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26"/>
  </p:sldMasterIdLst>
  <p:notesMasterIdLst>
    <p:notesMasterId r:id="rId37"/>
  </p:notesMasterIdLst>
  <p:handoutMasterIdLst>
    <p:handoutMasterId r:id="rId38"/>
  </p:handoutMasterIdLst>
  <p:sldIdLst>
    <p:sldId id="330" r:id="rId27"/>
    <p:sldId id="257" r:id="rId28"/>
    <p:sldId id="258" r:id="rId29"/>
    <p:sldId id="332" r:id="rId30"/>
    <p:sldId id="336" r:id="rId31"/>
    <p:sldId id="261" r:id="rId32"/>
    <p:sldId id="328" r:id="rId33"/>
    <p:sldId id="329" r:id="rId34"/>
    <p:sldId id="335" r:id="rId35"/>
    <p:sldId id="259" r:id="rId36"/>
  </p:sldIdLst>
  <p:sldSz cx="12192000" cy="6858000"/>
  <p:notesSz cx="6858000" cy="9144000"/>
  <p:embeddedFontLst>
    <p:embeddedFont>
      <p:font typeface="Ericsson Hilda" panose="00000500000000000000" pitchFamily="2" charset="0"/>
      <p:regular r:id="rId39"/>
      <p:bold r:id="rId40"/>
    </p:embeddedFont>
    <p:embeddedFont>
      <p:font typeface="Ericsson Hilda Light" panose="00000400000000000000" pitchFamily="2" charset="0"/>
      <p:regular r:id="rId41"/>
    </p:embeddedFont>
    <p:embeddedFont>
      <p:font typeface="Ericsson Technical Icons" panose="00000500000000000000" pitchFamily="2" charset="0"/>
      <p:regular r:id="rId42"/>
      <p:bold r:id="rId43"/>
      <p:italic r:id="rId44"/>
      <p:boldItalic r:id="rId45"/>
    </p:embeddedFont>
  </p:embeddedFontLst>
  <p:defaultTextStyle>
    <a:defPPr>
      <a:defRPr lang="en-US"/>
    </a:defPPr>
    <a:lvl1pPr marL="180000" indent="-180000" algn="l" rtl="0" eaLnBrk="1" fontAlgn="base" hangingPunct="1">
      <a:spcBef>
        <a:spcPts val="300"/>
      </a:spcBef>
      <a:spcAft>
        <a:spcPct val="0"/>
      </a:spcAft>
      <a:buClrTx/>
      <a:buFont typeface="Ericsson Hilda" panose="00000500000000000000" pitchFamily="2" charset="0"/>
      <a:buChar char="●"/>
      <a:defRPr sz="2000" kern="1000" spc="-30">
        <a:solidFill>
          <a:schemeClr val="tx1"/>
        </a:solidFill>
        <a:latin typeface="+mn-lt"/>
        <a:ea typeface="+mn-ea"/>
        <a:cs typeface="+mn-cs"/>
      </a:defRPr>
    </a:lvl1pPr>
    <a:lvl2pPr marL="363600" indent="-180000" algn="l" rtl="0" eaLnBrk="1" fontAlgn="base" hangingPunct="1">
      <a:spcBef>
        <a:spcPts val="300"/>
      </a:spcBef>
      <a:spcAft>
        <a:spcPct val="0"/>
      </a:spcAft>
      <a:buClrTx/>
      <a:buFont typeface="Ericsson Hilda" panose="00000500000000000000" pitchFamily="2" charset="0"/>
      <a:buChar char="●"/>
      <a:defRPr sz="2000" kern="1000" spc="-30">
        <a:solidFill>
          <a:schemeClr val="tx1"/>
        </a:solidFill>
        <a:latin typeface="+mn-lt"/>
      </a:defRPr>
    </a:lvl2pPr>
    <a:lvl3pPr marL="543600" indent="-180000" algn="l" rtl="0" eaLnBrk="1" fontAlgn="base" hangingPunct="1">
      <a:spcBef>
        <a:spcPts val="300"/>
      </a:spcBef>
      <a:spcAft>
        <a:spcPct val="0"/>
      </a:spcAft>
      <a:buClrTx/>
      <a:buFont typeface="Ericsson Hilda" panose="00000500000000000000" pitchFamily="2" charset="0"/>
      <a:buChar char="●"/>
      <a:defRPr sz="2000" kern="1000" spc="-30">
        <a:solidFill>
          <a:schemeClr val="tx1"/>
        </a:solidFill>
        <a:latin typeface="+mn-lt"/>
      </a:defRPr>
    </a:lvl3pPr>
    <a:lvl4pPr marL="723600" indent="-180000" algn="l" rtl="0" eaLnBrk="1" fontAlgn="base" hangingPunct="1">
      <a:spcBef>
        <a:spcPts val="300"/>
      </a:spcBef>
      <a:spcAft>
        <a:spcPct val="0"/>
      </a:spcAft>
      <a:buClrTx/>
      <a:buFont typeface="Ericsson Hilda" panose="00000500000000000000" pitchFamily="2" charset="0"/>
      <a:buChar char="●"/>
      <a:defRPr sz="2000" kern="1000" spc="-30">
        <a:solidFill>
          <a:schemeClr val="tx1"/>
        </a:solidFill>
        <a:latin typeface="+mn-lt"/>
      </a:defRPr>
    </a:lvl4pPr>
    <a:lvl5pPr marL="903600" indent="-180000" algn="l" rtl="0" eaLnBrk="1" fontAlgn="base" hangingPunct="1">
      <a:spcBef>
        <a:spcPts val="300"/>
      </a:spcBef>
      <a:spcAft>
        <a:spcPct val="0"/>
      </a:spcAft>
      <a:buClrTx/>
      <a:buFont typeface="Ericsson Hilda" panose="00000500000000000000" pitchFamily="2" charset="0"/>
      <a:buChar char="●"/>
      <a:defRPr sz="2000" kern="1000" spc="-30">
        <a:solidFill>
          <a:schemeClr val="tx1"/>
        </a:solidFill>
        <a:latin typeface="+mn-lt"/>
      </a:defRPr>
    </a:lvl5pPr>
    <a:lvl6pPr marL="903600" indent="-180000" algn="l" rtl="0" eaLnBrk="1" fontAlgn="base" hangingPunct="1">
      <a:spcBef>
        <a:spcPts val="300"/>
      </a:spcBef>
      <a:spcAft>
        <a:spcPct val="0"/>
      </a:spcAft>
      <a:buClrTx/>
      <a:buFont typeface="Ericsson Hilda" panose="00000500000000000000" pitchFamily="2" charset="0"/>
      <a:buChar char="●"/>
      <a:defRPr sz="2000">
        <a:solidFill>
          <a:schemeClr val="tx1"/>
        </a:solidFill>
        <a:latin typeface="+mn-lt"/>
      </a:defRPr>
    </a:lvl6pPr>
    <a:lvl7pPr marL="903600" indent="-180000" algn="l" rtl="0" eaLnBrk="1" fontAlgn="base" hangingPunct="1">
      <a:spcBef>
        <a:spcPts val="300"/>
      </a:spcBef>
      <a:spcAft>
        <a:spcPct val="0"/>
      </a:spcAft>
      <a:buClrTx/>
      <a:buFont typeface="Ericsson Hilda" panose="00000500000000000000" pitchFamily="2" charset="0"/>
      <a:buChar char="●"/>
      <a:defRPr sz="2000">
        <a:solidFill>
          <a:schemeClr val="tx1"/>
        </a:solidFill>
        <a:latin typeface="+mn-lt"/>
      </a:defRPr>
    </a:lvl7pPr>
    <a:lvl8pPr marL="903600" indent="-180000" algn="l" rtl="0" eaLnBrk="1" fontAlgn="base" hangingPunct="1">
      <a:spcBef>
        <a:spcPts val="300"/>
      </a:spcBef>
      <a:spcAft>
        <a:spcPct val="0"/>
      </a:spcAft>
      <a:buClrTx/>
      <a:buFont typeface="Ericsson Hilda" panose="00000500000000000000" pitchFamily="2" charset="0"/>
      <a:buChar char="●"/>
      <a:defRPr sz="2000">
        <a:solidFill>
          <a:schemeClr val="tx1"/>
        </a:solidFill>
        <a:latin typeface="+mn-lt"/>
      </a:defRPr>
    </a:lvl8pPr>
    <a:lvl9pPr marL="903600" indent="-180000" algn="l" rtl="0" eaLnBrk="1" fontAlgn="base" hangingPunct="1">
      <a:spcBef>
        <a:spcPts val="300"/>
      </a:spcBef>
      <a:spcAft>
        <a:spcPct val="0"/>
      </a:spcAft>
      <a:buClrTx/>
      <a:buFont typeface="Ericsson Hilda" panose="00000500000000000000" pitchFamily="2" charset="0"/>
      <a:buChar char="●"/>
      <a:defRPr sz="2000">
        <a:solidFill>
          <a:schemeClr val="tx1"/>
        </a:solidFill>
        <a:latin typeface="+mn-l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424"/>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8330" autoAdjust="0"/>
  </p:normalViewPr>
  <p:slideViewPr>
    <p:cSldViewPr snapToGrid="0" snapToObjects="1" showGuides="1">
      <p:cViewPr varScale="1">
        <p:scale>
          <a:sx n="64" d="100"/>
          <a:sy n="64" d="100"/>
        </p:scale>
        <p:origin x="1349"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48" d="100"/>
          <a:sy n="48" d="100"/>
        </p:scale>
        <p:origin x="2684"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1.xml"/><Relationship Id="rId39"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customXml" Target="../customXml/item21.xml"/><Relationship Id="rId34" Type="http://schemas.openxmlformats.org/officeDocument/2006/relationships/slide" Target="slides/slide8.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7.xml"/><Relationship Id="rId38" Type="http://schemas.openxmlformats.org/officeDocument/2006/relationships/handoutMaster" Target="handoutMasters/handoutMaster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slide" Target="slides/slide3.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6.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5.xml"/><Relationship Id="rId44" Type="http://schemas.openxmlformats.org/officeDocument/2006/relationships/font" Target="fonts/font6.fntdata"/><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customXml" Target="../customXml/item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6FD348-9C7F-4865-875C-863EC6E2CB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Test document 2 </a:t>
            </a:r>
          </a:p>
        </p:txBody>
      </p:sp>
      <p:sp>
        <p:nvSpPr>
          <p:cNvPr id="3" name="Date Placeholder 2">
            <a:extLst>
              <a:ext uri="{FF2B5EF4-FFF2-40B4-BE49-F238E27FC236}">
                <a16:creationId xmlns:a16="http://schemas.microsoft.com/office/drawing/2014/main" id="{B3294207-A46E-4F9A-91C9-BB4398CEA9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 </a:t>
            </a:r>
          </a:p>
        </p:txBody>
      </p:sp>
      <p:sp>
        <p:nvSpPr>
          <p:cNvPr id="4" name="Footer Placeholder 3">
            <a:extLst>
              <a:ext uri="{FF2B5EF4-FFF2-40B4-BE49-F238E27FC236}">
                <a16:creationId xmlns:a16="http://schemas.microsoft.com/office/drawing/2014/main" id="{95105526-C577-427D-800D-7921EA1602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1551-192072 Uen, Rev PA1 </a:t>
            </a:r>
          </a:p>
        </p:txBody>
      </p:sp>
      <p:sp>
        <p:nvSpPr>
          <p:cNvPr id="5" name="Slide Number Placeholder 4">
            <a:extLst>
              <a:ext uri="{FF2B5EF4-FFF2-40B4-BE49-F238E27FC236}">
                <a16:creationId xmlns:a16="http://schemas.microsoft.com/office/drawing/2014/main" id="{1FCA4CFA-39AC-4AB6-B521-EBDB0AF74A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AEDCC-D3AE-4D3E-A1AA-6BA600F277AC}" type="slidenum">
              <a:rPr lang="en-US" smtClean="0"/>
              <a:t>‹#›</a:t>
            </a:fld>
            <a:endParaRPr lang="en-US"/>
          </a:p>
        </p:txBody>
      </p:sp>
    </p:spTree>
    <p:extLst>
      <p:ext uri="{BB962C8B-B14F-4D97-AF65-F5344CB8AC3E}">
        <p14:creationId xmlns:p14="http://schemas.microsoft.com/office/powerpoint/2010/main" val="175426212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Ericsson Hilda Light" panose="00000400000000000000" pitchFamily="2" charset="0"/>
              </a:defRPr>
            </a:lvl1pPr>
          </a:lstStyle>
          <a:p>
            <a:r>
              <a:rPr lang="en-US"/>
              <a:t>Test document 2 </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Ericsson Hilda Light" panose="00000400000000000000" pitchFamily="2" charset="0"/>
              </a:defRPr>
            </a:lvl1pPr>
          </a:lstStyle>
          <a:p>
            <a:r>
              <a:rPr lang="en-US"/>
              <a:t> </a:t>
            </a:r>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Ericsson Hilda Light" panose="00000400000000000000" pitchFamily="2" charset="0"/>
              </a:defRPr>
            </a:lvl1pPr>
          </a:lstStyle>
          <a:p>
            <a:r>
              <a:rPr lang="en-US"/>
              <a:t>1551-192072 Uen, Rev PA1 </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Ericsson Hilda Light" panose="00000400000000000000" pitchFamily="2" charset="0"/>
              </a:defRPr>
            </a:lvl1pPr>
          </a:lstStyle>
          <a:p>
            <a:fld id="{F949BC75-2359-4F98-918A-7033C92AD487}" type="slidenum">
              <a:rPr lang="en-US" smtClean="0"/>
              <a:pPr/>
              <a:t>‹#›</a:t>
            </a:fld>
            <a:endParaRPr lang="en-US" dirty="0"/>
          </a:p>
        </p:txBody>
      </p:sp>
    </p:spTree>
    <p:extLst>
      <p:ext uri="{BB962C8B-B14F-4D97-AF65-F5344CB8AC3E}">
        <p14:creationId xmlns:p14="http://schemas.microsoft.com/office/powerpoint/2010/main" val="113333382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Ericsson Hilda Light" panose="00000400000000000000" pitchFamily="2" charset="0"/>
        <a:ea typeface="+mn-ea"/>
        <a:cs typeface="+mn-cs"/>
      </a:defRPr>
    </a:lvl1pPr>
    <a:lvl2pPr marL="457200" algn="l" defTabSz="914400" rtl="0" eaLnBrk="1" latinLnBrk="0" hangingPunct="1">
      <a:defRPr sz="1200" kern="1200">
        <a:solidFill>
          <a:schemeClr val="tx1"/>
        </a:solidFill>
        <a:latin typeface="Ericsson Hilda Light" panose="00000400000000000000" pitchFamily="2" charset="0"/>
        <a:ea typeface="+mn-ea"/>
        <a:cs typeface="+mn-cs"/>
      </a:defRPr>
    </a:lvl2pPr>
    <a:lvl3pPr marL="914400" algn="l" defTabSz="914400" rtl="0" eaLnBrk="1" latinLnBrk="0" hangingPunct="1">
      <a:defRPr sz="1200" kern="1200">
        <a:solidFill>
          <a:schemeClr val="tx1"/>
        </a:solidFill>
        <a:latin typeface="Ericsson Hilda Light" panose="00000400000000000000" pitchFamily="2" charset="0"/>
        <a:ea typeface="+mn-ea"/>
        <a:cs typeface="+mn-cs"/>
      </a:defRPr>
    </a:lvl3pPr>
    <a:lvl4pPr marL="1371600" algn="l" defTabSz="914400" rtl="0" eaLnBrk="1" latinLnBrk="0" hangingPunct="1">
      <a:defRPr sz="1200" kern="1200">
        <a:solidFill>
          <a:schemeClr val="tx1"/>
        </a:solidFill>
        <a:latin typeface="Ericsson Hilda Light" panose="00000400000000000000" pitchFamily="2" charset="0"/>
        <a:ea typeface="+mn-ea"/>
        <a:cs typeface="+mn-cs"/>
      </a:defRPr>
    </a:lvl4pPr>
    <a:lvl5pPr marL="1828800" algn="l" defTabSz="914400" rtl="0" eaLnBrk="1" latinLnBrk="0" hangingPunct="1">
      <a:defRPr sz="1200" kern="1200">
        <a:solidFill>
          <a:schemeClr val="tx1"/>
        </a:solidFill>
        <a:latin typeface="Ericsson Hilda Light" panose="000004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Amikor az Ericssonban megkértek, hogy beszéljek a meetupon, sokat gondolkoztam azon, hogy mi az a téma, ami igazán adna nektek. Végül a közösségek témája mellett döntöttem, két ok miatt. Az egyik, hogy az évek során azt vettem észre, hogy azok a szervezetek akik energiát fordítanak a szakmai közösségek működtetésére, sikeresebben veszik az agilis transzformáció akadályait, a másik mert az otthoni karantén során kiemelten fontossá vált, hogy kapcsolódjunk egy közösséghez, és ne legyünk bezárva a kis burkunkba.</a:t>
            </a: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Ericsson Hilda Light" panose="00000400000000000000" pitchFamily="2" charset="0"/>
                <a:ea typeface="+mn-ea"/>
                <a:cs typeface="+mn-cs"/>
              </a:rPr>
              <a:t>Az elkövetkezendő 15 perben arról fogok beszélni, hogy hogyan indítsunk el szakmai közösségeket, és hogy mit tudunk tenni, hogy ez jól tudjon működni.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Header Placeholder 3"/>
          <p:cNvSpPr>
            <a:spLocks noGrp="1"/>
          </p:cNvSpPr>
          <p:nvPr>
            <p:ph type="hdr" sz="quarter"/>
          </p:nvPr>
        </p:nvSpPr>
        <p:spPr/>
        <p:txBody>
          <a:bodyPr/>
          <a:lstStyle/>
          <a:p>
            <a:r>
              <a:rPr lang="en-US"/>
              <a:t>Test document 2 </a:t>
            </a:r>
            <a:endParaRPr lang="en-US" dirty="0"/>
          </a:p>
        </p:txBody>
      </p:sp>
      <p:sp>
        <p:nvSpPr>
          <p:cNvPr id="5" name="Date Placeholder 4"/>
          <p:cNvSpPr>
            <a:spLocks noGrp="1"/>
          </p:cNvSpPr>
          <p:nvPr>
            <p:ph type="dt" idx="1"/>
          </p:nvPr>
        </p:nvSpPr>
        <p:spPr/>
        <p:txBody>
          <a:bodyPr/>
          <a:lstStyle/>
          <a:p>
            <a:r>
              <a:rPr lang="en-US"/>
              <a:t> </a:t>
            </a:r>
            <a:endParaRPr lang="en-US" dirty="0"/>
          </a:p>
        </p:txBody>
      </p:sp>
      <p:sp>
        <p:nvSpPr>
          <p:cNvPr id="6" name="Footer Placeholder 5"/>
          <p:cNvSpPr>
            <a:spLocks noGrp="1"/>
          </p:cNvSpPr>
          <p:nvPr>
            <p:ph type="ftr" sz="quarter" idx="4"/>
          </p:nvPr>
        </p:nvSpPr>
        <p:spPr/>
        <p:txBody>
          <a:bodyPr/>
          <a:lstStyle/>
          <a:p>
            <a:r>
              <a:rPr lang="en-US"/>
              <a:t>1551-192072 Uen, Rev PA1 </a:t>
            </a:r>
            <a:endParaRPr lang="en-US" dirty="0"/>
          </a:p>
        </p:txBody>
      </p:sp>
      <p:sp>
        <p:nvSpPr>
          <p:cNvPr id="7" name="Slide Number Placeholder 6"/>
          <p:cNvSpPr>
            <a:spLocks noGrp="1"/>
          </p:cNvSpPr>
          <p:nvPr>
            <p:ph type="sldNum" sz="quarter" idx="5"/>
          </p:nvPr>
        </p:nvSpPr>
        <p:spPr/>
        <p:txBody>
          <a:bodyPr/>
          <a:lstStyle/>
          <a:p>
            <a:fld id="{F949BC75-2359-4F98-918A-7033C92AD487}" type="slidenum">
              <a:rPr lang="en-US" smtClean="0"/>
              <a:pPr/>
              <a:t>1</a:t>
            </a:fld>
            <a:endParaRPr lang="en-US" dirty="0"/>
          </a:p>
        </p:txBody>
      </p:sp>
    </p:spTree>
    <p:extLst>
      <p:ext uri="{BB962C8B-B14F-4D97-AF65-F5344CB8AC3E}">
        <p14:creationId xmlns:p14="http://schemas.microsoft.com/office/powerpoint/2010/main" val="937200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De hogyan is kötődök én a közösségekhez? Pletser József vagyok, az Ericsson Magyarország egyik Agile coacha. Akárhogyan nézem, a csapatom is egy közösséget alkot, megvannak a normáink a szokásaink, a céljaink. Őket mint Scrum Master támogatom. Hogy az agilis tudásomat bővítsem, fontosnak tartom, hogy ne maradjak a cég keretein belül, amikor tanulásról van szó. Az egyik budapesti vezetői konferencia előtti hetekben pár ismerős és ismeretlen scrum masterrel együtt elindítottunk a facebookon egy közösséget. Itt igyekszem annyira aktív tag lenni, amennyire csak tudok. Ha szeretnétek csatlakozni, akkor csak keressetek rá a facebookon. Cégen belül a legújabb kezdeményezésünk pedig az agilis tudás terjedésére és a scrum masterek támogatására az Ericsson Magyarország szintű agilis közösség, róluk később bővebben fogok beszélni. Ezek mellett lassan 6 éve létrehoztuk egy mozgalmat, ami teret ad arra, hogy 24 óra alatt megvalósítsunk valamit, ami minket érdekel, motivál és fontos nekünk. Itt, mint vezető működök. Mint Scrum Master és Agile Coach fontos számomra a coach szemlélet. Hogy támogassam ennek a szemléletnek a terjedését, egyik alapító tagja vagyok a belsős coach csapatnak, akik a szervezeten belül egyéni, csoportos és csapat szintű coachingot szolgáltat. </a:t>
            </a:r>
          </a:p>
          <a:p>
            <a:endParaRPr lang="hu-HU" dirty="0"/>
          </a:p>
          <a:p>
            <a:r>
              <a:rPr lang="hu-HU" dirty="0"/>
              <a:t>Alapjában véve azt kell, hogy mondjam magamról, közösségi ember vagyok, hiszek a közösségek erejében és tudásában. Ezt a perzentációt is sokan látták a közösségeimből.</a:t>
            </a:r>
          </a:p>
        </p:txBody>
      </p:sp>
      <p:sp>
        <p:nvSpPr>
          <p:cNvPr id="4" name="Header Placeholder 3"/>
          <p:cNvSpPr>
            <a:spLocks noGrp="1"/>
          </p:cNvSpPr>
          <p:nvPr>
            <p:ph type="hdr" sz="quarter"/>
          </p:nvPr>
        </p:nvSpPr>
        <p:spPr/>
        <p:txBody>
          <a:bodyPr/>
          <a:lstStyle/>
          <a:p>
            <a:r>
              <a:rPr lang="en-US"/>
              <a:t>Test document 2 </a:t>
            </a:r>
            <a:endParaRPr lang="en-US" dirty="0"/>
          </a:p>
        </p:txBody>
      </p:sp>
      <p:sp>
        <p:nvSpPr>
          <p:cNvPr id="5" name="Date Placeholder 4"/>
          <p:cNvSpPr>
            <a:spLocks noGrp="1"/>
          </p:cNvSpPr>
          <p:nvPr>
            <p:ph type="dt" idx="1"/>
          </p:nvPr>
        </p:nvSpPr>
        <p:spPr/>
        <p:txBody>
          <a:bodyPr/>
          <a:lstStyle/>
          <a:p>
            <a:r>
              <a:rPr lang="en-US"/>
              <a:t> </a:t>
            </a:r>
            <a:endParaRPr lang="en-US" dirty="0"/>
          </a:p>
        </p:txBody>
      </p:sp>
      <p:sp>
        <p:nvSpPr>
          <p:cNvPr id="6" name="Footer Placeholder 5"/>
          <p:cNvSpPr>
            <a:spLocks noGrp="1"/>
          </p:cNvSpPr>
          <p:nvPr>
            <p:ph type="ftr" sz="quarter" idx="4"/>
          </p:nvPr>
        </p:nvSpPr>
        <p:spPr/>
        <p:txBody>
          <a:bodyPr/>
          <a:lstStyle/>
          <a:p>
            <a:r>
              <a:rPr lang="en-US"/>
              <a:t>1551-192072 Uen, Rev PA1 </a:t>
            </a:r>
            <a:endParaRPr lang="en-US" dirty="0"/>
          </a:p>
        </p:txBody>
      </p:sp>
      <p:sp>
        <p:nvSpPr>
          <p:cNvPr id="7" name="Slide Number Placeholder 6"/>
          <p:cNvSpPr>
            <a:spLocks noGrp="1"/>
          </p:cNvSpPr>
          <p:nvPr>
            <p:ph type="sldNum" sz="quarter" idx="5"/>
          </p:nvPr>
        </p:nvSpPr>
        <p:spPr/>
        <p:txBody>
          <a:bodyPr/>
          <a:lstStyle/>
          <a:p>
            <a:fld id="{F949BC75-2359-4F98-918A-7033C92AD487}" type="slidenum">
              <a:rPr lang="en-US" smtClean="0"/>
              <a:pPr/>
              <a:t>2</a:t>
            </a:fld>
            <a:endParaRPr lang="en-US" dirty="0"/>
          </a:p>
        </p:txBody>
      </p:sp>
    </p:spTree>
    <p:extLst>
      <p:ext uri="{BB962C8B-B14F-4D97-AF65-F5344CB8AC3E}">
        <p14:creationId xmlns:p14="http://schemas.microsoft.com/office/powerpoint/2010/main" val="2758688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Nade eleget beszéltünk rólam, beszéljünk inkább a közösségekről. Ahogy az előző diámon is láthattátok, a közösségek célja a növekedés, együtt elérni valami nagyobb célt. A cél megvalósítása közben azonban még számos hasznot is teremthetünk a közösség és a környezet számára. Az első a tanítás. Ha egy agilis közösségre gondolunk, akkor szinte egyértelmű, hogy tanulhatunk egymástól az alkalmak során, de ha egy szervezői csapatról beszélünk, akkor ez nem annyira egyértelmű, pedig ott van. A hackETHon szervezése során pédául rengeteget tanultam branding és design szempontból az egyik tagunktól. </a:t>
            </a:r>
          </a:p>
          <a:p>
            <a:r>
              <a:rPr lang="hu-HU" dirty="0"/>
              <a:t>Ha elakadtál, akkor az egyik legegyszerűbb módja a különböző nézőpontok begyűjtésének, egy jó beszélgetés valakivel a közösségből. A közös problémamegoldás új motivációt ad, és ha valaki a tiedhez hasonló elakadásra kér segítséget, akkor már egyből érzed, hogy nem vagy egyedül. Ez azért bátorító, nem?</a:t>
            </a:r>
          </a:p>
          <a:p>
            <a:r>
              <a:rPr lang="hu-HU" dirty="0"/>
              <a:t>Mivel egyre több elakadással találkoztál, és egyre több módját láttad már a megoldásoknak, elkerülhetetlen, hogy növekedj tudásban, és tapasztalatban, ezáltal jobb szakemberré válj, és az újonnan megszerzett tudást integráld a környezetedbe. Ezáltal a közösség tudása szervezeti tudássá változik.</a:t>
            </a:r>
            <a:endParaRPr lang="en-US" dirty="0"/>
          </a:p>
        </p:txBody>
      </p:sp>
      <p:sp>
        <p:nvSpPr>
          <p:cNvPr id="4" name="Header Placeholder 3"/>
          <p:cNvSpPr>
            <a:spLocks noGrp="1"/>
          </p:cNvSpPr>
          <p:nvPr>
            <p:ph type="hdr" sz="quarter"/>
          </p:nvPr>
        </p:nvSpPr>
        <p:spPr/>
        <p:txBody>
          <a:bodyPr/>
          <a:lstStyle/>
          <a:p>
            <a:r>
              <a:rPr lang="en-US"/>
              <a:t>Test document 2 </a:t>
            </a:r>
            <a:endParaRPr lang="en-US" dirty="0"/>
          </a:p>
        </p:txBody>
      </p:sp>
      <p:sp>
        <p:nvSpPr>
          <p:cNvPr id="5" name="Date Placeholder 4"/>
          <p:cNvSpPr>
            <a:spLocks noGrp="1"/>
          </p:cNvSpPr>
          <p:nvPr>
            <p:ph type="dt" idx="1"/>
          </p:nvPr>
        </p:nvSpPr>
        <p:spPr/>
        <p:txBody>
          <a:bodyPr/>
          <a:lstStyle/>
          <a:p>
            <a:r>
              <a:rPr lang="en-US"/>
              <a:t> </a:t>
            </a:r>
            <a:endParaRPr lang="en-US" dirty="0"/>
          </a:p>
        </p:txBody>
      </p:sp>
      <p:sp>
        <p:nvSpPr>
          <p:cNvPr id="6" name="Footer Placeholder 5"/>
          <p:cNvSpPr>
            <a:spLocks noGrp="1"/>
          </p:cNvSpPr>
          <p:nvPr>
            <p:ph type="ftr" sz="quarter" idx="4"/>
          </p:nvPr>
        </p:nvSpPr>
        <p:spPr/>
        <p:txBody>
          <a:bodyPr/>
          <a:lstStyle/>
          <a:p>
            <a:r>
              <a:rPr lang="en-US"/>
              <a:t>1551-192072 Uen, Rev PA1 </a:t>
            </a:r>
            <a:endParaRPr lang="en-US" dirty="0"/>
          </a:p>
        </p:txBody>
      </p:sp>
      <p:sp>
        <p:nvSpPr>
          <p:cNvPr id="7" name="Slide Number Placeholder 6"/>
          <p:cNvSpPr>
            <a:spLocks noGrp="1"/>
          </p:cNvSpPr>
          <p:nvPr>
            <p:ph type="sldNum" sz="quarter" idx="5"/>
          </p:nvPr>
        </p:nvSpPr>
        <p:spPr/>
        <p:txBody>
          <a:bodyPr/>
          <a:lstStyle/>
          <a:p>
            <a:fld id="{F949BC75-2359-4F98-918A-7033C92AD487}" type="slidenum">
              <a:rPr lang="en-US" smtClean="0"/>
              <a:pPr/>
              <a:t>3</a:t>
            </a:fld>
            <a:endParaRPr lang="en-US" dirty="0"/>
          </a:p>
        </p:txBody>
      </p:sp>
    </p:spTree>
    <p:extLst>
      <p:ext uri="{BB962C8B-B14F-4D97-AF65-F5344CB8AC3E}">
        <p14:creationId xmlns:p14="http://schemas.microsoft.com/office/powerpoint/2010/main" val="317596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0" i="0" u="none" strike="noStrike" kern="1200" dirty="0">
                <a:solidFill>
                  <a:schemeClr val="tx1"/>
                </a:solidFill>
                <a:effectLst/>
                <a:latin typeface="Ericsson Hilda Light" panose="00000400000000000000" pitchFamily="2" charset="0"/>
                <a:ea typeface="+mn-ea"/>
                <a:cs typeface="+mn-cs"/>
              </a:rPr>
              <a:t>Közösséget indítani és működtetni tehát több szinten is megtérülő befektetetés. De hogyan tudsz nekifogni, hogyan tudod jól működtetni? Ahogy a csapatoknál is hasznos, ha tudod, hogy épp melyik fázisban vagytok (formálódtok vagy épp viharzotok), első lépésként itt is jó, ha tudatosítod, hogy a leendő közöséged milyen fázisokon fog átesni az életciklusa során. Az első az elköteleződési fázis. Ez az a fázis, amikor a vágy megszületik, az első lelkes ember elkezd tevékenykedni, és hasonló motivációval rendelkező embereket toborozni maga köré. Ha kellő mennyiségú motivált egyén összegyűlt, belőlük lesz a közösség keménymagja. Velük együtt kezdődhet a célok felállítása, és a vízió formálása. Ezután indulhat a munka, az első teendők azonosítása, olyan tevékenységek működtetése, ami mégtöbb tagot vonzhat be. A cél megvalósulni látszik, a közösség létszáma pedig csökkenni kezd. Itt lehet hozni egy tudatos döntést. Újraszerződünk a keménymaggal egy új cél elérésére, és új lendületet adunk a közösségnek, vagy hátradőlünk, és élvezzük a munkánk gyümölcsét.</a:t>
            </a:r>
          </a:p>
          <a:p>
            <a:r>
              <a:rPr lang="hu-HU" sz="1200" b="0" i="0" u="none" strike="noStrike" kern="1200" dirty="0">
                <a:solidFill>
                  <a:schemeClr val="tx1"/>
                </a:solidFill>
                <a:effectLst/>
                <a:latin typeface="Ericsson Hilda Light" panose="00000400000000000000" pitchFamily="2" charset="0"/>
                <a:ea typeface="+mn-ea"/>
                <a:cs typeface="+mn-cs"/>
              </a:rPr>
              <a:t>Bármi is legyen a döntésetek, a kezdeti lépésekhez szeretnék néhány tippet adni a mi agilis közösségünkön keresztül.</a:t>
            </a:r>
          </a:p>
          <a:p>
            <a:endParaRPr lang="hu-HU" sz="1200" b="0" i="0" u="none" strike="noStrike" kern="1200" dirty="0">
              <a:solidFill>
                <a:schemeClr val="tx1"/>
              </a:solidFill>
              <a:effectLst/>
              <a:latin typeface="Ericsson Hilda Light" panose="00000400000000000000" pitchFamily="2" charset="0"/>
              <a:ea typeface="+mn-ea"/>
              <a:cs typeface="+mn-cs"/>
            </a:endParaRPr>
          </a:p>
          <a:p>
            <a:endParaRPr lang="hu-HU" sz="1200" b="0" i="0" u="none" strike="noStrike" kern="1200" dirty="0">
              <a:solidFill>
                <a:schemeClr val="tx1"/>
              </a:solidFill>
              <a:effectLst/>
              <a:latin typeface="Ericsson Hilda Light" panose="00000400000000000000" pitchFamily="2" charset="0"/>
              <a:ea typeface="+mn-ea"/>
              <a:cs typeface="+mn-cs"/>
            </a:endParaRPr>
          </a:p>
          <a:p>
            <a:endParaRPr lang="hu-HU" sz="1200" b="0" i="0" u="none" strike="noStrike" kern="1200" dirty="0">
              <a:solidFill>
                <a:schemeClr val="tx1"/>
              </a:solidFill>
              <a:effectLst/>
              <a:latin typeface="Ericsson Hilda Light" panose="00000400000000000000" pitchFamily="2" charset="0"/>
              <a:ea typeface="+mn-ea"/>
              <a:cs typeface="+mn-cs"/>
            </a:endParaRPr>
          </a:p>
          <a:p>
            <a:endParaRPr lang="en-US" u="none" dirty="0"/>
          </a:p>
        </p:txBody>
      </p:sp>
      <p:sp>
        <p:nvSpPr>
          <p:cNvPr id="4" name="Header Placeholder 3"/>
          <p:cNvSpPr>
            <a:spLocks noGrp="1"/>
          </p:cNvSpPr>
          <p:nvPr>
            <p:ph type="hdr" sz="quarter"/>
          </p:nvPr>
        </p:nvSpPr>
        <p:spPr/>
        <p:txBody>
          <a:bodyPr/>
          <a:lstStyle/>
          <a:p>
            <a:r>
              <a:rPr lang="en-US"/>
              <a:t>Test document 2 </a:t>
            </a:r>
            <a:endParaRPr lang="en-US" dirty="0"/>
          </a:p>
        </p:txBody>
      </p:sp>
      <p:sp>
        <p:nvSpPr>
          <p:cNvPr id="5" name="Date Placeholder 4"/>
          <p:cNvSpPr>
            <a:spLocks noGrp="1"/>
          </p:cNvSpPr>
          <p:nvPr>
            <p:ph type="dt" idx="1"/>
          </p:nvPr>
        </p:nvSpPr>
        <p:spPr/>
        <p:txBody>
          <a:bodyPr/>
          <a:lstStyle/>
          <a:p>
            <a:r>
              <a:rPr lang="en-US"/>
              <a:t> </a:t>
            </a:r>
            <a:endParaRPr lang="en-US" dirty="0"/>
          </a:p>
        </p:txBody>
      </p:sp>
      <p:sp>
        <p:nvSpPr>
          <p:cNvPr id="6" name="Footer Placeholder 5"/>
          <p:cNvSpPr>
            <a:spLocks noGrp="1"/>
          </p:cNvSpPr>
          <p:nvPr>
            <p:ph type="ftr" sz="quarter" idx="4"/>
          </p:nvPr>
        </p:nvSpPr>
        <p:spPr/>
        <p:txBody>
          <a:bodyPr/>
          <a:lstStyle/>
          <a:p>
            <a:r>
              <a:rPr lang="en-US"/>
              <a:t>1551-192072 Uen, Rev PA1 </a:t>
            </a:r>
            <a:endParaRPr lang="en-US" dirty="0"/>
          </a:p>
        </p:txBody>
      </p:sp>
      <p:sp>
        <p:nvSpPr>
          <p:cNvPr id="7" name="Slide Number Placeholder 6"/>
          <p:cNvSpPr>
            <a:spLocks noGrp="1"/>
          </p:cNvSpPr>
          <p:nvPr>
            <p:ph type="sldNum" sz="quarter" idx="5"/>
          </p:nvPr>
        </p:nvSpPr>
        <p:spPr/>
        <p:txBody>
          <a:bodyPr/>
          <a:lstStyle/>
          <a:p>
            <a:fld id="{F949BC75-2359-4F98-918A-7033C92AD487}" type="slidenum">
              <a:rPr lang="en-US" smtClean="0"/>
              <a:pPr/>
              <a:t>4</a:t>
            </a:fld>
            <a:endParaRPr lang="en-US" dirty="0"/>
          </a:p>
        </p:txBody>
      </p:sp>
    </p:spTree>
    <p:extLst>
      <p:ext uri="{BB962C8B-B14F-4D97-AF65-F5344CB8AC3E}">
        <p14:creationId xmlns:p14="http://schemas.microsoft.com/office/powerpoint/2010/main" val="1152630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Nem tudom, melyikőtök ismeri a TedTalkot a fesztiválon táncoló emberről. Aki még nem látta, ajánlom figyelmébe, csak keressetek rá, hogy First Follower. Számomra az egyik legmotiválóbb videó. A tanulsága az, hogy az elején jó eséllyel sokáig alacsony a létszám: egyedül, vagy ketten táncolnak. De ha megvan a kellő kitartás, és a mozdulatokat könnyű követni, egyre több és több ember fog csatlakozni. Ehhez csak annyi kell, hogy az első követőidbe energiát fektess, partnerként kezeld őket. Belőlük tud lenni az igazi core team vagyis a közösség keménymagja lenni.</a:t>
            </a:r>
          </a:p>
          <a:p>
            <a:r>
              <a:rPr lang="hu-HU" dirty="0"/>
              <a:t>A közösség későbbi fázisaiban nagyban építünk ezekre az emberekre. Köréjük fognak csatlakozni a rendszeresen résztvevő tagok, </a:t>
            </a:r>
            <a:r>
              <a:rPr lang="hu-HU"/>
              <a:t>és az alkalmanként csatlakozók.</a:t>
            </a:r>
            <a:endParaRPr lang="en-US" dirty="0"/>
          </a:p>
        </p:txBody>
      </p:sp>
      <p:sp>
        <p:nvSpPr>
          <p:cNvPr id="4" name="Header Placeholder 3"/>
          <p:cNvSpPr>
            <a:spLocks noGrp="1"/>
          </p:cNvSpPr>
          <p:nvPr>
            <p:ph type="hdr" sz="quarter"/>
          </p:nvPr>
        </p:nvSpPr>
        <p:spPr/>
        <p:txBody>
          <a:bodyPr/>
          <a:lstStyle/>
          <a:p>
            <a:r>
              <a:rPr lang="en-US"/>
              <a:t>Test document 2 </a:t>
            </a:r>
            <a:endParaRPr lang="en-US" dirty="0"/>
          </a:p>
        </p:txBody>
      </p:sp>
      <p:sp>
        <p:nvSpPr>
          <p:cNvPr id="5" name="Date Placeholder 4"/>
          <p:cNvSpPr>
            <a:spLocks noGrp="1"/>
          </p:cNvSpPr>
          <p:nvPr>
            <p:ph type="dt" idx="1"/>
          </p:nvPr>
        </p:nvSpPr>
        <p:spPr/>
        <p:txBody>
          <a:bodyPr/>
          <a:lstStyle/>
          <a:p>
            <a:r>
              <a:rPr lang="en-US"/>
              <a:t> </a:t>
            </a:r>
            <a:endParaRPr lang="en-US" dirty="0"/>
          </a:p>
        </p:txBody>
      </p:sp>
      <p:sp>
        <p:nvSpPr>
          <p:cNvPr id="6" name="Footer Placeholder 5"/>
          <p:cNvSpPr>
            <a:spLocks noGrp="1"/>
          </p:cNvSpPr>
          <p:nvPr>
            <p:ph type="ftr" sz="quarter" idx="4"/>
          </p:nvPr>
        </p:nvSpPr>
        <p:spPr/>
        <p:txBody>
          <a:bodyPr/>
          <a:lstStyle/>
          <a:p>
            <a:r>
              <a:rPr lang="en-US"/>
              <a:t>1551-192072 Uen, Rev PA1 </a:t>
            </a:r>
            <a:endParaRPr lang="en-US" dirty="0"/>
          </a:p>
        </p:txBody>
      </p:sp>
      <p:sp>
        <p:nvSpPr>
          <p:cNvPr id="7" name="Slide Number Placeholder 6"/>
          <p:cNvSpPr>
            <a:spLocks noGrp="1"/>
          </p:cNvSpPr>
          <p:nvPr>
            <p:ph type="sldNum" sz="quarter" idx="5"/>
          </p:nvPr>
        </p:nvSpPr>
        <p:spPr/>
        <p:txBody>
          <a:bodyPr/>
          <a:lstStyle/>
          <a:p>
            <a:fld id="{F949BC75-2359-4F98-918A-7033C92AD487}" type="slidenum">
              <a:rPr lang="en-US" smtClean="0"/>
              <a:pPr/>
              <a:t>5</a:t>
            </a:fld>
            <a:endParaRPr lang="en-US" dirty="0"/>
          </a:p>
        </p:txBody>
      </p:sp>
    </p:spTree>
    <p:extLst>
      <p:ext uri="{BB962C8B-B14F-4D97-AF65-F5344CB8AC3E}">
        <p14:creationId xmlns:p14="http://schemas.microsoft.com/office/powerpoint/2010/main" val="310126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Az első és legfontosabb a cél meghatározása. Mi az, ami köré formálni szeretnéd a közösséget? A környezeted milyen problémáját szeretnéd megoldani a közösséggel? Jobb oldalt a mi agilis közösségünk célja olvasható. A mi elsődleges célunk a scrum masterek és agile coachok támogatása, tanítása, kinevelése és bátorítása.</a:t>
            </a:r>
          </a:p>
          <a:p>
            <a:r>
              <a:rPr lang="hu-HU" dirty="0"/>
              <a:t>Fontos az is, hogy legyen a keménymagnak egy rögzített folyamata. Milyen rendszerességgel találkoztok? Hogyan? Ki facilitálja ezeket a beszélgetéseket. Higgyétek el, hogy ha 8-10 motivált tag összejön, akkor mindennél nagyobb szükségetek lesz egy jó facilitátorra, aki mederben tartja a beszélgetést. </a:t>
            </a:r>
          </a:p>
          <a:p>
            <a:r>
              <a:rPr lang="hu-HU" dirty="0"/>
              <a:t>Ha megvan a cél és a a folyamat is, akkor indulhat az ötletelés az első teendőkről. Gondolom senkinek nem kell innen eladni az egy transzparens backlog fogalmát. Ennek a backlognak a feltöltéséhez mi Walt Disney módszerét használtuk. A módszer lényege, hogy három féle állapot van – a leírás szerint az állapotokhoz kapcsolódó tevékenységet három különböző szobában végezték. Az első szoba az álmodozás szobája. Minden lehetőséget fontolóra veszünk, itt nem értékelünk ki semmit, mindenkit meghallgatunk. A második szoba a realista szoba: hogyan akarjuk az ötleteket megvalósítani. Mit tudunk mi tenni. A harmadik szoba a kritikusok szobája. Mi az, ami nem illik bele a célba? Mi az, amit túl nagy erőfeszítés megvalósítani? Mi az, amivel nem tudunk azonosulni?</a:t>
            </a:r>
          </a:p>
          <a:p>
            <a:r>
              <a:rPr lang="hu-HU" dirty="0"/>
              <a:t>A folyamat végére kialakulnak azok a teendők, amikkel el is kezdhetitek a működést.</a:t>
            </a:r>
          </a:p>
          <a:p>
            <a:endParaRPr lang="hu-HU" dirty="0"/>
          </a:p>
        </p:txBody>
      </p:sp>
      <p:sp>
        <p:nvSpPr>
          <p:cNvPr id="4" name="Header Placeholder 3"/>
          <p:cNvSpPr>
            <a:spLocks noGrp="1"/>
          </p:cNvSpPr>
          <p:nvPr>
            <p:ph type="hdr" sz="quarter"/>
          </p:nvPr>
        </p:nvSpPr>
        <p:spPr/>
        <p:txBody>
          <a:bodyPr/>
          <a:lstStyle/>
          <a:p>
            <a:r>
              <a:rPr lang="en-US"/>
              <a:t>Test document 2 </a:t>
            </a:r>
            <a:endParaRPr lang="en-US" dirty="0"/>
          </a:p>
        </p:txBody>
      </p:sp>
      <p:sp>
        <p:nvSpPr>
          <p:cNvPr id="5" name="Date Placeholder 4"/>
          <p:cNvSpPr>
            <a:spLocks noGrp="1"/>
          </p:cNvSpPr>
          <p:nvPr>
            <p:ph type="dt" idx="1"/>
          </p:nvPr>
        </p:nvSpPr>
        <p:spPr/>
        <p:txBody>
          <a:bodyPr/>
          <a:lstStyle/>
          <a:p>
            <a:r>
              <a:rPr lang="en-US"/>
              <a:t> </a:t>
            </a:r>
            <a:endParaRPr lang="en-US" dirty="0"/>
          </a:p>
        </p:txBody>
      </p:sp>
      <p:sp>
        <p:nvSpPr>
          <p:cNvPr id="6" name="Footer Placeholder 5"/>
          <p:cNvSpPr>
            <a:spLocks noGrp="1"/>
          </p:cNvSpPr>
          <p:nvPr>
            <p:ph type="ftr" sz="quarter" idx="4"/>
          </p:nvPr>
        </p:nvSpPr>
        <p:spPr/>
        <p:txBody>
          <a:bodyPr/>
          <a:lstStyle/>
          <a:p>
            <a:r>
              <a:rPr lang="en-US"/>
              <a:t>1551-192072 Uen, Rev PA1 </a:t>
            </a:r>
            <a:endParaRPr lang="en-US" dirty="0"/>
          </a:p>
        </p:txBody>
      </p:sp>
      <p:sp>
        <p:nvSpPr>
          <p:cNvPr id="7" name="Slide Number Placeholder 6"/>
          <p:cNvSpPr>
            <a:spLocks noGrp="1"/>
          </p:cNvSpPr>
          <p:nvPr>
            <p:ph type="sldNum" sz="quarter" idx="5"/>
          </p:nvPr>
        </p:nvSpPr>
        <p:spPr/>
        <p:txBody>
          <a:bodyPr/>
          <a:lstStyle/>
          <a:p>
            <a:fld id="{F949BC75-2359-4F98-918A-7033C92AD487}" type="slidenum">
              <a:rPr lang="en-US" smtClean="0"/>
              <a:pPr/>
              <a:t>6</a:t>
            </a:fld>
            <a:endParaRPr lang="en-US" dirty="0"/>
          </a:p>
        </p:txBody>
      </p:sp>
    </p:spTree>
    <p:extLst>
      <p:ext uri="{BB962C8B-B14F-4D97-AF65-F5344CB8AC3E}">
        <p14:creationId xmlns:p14="http://schemas.microsoft.com/office/powerpoint/2010/main" val="101948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Nálunk például ezek jöttek ki az elején. </a:t>
            </a:r>
          </a:p>
          <a:p>
            <a:r>
              <a:rPr lang="hu-HU" dirty="0"/>
              <a:t>Beindítottunk egy mentorálás és shadowing programot, aminek keretén belül tapasztalt scrum masterhez és agile coach-hoz tudsz fordulni, hogy elősegítsd a szakmai fejlődésedet. Elindítottuk, a könyvklubbunkat, ahol fejezetről fejezetre egy könyvet dolgozunk fel, majd a találkozókon megbeszéljük, hogy mi a tanulság az egyes fejezetekből. Most épp az Agile Coaching útikalauzt (Hitchiker’s Guide to Agile Coaching) című könyvet dolgozzák fel. Elindítottunk egy csoportos coachingot a belsős coach csapat segítségével. Ennek során amellett, hogy egyéni elakadásokat oldunk meg a csoport támogatásának segítségével, a résztvevők a coach eszköztárukat is fejleszthetik: megtanulnak célt állítani, kérdezni, és aktívan hallgatni. A csoport homogén, scrum mastereknek szól, így a kapcsolati háló építésére is alkalmas. </a:t>
            </a:r>
          </a:p>
          <a:p>
            <a:r>
              <a:rPr lang="hu-HU" dirty="0"/>
              <a:t>Az utolsó nagyobb projektünk az a belsős meetup sorozatunk elindítása volt, csak az a helyzet, hogy a karantén közbeszólt. 1 héttel az első alkalom előtt (amire a meghívó is kiment már) kijött a céges kommunikáció, hogy otthonról ajánlott dolgozni. Ekkor két dolgot tehettünk. Vagy elfogadjuk, hogy ez nem fog megvalósulni, vagy megnézzük, hogy a jelenlegi helyzetben mi az, ami a legtöbbet adna a szervezetnek, hogyan tudunk reagálni arra, ami történt. A második opció mellett döntöttünk, és ahelyett, hogy a tervezett ‚A Scrum Master legfontosabb feladata’ témakört jártuk volna körül, beszéltünk arról, hogy hogyan tudjuk mi, mint Scrum Masterek támogatni a csapatunkat úgy, hogy a csapat fizikálisan nincs együtt. 1 hét alatt 6 szervező feldolgozott 4 témakört, amiből 15 perces előadásokat csináltunk, kidolgoztunk lehetőséget az interakcióra és a közös beszélgetések megvalósítására, visszajeleztünk egymás anyagára és megvalósítottuk az eseményt. A Scrum masterek több mint a fele csatlakozott, és mivel híre ment az eseménynek, a managementből is viszonylag sokan csatlakoztak. Sikeres volt az indulás.</a:t>
            </a:r>
            <a:endParaRPr lang="en-US" dirty="0"/>
          </a:p>
        </p:txBody>
      </p:sp>
      <p:sp>
        <p:nvSpPr>
          <p:cNvPr id="4" name="Header Placeholder 3"/>
          <p:cNvSpPr>
            <a:spLocks noGrp="1"/>
          </p:cNvSpPr>
          <p:nvPr>
            <p:ph type="hdr" sz="quarter"/>
          </p:nvPr>
        </p:nvSpPr>
        <p:spPr/>
        <p:txBody>
          <a:bodyPr/>
          <a:lstStyle/>
          <a:p>
            <a:r>
              <a:rPr lang="en-US"/>
              <a:t>Test document 2 </a:t>
            </a:r>
            <a:endParaRPr lang="en-US" dirty="0"/>
          </a:p>
        </p:txBody>
      </p:sp>
      <p:sp>
        <p:nvSpPr>
          <p:cNvPr id="5" name="Date Placeholder 4"/>
          <p:cNvSpPr>
            <a:spLocks noGrp="1"/>
          </p:cNvSpPr>
          <p:nvPr>
            <p:ph type="dt" idx="1"/>
          </p:nvPr>
        </p:nvSpPr>
        <p:spPr/>
        <p:txBody>
          <a:bodyPr/>
          <a:lstStyle/>
          <a:p>
            <a:r>
              <a:rPr lang="en-US"/>
              <a:t> </a:t>
            </a:r>
            <a:endParaRPr lang="en-US" dirty="0"/>
          </a:p>
        </p:txBody>
      </p:sp>
      <p:sp>
        <p:nvSpPr>
          <p:cNvPr id="6" name="Footer Placeholder 5"/>
          <p:cNvSpPr>
            <a:spLocks noGrp="1"/>
          </p:cNvSpPr>
          <p:nvPr>
            <p:ph type="ftr" sz="quarter" idx="4"/>
          </p:nvPr>
        </p:nvSpPr>
        <p:spPr/>
        <p:txBody>
          <a:bodyPr/>
          <a:lstStyle/>
          <a:p>
            <a:r>
              <a:rPr lang="en-US"/>
              <a:t>1551-192072 Uen, Rev PA1 </a:t>
            </a:r>
            <a:endParaRPr lang="en-US" dirty="0"/>
          </a:p>
        </p:txBody>
      </p:sp>
      <p:sp>
        <p:nvSpPr>
          <p:cNvPr id="7" name="Slide Number Placeholder 6"/>
          <p:cNvSpPr>
            <a:spLocks noGrp="1"/>
          </p:cNvSpPr>
          <p:nvPr>
            <p:ph type="sldNum" sz="quarter" idx="5"/>
          </p:nvPr>
        </p:nvSpPr>
        <p:spPr/>
        <p:txBody>
          <a:bodyPr/>
          <a:lstStyle/>
          <a:p>
            <a:fld id="{F949BC75-2359-4F98-918A-7033C92AD487}" type="slidenum">
              <a:rPr lang="en-US" smtClean="0"/>
              <a:pPr/>
              <a:t>7</a:t>
            </a:fld>
            <a:endParaRPr lang="en-US" dirty="0"/>
          </a:p>
        </p:txBody>
      </p:sp>
    </p:spTree>
    <p:extLst>
      <p:ext uri="{BB962C8B-B14F-4D97-AF65-F5344CB8AC3E}">
        <p14:creationId xmlns:p14="http://schemas.microsoft.com/office/powerpoint/2010/main" val="3404200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Egy jól működő közösség látja a környezete kihívásait és reagál, választ ad azokra. Ha ezt látod a közösségedben, akkor tudod, hogy jó irányba mentek. Az előző sztori alapján kifejezetten büszke vagyok arra, amit megvalósítottunk. Néhány jótanács a működés során:</a:t>
            </a:r>
          </a:p>
          <a:p>
            <a:r>
              <a:rPr lang="hu-HU" dirty="0"/>
              <a:t>Fontos, hogy a backlogotok elérhető legyen, így a munkátokhoz való csatlakozás is könnyű legyen. Legyen egy kiépített kommunikációs csatornátok, ahol a közösség tagjait el tudjátok érni, és ha történik valami, akkor meg tudjátok beszélni, hogy mi legyen a következő lépés. Figyeljetek a keménymagra és a motivációra. Ti vagytok azok, akik fűtitek a közösséget, akik egyre több és több táncost húztok be magatök köré. Támogassátok egymást. És legyen nyitott szemetek és fületek, lássátok, hogy mi zajlik a környezetetekben, és tudjatok rá reagálni, hogy a működésetekkel ne csak magatok, hanem a szervezet számára is értéket tudjatok teremteni. Ezután a környezet is elismeri a munkátokat, és együtt, közösen tudjátok formálni azt az irányt, amibe a szervezet megy.</a:t>
            </a:r>
            <a:endParaRPr lang="en-US" dirty="0"/>
          </a:p>
        </p:txBody>
      </p:sp>
      <p:sp>
        <p:nvSpPr>
          <p:cNvPr id="4" name="Header Placeholder 3"/>
          <p:cNvSpPr>
            <a:spLocks noGrp="1"/>
          </p:cNvSpPr>
          <p:nvPr>
            <p:ph type="hdr" sz="quarter"/>
          </p:nvPr>
        </p:nvSpPr>
        <p:spPr/>
        <p:txBody>
          <a:bodyPr/>
          <a:lstStyle/>
          <a:p>
            <a:r>
              <a:rPr lang="en-US"/>
              <a:t>Test document 2 </a:t>
            </a:r>
            <a:endParaRPr lang="en-US" dirty="0"/>
          </a:p>
        </p:txBody>
      </p:sp>
      <p:sp>
        <p:nvSpPr>
          <p:cNvPr id="5" name="Date Placeholder 4"/>
          <p:cNvSpPr>
            <a:spLocks noGrp="1"/>
          </p:cNvSpPr>
          <p:nvPr>
            <p:ph type="dt" idx="1"/>
          </p:nvPr>
        </p:nvSpPr>
        <p:spPr/>
        <p:txBody>
          <a:bodyPr/>
          <a:lstStyle/>
          <a:p>
            <a:r>
              <a:rPr lang="en-US"/>
              <a:t> </a:t>
            </a:r>
            <a:endParaRPr lang="en-US" dirty="0"/>
          </a:p>
        </p:txBody>
      </p:sp>
      <p:sp>
        <p:nvSpPr>
          <p:cNvPr id="6" name="Footer Placeholder 5"/>
          <p:cNvSpPr>
            <a:spLocks noGrp="1"/>
          </p:cNvSpPr>
          <p:nvPr>
            <p:ph type="ftr" sz="quarter" idx="4"/>
          </p:nvPr>
        </p:nvSpPr>
        <p:spPr/>
        <p:txBody>
          <a:bodyPr/>
          <a:lstStyle/>
          <a:p>
            <a:r>
              <a:rPr lang="en-US"/>
              <a:t>1551-192072 Uen, Rev PA1 </a:t>
            </a:r>
            <a:endParaRPr lang="en-US" dirty="0"/>
          </a:p>
        </p:txBody>
      </p:sp>
      <p:sp>
        <p:nvSpPr>
          <p:cNvPr id="7" name="Slide Number Placeholder 6"/>
          <p:cNvSpPr>
            <a:spLocks noGrp="1"/>
          </p:cNvSpPr>
          <p:nvPr>
            <p:ph type="sldNum" sz="quarter" idx="5"/>
          </p:nvPr>
        </p:nvSpPr>
        <p:spPr/>
        <p:txBody>
          <a:bodyPr/>
          <a:lstStyle/>
          <a:p>
            <a:fld id="{F949BC75-2359-4F98-918A-7033C92AD487}" type="slidenum">
              <a:rPr lang="en-US" smtClean="0"/>
              <a:pPr/>
              <a:t>8</a:t>
            </a:fld>
            <a:endParaRPr lang="en-US" dirty="0"/>
          </a:p>
        </p:txBody>
      </p:sp>
    </p:spTree>
    <p:extLst>
      <p:ext uri="{BB962C8B-B14F-4D97-AF65-F5344CB8AC3E}">
        <p14:creationId xmlns:p14="http://schemas.microsoft.com/office/powerpoint/2010/main" val="1529857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Ha eddig nem jött volna át, akkor most elmondom, szeretek közösségben dolgozni, és hiszek abban, hogy egy csomót tudunk egymástól tanulni. Mitöbb, ha változtatni akarsz a cég kultúráján, akkor a közösségépítés egy jó eszköz is lehet. Ha az agilitás a cél, hozz létre az agilitás formálásával foglalkozó közösséget, győzd meg a döntéshozókat ennek a hasznosságáról. Találd meg a szervezetedben azokat a lelkes embereket, akik tudnak téged támogatni. A sikeres agilis transzformációk közösségeken keresztül ívelnek.</a:t>
            </a:r>
          </a:p>
          <a:p>
            <a:r>
              <a:rPr lang="hu-HU" dirty="0"/>
              <a:t>Köszönöm a figyelmet.</a:t>
            </a:r>
            <a:endParaRPr lang="en-US" dirty="0"/>
          </a:p>
        </p:txBody>
      </p:sp>
      <p:sp>
        <p:nvSpPr>
          <p:cNvPr id="4" name="Header Placeholder 3"/>
          <p:cNvSpPr>
            <a:spLocks noGrp="1"/>
          </p:cNvSpPr>
          <p:nvPr>
            <p:ph type="hdr" sz="quarter"/>
          </p:nvPr>
        </p:nvSpPr>
        <p:spPr/>
        <p:txBody>
          <a:bodyPr/>
          <a:lstStyle/>
          <a:p>
            <a:r>
              <a:rPr lang="en-US"/>
              <a:t>Test document 2 </a:t>
            </a:r>
            <a:endParaRPr lang="en-US" dirty="0"/>
          </a:p>
        </p:txBody>
      </p:sp>
      <p:sp>
        <p:nvSpPr>
          <p:cNvPr id="5" name="Date Placeholder 4"/>
          <p:cNvSpPr>
            <a:spLocks noGrp="1"/>
          </p:cNvSpPr>
          <p:nvPr>
            <p:ph type="dt" idx="1"/>
          </p:nvPr>
        </p:nvSpPr>
        <p:spPr/>
        <p:txBody>
          <a:bodyPr/>
          <a:lstStyle/>
          <a:p>
            <a:r>
              <a:rPr lang="en-US"/>
              <a:t> </a:t>
            </a:r>
            <a:endParaRPr lang="en-US" dirty="0"/>
          </a:p>
        </p:txBody>
      </p:sp>
      <p:sp>
        <p:nvSpPr>
          <p:cNvPr id="6" name="Footer Placeholder 5"/>
          <p:cNvSpPr>
            <a:spLocks noGrp="1"/>
          </p:cNvSpPr>
          <p:nvPr>
            <p:ph type="ftr" sz="quarter" idx="4"/>
          </p:nvPr>
        </p:nvSpPr>
        <p:spPr/>
        <p:txBody>
          <a:bodyPr/>
          <a:lstStyle/>
          <a:p>
            <a:r>
              <a:rPr lang="en-US"/>
              <a:t>1551-192072 Uen, Rev PA1 </a:t>
            </a:r>
            <a:endParaRPr lang="en-US" dirty="0"/>
          </a:p>
        </p:txBody>
      </p:sp>
      <p:sp>
        <p:nvSpPr>
          <p:cNvPr id="7" name="Slide Number Placeholder 6"/>
          <p:cNvSpPr>
            <a:spLocks noGrp="1"/>
          </p:cNvSpPr>
          <p:nvPr>
            <p:ph type="sldNum" sz="quarter" idx="5"/>
          </p:nvPr>
        </p:nvSpPr>
        <p:spPr/>
        <p:txBody>
          <a:bodyPr/>
          <a:lstStyle/>
          <a:p>
            <a:fld id="{F949BC75-2359-4F98-918A-7033C92AD487}" type="slidenum">
              <a:rPr lang="en-US" smtClean="0"/>
              <a:pPr/>
              <a:t>9</a:t>
            </a:fld>
            <a:endParaRPr lang="en-US" dirty="0"/>
          </a:p>
        </p:txBody>
      </p:sp>
    </p:spTree>
    <p:extLst>
      <p:ext uri="{BB962C8B-B14F-4D97-AF65-F5344CB8AC3E}">
        <p14:creationId xmlns:p14="http://schemas.microsoft.com/office/powerpoint/2010/main" val="2087627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6D1288D-6C72-4971-B895-27E90722A109}"/>
              </a:ext>
            </a:extLst>
          </p:cNvPr>
          <p:cNvSpPr>
            <a:spLocks noGrp="1"/>
          </p:cNvSpPr>
          <p:nvPr>
            <p:ph sz="quarter" idx="13" hasCustomPrompt="1"/>
          </p:nvPr>
        </p:nvSpPr>
        <p:spPr>
          <a:xfrm>
            <a:off x="0" y="0"/>
            <a:ext cx="12192000" cy="6858000"/>
          </a:xfrm>
          <a:prstGeom prst="rect">
            <a:avLst/>
          </a:prstGeom>
        </p:spPr>
        <p:txBody>
          <a:bodyPr/>
          <a:lstStyle>
            <a:lvl1pPr marL="0" indent="0">
              <a:buNone/>
              <a:defRPr/>
            </a:lvl1pPr>
            <a:lvl2pPr>
              <a:defRPr/>
            </a:lvl2pPr>
            <a:lvl3pPr>
              <a:defRPr/>
            </a:lvl3pPr>
            <a:lvl4pPr>
              <a:defRPr/>
            </a:lvl4pPr>
            <a:lvl5pPr>
              <a:defRPr/>
            </a:lvl5pPr>
          </a:lstStyle>
          <a:p>
            <a:pPr lvl="0"/>
            <a:r>
              <a:rPr lang="en-US" dirty="0"/>
              <a:t> </a:t>
            </a:r>
            <a:endParaRPr lang="en-US"/>
          </a:p>
        </p:txBody>
      </p:sp>
      <p:sp>
        <p:nvSpPr>
          <p:cNvPr id="22531" name="Title_TM"/>
          <p:cNvSpPr>
            <a:spLocks noGrp="1" noChangeArrowheads="1"/>
          </p:cNvSpPr>
          <p:nvPr>
            <p:ph type="ctrTitle" hasCustomPrompt="1"/>
          </p:nvPr>
        </p:nvSpPr>
        <p:spPr>
          <a:xfrm>
            <a:off x="479425" y="476250"/>
            <a:ext cx="8353426" cy="3457576"/>
          </a:xfrm>
        </p:spPr>
        <p:txBody>
          <a:bodyPr/>
          <a:lstStyle>
            <a:lvl1pPr>
              <a:lnSpc>
                <a:spcPct val="85000"/>
              </a:lnSpc>
              <a:defRPr sz="8000" b="0" kern="1400" spc="-160" baseline="0">
                <a:latin typeface="+mj-lt"/>
              </a:defRPr>
            </a:lvl1pPr>
          </a:lstStyle>
          <a:p>
            <a:r>
              <a:rPr lang="en-US" dirty="0"/>
              <a:t>Title page,   Ericsson Hilda Light 80pt, max 3-lines</a:t>
            </a:r>
            <a:endParaRPr lang="en-US"/>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aseline="0">
                <a:solidFill>
                  <a:schemeClr val="tx1"/>
                </a:solidFill>
                <a:latin typeface="+mn-lt"/>
              </a:defRPr>
            </a:lvl1pPr>
          </a:lstStyle>
          <a:p>
            <a:r>
              <a:rPr lang="en-US" dirty="0"/>
              <a:t>Presentation description/subtitle</a:t>
            </a:r>
            <a:br>
              <a:rPr lang="en-GB" dirty="0"/>
            </a:br>
            <a:r>
              <a:rPr lang="en-US" dirty="0"/>
              <a:t>Ericsson Hilda 20pt</a:t>
            </a:r>
            <a:endParaRPr lang="en-US"/>
          </a:p>
        </p:txBody>
      </p:sp>
      <p:sp>
        <p:nvSpPr>
          <p:cNvPr id="3" name="Content Placeholder 2"/>
          <p:cNvSpPr>
            <a:spLocks noGrp="1"/>
          </p:cNvSpPr>
          <p:nvPr>
            <p:ph sz="quarter" idx="10" hasCustomPrompt="1"/>
          </p:nvPr>
        </p:nvSpPr>
        <p:spPr>
          <a:xfrm>
            <a:off x="6240463" y="6264000"/>
            <a:ext cx="1910479" cy="262800"/>
          </a:xfrm>
          <a:prstGeom prst="rect">
            <a:avLst/>
          </a:prstGeom>
        </p:spPr>
        <p:txBody>
          <a:bodyPr wrap="none" tIns="0" bIns="0" anchor="ctr" anchorCtr="0"/>
          <a:lstStyle>
            <a:lvl1pPr marL="0" indent="0" algn="r">
              <a:buNone/>
              <a:defRPr sz="1200">
                <a:latin typeface="+mn-lt"/>
              </a:defRPr>
            </a:lvl1pPr>
          </a:lstStyle>
          <a:p>
            <a:r>
              <a:rPr lang="en-US" dirty="0"/>
              <a:t>Speaker name</a:t>
            </a:r>
            <a:endParaRPr lang="en-US"/>
          </a:p>
        </p:txBody>
      </p:sp>
      <p:sp>
        <p:nvSpPr>
          <p:cNvPr id="12" name="Content Placeholder 11"/>
          <p:cNvSpPr>
            <a:spLocks noGrp="1"/>
          </p:cNvSpPr>
          <p:nvPr>
            <p:ph sz="quarter" idx="11" hasCustomPrompt="1"/>
          </p:nvPr>
        </p:nvSpPr>
        <p:spPr>
          <a:xfrm>
            <a:off x="8229600" y="6264000"/>
            <a:ext cx="2515041" cy="262800"/>
          </a:xfrm>
          <a:prstGeom prst="rect">
            <a:avLst/>
          </a:prstGeom>
          <a:noFill/>
          <a:ln w="9525">
            <a:noFill/>
            <a:miter lim="800000"/>
            <a:headEnd/>
            <a:tailEnd/>
          </a:ln>
        </p:spPr>
        <p:txBody>
          <a:bodyPr tIns="0" rIns="0" bIns="0" anchor="ctr" anchorCtr="0"/>
          <a:lstStyle>
            <a:lvl1pPr marL="0" indent="0" algn="ctr">
              <a:buNone/>
              <a:defRPr lang="en-US" sz="1200" dirty="0">
                <a:latin typeface="+mn-lt"/>
              </a:defRPr>
            </a:lvl1pPr>
          </a:lstStyle>
          <a:p>
            <a:r>
              <a:rPr lang="en-US" dirty="0"/>
              <a:t>Organization</a:t>
            </a:r>
            <a:endParaRPr lang="en-US"/>
          </a:p>
        </p:txBody>
      </p:sp>
      <p:sp>
        <p:nvSpPr>
          <p:cNvPr id="15" name="Content Placeholder 11"/>
          <p:cNvSpPr>
            <a:spLocks noGrp="1"/>
          </p:cNvSpPr>
          <p:nvPr>
            <p:ph sz="quarter" idx="12" hasCustomPrompt="1"/>
          </p:nvPr>
        </p:nvSpPr>
        <p:spPr>
          <a:xfrm>
            <a:off x="10811951" y="6264000"/>
            <a:ext cx="897503" cy="262800"/>
          </a:xfrm>
          <a:prstGeom prst="rect">
            <a:avLst/>
          </a:prstGeom>
          <a:noFill/>
          <a:ln w="9525">
            <a:noFill/>
            <a:miter lim="800000"/>
            <a:headEnd/>
            <a:tailEnd/>
          </a:ln>
        </p:spPr>
        <p:txBody>
          <a:bodyPr wrap="none" tIns="0" rIns="0" bIns="0" anchor="ctr" anchorCtr="0"/>
          <a:lstStyle>
            <a:lvl1pPr marL="0" indent="0" algn="ctr">
              <a:buNone/>
              <a:defRPr lang="en-US" sz="1200" dirty="0">
                <a:latin typeface="+mn-lt"/>
              </a:defRPr>
            </a:lvl1pPr>
          </a:lstStyle>
          <a:p>
            <a:pPr lvl="0"/>
            <a:r>
              <a:rPr lang="en-US" dirty="0"/>
              <a:t>YYYY-MM-DD</a:t>
            </a:r>
            <a:endParaRPr lang="en-US"/>
          </a:p>
        </p:txBody>
      </p:sp>
      <p:sp>
        <p:nvSpPr>
          <p:cNvPr id="9"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72C1EE1F-EF94-4EBA-A010-8BC3D2F38C39}"/>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3DD1E4BB-7FD9-4027-AA6A-183F031305D6}"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0" name="FirstDividerHider">
            <a:extLst>
              <a:ext uri="{FF2B5EF4-FFF2-40B4-BE49-F238E27FC236}">
                <a16:creationId xmlns:a16="http://schemas.microsoft.com/office/drawing/2014/main" id="{D76AC379-37ED-447F-84CF-99B2FA694549}"/>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374575616"/>
      </p:ext>
    </p:extLst>
  </p:cSld>
  <p:clrMapOvr>
    <a:masterClrMapping/>
  </p:clrMapOvr>
  <p:hf sldNum="0" hdr="0" ftr="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tement Page 6">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12192000" cy="6858000"/>
          </a:xfrm>
          <a:prstGeom prst="rect">
            <a:avLst/>
          </a:prstGeom>
          <a:solidFill>
            <a:schemeClr val="accent6"/>
          </a:solidFill>
          <a:ln>
            <a:noFill/>
          </a:ln>
        </p:spPr>
        <p:txBody>
          <a:bodyPr wrap="none" lIns="72000" rIns="72000"/>
          <a:lstStyle>
            <a:lvl1pPr eaLnBrk="0" hangingPunct="0">
              <a:spcBef>
                <a:spcPct val="50000"/>
              </a:spcBef>
              <a:defRPr sz="2000">
                <a:solidFill>
                  <a:schemeClr val="tx1"/>
                </a:solidFill>
                <a:latin typeface="Ericsson Hilda Light" pitchFamily="34" charset="0"/>
              </a:defRPr>
            </a:lvl1pPr>
            <a:lvl2pPr marL="742950" indent="-285750" eaLnBrk="0" hangingPunct="0">
              <a:spcBef>
                <a:spcPct val="50000"/>
              </a:spcBef>
              <a:defRPr sz="2000">
                <a:solidFill>
                  <a:schemeClr val="tx1"/>
                </a:solidFill>
                <a:latin typeface="Ericsson Hilda Light" pitchFamily="34" charset="0"/>
              </a:defRPr>
            </a:lvl2pPr>
            <a:lvl3pPr marL="1143000" indent="-228600" eaLnBrk="0" hangingPunct="0">
              <a:spcBef>
                <a:spcPct val="50000"/>
              </a:spcBef>
              <a:defRPr sz="2000">
                <a:solidFill>
                  <a:schemeClr val="tx1"/>
                </a:solidFill>
                <a:latin typeface="Ericsson Hilda Light" pitchFamily="34" charset="0"/>
              </a:defRPr>
            </a:lvl3pPr>
            <a:lvl4pPr marL="1600200" indent="-228600" eaLnBrk="0" hangingPunct="0">
              <a:spcBef>
                <a:spcPct val="50000"/>
              </a:spcBef>
              <a:defRPr sz="2000">
                <a:solidFill>
                  <a:schemeClr val="tx1"/>
                </a:solidFill>
                <a:latin typeface="Ericsson Hilda Light" pitchFamily="34" charset="0"/>
              </a:defRPr>
            </a:lvl4pPr>
            <a:lvl5pPr marL="2057400" indent="-228600" eaLnBrk="0" hangingPunct="0">
              <a:spcBef>
                <a:spcPct val="50000"/>
              </a:spcBef>
              <a:defRPr sz="2000">
                <a:solidFill>
                  <a:schemeClr val="tx1"/>
                </a:solidFill>
                <a:latin typeface="Ericsson Hilda Light" pitchFamily="34" charset="0"/>
              </a:defRPr>
            </a:lvl5pPr>
            <a:lvl6pPr marL="2514600" indent="-228600" eaLnBrk="0" fontAlgn="base" hangingPunct="0">
              <a:spcBef>
                <a:spcPct val="50000"/>
              </a:spcBef>
              <a:spcAft>
                <a:spcPct val="0"/>
              </a:spcAft>
              <a:defRPr sz="2000">
                <a:solidFill>
                  <a:schemeClr val="tx1"/>
                </a:solidFill>
                <a:latin typeface="Ericsson Hilda Light" pitchFamily="34" charset="0"/>
              </a:defRPr>
            </a:lvl6pPr>
            <a:lvl7pPr marL="2971800" indent="-228600" eaLnBrk="0" fontAlgn="base" hangingPunct="0">
              <a:spcBef>
                <a:spcPct val="50000"/>
              </a:spcBef>
              <a:spcAft>
                <a:spcPct val="0"/>
              </a:spcAft>
              <a:defRPr sz="2000">
                <a:solidFill>
                  <a:schemeClr val="tx1"/>
                </a:solidFill>
                <a:latin typeface="Ericsson Hilda Light" pitchFamily="34" charset="0"/>
              </a:defRPr>
            </a:lvl7pPr>
            <a:lvl8pPr marL="3429000" indent="-228600" eaLnBrk="0" fontAlgn="base" hangingPunct="0">
              <a:spcBef>
                <a:spcPct val="50000"/>
              </a:spcBef>
              <a:spcAft>
                <a:spcPct val="0"/>
              </a:spcAft>
              <a:defRPr sz="2000">
                <a:solidFill>
                  <a:schemeClr val="tx1"/>
                </a:solidFill>
                <a:latin typeface="Ericsson Hilda Light" pitchFamily="34" charset="0"/>
              </a:defRPr>
            </a:lvl8pPr>
            <a:lvl9pPr marL="3886200" indent="-228600" eaLnBrk="0" fontAlgn="base" hangingPunct="0">
              <a:spcBef>
                <a:spcPct val="50000"/>
              </a:spcBef>
              <a:spcAft>
                <a:spcPct val="0"/>
              </a:spcAft>
              <a:defRPr sz="2000">
                <a:solidFill>
                  <a:schemeClr val="tx1"/>
                </a:solidFill>
                <a:latin typeface="Ericsson Hilda Light" pitchFamily="34" charset="0"/>
              </a:defRPr>
            </a:lvl9pPr>
          </a:lstStyle>
          <a:p>
            <a:pPr eaLnBrk="1" hangingPunct="1">
              <a:defRPr/>
            </a:pPr>
            <a:endParaRPr lang="en-US" altLang="en-US" dirty="0">
              <a:latin typeface="Ericsson Hilda Light" panose="00000400000000000000" pitchFamily="2" charset="0"/>
            </a:endParaRPr>
          </a:p>
        </p:txBody>
      </p:sp>
      <p:sp>
        <p:nvSpPr>
          <p:cNvPr id="12" name="Title_TM">
            <a:extLst>
              <a:ext uri="{FF2B5EF4-FFF2-40B4-BE49-F238E27FC236}">
                <a16:creationId xmlns:a16="http://schemas.microsoft.com/office/drawing/2014/main" id="{93CB56C1-2916-4C60-8532-A023564D2C57}"/>
              </a:ext>
            </a:extLst>
          </p:cNvPr>
          <p:cNvSpPr>
            <a:spLocks noGrp="1" noChangeArrowheads="1"/>
          </p:cNvSpPr>
          <p:nvPr>
            <p:ph type="ctrTitle" hasCustomPrompt="1"/>
          </p:nvPr>
        </p:nvSpPr>
        <p:spPr>
          <a:xfrm>
            <a:off x="479424" y="476250"/>
            <a:ext cx="8353425" cy="3457575"/>
          </a:xfrm>
          <a:noFill/>
          <a:ln w="9525">
            <a:noFill/>
            <a:miter lim="800000"/>
            <a:headEnd/>
            <a:tailEnd/>
          </a:ln>
        </p:spPr>
        <p:txBody>
          <a:bodyPr/>
          <a:lstStyle>
            <a:lvl1pPr>
              <a:defRPr lang="en-US" sz="6000" b="0" dirty="0">
                <a:solidFill>
                  <a:schemeClr val="bg1"/>
                </a:solidFill>
              </a:defRPr>
            </a:lvl1pPr>
          </a:lstStyle>
          <a:p>
            <a:pPr lvl="0"/>
            <a:r>
              <a:rPr lang="en-US" dirty="0"/>
              <a:t>Chapter/section divider or Statement/fact/quote, </a:t>
            </a:r>
            <a:br>
              <a:rPr lang="en-GB" dirty="0"/>
            </a:br>
            <a:r>
              <a:rPr lang="en-US" dirty="0"/>
              <a:t>Ericsson Hilda Light 60pt, </a:t>
            </a:r>
            <a:br>
              <a:rPr lang="en-GB" dirty="0"/>
            </a:br>
            <a:r>
              <a:rPr lang="en-US" dirty="0"/>
              <a:t>Ericsson White, </a:t>
            </a:r>
            <a:br>
              <a:rPr lang="en-GB" dirty="0"/>
            </a:br>
            <a:r>
              <a:rPr lang="en-US" dirty="0"/>
              <a:t>max 5-lines</a:t>
            </a:r>
            <a:endParaRPr lang="en-US"/>
          </a:p>
        </p:txBody>
      </p:sp>
      <p:sp>
        <p:nvSpPr>
          <p:cNvPr id="13" name="SubTitle_TM">
            <a:extLst>
              <a:ext uri="{FF2B5EF4-FFF2-40B4-BE49-F238E27FC236}">
                <a16:creationId xmlns:a16="http://schemas.microsoft.com/office/drawing/2014/main" id="{61DC6511-5700-4E95-89CA-81484C248C03}"/>
              </a:ext>
            </a:extLst>
          </p:cNvPr>
          <p:cNvSpPr>
            <a:spLocks noGrp="1" noChangeArrowheads="1"/>
          </p:cNvSpPr>
          <p:nvPr>
            <p:ph type="subTitle" idx="1" hasCustomPrompt="1"/>
          </p:nvPr>
        </p:nvSpPr>
        <p:spPr>
          <a:xfrm>
            <a:off x="479425" y="4149725"/>
            <a:ext cx="5472113" cy="2087563"/>
          </a:xfrm>
          <a:prstGeom prst="rect">
            <a:avLst/>
          </a:prstGeom>
        </p:spPr>
        <p:txBody>
          <a:bodyPr rIns="0" anchor="ctr"/>
          <a:lstStyle>
            <a:lvl1pPr marL="0" indent="0">
              <a:lnSpc>
                <a:spcPct val="100000"/>
              </a:lnSpc>
              <a:spcBef>
                <a:spcPts val="0"/>
              </a:spcBef>
              <a:buFont typeface="Ericsson Hilda Light" charset="0"/>
              <a:buNone/>
              <a:defRPr sz="2000" baseline="0">
                <a:solidFill>
                  <a:schemeClr val="bg1"/>
                </a:solidFill>
                <a:latin typeface="+mn-lt"/>
              </a:defRPr>
            </a:lvl1pPr>
          </a:lstStyle>
          <a:p>
            <a:r>
              <a:rPr lang="en-US" dirty="0"/>
              <a:t>Statement/quote source, </a:t>
            </a:r>
            <a:endParaRPr lang="en-US"/>
          </a:p>
          <a:p>
            <a:r>
              <a:rPr lang="en-US" dirty="0"/>
              <a:t>Ericsson White, Ericsson Hilda 20pt</a:t>
            </a:r>
            <a:endParaRPr lang="en-US"/>
          </a:p>
        </p:txBody>
      </p:sp>
      <p:pic>
        <p:nvPicPr>
          <p:cNvPr id="6" name="Graphic 5">
            <a:extLst>
              <a:ext uri="{FF2B5EF4-FFF2-40B4-BE49-F238E27FC236}">
                <a16:creationId xmlns:a16="http://schemas.microsoft.com/office/drawing/2014/main" id="{6096BBFC-712A-429D-9C0A-7743993E7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7"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E08DADFB-44CC-4810-9193-0C9F586CE666}"/>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C5EE50F9-067E-4E35-8040-55A09E6CBAA1}"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8" name="FirstDividerHider">
            <a:extLst>
              <a:ext uri="{FF2B5EF4-FFF2-40B4-BE49-F238E27FC236}">
                <a16:creationId xmlns:a16="http://schemas.microsoft.com/office/drawing/2014/main" id="{B20F1184-2943-4F17-9C57-995EA2003751}"/>
              </a:ext>
            </a:extLst>
          </p:cNvPr>
          <p:cNvSpPr/>
          <p:nvPr userDrawn="1"/>
        </p:nvSpPr>
        <p:spPr bwMode="auto">
          <a:xfrm>
            <a:off x="396000" y="6408751"/>
            <a:ext cx="79513" cy="262393"/>
          </a:xfrm>
          <a:prstGeom prst="rect">
            <a:avLst/>
          </a:prstGeom>
          <a:solidFill>
            <a:schemeClr val="accent6"/>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267818655"/>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Page 7">
    <p:spTree>
      <p:nvGrpSpPr>
        <p:cNvPr id="1" name=""/>
        <p:cNvGrpSpPr/>
        <p:nvPr/>
      </p:nvGrpSpPr>
      <p:grpSpPr>
        <a:xfrm>
          <a:off x="0" y="0"/>
          <a:ext cx="0" cy="0"/>
          <a:chOff x="0" y="0"/>
          <a:chExt cx="0" cy="0"/>
        </a:xfrm>
      </p:grpSpPr>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lstStyle>
            <a:lvl1pPr>
              <a:defRPr lang="en-US" sz="6000" b="0" dirty="0">
                <a:solidFill>
                  <a:schemeClr val="tx1"/>
                </a:solidFill>
              </a:defRPr>
            </a:lvl1pPr>
          </a:lstStyle>
          <a:p>
            <a:pPr lvl="0"/>
            <a:r>
              <a:rPr lang="en-US" dirty="0"/>
              <a:t>Chapter/section divider or Statement/fact/quote, </a:t>
            </a:r>
            <a:br>
              <a:rPr lang="en-GB" dirty="0"/>
            </a:br>
            <a:r>
              <a:rPr lang="en-US" dirty="0"/>
              <a:t>Ericsson Hilda Light 60pt, </a:t>
            </a:r>
            <a:br>
              <a:rPr lang="en-GB" dirty="0"/>
            </a:br>
            <a:r>
              <a:rPr lang="en-US" dirty="0"/>
              <a:t>Ericsson Black, </a:t>
            </a:r>
            <a:br>
              <a:rPr lang="en-GB" dirty="0"/>
            </a:br>
            <a:r>
              <a:rPr lang="en-US" dirty="0"/>
              <a:t>max 5-lines</a:t>
            </a:r>
            <a:endParaRPr lang="en-US"/>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5" y="4149725"/>
            <a:ext cx="5472114" cy="2087563"/>
          </a:xfrm>
          <a:prstGeom prst="rect">
            <a:avLst/>
          </a:prstGeom>
        </p:spPr>
        <p:txBody>
          <a:bodyPr rIns="0" anchor="ctr"/>
          <a:lstStyle>
            <a:lvl1pPr marL="0" indent="0">
              <a:lnSpc>
                <a:spcPct val="100000"/>
              </a:lnSpc>
              <a:spcBef>
                <a:spcPts val="0"/>
              </a:spcBef>
              <a:buFont typeface="Ericsson Hilda Light" charset="0"/>
              <a:buNone/>
              <a:defRPr sz="2000" baseline="0">
                <a:solidFill>
                  <a:schemeClr val="tx1"/>
                </a:solidFill>
                <a:latin typeface="+mn-lt"/>
              </a:defRPr>
            </a:lvl1pPr>
          </a:lstStyle>
          <a:p>
            <a:r>
              <a:rPr lang="en-US" dirty="0"/>
              <a:t>Statement/quote source, </a:t>
            </a:r>
            <a:endParaRPr lang="en-US"/>
          </a:p>
          <a:p>
            <a:r>
              <a:rPr lang="en-US" dirty="0"/>
              <a:t>Ericsson Black, Ericsson Hilda 20pt</a:t>
            </a:r>
            <a:endParaRPr lang="en-US"/>
          </a:p>
        </p:txBody>
      </p:sp>
      <p:sp>
        <p:nvSpPr>
          <p:cNvPr id="4"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7AB1CD1C-AD0D-4C0E-8012-BDF9F1E4C38B}"/>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232CAAAA-930D-4775-AF62-D07473BFDD9C}"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5" name="FirstDividerHider">
            <a:extLst>
              <a:ext uri="{FF2B5EF4-FFF2-40B4-BE49-F238E27FC236}">
                <a16:creationId xmlns:a16="http://schemas.microsoft.com/office/drawing/2014/main" id="{280FD398-9480-44AE-B01C-23BDC7D4B6B7}"/>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355176887"/>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Section Page">
    <p:spTree>
      <p:nvGrpSpPr>
        <p:cNvPr id="1" name=""/>
        <p:cNvGrpSpPr/>
        <p:nvPr/>
      </p:nvGrpSpPr>
      <p:grpSpPr>
        <a:xfrm>
          <a:off x="0" y="0"/>
          <a:ext cx="0" cy="0"/>
          <a:chOff x="0" y="0"/>
          <a:chExt cx="0" cy="0"/>
        </a:xfrm>
      </p:grpSpPr>
      <p:sp>
        <p:nvSpPr>
          <p:cNvPr id="22531" name="Title_TM"/>
          <p:cNvSpPr>
            <a:spLocks noGrp="1" noChangeArrowheads="1"/>
          </p:cNvSpPr>
          <p:nvPr>
            <p:ph type="ctrTitle" hasCustomPrompt="1"/>
          </p:nvPr>
        </p:nvSpPr>
        <p:spPr>
          <a:xfrm>
            <a:off x="479425" y="476251"/>
            <a:ext cx="8353425" cy="3457574"/>
          </a:xfrm>
          <a:noFill/>
          <a:ln w="9525">
            <a:noFill/>
            <a:miter lim="800000"/>
            <a:headEnd/>
            <a:tailEnd/>
          </a:ln>
        </p:spPr>
        <p:txBody>
          <a:bodyPr/>
          <a:lstStyle>
            <a:lvl1pPr>
              <a:defRPr lang="en-US" sz="6000" b="0" baseline="0" dirty="0">
                <a:solidFill>
                  <a:schemeClr val="tx1"/>
                </a:solidFill>
              </a:defRPr>
            </a:lvl1pPr>
          </a:lstStyle>
          <a:p>
            <a:pPr lvl="0"/>
            <a:r>
              <a:rPr lang="en-US" dirty="0"/>
              <a:t>Chapter/section, </a:t>
            </a:r>
            <a:br>
              <a:rPr lang="en-GB" dirty="0"/>
            </a:br>
            <a:r>
              <a:rPr lang="en-US" dirty="0"/>
              <a:t>Ericsson Hilda Light 60pt, Ericsson Black, </a:t>
            </a:r>
            <a:br>
              <a:rPr lang="en-GB" dirty="0"/>
            </a:br>
            <a:r>
              <a:rPr lang="en-US" dirty="0"/>
              <a:t>max 4-lines</a:t>
            </a:r>
            <a:endParaRPr lang="en-US"/>
          </a:p>
        </p:txBody>
      </p:sp>
      <p:sp>
        <p:nvSpPr>
          <p:cNvPr id="3"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76D5DBE1-F5A0-4F54-BCB1-8A4278408056}"/>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0C5D01B3-AD90-4F12-A9A2-4E29C50089B4}"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4" name="FirstDividerHider">
            <a:extLst>
              <a:ext uri="{FF2B5EF4-FFF2-40B4-BE49-F238E27FC236}">
                <a16:creationId xmlns:a16="http://schemas.microsoft.com/office/drawing/2014/main" id="{EBCE69E9-15BF-463F-B5D4-3C1F6E9F6B53}"/>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793964376"/>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69F42FFA-3DFB-4DB2-A942-F02200203C82}"/>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EA162114-19B3-4269-8F2B-0113C4FE8187}"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3" name="FirstDividerHider">
            <a:extLst>
              <a:ext uri="{FF2B5EF4-FFF2-40B4-BE49-F238E27FC236}">
                <a16:creationId xmlns:a16="http://schemas.microsoft.com/office/drawing/2014/main" id="{1B42E3D4-F1BA-4FA4-8629-042A5D955B23}"/>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85933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0" bIns="0"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3"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C44ECCE6-4D94-443E-8C20-CA233A5C0572}"/>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BDD7E0EE-CD09-429E-AD60-F046483D4D97}"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5" name="FirstDividerHider">
            <a:extLst>
              <a:ext uri="{FF2B5EF4-FFF2-40B4-BE49-F238E27FC236}">
                <a16:creationId xmlns:a16="http://schemas.microsoft.com/office/drawing/2014/main" id="{CA0A38D4-B093-4CE6-9935-648A137BFECE}"/>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415456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accent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dirty="0">
              <a:latin typeface="Ericsson Hilda Light" panose="00000400000000000000" pitchFamily="2"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Ericsson Hilda Light 40pt, Ericsson Black, max 2-lines</a:t>
            </a:r>
            <a:endParaRPr lang="en-US"/>
          </a:p>
        </p:txBody>
      </p:sp>
      <p:pic>
        <p:nvPicPr>
          <p:cNvPr id="6" name="Graphic 5">
            <a:extLst>
              <a:ext uri="{FF2B5EF4-FFF2-40B4-BE49-F238E27FC236}">
                <a16:creationId xmlns:a16="http://schemas.microsoft.com/office/drawing/2014/main" id="{0613FB31-E723-434D-8FBC-0054A541634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5"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56BFCB29-C939-4442-981C-DE6A97866D13}"/>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71433936-20B0-4A45-B741-F3E2FB80B988}"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7" name="FirstDividerHider">
            <a:extLst>
              <a:ext uri="{FF2B5EF4-FFF2-40B4-BE49-F238E27FC236}">
                <a16:creationId xmlns:a16="http://schemas.microsoft.com/office/drawing/2014/main" id="{CDFB9A14-FAD3-478A-957D-C7B532F6669C}"/>
              </a:ext>
            </a:extLst>
          </p:cNvPr>
          <p:cNvSpPr/>
          <p:nvPr userDrawn="1"/>
        </p:nvSpPr>
        <p:spPr bwMode="auto">
          <a:xfrm>
            <a:off x="396000" y="6408751"/>
            <a:ext cx="79513" cy="262393"/>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551733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accent2"/>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dirty="0">
              <a:latin typeface="Ericsson Hilda Light" panose="00000400000000000000" pitchFamily="2"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Ericsson Hilda Light 40pt, Ericsson Black, max 2-lines</a:t>
            </a:r>
            <a:endParaRPr lang="en-US"/>
          </a:p>
        </p:txBody>
      </p:sp>
      <p:pic>
        <p:nvPicPr>
          <p:cNvPr id="6" name="Graphic 5">
            <a:extLst>
              <a:ext uri="{FF2B5EF4-FFF2-40B4-BE49-F238E27FC236}">
                <a16:creationId xmlns:a16="http://schemas.microsoft.com/office/drawing/2014/main" id="{82EAEE37-7D1D-49D7-BEC8-7A88843E38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5"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D4262351-4A54-4EAA-990E-D909E1CAD758}"/>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2BF57E8D-BBDB-46E7-8D79-48AF70CA8809}"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7" name="FirstDividerHider">
            <a:extLst>
              <a:ext uri="{FF2B5EF4-FFF2-40B4-BE49-F238E27FC236}">
                <a16:creationId xmlns:a16="http://schemas.microsoft.com/office/drawing/2014/main" id="{26AD250A-4DBC-40DE-AFFC-E7624FE87538}"/>
              </a:ext>
            </a:extLst>
          </p:cNvPr>
          <p:cNvSpPr/>
          <p:nvPr userDrawn="1"/>
        </p:nvSpPr>
        <p:spPr bwMode="auto">
          <a:xfrm>
            <a:off x="396000" y="6408751"/>
            <a:ext cx="79513" cy="262393"/>
          </a:xfrm>
          <a:prstGeom prst="rect">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673924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accent3"/>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dirty="0">
              <a:latin typeface="Ericsson Hilda Light" panose="00000400000000000000" pitchFamily="2"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Ericsson Hilda Light 40pt, Ericsson Black, max 2-lines</a:t>
            </a:r>
            <a:endParaRPr lang="en-US"/>
          </a:p>
        </p:txBody>
      </p:sp>
      <p:pic>
        <p:nvPicPr>
          <p:cNvPr id="6" name="Graphic 5">
            <a:extLst>
              <a:ext uri="{FF2B5EF4-FFF2-40B4-BE49-F238E27FC236}">
                <a16:creationId xmlns:a16="http://schemas.microsoft.com/office/drawing/2014/main" id="{A44C7C5B-04BF-4F0E-888E-CE87D0EF1D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5"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128B6DA1-0170-4C5B-ABCB-83F1E4B0ECBB}"/>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A1D1014E-A3CA-4CBF-8D4F-39978C8C1984}"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7" name="FirstDividerHider">
            <a:extLst>
              <a:ext uri="{FF2B5EF4-FFF2-40B4-BE49-F238E27FC236}">
                <a16:creationId xmlns:a16="http://schemas.microsoft.com/office/drawing/2014/main" id="{1DDC2944-9064-423F-8989-C84E9A8FA793}"/>
              </a:ext>
            </a:extLst>
          </p:cNvPr>
          <p:cNvSpPr/>
          <p:nvPr userDrawn="1"/>
        </p:nvSpPr>
        <p:spPr bwMode="auto">
          <a:xfrm>
            <a:off x="396000" y="6408751"/>
            <a:ext cx="79513" cy="262393"/>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526597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accent4"/>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dirty="0">
              <a:latin typeface="Ericsson Hilda Light" panose="00000400000000000000" pitchFamily="2"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Ericsson Hilda Light 40pt, Ericsson Black, max 2-lines</a:t>
            </a:r>
            <a:endParaRPr lang="en-US"/>
          </a:p>
        </p:txBody>
      </p:sp>
      <p:pic>
        <p:nvPicPr>
          <p:cNvPr id="6" name="Graphic 5">
            <a:extLst>
              <a:ext uri="{FF2B5EF4-FFF2-40B4-BE49-F238E27FC236}">
                <a16:creationId xmlns:a16="http://schemas.microsoft.com/office/drawing/2014/main" id="{765A3682-3283-4350-B37F-DCABDCB15F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5"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8F93BC53-EE81-4467-94F1-401BB6631310}"/>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C4BD2FAF-DEC9-48B0-BD74-6972621F27BB}"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7" name="FirstDividerHider">
            <a:extLst>
              <a:ext uri="{FF2B5EF4-FFF2-40B4-BE49-F238E27FC236}">
                <a16:creationId xmlns:a16="http://schemas.microsoft.com/office/drawing/2014/main" id="{28FE6F9E-68CB-4EDC-92EF-E3371EEA23DA}"/>
              </a:ext>
            </a:extLst>
          </p:cNvPr>
          <p:cNvSpPr/>
          <p:nvPr userDrawn="1"/>
        </p:nvSpPr>
        <p:spPr bwMode="auto">
          <a:xfrm>
            <a:off x="396000" y="6408751"/>
            <a:ext cx="79513" cy="262393"/>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476838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accent5"/>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dirty="0">
              <a:latin typeface="Ericsson Hilda Light" panose="00000400000000000000" pitchFamily="2"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Ericsson Hilda Light 40pt, Ericsson Black, max 2-lines</a:t>
            </a:r>
            <a:endParaRPr lang="en-US"/>
          </a:p>
        </p:txBody>
      </p:sp>
      <p:pic>
        <p:nvPicPr>
          <p:cNvPr id="6" name="Graphic 5">
            <a:extLst>
              <a:ext uri="{FF2B5EF4-FFF2-40B4-BE49-F238E27FC236}">
                <a16:creationId xmlns:a16="http://schemas.microsoft.com/office/drawing/2014/main" id="{6B1A279A-6DFF-44E2-AFD5-C14BD71050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5"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064BC3BB-EB1F-4C03-845A-197D7CB3D7FF}"/>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AB1DD8AD-C9EC-45CE-91FA-081791C83C16}"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7" name="FirstDividerHider">
            <a:extLst>
              <a:ext uri="{FF2B5EF4-FFF2-40B4-BE49-F238E27FC236}">
                <a16:creationId xmlns:a16="http://schemas.microsoft.com/office/drawing/2014/main" id="{10F60CD3-0F2D-42D6-B39D-C861213831E0}"/>
              </a:ext>
            </a:extLst>
          </p:cNvPr>
          <p:cNvSpPr/>
          <p:nvPr userDrawn="1"/>
        </p:nvSpPr>
        <p:spPr bwMode="auto">
          <a:xfrm>
            <a:off x="396000" y="6408751"/>
            <a:ext cx="79513" cy="262393"/>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50114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w. white text">
    <p:bg>
      <p:bgPr>
        <a:solidFill>
          <a:schemeClr val="tx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B327327-50E0-4AA3-A3F9-F297582FC782}"/>
              </a:ext>
            </a:extLst>
          </p:cNvPr>
          <p:cNvSpPr>
            <a:spLocks noGrp="1"/>
          </p:cNvSpPr>
          <p:nvPr>
            <p:ph sz="quarter" idx="13" hasCustomPrompt="1"/>
          </p:nvPr>
        </p:nvSpPr>
        <p:spPr>
          <a:xfrm>
            <a:off x="0" y="0"/>
            <a:ext cx="12192000" cy="6858000"/>
          </a:xfrm>
          <a:prstGeom prst="rect">
            <a:avLst/>
          </a:prstGeom>
        </p:spPr>
        <p:txBody>
          <a:bodyPr/>
          <a:lstStyle>
            <a:lvl1pPr marL="0" indent="0">
              <a:buNone/>
              <a:defRPr/>
            </a:lvl1pPr>
            <a:lvl2pPr>
              <a:defRPr/>
            </a:lvl2pPr>
            <a:lvl3pPr>
              <a:defRPr/>
            </a:lvl3pPr>
            <a:lvl4pPr>
              <a:defRPr/>
            </a:lvl4pPr>
            <a:lvl5pPr>
              <a:defRPr/>
            </a:lvl5pPr>
          </a:lstStyle>
          <a:p>
            <a:pPr lvl="0"/>
            <a:r>
              <a:rPr lang="en-US" dirty="0"/>
              <a:t> </a:t>
            </a:r>
            <a:endParaRPr lang="en-US"/>
          </a:p>
        </p:txBody>
      </p:sp>
      <p:sp>
        <p:nvSpPr>
          <p:cNvPr id="22531" name="Title_TM"/>
          <p:cNvSpPr>
            <a:spLocks noGrp="1" noChangeArrowheads="1"/>
          </p:cNvSpPr>
          <p:nvPr>
            <p:ph type="ctrTitle" hasCustomPrompt="1"/>
          </p:nvPr>
        </p:nvSpPr>
        <p:spPr>
          <a:xfrm>
            <a:off x="479425" y="476250"/>
            <a:ext cx="8353426" cy="3456000"/>
          </a:xfrm>
        </p:spPr>
        <p:txBody>
          <a:bodyPr/>
          <a:lstStyle>
            <a:lvl1pPr>
              <a:lnSpc>
                <a:spcPct val="85000"/>
              </a:lnSpc>
              <a:defRPr sz="8000" b="0" kern="1400" spc="-160" baseline="0">
                <a:solidFill>
                  <a:schemeClr val="bg1"/>
                </a:solidFill>
                <a:latin typeface="+mj-lt"/>
              </a:defRPr>
            </a:lvl1pPr>
          </a:lstStyle>
          <a:p>
            <a:r>
              <a:rPr lang="en-US" dirty="0"/>
              <a:t>Title page,   Ericsson Hilda Light 80pt, max 3-lines</a:t>
            </a:r>
            <a:endParaRPr lang="en-US"/>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aseline="0">
                <a:solidFill>
                  <a:schemeClr val="bg1"/>
                </a:solidFill>
                <a:latin typeface="+mn-lt"/>
              </a:defRPr>
            </a:lvl1pPr>
          </a:lstStyle>
          <a:p>
            <a:r>
              <a:rPr lang="en-US" dirty="0"/>
              <a:t>Presentation description/subtitle</a:t>
            </a:r>
            <a:br>
              <a:rPr lang="en-GB" dirty="0"/>
            </a:br>
            <a:r>
              <a:rPr lang="en-US" dirty="0"/>
              <a:t>Ericsson Hilda 20pt</a:t>
            </a:r>
            <a:endParaRPr lang="en-US"/>
          </a:p>
        </p:txBody>
      </p:sp>
      <p:pic>
        <p:nvPicPr>
          <p:cNvPr id="10" name="Graphic 9">
            <a:extLst>
              <a:ext uri="{FF2B5EF4-FFF2-40B4-BE49-F238E27FC236}">
                <a16:creationId xmlns:a16="http://schemas.microsoft.com/office/drawing/2014/main" id="{E29FEEAB-1C1F-4153-BC50-6FCDEAC19C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9" name="Content Placeholder 2">
            <a:extLst>
              <a:ext uri="{FF2B5EF4-FFF2-40B4-BE49-F238E27FC236}">
                <a16:creationId xmlns:a16="http://schemas.microsoft.com/office/drawing/2014/main" id="{07AC4DB9-933C-4680-A281-C11929BCC2F5}"/>
              </a:ext>
            </a:extLst>
          </p:cNvPr>
          <p:cNvSpPr>
            <a:spLocks noGrp="1"/>
          </p:cNvSpPr>
          <p:nvPr>
            <p:ph sz="quarter" idx="10" hasCustomPrompt="1"/>
          </p:nvPr>
        </p:nvSpPr>
        <p:spPr>
          <a:xfrm>
            <a:off x="6240463" y="6264000"/>
            <a:ext cx="1910479" cy="262800"/>
          </a:xfrm>
          <a:prstGeom prst="rect">
            <a:avLst/>
          </a:prstGeom>
        </p:spPr>
        <p:txBody>
          <a:bodyPr wrap="none" tIns="0" bIns="0" anchor="ctr" anchorCtr="0"/>
          <a:lstStyle>
            <a:lvl1pPr marL="0" indent="0" algn="r">
              <a:buNone/>
              <a:defRPr sz="1200">
                <a:solidFill>
                  <a:schemeClr val="bg1"/>
                </a:solidFill>
                <a:latin typeface="+mn-lt"/>
              </a:defRPr>
            </a:lvl1pPr>
          </a:lstStyle>
          <a:p>
            <a:r>
              <a:rPr lang="en-US" dirty="0"/>
              <a:t>Speaker name</a:t>
            </a:r>
            <a:endParaRPr lang="en-US"/>
          </a:p>
        </p:txBody>
      </p:sp>
      <p:sp>
        <p:nvSpPr>
          <p:cNvPr id="11" name="Content Placeholder 11">
            <a:extLst>
              <a:ext uri="{FF2B5EF4-FFF2-40B4-BE49-F238E27FC236}">
                <a16:creationId xmlns:a16="http://schemas.microsoft.com/office/drawing/2014/main" id="{7B568BB6-C8A4-4545-B025-7D97CC4692BC}"/>
              </a:ext>
            </a:extLst>
          </p:cNvPr>
          <p:cNvSpPr>
            <a:spLocks noGrp="1"/>
          </p:cNvSpPr>
          <p:nvPr>
            <p:ph sz="quarter" idx="11" hasCustomPrompt="1"/>
          </p:nvPr>
        </p:nvSpPr>
        <p:spPr>
          <a:xfrm>
            <a:off x="8229600" y="6264000"/>
            <a:ext cx="2515041" cy="262800"/>
          </a:xfrm>
          <a:prstGeom prst="rect">
            <a:avLst/>
          </a:prstGeom>
          <a:noFill/>
          <a:ln w="9525">
            <a:noFill/>
            <a:miter lim="800000"/>
            <a:headEnd/>
            <a:tailEnd/>
          </a:ln>
        </p:spPr>
        <p:txBody>
          <a:bodyPr tIns="0" rIns="0" bIns="0" anchor="ctr" anchorCtr="0"/>
          <a:lstStyle>
            <a:lvl1pPr marL="0" indent="0" algn="ctr">
              <a:buNone/>
              <a:defRPr lang="en-US" sz="1200" dirty="0">
                <a:solidFill>
                  <a:schemeClr val="bg1"/>
                </a:solidFill>
                <a:latin typeface="+mn-lt"/>
              </a:defRPr>
            </a:lvl1pPr>
          </a:lstStyle>
          <a:p>
            <a:r>
              <a:rPr lang="en-US" dirty="0"/>
              <a:t>Organization</a:t>
            </a:r>
            <a:endParaRPr lang="en-US"/>
          </a:p>
        </p:txBody>
      </p:sp>
      <p:sp>
        <p:nvSpPr>
          <p:cNvPr id="13" name="Content Placeholder 11">
            <a:extLst>
              <a:ext uri="{FF2B5EF4-FFF2-40B4-BE49-F238E27FC236}">
                <a16:creationId xmlns:a16="http://schemas.microsoft.com/office/drawing/2014/main" id="{D51585B7-9911-4BC2-ACC7-3D991408BDDF}"/>
              </a:ext>
            </a:extLst>
          </p:cNvPr>
          <p:cNvSpPr>
            <a:spLocks noGrp="1"/>
          </p:cNvSpPr>
          <p:nvPr>
            <p:ph sz="quarter" idx="12" hasCustomPrompt="1"/>
          </p:nvPr>
        </p:nvSpPr>
        <p:spPr>
          <a:xfrm>
            <a:off x="10811951" y="6264000"/>
            <a:ext cx="897503" cy="262800"/>
          </a:xfrm>
          <a:prstGeom prst="rect">
            <a:avLst/>
          </a:prstGeom>
          <a:noFill/>
          <a:ln w="9525">
            <a:noFill/>
            <a:miter lim="800000"/>
            <a:headEnd/>
            <a:tailEnd/>
          </a:ln>
        </p:spPr>
        <p:txBody>
          <a:bodyPr wrap="none" tIns="0" rIns="0" bIns="0" anchor="ctr" anchorCtr="0"/>
          <a:lstStyle>
            <a:lvl1pPr marL="0" indent="0" algn="ctr">
              <a:buNone/>
              <a:defRPr lang="en-US" sz="1200" dirty="0">
                <a:solidFill>
                  <a:schemeClr val="bg1"/>
                </a:solidFill>
                <a:latin typeface="+mn-lt"/>
              </a:defRPr>
            </a:lvl1pPr>
          </a:lstStyle>
          <a:p>
            <a:pPr lvl="0"/>
            <a:r>
              <a:rPr lang="en-US" dirty="0"/>
              <a:t>YYYY-MM-DD</a:t>
            </a:r>
            <a:endParaRPr lang="en-US"/>
          </a:p>
        </p:txBody>
      </p:sp>
      <p:sp>
        <p:nvSpPr>
          <p:cNvPr id="14"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89DFBA61-B916-44BD-A1D9-F41D32B7BCB6}"/>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786B563D-758F-498F-B7AA-F0E81B1A429D}"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15" name="FirstDividerHider">
            <a:extLst>
              <a:ext uri="{FF2B5EF4-FFF2-40B4-BE49-F238E27FC236}">
                <a16:creationId xmlns:a16="http://schemas.microsoft.com/office/drawing/2014/main" id="{27FCDB26-E6AD-44EC-BD53-56F02C5E322F}"/>
              </a:ext>
            </a:extLst>
          </p:cNvPr>
          <p:cNvSpPr/>
          <p:nvPr userDrawn="1"/>
        </p:nvSpPr>
        <p:spPr bwMode="auto">
          <a:xfrm>
            <a:off x="396000" y="6408751"/>
            <a:ext cx="79513" cy="262393"/>
          </a:xfrm>
          <a:prstGeom prst="rect">
            <a:avLst/>
          </a:prstGeom>
          <a:solidFill>
            <a:schemeClr val="tx2"/>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787326472"/>
      </p:ext>
    </p:extLst>
  </p:cSld>
  <p:clrMapOvr>
    <a:masterClrMapping/>
  </p:clrMapOvr>
  <p:hf sldNum="0" hdr="0" ftr="0"/>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accent6"/>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dirty="0">
              <a:latin typeface="Ericsson Hilda Light" panose="00000400000000000000" pitchFamily="2"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Ericsson Hilda Light 40pt, Ericsson Black, max 2-lines</a:t>
            </a:r>
            <a:endParaRPr lang="en-US"/>
          </a:p>
        </p:txBody>
      </p:sp>
      <p:pic>
        <p:nvPicPr>
          <p:cNvPr id="6" name="Graphic 5">
            <a:extLst>
              <a:ext uri="{FF2B5EF4-FFF2-40B4-BE49-F238E27FC236}">
                <a16:creationId xmlns:a16="http://schemas.microsoft.com/office/drawing/2014/main" id="{DC9C0052-7A7B-40FB-AF90-CA9C4B79D2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5"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EE432ACF-022C-4E4D-A91E-50BCA41421CC}"/>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1C36A28E-FDC9-442C-AF43-40F5ABF428BC}"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7" name="FirstDividerHider">
            <a:extLst>
              <a:ext uri="{FF2B5EF4-FFF2-40B4-BE49-F238E27FC236}">
                <a16:creationId xmlns:a16="http://schemas.microsoft.com/office/drawing/2014/main" id="{5B4E638F-9BC6-4741-A3D8-E259C93F0F0D}"/>
              </a:ext>
            </a:extLst>
          </p:cNvPr>
          <p:cNvSpPr/>
          <p:nvPr userDrawn="1"/>
        </p:nvSpPr>
        <p:spPr bwMode="auto">
          <a:xfrm>
            <a:off x="396000" y="6408751"/>
            <a:ext cx="79513" cy="262393"/>
          </a:xfrm>
          <a:prstGeom prst="rect">
            <a:avLst/>
          </a:prstGeom>
          <a:solidFill>
            <a:schemeClr val="accent6"/>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4094464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ic heavy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tx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dirty="0">
              <a:latin typeface="Ericsson Hilda Light" panose="00000400000000000000" pitchFamily="2"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Ericsson Hilda Light 40pt, Ericsson Black, max 2-lines</a:t>
            </a:r>
            <a:endParaRPr lang="en-US"/>
          </a:p>
        </p:txBody>
      </p:sp>
      <p:pic>
        <p:nvPicPr>
          <p:cNvPr id="6" name="Graphic 5">
            <a:extLst>
              <a:ext uri="{FF2B5EF4-FFF2-40B4-BE49-F238E27FC236}">
                <a16:creationId xmlns:a16="http://schemas.microsoft.com/office/drawing/2014/main" id="{7D510456-FEBC-46FA-B25A-B809F2C18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5"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8A859F72-32B2-47EB-8CB5-BCF639CDADF5}"/>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F88C9D83-6618-424B-8E9F-CCAFEFF14720}"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7" name="FirstDividerHider">
            <a:extLst>
              <a:ext uri="{FF2B5EF4-FFF2-40B4-BE49-F238E27FC236}">
                <a16:creationId xmlns:a16="http://schemas.microsoft.com/office/drawing/2014/main" id="{4EDD5C80-CD72-4597-8F70-395B8174120F}"/>
              </a:ext>
            </a:extLst>
          </p:cNvPr>
          <p:cNvSpPr/>
          <p:nvPr userDrawn="1"/>
        </p:nvSpPr>
        <p:spPr bwMode="auto">
          <a:xfrm>
            <a:off x="396000" y="6408751"/>
            <a:ext cx="79513" cy="262393"/>
          </a:xfrm>
          <a:prstGeom prst="rect">
            <a:avLst/>
          </a:prstGeom>
          <a:solidFill>
            <a:schemeClr val="tx2"/>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745137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Title_SM"/>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3" name="Content Placeholder 2">
            <a:extLst>
              <a:ext uri="{FF2B5EF4-FFF2-40B4-BE49-F238E27FC236}">
                <a16:creationId xmlns:a16="http://schemas.microsoft.com/office/drawing/2014/main" id="{810CFEFC-6AC8-4817-A0D3-6029D48BD293}"/>
              </a:ext>
            </a:extLst>
          </p:cNvPr>
          <p:cNvSpPr>
            <a:spLocks noGrp="1"/>
          </p:cNvSpPr>
          <p:nvPr>
            <p:ph sz="quarter" idx="10" hasCustomPrompt="1"/>
          </p:nvPr>
        </p:nvSpPr>
        <p:spPr>
          <a:xfrm>
            <a:off x="479425" y="1844675"/>
            <a:ext cx="11233150" cy="4392612"/>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8"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C2AD0284-E6BA-49D8-AB3F-D94DBB1D54F0}"/>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8CF8D8A1-0E11-49AA-878D-617561AD359F}"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1" name="FirstDividerHider">
            <a:extLst>
              <a:ext uri="{FF2B5EF4-FFF2-40B4-BE49-F238E27FC236}">
                <a16:creationId xmlns:a16="http://schemas.microsoft.com/office/drawing/2014/main" id="{87C4DFC4-62BA-4C52-B36B-44A75684A81F}"/>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933167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1 column">
    <p:spTree>
      <p:nvGrpSpPr>
        <p:cNvPr id="1" name=""/>
        <p:cNvGrpSpPr/>
        <p:nvPr/>
      </p:nvGrpSpPr>
      <p:grpSpPr>
        <a:xfrm>
          <a:off x="0" y="0"/>
          <a:ext cx="0" cy="0"/>
          <a:chOff x="0" y="0"/>
          <a:chExt cx="0" cy="0"/>
        </a:xfrm>
      </p:grpSpPr>
      <p:sp>
        <p:nvSpPr>
          <p:cNvPr id="5" name="Title_SM"/>
          <p:cNvSpPr>
            <a:spLocks noGrp="1" noChangeArrowheads="1"/>
          </p:cNvSpPr>
          <p:nvPr>
            <p:ph type="title" hasCustomPrompt="1"/>
          </p:nvPr>
        </p:nvSpPr>
        <p:spPr bwMode="auto">
          <a:xfrm>
            <a:off x="479425" y="476250"/>
            <a:ext cx="10521950"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Use this layout for document slides when you need space for a long heading and big content area</a:t>
            </a:r>
          </a:p>
        </p:txBody>
      </p:sp>
      <p:sp>
        <p:nvSpPr>
          <p:cNvPr id="3" name="Content Placeholder 2">
            <a:extLst>
              <a:ext uri="{FF2B5EF4-FFF2-40B4-BE49-F238E27FC236}">
                <a16:creationId xmlns:a16="http://schemas.microsoft.com/office/drawing/2014/main" id="{810CFEFC-6AC8-4817-A0D3-6029D48BD293}"/>
              </a:ext>
            </a:extLst>
          </p:cNvPr>
          <p:cNvSpPr>
            <a:spLocks noGrp="1"/>
          </p:cNvSpPr>
          <p:nvPr>
            <p:ph sz="quarter" idx="10" hasCustomPrompt="1"/>
          </p:nvPr>
        </p:nvSpPr>
        <p:spPr>
          <a:xfrm>
            <a:off x="479425" y="1844675"/>
            <a:ext cx="11233150" cy="4392612"/>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8"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C2AD0284-E6BA-49D8-AB3F-D94DBB1D54F0}"/>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D0044BF0-1CF1-4A87-97D2-5A8984C3604A}"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1" name="FirstDividerHider">
            <a:extLst>
              <a:ext uri="{FF2B5EF4-FFF2-40B4-BE49-F238E27FC236}">
                <a16:creationId xmlns:a16="http://schemas.microsoft.com/office/drawing/2014/main" id="{87C4DFC4-62BA-4C52-B36B-44A75684A81F}"/>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44333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1 smaller column">
    <p:spTree>
      <p:nvGrpSpPr>
        <p:cNvPr id="1" name=""/>
        <p:cNvGrpSpPr/>
        <p:nvPr/>
      </p:nvGrpSpPr>
      <p:grpSpPr>
        <a:xfrm>
          <a:off x="0" y="0"/>
          <a:ext cx="0" cy="0"/>
          <a:chOff x="0" y="0"/>
          <a:chExt cx="0" cy="0"/>
        </a:xfrm>
      </p:grpSpPr>
      <p:sp>
        <p:nvSpPr>
          <p:cNvPr id="6" name="Title_SM">
            <a:extLst>
              <a:ext uri="{FF2B5EF4-FFF2-40B4-BE49-F238E27FC236}">
                <a16:creationId xmlns:a16="http://schemas.microsoft.com/office/drawing/2014/main" id="{3F4EF873-DC0F-4698-BEC2-502DB043AA5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Use this layout for presentations using short and crisp headings</a:t>
            </a:r>
          </a:p>
        </p:txBody>
      </p:sp>
      <p:sp>
        <p:nvSpPr>
          <p:cNvPr id="4" name="Content Placeholder 2">
            <a:extLst>
              <a:ext uri="{FF2B5EF4-FFF2-40B4-BE49-F238E27FC236}">
                <a16:creationId xmlns:a16="http://schemas.microsoft.com/office/drawing/2014/main" id="{784F54AF-EED6-486A-9ACA-42061F4AAE9A}"/>
              </a:ext>
            </a:extLst>
          </p:cNvPr>
          <p:cNvSpPr>
            <a:spLocks noGrp="1"/>
          </p:cNvSpPr>
          <p:nvPr>
            <p:ph sz="quarter" idx="11" hasCustomPrompt="1"/>
          </p:nvPr>
        </p:nvSpPr>
        <p:spPr>
          <a:xfrm>
            <a:off x="479425" y="1844675"/>
            <a:ext cx="8353426" cy="4392612"/>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7"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DB8BC610-C1B0-4C6A-B5C2-80DA487CE5DE}"/>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C76A39D4-0E61-45BB-B12D-8B00C74ECBDE}"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9" name="FirstDividerHider">
            <a:extLst>
              <a:ext uri="{FF2B5EF4-FFF2-40B4-BE49-F238E27FC236}">
                <a16:creationId xmlns:a16="http://schemas.microsoft.com/office/drawing/2014/main" id="{F5902C4D-6221-4E36-A2F9-055DD2942060}"/>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607999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title, right Image">
    <p:spTree>
      <p:nvGrpSpPr>
        <p:cNvPr id="1" name=""/>
        <p:cNvGrpSpPr/>
        <p:nvPr/>
      </p:nvGrpSpPr>
      <p:grpSpPr>
        <a:xfrm>
          <a:off x="0" y="0"/>
          <a:ext cx="0" cy="0"/>
          <a:chOff x="0" y="0"/>
          <a:chExt cx="0" cy="0"/>
        </a:xfrm>
      </p:grpSpPr>
      <p:sp>
        <p:nvSpPr>
          <p:cNvPr id="5" name="Title_SM">
            <a:extLst>
              <a:ext uri="{FF2B5EF4-FFF2-40B4-BE49-F238E27FC236}">
                <a16:creationId xmlns:a16="http://schemas.microsoft.com/office/drawing/2014/main" id="{AC5B9436-E3EB-4A3D-BE6B-EFFF8123DE9D}"/>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4" name="Content Placeholder 1"/>
          <p:cNvSpPr>
            <a:spLocks noGrp="1"/>
          </p:cNvSpPr>
          <p:nvPr>
            <p:ph sz="quarter" idx="10" hasCustomPrompt="1"/>
          </p:nvPr>
        </p:nvSpPr>
        <p:spPr>
          <a:xfrm>
            <a:off x="479425" y="1844675"/>
            <a:ext cx="5472113"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7"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EF2C589A-70A9-4C1E-92FD-76B1E60A1A29}"/>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57616A27-57FC-47C4-BDC4-51746C1F553D}"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8" name="FirstDividerHider">
            <a:extLst>
              <a:ext uri="{FF2B5EF4-FFF2-40B4-BE49-F238E27FC236}">
                <a16:creationId xmlns:a16="http://schemas.microsoft.com/office/drawing/2014/main" id="{E735C405-D694-4150-B4C4-0B84A1A5CAEA}"/>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4114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title, right Image">
    <p:spTree>
      <p:nvGrpSpPr>
        <p:cNvPr id="1" name=""/>
        <p:cNvGrpSpPr/>
        <p:nvPr/>
      </p:nvGrpSpPr>
      <p:grpSpPr>
        <a:xfrm>
          <a:off x="0" y="0"/>
          <a:ext cx="0" cy="0"/>
          <a:chOff x="0" y="0"/>
          <a:chExt cx="0" cy="0"/>
        </a:xfrm>
      </p:grpSpPr>
      <p:sp>
        <p:nvSpPr>
          <p:cNvPr id="6" name="Title_SM"/>
          <p:cNvSpPr>
            <a:spLocks noGrp="1" noChangeArrowheads="1"/>
          </p:cNvSpPr>
          <p:nvPr>
            <p:ph type="title" hasCustomPrompt="1"/>
          </p:nvPr>
        </p:nvSpPr>
        <p:spPr bwMode="auto">
          <a:xfrm>
            <a:off x="479425" y="476250"/>
            <a:ext cx="5472113"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 Hilda Light 40pt, Eri. Black, max 2-lines</a:t>
            </a:r>
            <a:endParaRPr lang="en-US"/>
          </a:p>
        </p:txBody>
      </p:sp>
      <p:sp>
        <p:nvSpPr>
          <p:cNvPr id="4" name="Content Placeholder 1"/>
          <p:cNvSpPr>
            <a:spLocks noGrp="1"/>
          </p:cNvSpPr>
          <p:nvPr>
            <p:ph sz="quarter" idx="10" hasCustomPrompt="1"/>
          </p:nvPr>
        </p:nvSpPr>
        <p:spPr>
          <a:xfrm>
            <a:off x="479425" y="1844675"/>
            <a:ext cx="5472113"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3" name="Picture Placeholder 2">
            <a:extLst>
              <a:ext uri="{FF2B5EF4-FFF2-40B4-BE49-F238E27FC236}">
                <a16:creationId xmlns:a16="http://schemas.microsoft.com/office/drawing/2014/main" id="{2F5F844D-0CF3-4814-B0DE-3D27A83936FD}"/>
              </a:ext>
            </a:extLst>
          </p:cNvPr>
          <p:cNvSpPr>
            <a:spLocks noGrp="1"/>
          </p:cNvSpPr>
          <p:nvPr>
            <p:ph type="pic" sz="quarter" idx="11" hasCustomPrompt="1"/>
          </p:nvPr>
        </p:nvSpPr>
        <p:spPr>
          <a:xfrm>
            <a:off x="6096000" y="0"/>
            <a:ext cx="6096000" cy="6858000"/>
          </a:xfrm>
          <a:prstGeom prst="rect">
            <a:avLst/>
          </a:prstGeom>
        </p:spPr>
        <p:txBody>
          <a:bodyPr anchor="ctr"/>
          <a:lstStyle>
            <a:lvl1pPr marL="0" indent="0">
              <a:buNone/>
              <a:defRPr/>
            </a:lvl1pPr>
          </a:lstStyle>
          <a:p>
            <a:r>
              <a:rPr lang="en-US" dirty="0"/>
              <a:t>     Click icon to add picture</a:t>
            </a:r>
            <a:endParaRPr lang="en-US"/>
          </a:p>
        </p:txBody>
      </p:sp>
      <p:sp>
        <p:nvSpPr>
          <p:cNvPr id="9"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4372D240-75C4-4747-BB0C-CDA1A95650A3}"/>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BAA476A3-7D82-4376-8878-1015BEAF732D}"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2" name="FirstDividerHider">
            <a:extLst>
              <a:ext uri="{FF2B5EF4-FFF2-40B4-BE49-F238E27FC236}">
                <a16:creationId xmlns:a16="http://schemas.microsoft.com/office/drawing/2014/main" id="{DDD81FA4-E9EC-4B93-8FAA-8C7EE9DC027E}"/>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584347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title, left Image">
    <p:spTree>
      <p:nvGrpSpPr>
        <p:cNvPr id="1" name=""/>
        <p:cNvGrpSpPr/>
        <p:nvPr/>
      </p:nvGrpSpPr>
      <p:grpSpPr>
        <a:xfrm>
          <a:off x="0" y="0"/>
          <a:ext cx="0" cy="0"/>
          <a:chOff x="0" y="0"/>
          <a:chExt cx="0" cy="0"/>
        </a:xfrm>
      </p:grpSpPr>
      <p:sp>
        <p:nvSpPr>
          <p:cNvPr id="5" name="Title_SM">
            <a:extLst>
              <a:ext uri="{FF2B5EF4-FFF2-40B4-BE49-F238E27FC236}">
                <a16:creationId xmlns:a16="http://schemas.microsoft.com/office/drawing/2014/main" id="{4ACB62A1-CC4A-4B59-B1D8-ED86B77D9A3A}"/>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4" name="Content Placeholder 1"/>
          <p:cNvSpPr>
            <a:spLocks noGrp="1"/>
          </p:cNvSpPr>
          <p:nvPr>
            <p:ph sz="quarter" idx="10" hasCustomPrompt="1"/>
          </p:nvPr>
        </p:nvSpPr>
        <p:spPr>
          <a:xfrm>
            <a:off x="6240463" y="1844675"/>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7"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8D51E95B-B5A6-40B6-97CB-5F0FE563EB1D}"/>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6B9449E3-4D8C-4BD7-8071-C02213E2B426}"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1" name="FirstDividerHider">
            <a:extLst>
              <a:ext uri="{FF2B5EF4-FFF2-40B4-BE49-F238E27FC236}">
                <a16:creationId xmlns:a16="http://schemas.microsoft.com/office/drawing/2014/main" id="{FF233E17-CA98-40A3-BA47-478F1A44B299}"/>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522373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title, left Image">
    <p:spTree>
      <p:nvGrpSpPr>
        <p:cNvPr id="1" name=""/>
        <p:cNvGrpSpPr/>
        <p:nvPr/>
      </p:nvGrpSpPr>
      <p:grpSpPr>
        <a:xfrm>
          <a:off x="0" y="0"/>
          <a:ext cx="0" cy="0"/>
          <a:chOff x="0" y="0"/>
          <a:chExt cx="0" cy="0"/>
        </a:xfrm>
      </p:grpSpPr>
      <p:sp>
        <p:nvSpPr>
          <p:cNvPr id="6" name="Title_SM"/>
          <p:cNvSpPr>
            <a:spLocks noGrp="1" noChangeArrowheads="1"/>
          </p:cNvSpPr>
          <p:nvPr>
            <p:ph type="title" hasCustomPrompt="1"/>
          </p:nvPr>
        </p:nvSpPr>
        <p:spPr bwMode="auto">
          <a:xfrm>
            <a:off x="6240463" y="476250"/>
            <a:ext cx="4924362"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max 2-lines</a:t>
            </a:r>
            <a:endParaRPr lang="en-US"/>
          </a:p>
        </p:txBody>
      </p:sp>
      <p:sp>
        <p:nvSpPr>
          <p:cNvPr id="4" name="Content Placeholder 1"/>
          <p:cNvSpPr>
            <a:spLocks noGrp="1"/>
          </p:cNvSpPr>
          <p:nvPr>
            <p:ph sz="quarter" idx="10" hasCustomPrompt="1"/>
          </p:nvPr>
        </p:nvSpPr>
        <p:spPr>
          <a:xfrm>
            <a:off x="6240463" y="1844675"/>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3" name="Picture Placeholder 2">
            <a:extLst>
              <a:ext uri="{FF2B5EF4-FFF2-40B4-BE49-F238E27FC236}">
                <a16:creationId xmlns:a16="http://schemas.microsoft.com/office/drawing/2014/main" id="{B0349585-9F54-46CC-8CEC-052CD1853EC5}"/>
              </a:ext>
            </a:extLst>
          </p:cNvPr>
          <p:cNvSpPr>
            <a:spLocks noGrp="1"/>
          </p:cNvSpPr>
          <p:nvPr>
            <p:ph type="pic" sz="quarter" idx="11" hasCustomPrompt="1"/>
          </p:nvPr>
        </p:nvSpPr>
        <p:spPr>
          <a:xfrm>
            <a:off x="0" y="0"/>
            <a:ext cx="6096000" cy="6858000"/>
          </a:xfrm>
          <a:prstGeom prst="rect">
            <a:avLst/>
          </a:prstGeom>
        </p:spPr>
        <p:txBody>
          <a:bodyPr anchor="ctr"/>
          <a:lstStyle>
            <a:lvl1pPr marL="0" indent="0">
              <a:buNone/>
              <a:defRPr/>
            </a:lvl1pPr>
          </a:lstStyle>
          <a:p>
            <a:r>
              <a:rPr lang="en-US" dirty="0"/>
              <a:t>      Click icon to add picture</a:t>
            </a:r>
            <a:endParaRPr lang="en-US"/>
          </a:p>
        </p:txBody>
      </p:sp>
      <p:sp>
        <p:nvSpPr>
          <p:cNvPr id="11"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4137CA89-AFF7-46A6-A978-5D6CF4C2A39A}"/>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99233FC2-122F-4221-8A19-9D5C8C60A02A}"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2" name="FirstDividerHider">
            <a:extLst>
              <a:ext uri="{FF2B5EF4-FFF2-40B4-BE49-F238E27FC236}">
                <a16:creationId xmlns:a16="http://schemas.microsoft.com/office/drawing/2014/main" id="{7D53C9C0-925C-4E10-98AB-FC8F3B8CF044}"/>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731981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6" name="Title_SM">
            <a:extLst>
              <a:ext uri="{FF2B5EF4-FFF2-40B4-BE49-F238E27FC236}">
                <a16:creationId xmlns:a16="http://schemas.microsoft.com/office/drawing/2014/main" id="{891BF4C4-9DF9-4D9F-A738-37FBCD45AA68}"/>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3" name="Content Placeholder 1"/>
          <p:cNvSpPr>
            <a:spLocks noGrp="1"/>
          </p:cNvSpPr>
          <p:nvPr>
            <p:ph sz="half" idx="1" hasCustomPrompt="1"/>
          </p:nvPr>
        </p:nvSpPr>
        <p:spPr>
          <a:xfrm>
            <a:off x="479425" y="1844675"/>
            <a:ext cx="5472113" cy="4392612"/>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5" name="Content Placeholder 3"/>
          <p:cNvSpPr>
            <a:spLocks noGrp="1"/>
          </p:cNvSpPr>
          <p:nvPr>
            <p:ph sz="quarter" idx="3" hasCustomPrompt="1"/>
          </p:nvPr>
        </p:nvSpPr>
        <p:spPr>
          <a:xfrm>
            <a:off x="6240463" y="1844674"/>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8"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53797230-5A6C-4718-8C90-CB9F2709B382}"/>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EE2210DA-5200-4827-B27C-665928E79B33}"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9" name="FirstDividerHider">
            <a:extLst>
              <a:ext uri="{FF2B5EF4-FFF2-40B4-BE49-F238E27FC236}">
                <a16:creationId xmlns:a16="http://schemas.microsoft.com/office/drawing/2014/main" id="{F6894424-A363-4771-BFDF-A3CD35CCD7D5}"/>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67588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note Cover P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B84C4A2-9E83-4451-8F6C-F4FA7B70C700}"/>
              </a:ext>
            </a:extLst>
          </p:cNvPr>
          <p:cNvSpPr>
            <a:spLocks noGrp="1"/>
          </p:cNvSpPr>
          <p:nvPr>
            <p:ph sz="quarter" idx="13" hasCustomPrompt="1"/>
          </p:nvPr>
        </p:nvSpPr>
        <p:spPr>
          <a:xfrm>
            <a:off x="0" y="0"/>
            <a:ext cx="12192000" cy="6858000"/>
          </a:xfrm>
          <a:prstGeom prst="rect">
            <a:avLst/>
          </a:prstGeom>
        </p:spPr>
        <p:txBody>
          <a:bodyPr/>
          <a:lstStyle>
            <a:lvl1pPr marL="0" indent="0">
              <a:buNone/>
              <a:defRPr/>
            </a:lvl1pPr>
            <a:lvl2pPr>
              <a:defRPr/>
            </a:lvl2pPr>
            <a:lvl3pPr>
              <a:defRPr/>
            </a:lvl3pPr>
            <a:lvl4pPr>
              <a:defRPr/>
            </a:lvl4pPr>
            <a:lvl5pPr>
              <a:defRPr/>
            </a:lvl5pPr>
          </a:lstStyle>
          <a:p>
            <a:pPr lvl="0"/>
            <a:r>
              <a:rPr lang="en-US" dirty="0"/>
              <a:t> </a:t>
            </a:r>
            <a:endParaRPr lang="en-US"/>
          </a:p>
        </p:txBody>
      </p:sp>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nchor="t"/>
          <a:lstStyle>
            <a:lvl1pPr>
              <a:defRPr lang="en-US" sz="8000" b="0" dirty="0">
                <a:solidFill>
                  <a:schemeClr val="tx1"/>
                </a:solidFill>
                <a:latin typeface="+mj-lt"/>
              </a:defRPr>
            </a:lvl1pPr>
          </a:lstStyle>
          <a:p>
            <a:pPr lvl="0"/>
            <a:r>
              <a:rPr lang="en-US" dirty="0"/>
              <a:t>Keynote cover page </a:t>
            </a:r>
            <a:br>
              <a:rPr lang="en-GB" dirty="0"/>
            </a:br>
            <a:r>
              <a:rPr lang="en-US" dirty="0"/>
              <a:t>Ericsson Hilda Light 80pt, max 3-lines</a:t>
            </a:r>
            <a:endParaRPr lang="en-US"/>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5" y="4149726"/>
            <a:ext cx="5472112" cy="2087562"/>
          </a:xfrm>
          <a:prstGeom prst="rect">
            <a:avLst/>
          </a:prstGeom>
        </p:spPr>
        <p:txBody>
          <a:bodyPr rIns="0" anchor="t"/>
          <a:lstStyle>
            <a:lvl1pPr marL="0" indent="0">
              <a:lnSpc>
                <a:spcPct val="100000"/>
              </a:lnSpc>
              <a:spcBef>
                <a:spcPts val="0"/>
              </a:spcBef>
              <a:buFont typeface="Ericsson Hilda Light" charset="0"/>
              <a:buNone/>
              <a:defRPr sz="2000" baseline="0">
                <a:solidFill>
                  <a:schemeClr val="tx1"/>
                </a:solidFill>
                <a:latin typeface="+mn-lt"/>
              </a:defRPr>
            </a:lvl1pPr>
          </a:lstStyle>
          <a:p>
            <a:r>
              <a:rPr lang="en-US" dirty="0"/>
              <a:t>Speaker,</a:t>
            </a:r>
            <a:br>
              <a:rPr lang="en-GB" dirty="0"/>
            </a:br>
            <a:r>
              <a:rPr lang="en-US" dirty="0"/>
              <a:t>Ericsson Black, Ericsson Hilda 20pt</a:t>
            </a:r>
            <a:endParaRPr lang="en-US"/>
          </a:p>
        </p:txBody>
      </p:sp>
      <p:sp>
        <p:nvSpPr>
          <p:cNvPr id="7"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3AD885ED-EA58-419A-BC0B-F06CF9659422}"/>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3A214871-05D7-4E33-9B69-07C628B9CB3E}"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3" name="FirstDividerHider">
            <a:extLst>
              <a:ext uri="{FF2B5EF4-FFF2-40B4-BE49-F238E27FC236}">
                <a16:creationId xmlns:a16="http://schemas.microsoft.com/office/drawing/2014/main" id="{417661C0-2F80-41FC-8827-508BB33F9230}"/>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085322578"/>
      </p:ext>
    </p:extLst>
  </p:cSld>
  <p:clrMapOvr>
    <a:masterClrMapping/>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2 narrow columns">
    <p:spTree>
      <p:nvGrpSpPr>
        <p:cNvPr id="1" name=""/>
        <p:cNvGrpSpPr/>
        <p:nvPr/>
      </p:nvGrpSpPr>
      <p:grpSpPr>
        <a:xfrm>
          <a:off x="0" y="0"/>
          <a:ext cx="0" cy="0"/>
          <a:chOff x="0" y="0"/>
          <a:chExt cx="0" cy="0"/>
        </a:xfrm>
      </p:grpSpPr>
      <p:sp>
        <p:nvSpPr>
          <p:cNvPr id="7" name="Title_SM">
            <a:extLst>
              <a:ext uri="{FF2B5EF4-FFF2-40B4-BE49-F238E27FC236}">
                <a16:creationId xmlns:a16="http://schemas.microsoft.com/office/drawing/2014/main" id="{B1CFD82C-8968-4B87-A964-6288AF293D77}"/>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8" name="Content Placeholder 3"/>
          <p:cNvSpPr>
            <a:spLocks noGrp="1"/>
          </p:cNvSpPr>
          <p:nvPr>
            <p:ph sz="quarter" idx="12" hasCustomPrompt="1"/>
          </p:nvPr>
        </p:nvSpPr>
        <p:spPr>
          <a:xfrm>
            <a:off x="9120188" y="1844674"/>
            <a:ext cx="2592387"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6" name="Content Placeholder 2"/>
          <p:cNvSpPr>
            <a:spLocks noGrp="1"/>
          </p:cNvSpPr>
          <p:nvPr>
            <p:ph sz="quarter" idx="11" hasCustomPrompt="1"/>
          </p:nvPr>
        </p:nvSpPr>
        <p:spPr>
          <a:xfrm>
            <a:off x="6240463" y="1844674"/>
            <a:ext cx="2592388"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9"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00E7BBCA-E768-4FD9-82EA-328297783367}"/>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5CBACE29-E3AB-4CFA-82DF-B4818021FD7F}"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1" name="FirstDividerHider">
            <a:extLst>
              <a:ext uri="{FF2B5EF4-FFF2-40B4-BE49-F238E27FC236}">
                <a16:creationId xmlns:a16="http://schemas.microsoft.com/office/drawing/2014/main" id="{A72F0A55-0A74-4EC8-A6C3-6ADA907353CE}"/>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92221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 right image with two contents">
    <p:spTree>
      <p:nvGrpSpPr>
        <p:cNvPr id="1" name=""/>
        <p:cNvGrpSpPr/>
        <p:nvPr/>
      </p:nvGrpSpPr>
      <p:grpSpPr>
        <a:xfrm>
          <a:off x="0" y="0"/>
          <a:ext cx="0" cy="0"/>
          <a:chOff x="0" y="0"/>
          <a:chExt cx="0" cy="0"/>
        </a:xfrm>
      </p:grpSpPr>
      <p:sp>
        <p:nvSpPr>
          <p:cNvPr id="6" name="Title_SM">
            <a:extLst>
              <a:ext uri="{FF2B5EF4-FFF2-40B4-BE49-F238E27FC236}">
                <a16:creationId xmlns:a16="http://schemas.microsoft.com/office/drawing/2014/main" id="{A05AB2F5-3C8F-45BD-81CB-45EC98D4284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3" name="Content Placeholder 1"/>
          <p:cNvSpPr>
            <a:spLocks noGrp="1"/>
          </p:cNvSpPr>
          <p:nvPr>
            <p:ph idx="1" hasCustomPrompt="1"/>
          </p:nvPr>
        </p:nvSpPr>
        <p:spPr>
          <a:xfrm>
            <a:off x="479425" y="4151264"/>
            <a:ext cx="5472113"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5" name="Content Placeholder 2"/>
          <p:cNvSpPr>
            <a:spLocks noGrp="1"/>
          </p:cNvSpPr>
          <p:nvPr>
            <p:ph sz="quarter" idx="10" hasCustomPrompt="1"/>
          </p:nvPr>
        </p:nvSpPr>
        <p:spPr>
          <a:xfrm>
            <a:off x="479425" y="1844675"/>
            <a:ext cx="5472113" cy="2089150"/>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8"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4E1D7684-BC36-44BA-9074-E0D05038847F}"/>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B25801A0-B6BE-4309-92F8-5E28E28B2A1A}"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9" name="FirstDividerHider">
            <a:extLst>
              <a:ext uri="{FF2B5EF4-FFF2-40B4-BE49-F238E27FC236}">
                <a16:creationId xmlns:a16="http://schemas.microsoft.com/office/drawing/2014/main" id="{1954EF9A-E11E-4334-BC30-2E9405F508E0}"/>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631202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eft image with two contents">
    <p:spTree>
      <p:nvGrpSpPr>
        <p:cNvPr id="1" name=""/>
        <p:cNvGrpSpPr/>
        <p:nvPr/>
      </p:nvGrpSpPr>
      <p:grpSpPr>
        <a:xfrm>
          <a:off x="0" y="0"/>
          <a:ext cx="0" cy="0"/>
          <a:chOff x="0" y="0"/>
          <a:chExt cx="0" cy="0"/>
        </a:xfrm>
      </p:grpSpPr>
      <p:sp>
        <p:nvSpPr>
          <p:cNvPr id="6" name="Title_SM">
            <a:extLst>
              <a:ext uri="{FF2B5EF4-FFF2-40B4-BE49-F238E27FC236}">
                <a16:creationId xmlns:a16="http://schemas.microsoft.com/office/drawing/2014/main" id="{524C71C0-9908-4C8C-97CC-AA201198D25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3" name="Content Placeholder 1"/>
          <p:cNvSpPr>
            <a:spLocks noGrp="1"/>
          </p:cNvSpPr>
          <p:nvPr>
            <p:ph idx="1" hasCustomPrompt="1"/>
          </p:nvPr>
        </p:nvSpPr>
        <p:spPr>
          <a:xfrm>
            <a:off x="6240463" y="4149724"/>
            <a:ext cx="5472112"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5" name="Content Placeholder 2"/>
          <p:cNvSpPr>
            <a:spLocks noGrp="1"/>
          </p:cNvSpPr>
          <p:nvPr>
            <p:ph sz="quarter" idx="10" hasCustomPrompt="1"/>
          </p:nvPr>
        </p:nvSpPr>
        <p:spPr>
          <a:xfrm>
            <a:off x="6242305" y="1844674"/>
            <a:ext cx="5472112"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8"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227D3F0D-C903-4314-9038-82A30CA70290}"/>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5CDA149D-9FF7-4ECD-B1A8-1CBC92B5F5BE}"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9" name="FirstDividerHider">
            <a:extLst>
              <a:ext uri="{FF2B5EF4-FFF2-40B4-BE49-F238E27FC236}">
                <a16:creationId xmlns:a16="http://schemas.microsoft.com/office/drawing/2014/main" id="{0B9F5F07-6E63-456E-AAB2-A105F6BE39DE}"/>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85064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two horizontal contents">
    <p:spTree>
      <p:nvGrpSpPr>
        <p:cNvPr id="1" name=""/>
        <p:cNvGrpSpPr/>
        <p:nvPr/>
      </p:nvGrpSpPr>
      <p:grpSpPr>
        <a:xfrm>
          <a:off x="0" y="0"/>
          <a:ext cx="0" cy="0"/>
          <a:chOff x="0" y="0"/>
          <a:chExt cx="0" cy="0"/>
        </a:xfrm>
      </p:grpSpPr>
      <p:sp>
        <p:nvSpPr>
          <p:cNvPr id="6" name="Title_SM">
            <a:extLst>
              <a:ext uri="{FF2B5EF4-FFF2-40B4-BE49-F238E27FC236}">
                <a16:creationId xmlns:a16="http://schemas.microsoft.com/office/drawing/2014/main" id="{0114795F-6AFF-421E-BA39-763FAD29FC16}"/>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5" name="Content Placeholder 1"/>
          <p:cNvSpPr>
            <a:spLocks noGrp="1"/>
          </p:cNvSpPr>
          <p:nvPr>
            <p:ph sz="quarter" idx="10" hasCustomPrompt="1"/>
          </p:nvPr>
        </p:nvSpPr>
        <p:spPr>
          <a:xfrm>
            <a:off x="3359150" y="1844675"/>
            <a:ext cx="8353425" cy="2089150"/>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7" name="Content Placeholder 2"/>
          <p:cNvSpPr>
            <a:spLocks noGrp="1"/>
          </p:cNvSpPr>
          <p:nvPr>
            <p:ph sz="quarter" idx="11" hasCustomPrompt="1"/>
          </p:nvPr>
        </p:nvSpPr>
        <p:spPr>
          <a:xfrm>
            <a:off x="3359150" y="4149724"/>
            <a:ext cx="8353425"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9"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4421DB2A-3017-4E73-8332-6B8D884A5493}"/>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BFBF12EA-40C4-4E42-B4A0-89E8AB28DE19}"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0" name="FirstDividerHider">
            <a:extLst>
              <a:ext uri="{FF2B5EF4-FFF2-40B4-BE49-F238E27FC236}">
                <a16:creationId xmlns:a16="http://schemas.microsoft.com/office/drawing/2014/main" id="{A3A86C7D-7D12-4BF6-8892-EF043F36E2EA}"/>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977286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Image over two content parts">
    <p:spTree>
      <p:nvGrpSpPr>
        <p:cNvPr id="1" name=""/>
        <p:cNvGrpSpPr/>
        <p:nvPr/>
      </p:nvGrpSpPr>
      <p:grpSpPr>
        <a:xfrm>
          <a:off x="0" y="0"/>
          <a:ext cx="0" cy="0"/>
          <a:chOff x="0" y="0"/>
          <a:chExt cx="0" cy="0"/>
        </a:xfrm>
      </p:grpSpPr>
      <p:sp>
        <p:nvSpPr>
          <p:cNvPr id="6" name="Title_SM">
            <a:extLst>
              <a:ext uri="{FF2B5EF4-FFF2-40B4-BE49-F238E27FC236}">
                <a16:creationId xmlns:a16="http://schemas.microsoft.com/office/drawing/2014/main" id="{A14F6E09-C956-49B3-8E41-DBD053DF768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7" name="Content Placeholder 1"/>
          <p:cNvSpPr>
            <a:spLocks noGrp="1"/>
          </p:cNvSpPr>
          <p:nvPr>
            <p:ph sz="quarter" idx="11" hasCustomPrompt="1"/>
          </p:nvPr>
        </p:nvSpPr>
        <p:spPr>
          <a:xfrm>
            <a:off x="6240464" y="4149724"/>
            <a:ext cx="5472112"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8" name="Content Placeholder 2"/>
          <p:cNvSpPr>
            <a:spLocks noGrp="1"/>
          </p:cNvSpPr>
          <p:nvPr>
            <p:ph sz="quarter" idx="12" hasCustomPrompt="1"/>
          </p:nvPr>
        </p:nvSpPr>
        <p:spPr>
          <a:xfrm>
            <a:off x="479425" y="4149725"/>
            <a:ext cx="5472113" cy="2087563"/>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9"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4E5A81C5-0588-4509-B7B9-9497297F88ED}"/>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E8FC7C7D-9FE5-45A6-98AA-01C70BCF3650}"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0" name="FirstDividerHider">
            <a:extLst>
              <a:ext uri="{FF2B5EF4-FFF2-40B4-BE49-F238E27FC236}">
                <a16:creationId xmlns:a16="http://schemas.microsoft.com/office/drawing/2014/main" id="{54A68D25-E1D7-496F-BC83-0E0E9B8A021B}"/>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762546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10" name="Title_SM">
            <a:extLst>
              <a:ext uri="{FF2B5EF4-FFF2-40B4-BE49-F238E27FC236}">
                <a16:creationId xmlns:a16="http://schemas.microsoft.com/office/drawing/2014/main" id="{6B686A21-AA96-4B0A-B7CE-F4C6D5D31B32}"/>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6" name="Content Placeholder 1"/>
          <p:cNvSpPr>
            <a:spLocks noGrp="1"/>
          </p:cNvSpPr>
          <p:nvPr>
            <p:ph sz="quarter" idx="11" hasCustomPrompt="1"/>
          </p:nvPr>
        </p:nvSpPr>
        <p:spPr>
          <a:xfrm>
            <a:off x="4331958" y="1844675"/>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8" name="Content Placeholder 2"/>
          <p:cNvSpPr>
            <a:spLocks noGrp="1"/>
          </p:cNvSpPr>
          <p:nvPr>
            <p:ph sz="quarter" idx="12" hasCustomPrompt="1"/>
          </p:nvPr>
        </p:nvSpPr>
        <p:spPr>
          <a:xfrm>
            <a:off x="8186267" y="1844675"/>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7" name="Content Placeholder 3">
            <a:extLst>
              <a:ext uri="{FF2B5EF4-FFF2-40B4-BE49-F238E27FC236}">
                <a16:creationId xmlns:a16="http://schemas.microsoft.com/office/drawing/2014/main" id="{8E3794F8-471D-4987-945F-3C29BB03AB49}"/>
              </a:ext>
            </a:extLst>
          </p:cNvPr>
          <p:cNvSpPr>
            <a:spLocks noGrp="1"/>
          </p:cNvSpPr>
          <p:nvPr>
            <p:ph sz="quarter" idx="13" hasCustomPrompt="1"/>
          </p:nvPr>
        </p:nvSpPr>
        <p:spPr>
          <a:xfrm>
            <a:off x="477649" y="1844165"/>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9"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2C8570FA-FAA3-4EFA-A4F1-01C285AE39DE}"/>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535B6FFE-FBAC-426B-A535-A175D6A38E6D}"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2" name="FirstDividerHider">
            <a:extLst>
              <a:ext uri="{FF2B5EF4-FFF2-40B4-BE49-F238E27FC236}">
                <a16:creationId xmlns:a16="http://schemas.microsoft.com/office/drawing/2014/main" id="{CABEA97C-68C1-4FF0-BE0B-B792D9655202}"/>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545725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3 narrow columns">
    <p:spTree>
      <p:nvGrpSpPr>
        <p:cNvPr id="1" name=""/>
        <p:cNvGrpSpPr/>
        <p:nvPr/>
      </p:nvGrpSpPr>
      <p:grpSpPr>
        <a:xfrm>
          <a:off x="0" y="0"/>
          <a:ext cx="0" cy="0"/>
          <a:chOff x="0" y="0"/>
          <a:chExt cx="0" cy="0"/>
        </a:xfrm>
      </p:grpSpPr>
      <p:sp>
        <p:nvSpPr>
          <p:cNvPr id="7" name="Title_SM">
            <a:extLst>
              <a:ext uri="{FF2B5EF4-FFF2-40B4-BE49-F238E27FC236}">
                <a16:creationId xmlns:a16="http://schemas.microsoft.com/office/drawing/2014/main" id="{7EEF5633-BC13-4AEA-AEF5-CE2675504D30}"/>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4" name="Content Placeholder 1"/>
          <p:cNvSpPr>
            <a:spLocks noGrp="1"/>
          </p:cNvSpPr>
          <p:nvPr>
            <p:ph sz="quarter" idx="10" hasCustomPrompt="1"/>
          </p:nvPr>
        </p:nvSpPr>
        <p:spPr>
          <a:xfrm>
            <a:off x="3359149" y="1844674"/>
            <a:ext cx="2592389"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6" name="Content Placeholder 2"/>
          <p:cNvSpPr>
            <a:spLocks noGrp="1"/>
          </p:cNvSpPr>
          <p:nvPr>
            <p:ph sz="quarter" idx="11" hasCustomPrompt="1"/>
          </p:nvPr>
        </p:nvSpPr>
        <p:spPr>
          <a:xfrm>
            <a:off x="6240464" y="1844674"/>
            <a:ext cx="2592386"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8" name="Content Placeholder 3"/>
          <p:cNvSpPr>
            <a:spLocks noGrp="1"/>
          </p:cNvSpPr>
          <p:nvPr>
            <p:ph sz="quarter" idx="12" hasCustomPrompt="1"/>
          </p:nvPr>
        </p:nvSpPr>
        <p:spPr>
          <a:xfrm>
            <a:off x="9121776" y="1844674"/>
            <a:ext cx="2590799"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9"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4815D3F0-43E8-418F-A5E4-30F31668DC0E}"/>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6571F1D0-5EB6-43A5-B0AF-BA0CC94A9207}"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1" name="FirstDividerHider">
            <a:extLst>
              <a:ext uri="{FF2B5EF4-FFF2-40B4-BE49-F238E27FC236}">
                <a16:creationId xmlns:a16="http://schemas.microsoft.com/office/drawing/2014/main" id="{EDCD44CA-6216-40D7-A43C-C84DC0870CD0}"/>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896068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4 columns">
    <p:spTree>
      <p:nvGrpSpPr>
        <p:cNvPr id="1" name=""/>
        <p:cNvGrpSpPr/>
        <p:nvPr/>
      </p:nvGrpSpPr>
      <p:grpSpPr>
        <a:xfrm>
          <a:off x="0" y="0"/>
          <a:ext cx="0" cy="0"/>
          <a:chOff x="0" y="0"/>
          <a:chExt cx="0" cy="0"/>
        </a:xfrm>
      </p:grpSpPr>
      <p:sp>
        <p:nvSpPr>
          <p:cNvPr id="7" name="Title_SM">
            <a:extLst>
              <a:ext uri="{FF2B5EF4-FFF2-40B4-BE49-F238E27FC236}">
                <a16:creationId xmlns:a16="http://schemas.microsoft.com/office/drawing/2014/main" id="{F4D71A67-F349-4E68-B7B8-D53CE323A764}"/>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4" name="Content Placeholder 1"/>
          <p:cNvSpPr>
            <a:spLocks noGrp="1"/>
          </p:cNvSpPr>
          <p:nvPr>
            <p:ph sz="quarter" idx="10" hasCustomPrompt="1"/>
          </p:nvPr>
        </p:nvSpPr>
        <p:spPr>
          <a:xfrm>
            <a:off x="479425" y="1844674"/>
            <a:ext cx="2592388"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6" name="Content Placeholder 2"/>
          <p:cNvSpPr>
            <a:spLocks noGrp="1"/>
          </p:cNvSpPr>
          <p:nvPr>
            <p:ph sz="quarter" idx="11" hasCustomPrompt="1"/>
          </p:nvPr>
        </p:nvSpPr>
        <p:spPr>
          <a:xfrm>
            <a:off x="3359149" y="1844674"/>
            <a:ext cx="2592389" cy="4392613"/>
          </a:xfrm>
          <a:prstGeom prst="rect">
            <a:avLst/>
          </a:prstGeom>
        </p:spPr>
        <p:txBody>
          <a:bodyPr/>
          <a:lstStyle>
            <a:lvl1pPr>
              <a:defRPr/>
            </a:lvl1pPr>
            <a:lvl2pPr>
              <a:defRPr/>
            </a:lvl2pPr>
            <a:lvl3pPr>
              <a:defRPr/>
            </a:lvl3pPr>
            <a:lvl4pPr>
              <a:defRPr/>
            </a:lvl4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8" name="Content Placeholder 3"/>
          <p:cNvSpPr>
            <a:spLocks noGrp="1"/>
          </p:cNvSpPr>
          <p:nvPr>
            <p:ph sz="quarter" idx="12" hasCustomPrompt="1"/>
          </p:nvPr>
        </p:nvSpPr>
        <p:spPr>
          <a:xfrm>
            <a:off x="6240463" y="1844674"/>
            <a:ext cx="2592388" cy="4392614"/>
          </a:xfrm>
          <a:prstGeom prst="rect">
            <a:avLst/>
          </a:prstGeom>
        </p:spPr>
        <p:txBody>
          <a:bodyPr/>
          <a:lstStyle>
            <a:lvl1pPr>
              <a:defRPr/>
            </a:lvl1pPr>
            <a:lvl2pPr>
              <a:defRPr/>
            </a:lvl2pPr>
            <a:lvl3pPr>
              <a:defRPr/>
            </a:lvl3pPr>
            <a:lvl4pPr>
              <a:defRPr/>
            </a:lvl4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9" name="Content Placeholder 4"/>
          <p:cNvSpPr>
            <a:spLocks noGrp="1"/>
          </p:cNvSpPr>
          <p:nvPr>
            <p:ph sz="quarter" idx="13" hasCustomPrompt="1"/>
          </p:nvPr>
        </p:nvSpPr>
        <p:spPr>
          <a:xfrm>
            <a:off x="9120188" y="1844674"/>
            <a:ext cx="2592387" cy="4392613"/>
          </a:xfrm>
          <a:prstGeom prst="rect">
            <a:avLst/>
          </a:prstGeom>
        </p:spPr>
        <p:txBody>
          <a:bodyPr/>
          <a:lstStyle>
            <a:lvl1pPr>
              <a:defRPr/>
            </a:lvl1pPr>
            <a:lvl2pPr>
              <a:defRPr/>
            </a:lvl2pPr>
            <a:lvl3pPr>
              <a:defRPr/>
            </a:lvl3pPr>
            <a:lvl4pPr>
              <a:defRPr/>
            </a:lvl4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p:txBody>
      </p:sp>
      <p:sp>
        <p:nvSpPr>
          <p:cNvPr id="11"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A55C34B4-681E-4FDA-A9BB-6BC31D94C8D6}"/>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D71BB683-18F6-4F47-9380-9DC38B2057F6}"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2" name="FirstDividerHider">
            <a:extLst>
              <a:ext uri="{FF2B5EF4-FFF2-40B4-BE49-F238E27FC236}">
                <a16:creationId xmlns:a16="http://schemas.microsoft.com/office/drawing/2014/main" id="{D7A387F2-835E-495C-A46F-E0BAED03A9A5}"/>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275899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reamble and 3 columns">
    <p:spTree>
      <p:nvGrpSpPr>
        <p:cNvPr id="1" name=""/>
        <p:cNvGrpSpPr/>
        <p:nvPr/>
      </p:nvGrpSpPr>
      <p:grpSpPr>
        <a:xfrm>
          <a:off x="0" y="0"/>
          <a:ext cx="0" cy="0"/>
          <a:chOff x="0" y="0"/>
          <a:chExt cx="0" cy="0"/>
        </a:xfrm>
      </p:grpSpPr>
      <p:sp>
        <p:nvSpPr>
          <p:cNvPr id="7" name="Title_SM">
            <a:extLst>
              <a:ext uri="{FF2B5EF4-FFF2-40B4-BE49-F238E27FC236}">
                <a16:creationId xmlns:a16="http://schemas.microsoft.com/office/drawing/2014/main" id="{CD0BB64A-768A-4118-B3E5-52B98C693831}"/>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4" name="Content Placeholder 1"/>
          <p:cNvSpPr>
            <a:spLocks noGrp="1"/>
          </p:cNvSpPr>
          <p:nvPr>
            <p:ph sz="quarter" idx="10" hasCustomPrompt="1"/>
          </p:nvPr>
        </p:nvSpPr>
        <p:spPr>
          <a:xfrm>
            <a:off x="479425" y="1844675"/>
            <a:ext cx="2592388" cy="4392612"/>
          </a:xfrm>
          <a:prstGeom prst="rect">
            <a:avLst/>
          </a:prstGeom>
        </p:spPr>
        <p:txBody>
          <a:bodyPr/>
          <a:lstStyle>
            <a:lvl1pPr marL="0" indent="0">
              <a:buFont typeface="Ericsson Hilda Light" panose="020B0604020202020204" pitchFamily="34" charset="0"/>
              <a:buNone/>
              <a:defRPr sz="2500">
                <a:latin typeface="+mn-lt"/>
              </a:defRPr>
            </a:lvl1pPr>
            <a:lvl2pPr marL="0" indent="0">
              <a:buFont typeface="Ericsson Hilda Light" panose="020B0604020202020204" pitchFamily="34" charset="0"/>
              <a:buNone/>
              <a:defRPr sz="2500">
                <a:latin typeface="+mj-lt"/>
              </a:defRPr>
            </a:lvl2pPr>
            <a:lvl3pPr marL="342900" indent="0">
              <a:buFont typeface="Ericsson Hilda Light" panose="020B0604020202020204" pitchFamily="34" charset="0"/>
              <a:buNone/>
              <a:defRPr sz="2500">
                <a:latin typeface="+mj-lt"/>
              </a:defRPr>
            </a:lvl3pPr>
            <a:lvl4pPr marL="685800" indent="0">
              <a:buFont typeface="Ericsson Hilda Light" panose="020B0604020202020204" pitchFamily="34" charset="0"/>
              <a:buNone/>
              <a:defRPr sz="2500">
                <a:latin typeface="+mj-lt"/>
              </a:defRPr>
            </a:lvl4pPr>
            <a:lvl5pPr marL="1028700" indent="0">
              <a:buFont typeface="Ericsson Hilda Light" panose="020B0604020202020204" pitchFamily="34" charset="0"/>
              <a:buNone/>
              <a:defRPr sz="2500">
                <a:latin typeface="+mj-lt"/>
              </a:defRPr>
            </a:lvl5pPr>
          </a:lstStyle>
          <a:p>
            <a:pPr lvl="0"/>
            <a:r>
              <a:rPr kumimoji="0" lang="en-US" sz="2500" b="0" i="0" u="none" strike="noStrike" kern="1200" cap="none" spc="0" normalizeH="0" baseline="0" noProof="0" dirty="0">
                <a:ln>
                  <a:noFill/>
                </a:ln>
                <a:solidFill>
                  <a:srgbClr val="181818"/>
                </a:solidFill>
                <a:effectLst/>
                <a:uLnTx/>
                <a:uFillTx/>
                <a:ea typeface="+mn-ea"/>
                <a:cs typeface="Ericsson Hilda Light" panose="020B0604020202020204" pitchFamily="34" charset="0"/>
              </a:rPr>
              <a:t>Preamble text, </a:t>
            </a:r>
            <a:r>
              <a:rPr lang="en-US" dirty="0"/>
              <a:t>Ericsson </a:t>
            </a:r>
            <a:r>
              <a:rPr kumimoji="0" lang="en-US" sz="2500" b="0" i="0" u="none" strike="noStrike" kern="1200" cap="none" spc="0" normalizeH="0" baseline="0" noProof="0" dirty="0">
                <a:ln>
                  <a:noFill/>
                </a:ln>
                <a:solidFill>
                  <a:srgbClr val="181818"/>
                </a:solidFill>
                <a:effectLst/>
                <a:uLnTx/>
                <a:uFillTx/>
                <a:ea typeface="+mn-ea"/>
                <a:cs typeface="Ericsson Hilda Light" panose="020B0604020202020204" pitchFamily="34" charset="0"/>
              </a:rPr>
              <a:t>Hilda 25pt, Ericsson Black</a:t>
            </a:r>
            <a:endParaRPr lang="en-US" dirty="0"/>
          </a:p>
        </p:txBody>
      </p:sp>
      <p:sp>
        <p:nvSpPr>
          <p:cNvPr id="6" name="Content Placeholder 2"/>
          <p:cNvSpPr>
            <a:spLocks noGrp="1"/>
          </p:cNvSpPr>
          <p:nvPr>
            <p:ph sz="quarter" idx="11" hasCustomPrompt="1"/>
          </p:nvPr>
        </p:nvSpPr>
        <p:spPr>
          <a:xfrm>
            <a:off x="3359150" y="4149725"/>
            <a:ext cx="2592388" cy="2087562"/>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8" name="Content Placeholder 3"/>
          <p:cNvSpPr>
            <a:spLocks noGrp="1"/>
          </p:cNvSpPr>
          <p:nvPr>
            <p:ph sz="quarter" idx="12" hasCustomPrompt="1"/>
          </p:nvPr>
        </p:nvSpPr>
        <p:spPr>
          <a:xfrm>
            <a:off x="6240463" y="4149724"/>
            <a:ext cx="2592388" cy="2087563"/>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9" name="Content Placeholder 4"/>
          <p:cNvSpPr>
            <a:spLocks noGrp="1"/>
          </p:cNvSpPr>
          <p:nvPr>
            <p:ph sz="quarter" idx="13" hasCustomPrompt="1"/>
          </p:nvPr>
        </p:nvSpPr>
        <p:spPr>
          <a:xfrm>
            <a:off x="9120188" y="4149724"/>
            <a:ext cx="2592387" cy="2087563"/>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11"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107CDD62-B47C-43AB-8BA0-F875DF45681E}"/>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53B84CA0-A635-4287-9944-AAA09FC449DE}"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2" name="FirstDividerHider">
            <a:extLst>
              <a:ext uri="{FF2B5EF4-FFF2-40B4-BE49-F238E27FC236}">
                <a16:creationId xmlns:a16="http://schemas.microsoft.com/office/drawing/2014/main" id="{18C6E5A5-2F53-43D5-8F46-313E672024E6}"/>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509090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4 columns with visuals">
    <p:spTree>
      <p:nvGrpSpPr>
        <p:cNvPr id="1" name=""/>
        <p:cNvGrpSpPr/>
        <p:nvPr/>
      </p:nvGrpSpPr>
      <p:grpSpPr>
        <a:xfrm>
          <a:off x="0" y="0"/>
          <a:ext cx="0" cy="0"/>
          <a:chOff x="0" y="0"/>
          <a:chExt cx="0" cy="0"/>
        </a:xfrm>
      </p:grpSpPr>
      <p:sp>
        <p:nvSpPr>
          <p:cNvPr id="7" name="Title_SM">
            <a:extLst>
              <a:ext uri="{FF2B5EF4-FFF2-40B4-BE49-F238E27FC236}">
                <a16:creationId xmlns:a16="http://schemas.microsoft.com/office/drawing/2014/main" id="{F83268EB-5955-4A3F-8B85-E7C084E6FAF5}"/>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4" name="Content Placeholder 1"/>
          <p:cNvSpPr>
            <a:spLocks noGrp="1"/>
          </p:cNvSpPr>
          <p:nvPr>
            <p:ph sz="quarter" idx="10" hasCustomPrompt="1"/>
          </p:nvPr>
        </p:nvSpPr>
        <p:spPr>
          <a:xfrm>
            <a:off x="479425" y="4149724"/>
            <a:ext cx="2592388"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6" name="Content Placeholder 2"/>
          <p:cNvSpPr>
            <a:spLocks noGrp="1"/>
          </p:cNvSpPr>
          <p:nvPr>
            <p:ph sz="quarter" idx="11" hasCustomPrompt="1"/>
          </p:nvPr>
        </p:nvSpPr>
        <p:spPr>
          <a:xfrm>
            <a:off x="3359149" y="4149724"/>
            <a:ext cx="259238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8" name="Content Placeholder 3"/>
          <p:cNvSpPr>
            <a:spLocks noGrp="1"/>
          </p:cNvSpPr>
          <p:nvPr>
            <p:ph sz="quarter" idx="12" hasCustomPrompt="1"/>
          </p:nvPr>
        </p:nvSpPr>
        <p:spPr>
          <a:xfrm>
            <a:off x="6240463" y="4149724"/>
            <a:ext cx="2592388"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9" name="Content Placeholder 4"/>
          <p:cNvSpPr>
            <a:spLocks noGrp="1"/>
          </p:cNvSpPr>
          <p:nvPr>
            <p:ph sz="quarter" idx="13" hasCustomPrompt="1"/>
          </p:nvPr>
        </p:nvSpPr>
        <p:spPr>
          <a:xfrm>
            <a:off x="9121776" y="4149724"/>
            <a:ext cx="259079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11"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A2963A4D-3277-42A5-8919-305DE5AD9247}"/>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5C08B30B-C977-47BB-8EED-B75620336DD6}"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2" name="FirstDividerHider">
            <a:extLst>
              <a:ext uri="{FF2B5EF4-FFF2-40B4-BE49-F238E27FC236}">
                <a16:creationId xmlns:a16="http://schemas.microsoft.com/office/drawing/2014/main" id="{E1242BA1-7F88-4EA2-ACA1-05CEF1F3A57D}"/>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100695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eynote Cover Page w. white text">
    <p:bg>
      <p:bgPr>
        <a:solidFill>
          <a:schemeClr val="tx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368FADF5-0F2E-41A5-9C74-2E60F7AC8939}"/>
              </a:ext>
            </a:extLst>
          </p:cNvPr>
          <p:cNvSpPr>
            <a:spLocks noGrp="1"/>
          </p:cNvSpPr>
          <p:nvPr>
            <p:ph sz="quarter" idx="13" hasCustomPrompt="1"/>
          </p:nvPr>
        </p:nvSpPr>
        <p:spPr>
          <a:xfrm>
            <a:off x="0" y="0"/>
            <a:ext cx="12192000" cy="6858000"/>
          </a:xfrm>
          <a:prstGeom prst="rect">
            <a:avLst/>
          </a:prstGeom>
        </p:spPr>
        <p:txBody>
          <a:bodyPr/>
          <a:lstStyle>
            <a:lvl1pPr marL="0" indent="0">
              <a:buNone/>
              <a:defRPr/>
            </a:lvl1pPr>
            <a:lvl2pPr>
              <a:defRPr/>
            </a:lvl2pPr>
            <a:lvl3pPr>
              <a:defRPr/>
            </a:lvl3pPr>
            <a:lvl4pPr>
              <a:defRPr/>
            </a:lvl4pPr>
            <a:lvl5pPr>
              <a:defRPr/>
            </a:lvl5pPr>
          </a:lstStyle>
          <a:p>
            <a:pPr lvl="0"/>
            <a:r>
              <a:rPr lang="en-US" dirty="0"/>
              <a:t> </a:t>
            </a:r>
            <a:endParaRPr lang="en-US"/>
          </a:p>
        </p:txBody>
      </p:sp>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49"/>
            <a:ext cx="8353426" cy="3456000"/>
          </a:xfrm>
          <a:noFill/>
          <a:ln w="9525">
            <a:noFill/>
            <a:miter lim="800000"/>
            <a:headEnd/>
            <a:tailEnd/>
          </a:ln>
        </p:spPr>
        <p:txBody>
          <a:bodyPr anchor="t"/>
          <a:lstStyle>
            <a:lvl1pPr>
              <a:defRPr lang="en-US" sz="8000" b="0" dirty="0">
                <a:solidFill>
                  <a:schemeClr val="bg1"/>
                </a:solidFill>
              </a:defRPr>
            </a:lvl1pPr>
          </a:lstStyle>
          <a:p>
            <a:pPr lvl="0"/>
            <a:r>
              <a:rPr lang="en-US" dirty="0"/>
              <a:t>Keynote cover page </a:t>
            </a:r>
            <a:br>
              <a:rPr lang="en-GB" dirty="0"/>
            </a:br>
            <a:r>
              <a:rPr lang="en-US" dirty="0"/>
              <a:t>Ericsson Hilda Light 80pt, max 3-lines</a:t>
            </a:r>
            <a:endParaRPr lang="en-US"/>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4" y="4149725"/>
            <a:ext cx="5472113" cy="2087563"/>
          </a:xfrm>
          <a:prstGeom prst="rect">
            <a:avLst/>
          </a:prstGeom>
        </p:spPr>
        <p:txBody>
          <a:bodyPr rIns="0" anchor="t"/>
          <a:lstStyle>
            <a:lvl1pPr marL="0" indent="0">
              <a:lnSpc>
                <a:spcPct val="100000"/>
              </a:lnSpc>
              <a:spcBef>
                <a:spcPts val="0"/>
              </a:spcBef>
              <a:buFont typeface="Ericsson Hilda Light" charset="0"/>
              <a:buNone/>
              <a:defRPr sz="2000" baseline="0">
                <a:solidFill>
                  <a:schemeClr val="bg1"/>
                </a:solidFill>
                <a:latin typeface="+mn-lt"/>
              </a:defRPr>
            </a:lvl1pPr>
          </a:lstStyle>
          <a:p>
            <a:r>
              <a:rPr lang="en-US" dirty="0"/>
              <a:t>Speaker,</a:t>
            </a:r>
            <a:br>
              <a:rPr lang="en-GB" dirty="0"/>
            </a:br>
            <a:r>
              <a:rPr lang="en-US" dirty="0"/>
              <a:t>Ericsson Black, Ericsson Hilda 20pt</a:t>
            </a:r>
            <a:endParaRPr lang="en-US"/>
          </a:p>
        </p:txBody>
      </p:sp>
      <p:pic>
        <p:nvPicPr>
          <p:cNvPr id="7" name="Graphic 6">
            <a:extLst>
              <a:ext uri="{FF2B5EF4-FFF2-40B4-BE49-F238E27FC236}">
                <a16:creationId xmlns:a16="http://schemas.microsoft.com/office/drawing/2014/main" id="{7753C092-06FE-4B22-BAB1-EBEB69074D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8"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866A1512-27D5-4CA8-94C5-10E56C30705D}"/>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CDFB8C78-A9D3-48DF-925D-BA6FD1AABA58}"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11" name="FirstDividerHider">
            <a:extLst>
              <a:ext uri="{FF2B5EF4-FFF2-40B4-BE49-F238E27FC236}">
                <a16:creationId xmlns:a16="http://schemas.microsoft.com/office/drawing/2014/main" id="{30276571-778A-43C8-820D-4E055433343F}"/>
              </a:ext>
            </a:extLst>
          </p:cNvPr>
          <p:cNvSpPr/>
          <p:nvPr userDrawn="1"/>
        </p:nvSpPr>
        <p:spPr bwMode="auto">
          <a:xfrm>
            <a:off x="396000" y="6408751"/>
            <a:ext cx="79513" cy="262393"/>
          </a:xfrm>
          <a:prstGeom prst="rect">
            <a:avLst/>
          </a:prstGeom>
          <a:solidFill>
            <a:schemeClr val="tx2"/>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064663325"/>
      </p:ext>
    </p:extLst>
  </p:cSld>
  <p:clrMapOvr>
    <a:masterClrMapping/>
  </p:clrMapOvr>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9" name="Title_SM">
            <a:extLst>
              <a:ext uri="{FF2B5EF4-FFF2-40B4-BE49-F238E27FC236}">
                <a16:creationId xmlns:a16="http://schemas.microsoft.com/office/drawing/2014/main" id="{2C948968-FB06-45CC-8259-6BDE4430EACB}"/>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3" name="Content Placeholder 1"/>
          <p:cNvSpPr>
            <a:spLocks noGrp="1"/>
          </p:cNvSpPr>
          <p:nvPr>
            <p:ph sz="quarter" idx="1" hasCustomPrompt="1"/>
          </p:nvPr>
        </p:nvSpPr>
        <p:spPr>
          <a:xfrm>
            <a:off x="481655" y="1844674"/>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4" name="Content Placeholder 2"/>
          <p:cNvSpPr>
            <a:spLocks noGrp="1"/>
          </p:cNvSpPr>
          <p:nvPr>
            <p:ph sz="quarter" idx="2" hasCustomPrompt="1"/>
          </p:nvPr>
        </p:nvSpPr>
        <p:spPr>
          <a:xfrm>
            <a:off x="6242694" y="1847723"/>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6" name="Content Placeholder 3"/>
          <p:cNvSpPr>
            <a:spLocks noGrp="1"/>
          </p:cNvSpPr>
          <p:nvPr>
            <p:ph sz="quarter" idx="4" hasCustomPrompt="1"/>
          </p:nvPr>
        </p:nvSpPr>
        <p:spPr>
          <a:xfrm>
            <a:off x="6242694" y="4151955"/>
            <a:ext cx="5472113"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7" name="Content Placeholder 4">
            <a:extLst>
              <a:ext uri="{FF2B5EF4-FFF2-40B4-BE49-F238E27FC236}">
                <a16:creationId xmlns:a16="http://schemas.microsoft.com/office/drawing/2014/main" id="{5BD2C41D-0700-4885-AB77-25AFFE4E1FDA}"/>
              </a:ext>
            </a:extLst>
          </p:cNvPr>
          <p:cNvSpPr>
            <a:spLocks noGrp="1"/>
          </p:cNvSpPr>
          <p:nvPr>
            <p:ph sz="quarter" idx="10" hasCustomPrompt="1"/>
          </p:nvPr>
        </p:nvSpPr>
        <p:spPr>
          <a:xfrm>
            <a:off x="481655" y="4152597"/>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Ericsson Hilda in bold. For copy and bullets, use Ericsson Hilda.</a:t>
            </a:r>
            <a:endParaRPr lang="en-US"/>
          </a:p>
          <a:p>
            <a:pPr lvl="0"/>
            <a:r>
              <a:rPr lang="en-US" dirty="0"/>
              <a:t>First level</a:t>
            </a:r>
            <a:endParaRPr lang="en-US"/>
          </a:p>
          <a:p>
            <a:pPr lvl="1"/>
            <a:r>
              <a:rPr lang="en-US" dirty="0"/>
              <a:t>Second level</a:t>
            </a:r>
            <a:endParaRPr lang="en-US"/>
          </a:p>
          <a:p>
            <a:pPr lvl="2"/>
            <a:r>
              <a:rPr lang="en-US" dirty="0"/>
              <a:t>Third level</a:t>
            </a:r>
            <a:endParaRPr lang="en-US"/>
          </a:p>
          <a:p>
            <a:pPr lvl="3"/>
            <a:r>
              <a:rPr lang="en-US" dirty="0"/>
              <a:t>Fourth level</a:t>
            </a:r>
            <a:endParaRPr lang="en-US"/>
          </a:p>
        </p:txBody>
      </p:sp>
      <p:sp>
        <p:nvSpPr>
          <p:cNvPr id="10"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549048C1-340D-44C4-857B-1B201EC9A7E7}"/>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F1AD37A7-F6B8-4DDB-889B-FDFC885A16DB}"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1" name="FirstDividerHider">
            <a:extLst>
              <a:ext uri="{FF2B5EF4-FFF2-40B4-BE49-F238E27FC236}">
                <a16:creationId xmlns:a16="http://schemas.microsoft.com/office/drawing/2014/main" id="{5B2537ED-0985-4CA8-A865-C2C6DFCB18EB}"/>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548612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13" name="Title_SM">
            <a:extLst>
              <a:ext uri="{FF2B5EF4-FFF2-40B4-BE49-F238E27FC236}">
                <a16:creationId xmlns:a16="http://schemas.microsoft.com/office/drawing/2014/main" id="{99858DC4-E787-41D2-A613-961D60F89117}"/>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Ericsson Hilda Light 40pt, Ericsson Black, max 2-lines</a:t>
            </a:r>
            <a:endParaRPr lang="en-US"/>
          </a:p>
        </p:txBody>
      </p:sp>
      <p:sp>
        <p:nvSpPr>
          <p:cNvPr id="3" name="Content Placeholder 1"/>
          <p:cNvSpPr>
            <a:spLocks noGrp="1"/>
          </p:cNvSpPr>
          <p:nvPr>
            <p:ph sz="quarter" idx="1" hasCustomPrompt="1"/>
          </p:nvPr>
        </p:nvSpPr>
        <p:spPr>
          <a:xfrm>
            <a:off x="481560" y="1844675"/>
            <a:ext cx="2592389"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4" name="Content Placeholder 2"/>
          <p:cNvSpPr>
            <a:spLocks noGrp="1"/>
          </p:cNvSpPr>
          <p:nvPr>
            <p:ph sz="quarter" idx="2" hasCustomPrompt="1"/>
          </p:nvPr>
        </p:nvSpPr>
        <p:spPr>
          <a:xfrm>
            <a:off x="6243216" y="1844674"/>
            <a:ext cx="2592387"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a:p>
            <a:pPr lvl="3"/>
            <a:endParaRPr lang="en-US" dirty="0"/>
          </a:p>
        </p:txBody>
      </p:sp>
      <p:sp>
        <p:nvSpPr>
          <p:cNvPr id="5" name="Content Placeholder 3"/>
          <p:cNvSpPr>
            <a:spLocks noGrp="1"/>
          </p:cNvSpPr>
          <p:nvPr>
            <p:ph sz="quarter" idx="3" hasCustomPrompt="1"/>
          </p:nvPr>
        </p:nvSpPr>
        <p:spPr>
          <a:xfrm>
            <a:off x="481561" y="4151134"/>
            <a:ext cx="259238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6" name="Content Placeholder 4"/>
          <p:cNvSpPr>
            <a:spLocks noGrp="1"/>
          </p:cNvSpPr>
          <p:nvPr>
            <p:ph sz="quarter" idx="4" hasCustomPrompt="1"/>
          </p:nvPr>
        </p:nvSpPr>
        <p:spPr>
          <a:xfrm>
            <a:off x="6243152" y="4151245"/>
            <a:ext cx="2592387" cy="2086292"/>
          </a:xfrm>
          <a:prstGeom prst="rect">
            <a:avLst/>
          </a:prstGeom>
        </p:spPr>
        <p:txBody>
          <a:bodyPr lIns="72000" tIns="36000"/>
          <a:lstStyle>
            <a:lvl1pPr>
              <a:defRPr sz="2000"/>
            </a:lvl1pPr>
            <a:lvl2pPr>
              <a:defRPr sz="2000"/>
            </a:lvl2pPr>
            <a:lvl3pPr>
              <a:defRPr sz="2000"/>
            </a:lvl3pPr>
            <a:lvl4pPr>
              <a:defRPr sz="2000"/>
            </a:lvl4pPr>
            <a:lvl5pPr marL="1028700" indent="0">
              <a:buNone/>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9" name="Content Placeholder 5"/>
          <p:cNvSpPr>
            <a:spLocks noGrp="1"/>
          </p:cNvSpPr>
          <p:nvPr>
            <p:ph sz="quarter" idx="11" hasCustomPrompt="1"/>
          </p:nvPr>
        </p:nvSpPr>
        <p:spPr>
          <a:xfrm>
            <a:off x="3359835" y="1844674"/>
            <a:ext cx="2592388"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8" name="Content Placeholder 6"/>
          <p:cNvSpPr>
            <a:spLocks noGrp="1"/>
          </p:cNvSpPr>
          <p:nvPr>
            <p:ph sz="quarter" idx="10" hasCustomPrompt="1"/>
          </p:nvPr>
        </p:nvSpPr>
        <p:spPr>
          <a:xfrm>
            <a:off x="3361288" y="4151861"/>
            <a:ext cx="2592387"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11" name="Content Placeholder 7"/>
          <p:cNvSpPr>
            <a:spLocks noGrp="1"/>
          </p:cNvSpPr>
          <p:nvPr>
            <p:ph sz="quarter" idx="13" hasCustomPrompt="1"/>
          </p:nvPr>
        </p:nvSpPr>
        <p:spPr>
          <a:xfrm>
            <a:off x="9122324" y="1844674"/>
            <a:ext cx="2592387" cy="2089151"/>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a:p>
            <a:pPr lvl="3"/>
            <a:endParaRPr lang="en-US" dirty="0"/>
          </a:p>
        </p:txBody>
      </p:sp>
      <p:sp>
        <p:nvSpPr>
          <p:cNvPr id="10" name="Content Placeholder 8"/>
          <p:cNvSpPr>
            <a:spLocks noGrp="1"/>
          </p:cNvSpPr>
          <p:nvPr>
            <p:ph sz="quarter" idx="12" hasCustomPrompt="1"/>
          </p:nvPr>
        </p:nvSpPr>
        <p:spPr>
          <a:xfrm>
            <a:off x="9122324" y="4151861"/>
            <a:ext cx="2592387" cy="2087562"/>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Ericsson Hilda in bold. For copy and bullets, use E. Hilda.</a:t>
            </a:r>
            <a:endParaRPr lang="en-US"/>
          </a:p>
          <a:p>
            <a:pPr lvl="0"/>
            <a:r>
              <a:rPr lang="en-US" dirty="0"/>
              <a:t>First level</a:t>
            </a:r>
            <a:endParaRPr lang="en-US"/>
          </a:p>
          <a:p>
            <a:pPr lvl="1"/>
            <a:r>
              <a:rPr lang="en-US" dirty="0"/>
              <a:t>Second level</a:t>
            </a:r>
            <a:endParaRPr lang="en-US"/>
          </a:p>
        </p:txBody>
      </p:sp>
      <p:sp>
        <p:nvSpPr>
          <p:cNvPr id="14"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089CBEB5-348B-49F3-8F8B-FDEE08950E37}"/>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rgbClr val="1A1816"/>
                </a:solidFill>
                <a:latin typeface="+mn-lt"/>
              </a:rPr>
              <a:t>  |  EPLEJZS József Pletser  |  2020-03-30  |  Open  |  Page </a:t>
            </a:r>
            <a:fld id="{A33D8788-3F4C-44CD-B7CD-63F7A9F79A1A}" type="slidenum">
              <a:rPr lang="en-US" sz="800" b="0" i="0" u="none" smtClean="0">
                <a:solidFill>
                  <a:srgbClr val="1A1816"/>
                </a:solidFill>
                <a:latin typeface="+mn-lt"/>
              </a:rPr>
              <a:t>‹#›</a:t>
            </a:fld>
            <a:r>
              <a:rPr lang="en-US" sz="800" b="0" i="0" u="none">
                <a:solidFill>
                  <a:srgbClr val="1A1816"/>
                </a:solidFill>
                <a:latin typeface="+mn-lt"/>
              </a:rPr>
              <a:t> of 10</a:t>
            </a:r>
            <a:endParaRPr lang="en-US" sz="800" b="0" i="0" u="none" dirty="0">
              <a:solidFill>
                <a:srgbClr val="1A1816"/>
              </a:solidFill>
              <a:latin typeface="+mn-lt"/>
            </a:endParaRPr>
          </a:p>
        </p:txBody>
      </p:sp>
      <p:sp>
        <p:nvSpPr>
          <p:cNvPr id="16" name="FirstDividerHider">
            <a:extLst>
              <a:ext uri="{FF2B5EF4-FFF2-40B4-BE49-F238E27FC236}">
                <a16:creationId xmlns:a16="http://schemas.microsoft.com/office/drawing/2014/main" id="{440C0979-D90E-4CC1-9A55-E0FC60A30731}"/>
              </a:ext>
            </a:extLst>
          </p:cNvPr>
          <p:cNvSpPr/>
          <p:nvPr userDrawn="1"/>
        </p:nvSpPr>
        <p:spPr bwMode="auto">
          <a:xfrm>
            <a:off x="396000" y="6408751"/>
            <a:ext cx="79513" cy="262393"/>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436988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ck logo end slide">
    <p:spTree>
      <p:nvGrpSpPr>
        <p:cNvPr id="1" name=""/>
        <p:cNvGrpSpPr/>
        <p:nvPr/>
      </p:nvGrpSpPr>
      <p:grpSpPr>
        <a:xfrm>
          <a:off x="0" y="0"/>
          <a:ext cx="0" cy="0"/>
          <a:chOff x="0" y="0"/>
          <a:chExt cx="0" cy="0"/>
        </a:xfrm>
      </p:grpSpPr>
      <p:sp>
        <p:nvSpPr>
          <p:cNvPr id="9" name="SubTitle_TM">
            <a:extLst>
              <a:ext uri="{FF2B5EF4-FFF2-40B4-BE49-F238E27FC236}">
                <a16:creationId xmlns:a16="http://schemas.microsoft.com/office/drawing/2014/main" id="{B200748E-0B61-48E1-8B47-504C30250995}"/>
              </a:ext>
            </a:extLst>
          </p:cNvPr>
          <p:cNvSpPr>
            <a:spLocks noGrp="1" noChangeArrowheads="1"/>
          </p:cNvSpPr>
          <p:nvPr>
            <p:ph type="subTitle" idx="1" hasCustomPrompt="1"/>
          </p:nvPr>
        </p:nvSpPr>
        <p:spPr>
          <a:xfrm>
            <a:off x="3071813" y="4309200"/>
            <a:ext cx="6048375" cy="347472"/>
          </a:xfrm>
          <a:prstGeom prst="rect">
            <a:avLst/>
          </a:prstGeom>
        </p:spPr>
        <p:txBody>
          <a:bodyPr rIns="72000" anchor="ctr"/>
          <a:lstStyle>
            <a:lvl1pPr marL="0" indent="0" algn="ctr">
              <a:lnSpc>
                <a:spcPct val="100000"/>
              </a:lnSpc>
              <a:spcBef>
                <a:spcPts val="0"/>
              </a:spcBef>
              <a:buFont typeface="Ericsson Hilda Light" charset="0"/>
              <a:buNone/>
              <a:defRPr sz="2000" baseline="0">
                <a:solidFill>
                  <a:schemeClr val="tx1"/>
                </a:solidFill>
                <a:latin typeface="+mn-lt"/>
              </a:defRPr>
            </a:lvl1pPr>
          </a:lstStyle>
          <a:p>
            <a:r>
              <a:rPr lang="en-US" dirty="0"/>
              <a:t>Use this space for relevant Ericsson URLs or hashtags</a:t>
            </a:r>
            <a:endParaRPr lang="en-US"/>
          </a:p>
        </p:txBody>
      </p:sp>
      <p:pic>
        <p:nvPicPr>
          <p:cNvPr id="6" name="Graphic 5">
            <a:extLst>
              <a:ext uri="{FF2B5EF4-FFF2-40B4-BE49-F238E27FC236}">
                <a16:creationId xmlns:a16="http://schemas.microsoft.com/office/drawing/2014/main" id="{8979B00C-7C1F-4F17-8D52-31D787A1234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6895" y="2854112"/>
            <a:ext cx="1163145" cy="1163145"/>
          </a:xfrm>
          <a:prstGeom prst="rect">
            <a:avLst/>
          </a:prstGeom>
        </p:spPr>
      </p:pic>
    </p:spTree>
    <p:extLst>
      <p:ext uri="{BB962C8B-B14F-4D97-AF65-F5344CB8AC3E}">
        <p14:creationId xmlns:p14="http://schemas.microsoft.com/office/powerpoint/2010/main" val="576168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White logo end slid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EBC62E-40C0-43CF-98DC-55F7A1D1FD31}"/>
              </a:ext>
            </a:extLst>
          </p:cNvPr>
          <p:cNvSpPr/>
          <p:nvPr userDrawn="1"/>
        </p:nvSpPr>
        <p:spPr bwMode="auto">
          <a:xfrm>
            <a:off x="0" y="0"/>
            <a:ext cx="12192000" cy="6858000"/>
          </a:xfrm>
          <a:prstGeom prst="rect">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bg1"/>
              </a:solidFill>
              <a:effectLst/>
              <a:latin typeface="+mn-lt"/>
            </a:endParaRPr>
          </a:p>
        </p:txBody>
      </p:sp>
      <p:sp>
        <p:nvSpPr>
          <p:cNvPr id="9" name="SubTitle_TM">
            <a:extLst>
              <a:ext uri="{FF2B5EF4-FFF2-40B4-BE49-F238E27FC236}">
                <a16:creationId xmlns:a16="http://schemas.microsoft.com/office/drawing/2014/main" id="{B200748E-0B61-48E1-8B47-504C30250995}"/>
              </a:ext>
            </a:extLst>
          </p:cNvPr>
          <p:cNvSpPr>
            <a:spLocks noGrp="1" noChangeArrowheads="1"/>
          </p:cNvSpPr>
          <p:nvPr>
            <p:ph type="subTitle" idx="1" hasCustomPrompt="1"/>
          </p:nvPr>
        </p:nvSpPr>
        <p:spPr>
          <a:xfrm>
            <a:off x="3071813" y="4309200"/>
            <a:ext cx="6048375" cy="347472"/>
          </a:xfrm>
          <a:prstGeom prst="rect">
            <a:avLst/>
          </a:prstGeom>
        </p:spPr>
        <p:txBody>
          <a:bodyPr rIns="72000" anchor="ctr"/>
          <a:lstStyle>
            <a:lvl1pPr marL="0" indent="0" algn="ctr">
              <a:lnSpc>
                <a:spcPct val="100000"/>
              </a:lnSpc>
              <a:spcBef>
                <a:spcPts val="0"/>
              </a:spcBef>
              <a:buFont typeface="Ericsson Hilda Light" charset="0"/>
              <a:buNone/>
              <a:defRPr sz="2000" baseline="0">
                <a:solidFill>
                  <a:schemeClr val="bg1"/>
                </a:solidFill>
                <a:latin typeface="+mn-lt"/>
              </a:defRPr>
            </a:lvl1pPr>
          </a:lstStyle>
          <a:p>
            <a:r>
              <a:rPr lang="en-US" dirty="0"/>
              <a:t>Use this space for relevant Ericsson URLs or hashtags</a:t>
            </a:r>
            <a:endParaRPr lang="en-US"/>
          </a:p>
        </p:txBody>
      </p:sp>
      <p:pic>
        <p:nvPicPr>
          <p:cNvPr id="4" name="Graphic 3">
            <a:extLst>
              <a:ext uri="{FF2B5EF4-FFF2-40B4-BE49-F238E27FC236}">
                <a16:creationId xmlns:a16="http://schemas.microsoft.com/office/drawing/2014/main" id="{ACE90D21-D589-4F0A-88B0-94229A40F0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509" y="2842270"/>
            <a:ext cx="1174987" cy="1174987"/>
          </a:xfrm>
          <a:prstGeom prst="rect">
            <a:avLst/>
          </a:prstGeom>
        </p:spPr>
      </p:pic>
    </p:spTree>
    <p:extLst>
      <p:ext uri="{BB962C8B-B14F-4D97-AF65-F5344CB8AC3E}">
        <p14:creationId xmlns:p14="http://schemas.microsoft.com/office/powerpoint/2010/main" val="685361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mbedded charact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F35DD-3E5E-42CB-AFA5-5E09E14F72A4}"/>
              </a:ext>
            </a:extLst>
          </p:cNvPr>
          <p:cNvSpPr txBox="1"/>
          <p:nvPr userDrawn="1"/>
        </p:nvSpPr>
        <p:spPr bwMode="auto">
          <a:xfrm>
            <a:off x="479425" y="142897"/>
            <a:ext cx="11233149" cy="6792047"/>
          </a:xfrm>
          <a:prstGeom prst="rect">
            <a:avLst/>
          </a:prstGeom>
          <a:noFill/>
          <a:ln w="9525">
            <a:noFill/>
            <a:miter lim="800000"/>
            <a:headEnd/>
            <a:tailEnd/>
          </a:ln>
        </p:spPr>
        <p:txBody>
          <a:bodyPr vert="horz" wrap="square" lIns="72000" tIns="36000" rIns="0" bIns="0" numCol="1" rtlCol="0" anchor="t" anchorCtr="0" compatLnSpc="1">
            <a:prstTxWarp prst="textNoShape">
              <a:avLst/>
            </a:prstTxWarp>
            <a:spAutoFit/>
          </a:bodyPr>
          <a:lstStyle/>
          <a:p>
            <a:pPr marL="0" indent="0">
              <a:buClr>
                <a:schemeClr val="tx1"/>
              </a:buClr>
              <a:buFont typeface="Ericsson Hilda Light" panose="00000400000000000000" pitchFamily="2" charset="0"/>
              <a:buNone/>
            </a:pPr>
            <a:r>
              <a:rPr lang="en-US" sz="1400" b="1" dirty="0">
                <a:solidFill>
                  <a:schemeClr val="tx1"/>
                </a:solidFill>
              </a:rPr>
              <a:t>This Master Slide is to ensure that all our characters are embedded with the presentation. Should not be used in a presentation.</a:t>
            </a:r>
            <a:endParaRPr lang="en-US"/>
          </a:p>
          <a:p>
            <a:pPr marL="0" indent="0">
              <a:buClr>
                <a:schemeClr val="tx1"/>
              </a:buClr>
              <a:buFont typeface="Ericsson Hilda Light" panose="00000400000000000000" pitchFamily="2" charset="0"/>
              <a:buNone/>
            </a:pPr>
            <a:endParaRPr lang="en-US" sz="1400" b="1" dirty="0">
              <a:solidFill>
                <a:schemeClr val="tx1"/>
              </a:solidFill>
            </a:endParaRPr>
          </a:p>
          <a:p>
            <a:pPr marL="0" indent="0">
              <a:buClr>
                <a:schemeClr val="tx1"/>
              </a:buClr>
              <a:buFont typeface="Ericsson Hilda Light" panose="00000400000000000000" pitchFamily="2" charset="0"/>
              <a:buNone/>
            </a:pPr>
            <a:r>
              <a:rPr lang="en-US" sz="1400" dirty="0">
                <a:solidFill>
                  <a:schemeClr val="tx1"/>
                </a:solidFill>
              </a:rPr>
              <a:t>!"#$%&amp;'()*+,./0123456789:;&lt;=&gt;?@ABCDEFGHIJKLMNOPQRSTUVWXYZ[\]^_`</a:t>
            </a:r>
            <a:r>
              <a:rPr lang="en-US" sz="1400" dirty="0" err="1">
                <a:solidFill>
                  <a:schemeClr val="tx1"/>
                </a:solidFill>
              </a:rPr>
              <a:t>abcdefghijklmnopqrstuvwxyz</a:t>
            </a:r>
            <a:r>
              <a:rPr lang="en-US" sz="1400" dirty="0">
                <a:solidFill>
                  <a:schemeClr val="tx1"/>
                </a:solidFill>
              </a:rPr>
              <a:t>{|}~¡¢£¤¥¦§¨©ª«¬®¯°±²³´¶·¸¹º»¼½ÀÁÂÃÄÅÆÇÈËÌÍÎÏÐÑÒÓÔÕÖ×ØÙÚÛÜÝÞßàáâãäåæçèéêëìíîïðñòóôõö÷øùúûüýþÿĀāĂăąĆćĊċČčĎďĐđĒĖėĘęĚěĞğĠġĢģĪīĮįİıĶķĹĺĻļĽľŁłŃńŅņŇňŌŐőŒœŔŕŖŗŘřŚśŞşŠšŢţŤťŪūŮůŰűŲųŴŵŶŷŸŹźŻżŽžƒȘșˆˇ˘˙˚˛˜˝</a:t>
            </a:r>
            <a:r>
              <a:rPr lang="en-US" sz="1400" dirty="0" err="1">
                <a:solidFill>
                  <a:schemeClr val="tx1"/>
                </a:solidFill>
              </a:rPr>
              <a:t>ẀẁẃẄẅỲỳ</a:t>
            </a:r>
            <a:r>
              <a:rPr lang="en-US" sz="1400" dirty="0">
                <a:solidFill>
                  <a:schemeClr val="tx1"/>
                </a:solidFill>
              </a:rPr>
              <a:t>‘’‚“”„†‡•…‰‹›⁄€™ĀĀĂĂĄĄĆĆĊĊČČĎĎĐĐĒĒĖĖĘĘĚĚĞĞĠĠĢĢĪĪĮĮİĶĶĹĹĻĻĽĽŃŃŅŅŇŇŌŌŐŐŔŔŖŖŘŘŚŚŞŞŢŢŤŤŪŪŮŮŰŰŲŲŴŴŶŶŹŹŻŻȘș−≤≥</a:t>
            </a:r>
            <a:r>
              <a:rPr lang="en-US" sz="1400" dirty="0" err="1">
                <a:solidFill>
                  <a:schemeClr val="tx1"/>
                </a:solidFill>
              </a:rPr>
              <a:t>ﬁﬂΆΈΉΊΌΎΏΐΑΒΓΕΖΗΘΙΚΛΜΝΞΟΠΡΣΤΥΦΧΨΪΫΆΈΉΊΰ</a:t>
            </a:r>
            <a:r>
              <a:rPr lang="en-US" sz="1400" dirty="0">
                <a:solidFill>
                  <a:schemeClr val="tx1"/>
                </a:solidFill>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r>
              <a:rPr lang="en-US" sz="1400" dirty="0">
                <a:solidFill>
                  <a:schemeClr val="tx1"/>
                </a:solidFill>
                <a:latin typeface="Ericsson Hilda" panose="00000500000000000000" pitchFamily="2" charset="0"/>
              </a:rPr>
              <a:t>●</a:t>
            </a:r>
            <a:endParaRPr lang="en-US" sz="1400"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1" dirty="0">
                <a:solidFill>
                  <a:schemeClr val="tx1"/>
                </a:solidFill>
              </a:rPr>
              <a:t>!"#$%&amp;'()*+,./0123456789:;&lt;=&gt;?@ABCDEFGHIJKLMNOPQRSTUVWXYZ[\]^_`</a:t>
            </a:r>
            <a:r>
              <a:rPr lang="en-US" sz="1400" b="1" dirty="0" err="1">
                <a:solidFill>
                  <a:schemeClr val="tx1"/>
                </a:solidFill>
              </a:rPr>
              <a:t>abcdefghijklmnopqrstuvwxyz</a:t>
            </a:r>
            <a:r>
              <a:rPr lang="en-US" sz="1400" b="1" dirty="0">
                <a:solidFill>
                  <a:schemeClr val="tx1"/>
                </a:solidFill>
              </a:rPr>
              <a:t>{|}~¡¢£¤¥¦§¨©ª«¬®¯°±²³´¶·¸¹º»¼½ÀÁÂÃÄÅÆÇÈËÌÍÎÏÐÑÒÓÔÕÖ×ØÙÚÛÜÝÞßàáâãäåæçèéêëìíîïðñòóôõö÷øùúûüýþÿĀāĂăąĆćĊċČčĎďĐđĒĖėĘęĚěĞğĠġĢģĪīĮįİıĶķĹĺĻļĽľŁłŃńŅņŇňŌŐőŒœŔŕŖŗŘřŚśŞşŠšŢţŤťŪūŮůŰűŲųŴŵŶŷŸŹźŻżŽžƒȘșˆˇ˘˙˚˛˜˝</a:t>
            </a:r>
            <a:r>
              <a:rPr lang="en-US" sz="1400" b="1" dirty="0" err="1">
                <a:solidFill>
                  <a:schemeClr val="tx1"/>
                </a:solidFill>
              </a:rPr>
              <a:t>ẀẁẃẄẅỲỳ</a:t>
            </a:r>
            <a:r>
              <a:rPr lang="en-US" sz="1400" b="1" dirty="0">
                <a:solidFill>
                  <a:schemeClr val="tx1"/>
                </a:solidFill>
              </a:rPr>
              <a:t>‘’‚“”„†‡•…‰‹›⁄€™ĀĀĂĂĄĄĆĆĊĊČČĎĎĐĐĒĒĖĖĘĘĚĚĞĞĠĠĢĢĪĪĮĮİĶĶĹĹĻĻĽĽŃŃŅŅŇŇŌŌŐŐŔŔŖŖŘŘŚŚŞŞŢŢŤŤŪŪŮŮŰŰŲŲŴŴŶŶŹŹŻŻȘș−≤≥</a:t>
            </a:r>
            <a:r>
              <a:rPr lang="en-US" sz="1400" b="1" dirty="0" err="1">
                <a:solidFill>
                  <a:schemeClr val="tx1"/>
                </a:solidFill>
              </a:rPr>
              <a:t>ﬁﬂΆΈΉΊΌΎΏΐΑΒΓΕΖΗΘΙΚΛΜΝΞΟΠΡΣΤΥΦΧΨΪΫΆΈΉΊΰ</a:t>
            </a:r>
            <a:r>
              <a:rPr lang="en-US" sz="1400" b="1" dirty="0">
                <a:solidFill>
                  <a:schemeClr val="tx1"/>
                </a:solidFill>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r>
              <a:rPr lang="en-US" sz="1400" dirty="0">
                <a:solidFill>
                  <a:schemeClr val="tx1"/>
                </a:solidFill>
                <a:latin typeface="Ericsson Hilda" panose="00000500000000000000" pitchFamily="2" charset="0"/>
              </a:rPr>
              <a:t> </a:t>
            </a:r>
            <a:r>
              <a:rPr lang="en-US" sz="1400" b="1" dirty="0">
                <a:solidFill>
                  <a:schemeClr val="tx1"/>
                </a:solidFill>
                <a:latin typeface="Ericsson Hilda" panose="00000500000000000000" pitchFamily="2" charset="0"/>
              </a:rPr>
              <a:t>●</a:t>
            </a:r>
            <a:endParaRPr lang="en-US" sz="1400" b="1"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dirty="0">
                <a:solidFill>
                  <a:schemeClr val="tx1"/>
                </a:solidFill>
                <a:latin typeface="+mj-lt"/>
              </a:rPr>
              <a:t>!"#$%&amp;'()*+,./0123456789:;&lt;=&gt;?@ABCDEFGHIJKLMNOPQRSTUVWXYZ[\]^_`</a:t>
            </a:r>
            <a:r>
              <a:rPr lang="en-US" sz="1400" dirty="0" err="1">
                <a:solidFill>
                  <a:schemeClr val="tx1"/>
                </a:solidFill>
                <a:latin typeface="+mj-lt"/>
              </a:rPr>
              <a:t>abcdefghijklmnopqrstuvwxyz</a:t>
            </a:r>
            <a:r>
              <a:rPr lang="en-US" sz="1400" dirty="0">
                <a:solidFill>
                  <a:schemeClr val="tx1"/>
                </a:solidFill>
                <a:latin typeface="+mj-lt"/>
              </a:rPr>
              <a:t>{|}~¡¢£¤¥¦§¨©ª«¬®¯°±²³´¶·¸¹º»¼½ÀÁÂÃÄÅÆÇÈËÌÍÎÏÐÑÒÓÔÕÖ×ØÙÚÛÜÝÞßàáâãäåæçèéêëìíîïðñòóôõö÷øùúûüýþÿĀāĂăąĆćĊċ</a:t>
            </a:r>
            <a:r>
              <a:rPr lang="en-US" sz="1400" kern="1200" dirty="0">
                <a:solidFill>
                  <a:schemeClr val="tx1"/>
                </a:solidFill>
                <a:latin typeface="+mn-lt"/>
                <a:ea typeface="+mn-ea"/>
                <a:cs typeface="+mn-cs"/>
              </a:rPr>
              <a:t>Čč</a:t>
            </a:r>
            <a:r>
              <a:rPr lang="en-US" sz="1400" dirty="0">
                <a:solidFill>
                  <a:schemeClr val="tx1"/>
                </a:solidFill>
                <a:latin typeface="+mj-lt"/>
              </a:rPr>
              <a:t>ĎďĐđĒĖėĘęĚěĞğĠġĢģĪīĮįİıĶķĹĺĻļĽľŁłŃńŅņŇňŌŐőŒœŔŕŖŗŘřŚśŞşŠšŢţŤťŪūŮůŰűŲųŴŵŶŷŸŹźŻżŽžƒȘșˆˇ˘˙˚˛˜˝</a:t>
            </a:r>
            <a:r>
              <a:rPr lang="en-US" sz="1400" dirty="0" err="1">
                <a:solidFill>
                  <a:schemeClr val="tx1"/>
                </a:solidFill>
                <a:latin typeface="+mj-lt"/>
              </a:rPr>
              <a:t>ẀẁẃẄẅỲỳ</a:t>
            </a:r>
            <a:r>
              <a:rPr lang="en-US" sz="1400" dirty="0">
                <a:solidFill>
                  <a:schemeClr val="tx1"/>
                </a:solidFill>
                <a:latin typeface="+mj-lt"/>
              </a:rPr>
              <a:t>‘’‚“”„†‡•…‰‹›⁄€™ĀĀĂĂĄĄĆĆĊĊČČĎĎĐĐĒĒĖĖĘĘĚĚĞĞĠĠĢĢĪĪĮĮİĶĶĹĹĻĻĽĽŃŃŅŅŇŇŌŌŐŐŔŔŖŖŘŘŚŚŞŞŢŢŤŤŪŪŮŮŰŰŲŲŴŴŶŶŹŹŻŻȘș−≤≥</a:t>
            </a:r>
            <a:r>
              <a:rPr lang="en-US" sz="1400" dirty="0" err="1">
                <a:solidFill>
                  <a:schemeClr val="tx1"/>
                </a:solidFill>
                <a:latin typeface="+mj-lt"/>
              </a:rPr>
              <a:t>ﬁﬂΆΈΉΊΌΎΏΐΑΒΓΕΖΗΘΙΚΛΜΝΞΟΠΡΣΤΥΦΧΨΪΫΆΈΉΊΰ</a:t>
            </a:r>
            <a:r>
              <a:rPr lang="en-US" sz="1400" dirty="0">
                <a:solidFill>
                  <a:schemeClr val="tx1"/>
                </a:solidFill>
                <a:latin typeface="+mj-lt"/>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r>
              <a:rPr lang="en-US" sz="1400" dirty="0">
                <a:solidFill>
                  <a:schemeClr val="tx1"/>
                </a:solidFill>
                <a:latin typeface="Ericsson Hilda Light" panose="00000400000000000000" pitchFamily="2" charset="0"/>
              </a:rPr>
              <a:t>●</a:t>
            </a:r>
            <a:endParaRPr lang="en-US" sz="14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1" dirty="0">
                <a:solidFill>
                  <a:schemeClr val="tx1"/>
                </a:solidFill>
                <a:latin typeface="+mj-lt"/>
              </a:rPr>
              <a:t>!"#$%&amp;'()*+,./0123456789:;&lt;=&gt;?@ABCDEFGHIJKLMNOPQRSTUVWXYZ[\]^_`</a:t>
            </a:r>
            <a:r>
              <a:rPr lang="en-US" sz="1400" b="1" dirty="0" err="1">
                <a:solidFill>
                  <a:schemeClr val="tx1"/>
                </a:solidFill>
                <a:latin typeface="+mj-lt"/>
              </a:rPr>
              <a:t>abcdefghijklmnopqrstuvwxyz</a:t>
            </a:r>
            <a:r>
              <a:rPr lang="en-US" sz="1400" b="1" dirty="0">
                <a:solidFill>
                  <a:schemeClr val="tx1"/>
                </a:solidFill>
                <a:latin typeface="+mj-lt"/>
              </a:rPr>
              <a:t>{|}~¡¢£¤¥¦§¨©ª«¬®¯°±²³´¶·¸¹º»¼½ÀÁÂÃÄÅÆÇÈËÌÍÎÏÐÑÒÓÔÕÖ×ØÙÚÛÜÝÞßàáâãäåæçèéêëìíîïðñòóôõö÷øùúûüýþÿĀāĂăąĆćĊċ</a:t>
            </a:r>
            <a:r>
              <a:rPr lang="en-US" sz="1400" b="1" kern="1200" dirty="0">
                <a:solidFill>
                  <a:schemeClr val="tx1"/>
                </a:solidFill>
                <a:latin typeface="+mn-lt"/>
                <a:ea typeface="+mn-ea"/>
                <a:cs typeface="+mn-cs"/>
              </a:rPr>
              <a:t>Čč</a:t>
            </a:r>
            <a:r>
              <a:rPr lang="en-US" sz="1400" b="1" dirty="0">
                <a:solidFill>
                  <a:schemeClr val="tx1"/>
                </a:solidFill>
                <a:latin typeface="+mj-lt"/>
              </a:rPr>
              <a:t>ĎďĐđĒĖėĘęĚěĞğĠġĢģĪīĮįİıĶķĹĺĻļĽľŁłŃńŅņŇňŌŐőŒœŔŕŖŗŘřŚśŞşŠšŢţŤťŪūŮůŰűŲųŴŵŶŷŸŹźŻżŽžƒȘșˆˇ˘˙˚˛˜˝</a:t>
            </a:r>
            <a:r>
              <a:rPr lang="en-US" sz="1400" b="1" dirty="0" err="1">
                <a:solidFill>
                  <a:schemeClr val="tx1"/>
                </a:solidFill>
                <a:latin typeface="+mj-lt"/>
              </a:rPr>
              <a:t>ẀẁẃẄẅỲỳ</a:t>
            </a:r>
            <a:r>
              <a:rPr lang="en-US" sz="1400" b="1" dirty="0">
                <a:solidFill>
                  <a:schemeClr val="tx1"/>
                </a:solidFill>
                <a:latin typeface="+mj-lt"/>
              </a:rPr>
              <a:t>‘’‚“”„†‡•…‰‹›⁄€™ĀĀĂĂĄĄĆĆĊĊČČĎĎĐĐĒĒĖĖĘĘĚĚĞĞĠĠĢĢĪĪĮĮİĶĶĹĹĻĻĽĽŃŃŅŅŇŇŌŌŐŐŔŔŖŖŘŘŚŚŞŞŢŢŤŤŪŪŮŮŰŰŲŲŴŴŶŶŹŹŻŻȘș−≤≥</a:t>
            </a:r>
            <a:r>
              <a:rPr lang="en-US" sz="1400" b="1" dirty="0" err="1">
                <a:solidFill>
                  <a:schemeClr val="tx1"/>
                </a:solidFill>
                <a:latin typeface="+mj-lt"/>
              </a:rPr>
              <a:t>ﬁﬂΆΈΉΊΌΎΏΐΑΒΓΕΖΗΘΙΚΛΜΝΞΟΠΡΣΤΥΦΧΨΪΫΆΈΉΊΰ</a:t>
            </a:r>
            <a:r>
              <a:rPr lang="en-US" sz="1400" b="1" dirty="0">
                <a:solidFill>
                  <a:schemeClr val="tx1"/>
                </a:solidFill>
                <a:latin typeface="+mj-lt"/>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r>
              <a:rPr lang="en-US" sz="1400" b="1" dirty="0">
                <a:solidFill>
                  <a:schemeClr val="tx1"/>
                </a:solidFill>
                <a:latin typeface="Ericsson Hilda Light" panose="00000400000000000000" pitchFamily="2" charset="0"/>
              </a:rPr>
              <a:t>●</a:t>
            </a:r>
            <a:endParaRPr lang="en-US" sz="1400" b="1"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1" dirty="0">
              <a:solidFill>
                <a:schemeClr val="tx1"/>
              </a:solidFill>
              <a:latin typeface="Ericsson Technical Icons" panose="00000500000000000000" pitchFamily="2"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1" dirty="0">
                <a:solidFill>
                  <a:schemeClr val="tx1"/>
                </a:solidFill>
                <a:latin typeface="Ericsson Technical Icons" panose="00000500000000000000" pitchFamily="2" charset="0"/>
              </a:rPr>
              <a:t>B C D F G H I L M O P R S W X b c d f g h I l m o p r s w x</a:t>
            </a:r>
            <a:endParaRPr lang="en-US" sz="1400" b="1" dirty="0">
              <a:solidFill>
                <a:schemeClr val="tx1"/>
              </a:solidFill>
              <a:latin typeface="+mj-lt"/>
            </a:endParaRPr>
          </a:p>
        </p:txBody>
      </p:sp>
    </p:spTree>
    <p:extLst>
      <p:ext uri="{BB962C8B-B14F-4D97-AF65-F5344CB8AC3E}">
        <p14:creationId xmlns:p14="http://schemas.microsoft.com/office/powerpoint/2010/main" val="141047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tement Page 1">
    <p:spTree>
      <p:nvGrpSpPr>
        <p:cNvPr id="1" name=""/>
        <p:cNvGrpSpPr/>
        <p:nvPr/>
      </p:nvGrpSpPr>
      <p:grpSpPr>
        <a:xfrm>
          <a:off x="0" y="0"/>
          <a:ext cx="0" cy="0"/>
          <a:chOff x="0" y="0"/>
          <a:chExt cx="0" cy="0"/>
        </a:xfrm>
      </p:grpSpPr>
      <p:sp>
        <p:nvSpPr>
          <p:cNvPr id="4" name="Rectangle 3"/>
          <p:cNvSpPr/>
          <p:nvPr userDrawn="1"/>
        </p:nvSpPr>
        <p:spPr bwMode="auto">
          <a:xfrm>
            <a:off x="0" y="0"/>
            <a:ext cx="12192000" cy="6858000"/>
          </a:xfrm>
          <a:prstGeom prst="rect">
            <a:avLst/>
          </a:prstGeom>
          <a:solidFill>
            <a:schemeClr val="accent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dirty="0">
              <a:latin typeface="Ericsson Hilda Light" panose="00000400000000000000" pitchFamily="2" charset="0"/>
              <a:cs typeface="+mn-cs"/>
            </a:endParaRPr>
          </a:p>
        </p:txBody>
      </p:sp>
      <p:sp>
        <p:nvSpPr>
          <p:cNvPr id="11" name="Title_TM">
            <a:extLst>
              <a:ext uri="{FF2B5EF4-FFF2-40B4-BE49-F238E27FC236}">
                <a16:creationId xmlns:a16="http://schemas.microsoft.com/office/drawing/2014/main" id="{48FE7FF9-3930-4C4A-8BC6-EB9A286812D4}"/>
              </a:ext>
            </a:extLst>
          </p:cNvPr>
          <p:cNvSpPr>
            <a:spLocks noGrp="1" noChangeArrowheads="1"/>
          </p:cNvSpPr>
          <p:nvPr>
            <p:ph type="ctrTitle" hasCustomPrompt="1"/>
          </p:nvPr>
        </p:nvSpPr>
        <p:spPr>
          <a:xfrm>
            <a:off x="479424" y="476250"/>
            <a:ext cx="8353425" cy="3457575"/>
          </a:xfrm>
          <a:noFill/>
          <a:ln w="9525">
            <a:noFill/>
            <a:miter lim="800000"/>
            <a:headEnd/>
            <a:tailEnd/>
          </a:ln>
        </p:spPr>
        <p:txBody>
          <a:bodyPr/>
          <a:lstStyle>
            <a:lvl1pPr>
              <a:defRPr lang="en-US" sz="6000" b="0" dirty="0">
                <a:solidFill>
                  <a:schemeClr val="bg1"/>
                </a:solidFill>
              </a:defRPr>
            </a:lvl1pPr>
          </a:lstStyle>
          <a:p>
            <a:pPr lvl="0"/>
            <a:r>
              <a:rPr lang="en-US" dirty="0"/>
              <a:t>Chapter/section divider or Statement/fact/quote, </a:t>
            </a:r>
            <a:br>
              <a:rPr lang="en-GB" dirty="0"/>
            </a:br>
            <a:r>
              <a:rPr lang="en-US" dirty="0"/>
              <a:t>Ericsson Hilda Light 60pt, </a:t>
            </a:r>
            <a:br>
              <a:rPr lang="en-GB" dirty="0"/>
            </a:br>
            <a:r>
              <a:rPr lang="en-US" dirty="0"/>
              <a:t>Ericsson White, </a:t>
            </a:r>
            <a:br>
              <a:rPr lang="en-GB" dirty="0"/>
            </a:br>
            <a:r>
              <a:rPr lang="en-US" dirty="0"/>
              <a:t>max 5-lines</a:t>
            </a:r>
            <a:endParaRPr lang="en-US"/>
          </a:p>
        </p:txBody>
      </p:sp>
      <p:sp>
        <p:nvSpPr>
          <p:cNvPr id="12" name="SubTitle_TM">
            <a:extLst>
              <a:ext uri="{FF2B5EF4-FFF2-40B4-BE49-F238E27FC236}">
                <a16:creationId xmlns:a16="http://schemas.microsoft.com/office/drawing/2014/main" id="{A60848B0-180A-4C02-A8B3-E172AF538B61}"/>
              </a:ext>
            </a:extLst>
          </p:cNvPr>
          <p:cNvSpPr>
            <a:spLocks noGrp="1" noChangeArrowheads="1"/>
          </p:cNvSpPr>
          <p:nvPr>
            <p:ph type="subTitle" idx="1" hasCustomPrompt="1"/>
          </p:nvPr>
        </p:nvSpPr>
        <p:spPr>
          <a:xfrm>
            <a:off x="479425" y="4149725"/>
            <a:ext cx="5472113" cy="2087563"/>
          </a:xfrm>
          <a:prstGeom prst="rect">
            <a:avLst/>
          </a:prstGeom>
        </p:spPr>
        <p:txBody>
          <a:bodyPr rIns="0" anchor="ctr"/>
          <a:lstStyle>
            <a:lvl1pPr marL="0" indent="0">
              <a:lnSpc>
                <a:spcPct val="100000"/>
              </a:lnSpc>
              <a:spcBef>
                <a:spcPts val="0"/>
              </a:spcBef>
              <a:buFont typeface="Ericsson Hilda Light" charset="0"/>
              <a:buNone/>
              <a:defRPr sz="2000" baseline="0">
                <a:solidFill>
                  <a:schemeClr val="bg1"/>
                </a:solidFill>
                <a:latin typeface="+mn-lt"/>
              </a:defRPr>
            </a:lvl1pPr>
          </a:lstStyle>
          <a:p>
            <a:r>
              <a:rPr lang="en-US" dirty="0"/>
              <a:t>Statement/quote source, </a:t>
            </a:r>
            <a:endParaRPr lang="en-US"/>
          </a:p>
          <a:p>
            <a:r>
              <a:rPr lang="en-US" dirty="0"/>
              <a:t>Ericsson White, Ericsson Hilda 20pt</a:t>
            </a:r>
            <a:endParaRPr lang="en-US"/>
          </a:p>
        </p:txBody>
      </p:sp>
      <p:pic>
        <p:nvPicPr>
          <p:cNvPr id="6" name="Graphic 5">
            <a:extLst>
              <a:ext uri="{FF2B5EF4-FFF2-40B4-BE49-F238E27FC236}">
                <a16:creationId xmlns:a16="http://schemas.microsoft.com/office/drawing/2014/main" id="{5035D0DD-E99D-4FBA-B8C0-65E91EC04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7"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F4D3A834-11EE-4BDF-A704-0BF0873EFBA3}"/>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2978AA1F-01CE-4782-ABAF-902F877CDDA1}"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8" name="FirstDividerHider">
            <a:extLst>
              <a:ext uri="{FF2B5EF4-FFF2-40B4-BE49-F238E27FC236}">
                <a16:creationId xmlns:a16="http://schemas.microsoft.com/office/drawing/2014/main" id="{B0BFCB65-C4A0-4777-AB6F-CDDDEBA7BAEE}"/>
              </a:ext>
            </a:extLst>
          </p:cNvPr>
          <p:cNvSpPr/>
          <p:nvPr userDrawn="1"/>
        </p:nvSpPr>
        <p:spPr bwMode="auto">
          <a:xfrm>
            <a:off x="396000" y="6408751"/>
            <a:ext cx="79513" cy="262393"/>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108219646"/>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tement Page 2">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12192000" cy="6858000"/>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72000" rIns="72000"/>
          <a:lstStyle>
            <a:lvl1pPr eaLnBrk="0" hangingPunct="0">
              <a:spcBef>
                <a:spcPct val="50000"/>
              </a:spcBef>
              <a:defRPr sz="2000">
                <a:solidFill>
                  <a:schemeClr val="tx1"/>
                </a:solidFill>
                <a:latin typeface="Ericsson Hilda Light" pitchFamily="34" charset="0"/>
              </a:defRPr>
            </a:lvl1pPr>
            <a:lvl2pPr marL="742950" indent="-285750" eaLnBrk="0" hangingPunct="0">
              <a:spcBef>
                <a:spcPct val="50000"/>
              </a:spcBef>
              <a:defRPr sz="2000">
                <a:solidFill>
                  <a:schemeClr val="tx1"/>
                </a:solidFill>
                <a:latin typeface="Ericsson Hilda Light" pitchFamily="34" charset="0"/>
              </a:defRPr>
            </a:lvl2pPr>
            <a:lvl3pPr marL="1143000" indent="-228600" eaLnBrk="0" hangingPunct="0">
              <a:spcBef>
                <a:spcPct val="50000"/>
              </a:spcBef>
              <a:defRPr sz="2000">
                <a:solidFill>
                  <a:schemeClr val="tx1"/>
                </a:solidFill>
                <a:latin typeface="Ericsson Hilda Light" pitchFamily="34" charset="0"/>
              </a:defRPr>
            </a:lvl3pPr>
            <a:lvl4pPr marL="1600200" indent="-228600" eaLnBrk="0" hangingPunct="0">
              <a:spcBef>
                <a:spcPct val="50000"/>
              </a:spcBef>
              <a:defRPr sz="2000">
                <a:solidFill>
                  <a:schemeClr val="tx1"/>
                </a:solidFill>
                <a:latin typeface="Ericsson Hilda Light" pitchFamily="34" charset="0"/>
              </a:defRPr>
            </a:lvl4pPr>
            <a:lvl5pPr marL="2057400" indent="-228600" eaLnBrk="0" hangingPunct="0">
              <a:spcBef>
                <a:spcPct val="50000"/>
              </a:spcBef>
              <a:defRPr sz="2000">
                <a:solidFill>
                  <a:schemeClr val="tx1"/>
                </a:solidFill>
                <a:latin typeface="Ericsson Hilda Light" pitchFamily="34" charset="0"/>
              </a:defRPr>
            </a:lvl5pPr>
            <a:lvl6pPr marL="2514600" indent="-228600" eaLnBrk="0" fontAlgn="base" hangingPunct="0">
              <a:spcBef>
                <a:spcPct val="50000"/>
              </a:spcBef>
              <a:spcAft>
                <a:spcPct val="0"/>
              </a:spcAft>
              <a:defRPr sz="2000">
                <a:solidFill>
                  <a:schemeClr val="tx1"/>
                </a:solidFill>
                <a:latin typeface="Ericsson Hilda Light" pitchFamily="34" charset="0"/>
              </a:defRPr>
            </a:lvl6pPr>
            <a:lvl7pPr marL="2971800" indent="-228600" eaLnBrk="0" fontAlgn="base" hangingPunct="0">
              <a:spcBef>
                <a:spcPct val="50000"/>
              </a:spcBef>
              <a:spcAft>
                <a:spcPct val="0"/>
              </a:spcAft>
              <a:defRPr sz="2000">
                <a:solidFill>
                  <a:schemeClr val="tx1"/>
                </a:solidFill>
                <a:latin typeface="Ericsson Hilda Light" pitchFamily="34" charset="0"/>
              </a:defRPr>
            </a:lvl7pPr>
            <a:lvl8pPr marL="3429000" indent="-228600" eaLnBrk="0" fontAlgn="base" hangingPunct="0">
              <a:spcBef>
                <a:spcPct val="50000"/>
              </a:spcBef>
              <a:spcAft>
                <a:spcPct val="0"/>
              </a:spcAft>
              <a:defRPr sz="2000">
                <a:solidFill>
                  <a:schemeClr val="tx1"/>
                </a:solidFill>
                <a:latin typeface="Ericsson Hilda Light" pitchFamily="34" charset="0"/>
              </a:defRPr>
            </a:lvl8pPr>
            <a:lvl9pPr marL="3886200" indent="-228600" eaLnBrk="0" fontAlgn="base" hangingPunct="0">
              <a:spcBef>
                <a:spcPct val="50000"/>
              </a:spcBef>
              <a:spcAft>
                <a:spcPct val="0"/>
              </a:spcAft>
              <a:defRPr sz="2000">
                <a:solidFill>
                  <a:schemeClr val="tx1"/>
                </a:solidFill>
                <a:latin typeface="Ericsson Hilda Light" pitchFamily="34" charset="0"/>
              </a:defRPr>
            </a:lvl9pPr>
          </a:lstStyle>
          <a:p>
            <a:pPr eaLnBrk="1" hangingPunct="1">
              <a:defRPr/>
            </a:pPr>
            <a:endParaRPr lang="en-US" altLang="en-US" dirty="0">
              <a:latin typeface="Ericsson Hilda Light" panose="00000400000000000000" pitchFamily="2" charset="0"/>
            </a:endParaRPr>
          </a:p>
        </p:txBody>
      </p:sp>
      <p:sp>
        <p:nvSpPr>
          <p:cNvPr id="10" name="Title_TM">
            <a:extLst>
              <a:ext uri="{FF2B5EF4-FFF2-40B4-BE49-F238E27FC236}">
                <a16:creationId xmlns:a16="http://schemas.microsoft.com/office/drawing/2014/main" id="{4F3FE80A-6B53-492B-8FC1-A575806A0D00}"/>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lstStyle>
            <a:lvl1pPr>
              <a:defRPr lang="en-US" sz="6000" b="0" dirty="0">
                <a:solidFill>
                  <a:schemeClr val="bg1"/>
                </a:solidFill>
              </a:defRPr>
            </a:lvl1pPr>
          </a:lstStyle>
          <a:p>
            <a:pPr lvl="0"/>
            <a:r>
              <a:rPr lang="en-US" dirty="0"/>
              <a:t>Chapter/section divider or Statement/fact/quote, </a:t>
            </a:r>
            <a:br>
              <a:rPr lang="en-GB" dirty="0"/>
            </a:br>
            <a:r>
              <a:rPr lang="en-US" dirty="0"/>
              <a:t>Ericsson Hilda Light 60pt, </a:t>
            </a:r>
            <a:br>
              <a:rPr lang="en-GB" dirty="0"/>
            </a:br>
            <a:r>
              <a:rPr lang="en-US" dirty="0"/>
              <a:t>Ericsson White, </a:t>
            </a:r>
            <a:br>
              <a:rPr lang="en-GB" dirty="0"/>
            </a:br>
            <a:r>
              <a:rPr lang="en-US" dirty="0"/>
              <a:t>max 5-lines</a:t>
            </a:r>
            <a:endParaRPr lang="en-US"/>
          </a:p>
        </p:txBody>
      </p:sp>
      <p:sp>
        <p:nvSpPr>
          <p:cNvPr id="11" name="SubTitle_TM">
            <a:extLst>
              <a:ext uri="{FF2B5EF4-FFF2-40B4-BE49-F238E27FC236}">
                <a16:creationId xmlns:a16="http://schemas.microsoft.com/office/drawing/2014/main" id="{3AECA499-20B0-4F79-85A2-1C9D1BFBB0C0}"/>
              </a:ext>
            </a:extLst>
          </p:cNvPr>
          <p:cNvSpPr>
            <a:spLocks noGrp="1" noChangeArrowheads="1"/>
          </p:cNvSpPr>
          <p:nvPr>
            <p:ph type="subTitle" idx="1" hasCustomPrompt="1"/>
          </p:nvPr>
        </p:nvSpPr>
        <p:spPr>
          <a:xfrm>
            <a:off x="479424" y="4149725"/>
            <a:ext cx="5472113" cy="2087563"/>
          </a:xfrm>
          <a:prstGeom prst="rect">
            <a:avLst/>
          </a:prstGeom>
        </p:spPr>
        <p:txBody>
          <a:bodyPr rIns="0" anchor="ctr"/>
          <a:lstStyle>
            <a:lvl1pPr marL="0" indent="0">
              <a:lnSpc>
                <a:spcPct val="100000"/>
              </a:lnSpc>
              <a:spcBef>
                <a:spcPts val="0"/>
              </a:spcBef>
              <a:buFont typeface="Ericsson Hilda Light" charset="0"/>
              <a:buNone/>
              <a:defRPr sz="2000" baseline="0">
                <a:solidFill>
                  <a:schemeClr val="bg1"/>
                </a:solidFill>
                <a:latin typeface="+mn-lt"/>
              </a:defRPr>
            </a:lvl1pPr>
          </a:lstStyle>
          <a:p>
            <a:r>
              <a:rPr lang="en-US" dirty="0"/>
              <a:t>Statement/quote source, </a:t>
            </a:r>
            <a:endParaRPr lang="en-US"/>
          </a:p>
          <a:p>
            <a:r>
              <a:rPr lang="en-US" dirty="0"/>
              <a:t>Ericsson White, Ericsson Hilda 20pt</a:t>
            </a:r>
            <a:endParaRPr lang="en-US"/>
          </a:p>
        </p:txBody>
      </p:sp>
      <p:pic>
        <p:nvPicPr>
          <p:cNvPr id="6" name="Graphic 5">
            <a:extLst>
              <a:ext uri="{FF2B5EF4-FFF2-40B4-BE49-F238E27FC236}">
                <a16:creationId xmlns:a16="http://schemas.microsoft.com/office/drawing/2014/main" id="{BB77A080-9B1F-4D75-A79E-8C7540FBB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7"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A51D0608-0A57-43BF-AD18-8DFD8B5D249B}"/>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6F1E906B-F71A-4612-9689-79E80F6DF31C}"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8" name="FirstDividerHider">
            <a:extLst>
              <a:ext uri="{FF2B5EF4-FFF2-40B4-BE49-F238E27FC236}">
                <a16:creationId xmlns:a16="http://schemas.microsoft.com/office/drawing/2014/main" id="{E1090122-906E-44AF-A054-14B12CB245F6}"/>
              </a:ext>
            </a:extLst>
          </p:cNvPr>
          <p:cNvSpPr/>
          <p:nvPr userDrawn="1"/>
        </p:nvSpPr>
        <p:spPr bwMode="auto">
          <a:xfrm>
            <a:off x="396000" y="6408751"/>
            <a:ext cx="79513" cy="262393"/>
          </a:xfrm>
          <a:prstGeom prst="rect">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99406540"/>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tement Page 3">
    <p:spTree>
      <p:nvGrpSpPr>
        <p:cNvPr id="1" name=""/>
        <p:cNvGrpSpPr/>
        <p:nvPr/>
      </p:nvGrpSpPr>
      <p:grpSpPr>
        <a:xfrm>
          <a:off x="0" y="0"/>
          <a:ext cx="0" cy="0"/>
          <a:chOff x="0" y="0"/>
          <a:chExt cx="0" cy="0"/>
        </a:xfrm>
      </p:grpSpPr>
      <p:sp>
        <p:nvSpPr>
          <p:cNvPr id="4" name="Rectangle 3"/>
          <p:cNvSpPr/>
          <p:nvPr userDrawn="1"/>
        </p:nvSpPr>
        <p:spPr bwMode="auto">
          <a:xfrm>
            <a:off x="0" y="0"/>
            <a:ext cx="12192000" cy="6858000"/>
          </a:xfrm>
          <a:prstGeom prst="rect">
            <a:avLst/>
          </a:prstGeom>
          <a:solidFill>
            <a:schemeClr val="accent3"/>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dirty="0">
              <a:latin typeface="Ericsson Hilda Light" panose="00000400000000000000" pitchFamily="2" charset="0"/>
              <a:cs typeface="+mn-cs"/>
            </a:endParaRPr>
          </a:p>
        </p:txBody>
      </p:sp>
      <p:sp>
        <p:nvSpPr>
          <p:cNvPr id="10" name="Title_TM">
            <a:extLst>
              <a:ext uri="{FF2B5EF4-FFF2-40B4-BE49-F238E27FC236}">
                <a16:creationId xmlns:a16="http://schemas.microsoft.com/office/drawing/2014/main" id="{6AB007D5-DA18-4842-9C2D-8C72512602C0}"/>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lstStyle>
            <a:lvl1pPr>
              <a:defRPr lang="en-US" sz="6000" b="0" dirty="0">
                <a:solidFill>
                  <a:schemeClr val="bg1"/>
                </a:solidFill>
              </a:defRPr>
            </a:lvl1pPr>
          </a:lstStyle>
          <a:p>
            <a:pPr lvl="0"/>
            <a:r>
              <a:rPr lang="en-US" dirty="0"/>
              <a:t>Chapter/section divider or Statement/fact/quote, </a:t>
            </a:r>
            <a:br>
              <a:rPr lang="en-GB" dirty="0"/>
            </a:br>
            <a:r>
              <a:rPr lang="en-US" dirty="0"/>
              <a:t>Ericsson Hilda Light 60pt, </a:t>
            </a:r>
            <a:br>
              <a:rPr lang="en-GB" dirty="0"/>
            </a:br>
            <a:r>
              <a:rPr lang="en-US" dirty="0"/>
              <a:t>Ericsson White, </a:t>
            </a:r>
            <a:br>
              <a:rPr lang="en-GB" dirty="0"/>
            </a:br>
            <a:r>
              <a:rPr lang="en-US" dirty="0"/>
              <a:t>max 5-lines</a:t>
            </a:r>
            <a:endParaRPr lang="en-US"/>
          </a:p>
        </p:txBody>
      </p:sp>
      <p:sp>
        <p:nvSpPr>
          <p:cNvPr id="11" name="SubTitle_TM">
            <a:extLst>
              <a:ext uri="{FF2B5EF4-FFF2-40B4-BE49-F238E27FC236}">
                <a16:creationId xmlns:a16="http://schemas.microsoft.com/office/drawing/2014/main" id="{0D3699C9-F9CA-4781-89C3-F0A901D1F1AF}"/>
              </a:ext>
            </a:extLst>
          </p:cNvPr>
          <p:cNvSpPr>
            <a:spLocks noGrp="1" noChangeArrowheads="1"/>
          </p:cNvSpPr>
          <p:nvPr>
            <p:ph type="subTitle" idx="1" hasCustomPrompt="1"/>
          </p:nvPr>
        </p:nvSpPr>
        <p:spPr>
          <a:xfrm>
            <a:off x="479424" y="4149725"/>
            <a:ext cx="5472113" cy="2087563"/>
          </a:xfrm>
          <a:prstGeom prst="rect">
            <a:avLst/>
          </a:prstGeom>
        </p:spPr>
        <p:txBody>
          <a:bodyPr rIns="0" anchor="ctr"/>
          <a:lstStyle>
            <a:lvl1pPr marL="0" indent="0">
              <a:lnSpc>
                <a:spcPct val="100000"/>
              </a:lnSpc>
              <a:spcBef>
                <a:spcPts val="0"/>
              </a:spcBef>
              <a:buFont typeface="Ericsson Hilda Light" charset="0"/>
              <a:buNone/>
              <a:defRPr sz="2000" baseline="0">
                <a:solidFill>
                  <a:schemeClr val="bg1"/>
                </a:solidFill>
                <a:latin typeface="+mn-lt"/>
              </a:defRPr>
            </a:lvl1pPr>
          </a:lstStyle>
          <a:p>
            <a:r>
              <a:rPr lang="en-US" dirty="0"/>
              <a:t>Statement/quote source, </a:t>
            </a:r>
            <a:endParaRPr lang="en-US"/>
          </a:p>
          <a:p>
            <a:r>
              <a:rPr lang="en-US" dirty="0"/>
              <a:t>Ericsson White, Ericsson Hilda 20pt</a:t>
            </a:r>
            <a:endParaRPr lang="en-US"/>
          </a:p>
        </p:txBody>
      </p:sp>
      <p:pic>
        <p:nvPicPr>
          <p:cNvPr id="6" name="Graphic 5">
            <a:extLst>
              <a:ext uri="{FF2B5EF4-FFF2-40B4-BE49-F238E27FC236}">
                <a16:creationId xmlns:a16="http://schemas.microsoft.com/office/drawing/2014/main" id="{01042C2C-5CDA-4F99-B59E-8CE43FEF21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7"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89A384A6-2ED7-4C73-9166-564C827C9CC4}"/>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57E2369E-0834-4783-9967-050207F32789}"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8" name="FirstDividerHider">
            <a:extLst>
              <a:ext uri="{FF2B5EF4-FFF2-40B4-BE49-F238E27FC236}">
                <a16:creationId xmlns:a16="http://schemas.microsoft.com/office/drawing/2014/main" id="{82C84FC9-A121-42A0-B02B-2C2E8358C2B7}"/>
              </a:ext>
            </a:extLst>
          </p:cNvPr>
          <p:cNvSpPr/>
          <p:nvPr userDrawn="1"/>
        </p:nvSpPr>
        <p:spPr bwMode="auto">
          <a:xfrm>
            <a:off x="396000" y="6408751"/>
            <a:ext cx="79513" cy="262393"/>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450366910"/>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tement Page 4">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12192000" cy="6858000"/>
          </a:xfrm>
          <a:prstGeom prst="rect">
            <a:avLst/>
          </a:prstGeom>
          <a:solidFill>
            <a:schemeClr val="accent5"/>
          </a:solidFill>
          <a:ln>
            <a:noFill/>
          </a:ln>
        </p:spPr>
        <p:txBody>
          <a:bodyPr wrap="none" lIns="72000" rIns="72000"/>
          <a:lstStyle>
            <a:lvl1pPr eaLnBrk="0" hangingPunct="0">
              <a:spcBef>
                <a:spcPct val="50000"/>
              </a:spcBef>
              <a:defRPr sz="2000">
                <a:solidFill>
                  <a:schemeClr val="tx1"/>
                </a:solidFill>
                <a:latin typeface="Ericsson Hilda Light" pitchFamily="34" charset="0"/>
              </a:defRPr>
            </a:lvl1pPr>
            <a:lvl2pPr marL="742950" indent="-285750" eaLnBrk="0" hangingPunct="0">
              <a:spcBef>
                <a:spcPct val="50000"/>
              </a:spcBef>
              <a:defRPr sz="2000">
                <a:solidFill>
                  <a:schemeClr val="tx1"/>
                </a:solidFill>
                <a:latin typeface="Ericsson Hilda Light" pitchFamily="34" charset="0"/>
              </a:defRPr>
            </a:lvl2pPr>
            <a:lvl3pPr marL="1143000" indent="-228600" eaLnBrk="0" hangingPunct="0">
              <a:spcBef>
                <a:spcPct val="50000"/>
              </a:spcBef>
              <a:defRPr sz="2000">
                <a:solidFill>
                  <a:schemeClr val="tx1"/>
                </a:solidFill>
                <a:latin typeface="Ericsson Hilda Light" pitchFamily="34" charset="0"/>
              </a:defRPr>
            </a:lvl3pPr>
            <a:lvl4pPr marL="1600200" indent="-228600" eaLnBrk="0" hangingPunct="0">
              <a:spcBef>
                <a:spcPct val="50000"/>
              </a:spcBef>
              <a:defRPr sz="2000">
                <a:solidFill>
                  <a:schemeClr val="tx1"/>
                </a:solidFill>
                <a:latin typeface="Ericsson Hilda Light" pitchFamily="34" charset="0"/>
              </a:defRPr>
            </a:lvl4pPr>
            <a:lvl5pPr marL="2057400" indent="-228600" eaLnBrk="0" hangingPunct="0">
              <a:spcBef>
                <a:spcPct val="50000"/>
              </a:spcBef>
              <a:defRPr sz="2000">
                <a:solidFill>
                  <a:schemeClr val="tx1"/>
                </a:solidFill>
                <a:latin typeface="Ericsson Hilda Light" pitchFamily="34" charset="0"/>
              </a:defRPr>
            </a:lvl5pPr>
            <a:lvl6pPr marL="2514600" indent="-228600" eaLnBrk="0" fontAlgn="base" hangingPunct="0">
              <a:spcBef>
                <a:spcPct val="50000"/>
              </a:spcBef>
              <a:spcAft>
                <a:spcPct val="0"/>
              </a:spcAft>
              <a:defRPr sz="2000">
                <a:solidFill>
                  <a:schemeClr val="tx1"/>
                </a:solidFill>
                <a:latin typeface="Ericsson Hilda Light" pitchFamily="34" charset="0"/>
              </a:defRPr>
            </a:lvl6pPr>
            <a:lvl7pPr marL="2971800" indent="-228600" eaLnBrk="0" fontAlgn="base" hangingPunct="0">
              <a:spcBef>
                <a:spcPct val="50000"/>
              </a:spcBef>
              <a:spcAft>
                <a:spcPct val="0"/>
              </a:spcAft>
              <a:defRPr sz="2000">
                <a:solidFill>
                  <a:schemeClr val="tx1"/>
                </a:solidFill>
                <a:latin typeface="Ericsson Hilda Light" pitchFamily="34" charset="0"/>
              </a:defRPr>
            </a:lvl7pPr>
            <a:lvl8pPr marL="3429000" indent="-228600" eaLnBrk="0" fontAlgn="base" hangingPunct="0">
              <a:spcBef>
                <a:spcPct val="50000"/>
              </a:spcBef>
              <a:spcAft>
                <a:spcPct val="0"/>
              </a:spcAft>
              <a:defRPr sz="2000">
                <a:solidFill>
                  <a:schemeClr val="tx1"/>
                </a:solidFill>
                <a:latin typeface="Ericsson Hilda Light" pitchFamily="34" charset="0"/>
              </a:defRPr>
            </a:lvl8pPr>
            <a:lvl9pPr marL="3886200" indent="-228600" eaLnBrk="0" fontAlgn="base" hangingPunct="0">
              <a:spcBef>
                <a:spcPct val="50000"/>
              </a:spcBef>
              <a:spcAft>
                <a:spcPct val="0"/>
              </a:spcAft>
              <a:defRPr sz="2000">
                <a:solidFill>
                  <a:schemeClr val="tx1"/>
                </a:solidFill>
                <a:latin typeface="Ericsson Hilda Light" pitchFamily="34" charset="0"/>
              </a:defRPr>
            </a:lvl9pPr>
          </a:lstStyle>
          <a:p>
            <a:pPr eaLnBrk="1" hangingPunct="1">
              <a:defRPr/>
            </a:pPr>
            <a:endParaRPr lang="en-US" altLang="en-US" dirty="0">
              <a:latin typeface="Ericsson Hilda Light" panose="00000400000000000000" pitchFamily="2" charset="0"/>
            </a:endParaRPr>
          </a:p>
        </p:txBody>
      </p:sp>
      <p:sp>
        <p:nvSpPr>
          <p:cNvPr id="10" name="Title_TM">
            <a:extLst>
              <a:ext uri="{FF2B5EF4-FFF2-40B4-BE49-F238E27FC236}">
                <a16:creationId xmlns:a16="http://schemas.microsoft.com/office/drawing/2014/main" id="{F1368AB3-821C-4A71-B119-C0A8AA44A93F}"/>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lstStyle>
            <a:lvl1pPr>
              <a:defRPr lang="en-US" sz="6000" b="0" dirty="0">
                <a:solidFill>
                  <a:schemeClr val="bg1"/>
                </a:solidFill>
              </a:defRPr>
            </a:lvl1pPr>
          </a:lstStyle>
          <a:p>
            <a:pPr lvl="0"/>
            <a:r>
              <a:rPr lang="en-US" dirty="0"/>
              <a:t>Chapter/section divider or Statement/fact/quote, </a:t>
            </a:r>
            <a:br>
              <a:rPr lang="en-GB" dirty="0"/>
            </a:br>
            <a:r>
              <a:rPr lang="en-US" dirty="0"/>
              <a:t>Ericsson Hilda Light 60pt, </a:t>
            </a:r>
            <a:br>
              <a:rPr lang="en-GB" dirty="0"/>
            </a:br>
            <a:r>
              <a:rPr lang="en-US" dirty="0"/>
              <a:t>Ericsson White, </a:t>
            </a:r>
            <a:br>
              <a:rPr lang="en-GB" dirty="0"/>
            </a:br>
            <a:r>
              <a:rPr lang="en-US" dirty="0"/>
              <a:t>max 5-lines</a:t>
            </a:r>
            <a:endParaRPr lang="en-US"/>
          </a:p>
        </p:txBody>
      </p:sp>
      <p:sp>
        <p:nvSpPr>
          <p:cNvPr id="11" name="SubTitle_TM">
            <a:extLst>
              <a:ext uri="{FF2B5EF4-FFF2-40B4-BE49-F238E27FC236}">
                <a16:creationId xmlns:a16="http://schemas.microsoft.com/office/drawing/2014/main" id="{8561E9FC-533B-4891-A7E3-A3DDB1BD26FB}"/>
              </a:ext>
            </a:extLst>
          </p:cNvPr>
          <p:cNvSpPr>
            <a:spLocks noGrp="1" noChangeArrowheads="1"/>
          </p:cNvSpPr>
          <p:nvPr>
            <p:ph type="subTitle" idx="1" hasCustomPrompt="1"/>
          </p:nvPr>
        </p:nvSpPr>
        <p:spPr>
          <a:xfrm>
            <a:off x="480218" y="4149725"/>
            <a:ext cx="5472113" cy="2087563"/>
          </a:xfrm>
          <a:prstGeom prst="rect">
            <a:avLst/>
          </a:prstGeom>
        </p:spPr>
        <p:txBody>
          <a:bodyPr rIns="0" anchor="ctr"/>
          <a:lstStyle>
            <a:lvl1pPr marL="0" indent="0">
              <a:lnSpc>
                <a:spcPct val="100000"/>
              </a:lnSpc>
              <a:spcBef>
                <a:spcPts val="0"/>
              </a:spcBef>
              <a:buFont typeface="Ericsson Hilda Light" charset="0"/>
              <a:buNone/>
              <a:defRPr sz="2000" baseline="0">
                <a:solidFill>
                  <a:schemeClr val="bg1"/>
                </a:solidFill>
                <a:latin typeface="+mn-lt"/>
              </a:defRPr>
            </a:lvl1pPr>
          </a:lstStyle>
          <a:p>
            <a:r>
              <a:rPr lang="en-US" dirty="0"/>
              <a:t>Statement/quote source, </a:t>
            </a:r>
            <a:endParaRPr lang="en-US"/>
          </a:p>
          <a:p>
            <a:r>
              <a:rPr lang="en-US" dirty="0"/>
              <a:t>Ericsson White, Ericsson Hilda 20pt</a:t>
            </a:r>
            <a:endParaRPr lang="en-US"/>
          </a:p>
        </p:txBody>
      </p:sp>
      <p:pic>
        <p:nvPicPr>
          <p:cNvPr id="6" name="Graphic 5">
            <a:extLst>
              <a:ext uri="{FF2B5EF4-FFF2-40B4-BE49-F238E27FC236}">
                <a16:creationId xmlns:a16="http://schemas.microsoft.com/office/drawing/2014/main" id="{54A0CF15-A701-44C3-81FC-A544265685B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7"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88BB9017-2EBC-4916-882A-FAB5684DE9CF}"/>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688B5350-C93C-4E9C-AEE6-99B425F1A167}"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8" name="FirstDividerHider">
            <a:extLst>
              <a:ext uri="{FF2B5EF4-FFF2-40B4-BE49-F238E27FC236}">
                <a16:creationId xmlns:a16="http://schemas.microsoft.com/office/drawing/2014/main" id="{E7F6A807-1479-4A4A-8685-DB8E37BEB19A}"/>
              </a:ext>
            </a:extLst>
          </p:cNvPr>
          <p:cNvSpPr/>
          <p:nvPr userDrawn="1"/>
        </p:nvSpPr>
        <p:spPr bwMode="auto">
          <a:xfrm>
            <a:off x="396000" y="6408751"/>
            <a:ext cx="79513" cy="262393"/>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593654033"/>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ement Page 5">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12192000" cy="6858000"/>
          </a:xfrm>
          <a:prstGeom prst="rect">
            <a:avLst/>
          </a:prstGeom>
          <a:solidFill>
            <a:schemeClr val="accent4"/>
          </a:solidFill>
          <a:ln>
            <a:noFill/>
          </a:ln>
        </p:spPr>
        <p:txBody>
          <a:bodyPr wrap="none" lIns="72000" rIns="72000"/>
          <a:lstStyle>
            <a:lvl1pPr eaLnBrk="0" hangingPunct="0">
              <a:spcBef>
                <a:spcPct val="50000"/>
              </a:spcBef>
              <a:defRPr sz="2000">
                <a:solidFill>
                  <a:schemeClr val="tx1"/>
                </a:solidFill>
                <a:latin typeface="Ericsson Hilda Light" pitchFamily="34" charset="0"/>
              </a:defRPr>
            </a:lvl1pPr>
            <a:lvl2pPr marL="742950" indent="-285750" eaLnBrk="0" hangingPunct="0">
              <a:spcBef>
                <a:spcPct val="50000"/>
              </a:spcBef>
              <a:defRPr sz="2000">
                <a:solidFill>
                  <a:schemeClr val="tx1"/>
                </a:solidFill>
                <a:latin typeface="Ericsson Hilda Light" pitchFamily="34" charset="0"/>
              </a:defRPr>
            </a:lvl2pPr>
            <a:lvl3pPr marL="1143000" indent="-228600" eaLnBrk="0" hangingPunct="0">
              <a:spcBef>
                <a:spcPct val="50000"/>
              </a:spcBef>
              <a:defRPr sz="2000">
                <a:solidFill>
                  <a:schemeClr val="tx1"/>
                </a:solidFill>
                <a:latin typeface="Ericsson Hilda Light" pitchFamily="34" charset="0"/>
              </a:defRPr>
            </a:lvl3pPr>
            <a:lvl4pPr marL="1600200" indent="-228600" eaLnBrk="0" hangingPunct="0">
              <a:spcBef>
                <a:spcPct val="50000"/>
              </a:spcBef>
              <a:defRPr sz="2000">
                <a:solidFill>
                  <a:schemeClr val="tx1"/>
                </a:solidFill>
                <a:latin typeface="Ericsson Hilda Light" pitchFamily="34" charset="0"/>
              </a:defRPr>
            </a:lvl4pPr>
            <a:lvl5pPr marL="2057400" indent="-228600" eaLnBrk="0" hangingPunct="0">
              <a:spcBef>
                <a:spcPct val="50000"/>
              </a:spcBef>
              <a:defRPr sz="2000">
                <a:solidFill>
                  <a:schemeClr val="tx1"/>
                </a:solidFill>
                <a:latin typeface="Ericsson Hilda Light" pitchFamily="34" charset="0"/>
              </a:defRPr>
            </a:lvl5pPr>
            <a:lvl6pPr marL="2514600" indent="-228600" eaLnBrk="0" fontAlgn="base" hangingPunct="0">
              <a:spcBef>
                <a:spcPct val="50000"/>
              </a:spcBef>
              <a:spcAft>
                <a:spcPct val="0"/>
              </a:spcAft>
              <a:defRPr sz="2000">
                <a:solidFill>
                  <a:schemeClr val="tx1"/>
                </a:solidFill>
                <a:latin typeface="Ericsson Hilda Light" pitchFamily="34" charset="0"/>
              </a:defRPr>
            </a:lvl6pPr>
            <a:lvl7pPr marL="2971800" indent="-228600" eaLnBrk="0" fontAlgn="base" hangingPunct="0">
              <a:spcBef>
                <a:spcPct val="50000"/>
              </a:spcBef>
              <a:spcAft>
                <a:spcPct val="0"/>
              </a:spcAft>
              <a:defRPr sz="2000">
                <a:solidFill>
                  <a:schemeClr val="tx1"/>
                </a:solidFill>
                <a:latin typeface="Ericsson Hilda Light" pitchFamily="34" charset="0"/>
              </a:defRPr>
            </a:lvl7pPr>
            <a:lvl8pPr marL="3429000" indent="-228600" eaLnBrk="0" fontAlgn="base" hangingPunct="0">
              <a:spcBef>
                <a:spcPct val="50000"/>
              </a:spcBef>
              <a:spcAft>
                <a:spcPct val="0"/>
              </a:spcAft>
              <a:defRPr sz="2000">
                <a:solidFill>
                  <a:schemeClr val="tx1"/>
                </a:solidFill>
                <a:latin typeface="Ericsson Hilda Light" pitchFamily="34" charset="0"/>
              </a:defRPr>
            </a:lvl8pPr>
            <a:lvl9pPr marL="3886200" indent="-228600" eaLnBrk="0" fontAlgn="base" hangingPunct="0">
              <a:spcBef>
                <a:spcPct val="50000"/>
              </a:spcBef>
              <a:spcAft>
                <a:spcPct val="0"/>
              </a:spcAft>
              <a:defRPr sz="2000">
                <a:solidFill>
                  <a:schemeClr val="tx1"/>
                </a:solidFill>
                <a:latin typeface="Ericsson Hilda Light" pitchFamily="34" charset="0"/>
              </a:defRPr>
            </a:lvl9pPr>
          </a:lstStyle>
          <a:p>
            <a:pPr eaLnBrk="1" hangingPunct="1">
              <a:defRPr/>
            </a:pPr>
            <a:endParaRPr lang="en-US" altLang="en-US" dirty="0">
              <a:latin typeface="Ericsson Hilda Light" panose="00000400000000000000" pitchFamily="2" charset="0"/>
            </a:endParaRPr>
          </a:p>
        </p:txBody>
      </p:sp>
      <p:sp>
        <p:nvSpPr>
          <p:cNvPr id="12" name="Title_TM">
            <a:extLst>
              <a:ext uri="{FF2B5EF4-FFF2-40B4-BE49-F238E27FC236}">
                <a16:creationId xmlns:a16="http://schemas.microsoft.com/office/drawing/2014/main" id="{93CB56C1-2916-4C60-8532-A023564D2C57}"/>
              </a:ext>
            </a:extLst>
          </p:cNvPr>
          <p:cNvSpPr>
            <a:spLocks noGrp="1" noChangeArrowheads="1"/>
          </p:cNvSpPr>
          <p:nvPr>
            <p:ph type="ctrTitle" hasCustomPrompt="1"/>
          </p:nvPr>
        </p:nvSpPr>
        <p:spPr>
          <a:xfrm>
            <a:off x="479424" y="476250"/>
            <a:ext cx="8353425" cy="3457575"/>
          </a:xfrm>
          <a:noFill/>
          <a:ln w="9525">
            <a:noFill/>
            <a:miter lim="800000"/>
            <a:headEnd/>
            <a:tailEnd/>
          </a:ln>
        </p:spPr>
        <p:txBody>
          <a:bodyPr/>
          <a:lstStyle>
            <a:lvl1pPr>
              <a:defRPr lang="en-US" sz="6000" b="0" dirty="0">
                <a:solidFill>
                  <a:schemeClr val="bg1"/>
                </a:solidFill>
              </a:defRPr>
            </a:lvl1pPr>
          </a:lstStyle>
          <a:p>
            <a:pPr lvl="0"/>
            <a:r>
              <a:rPr lang="en-US" dirty="0"/>
              <a:t>Chapter/section divider or Statement/fact/quote, </a:t>
            </a:r>
            <a:br>
              <a:rPr lang="en-GB" dirty="0"/>
            </a:br>
            <a:r>
              <a:rPr lang="en-US" dirty="0"/>
              <a:t>Ericsson Hilda Light 60pt, </a:t>
            </a:r>
            <a:br>
              <a:rPr lang="en-GB" dirty="0"/>
            </a:br>
            <a:r>
              <a:rPr lang="en-US" dirty="0"/>
              <a:t>Ericsson White, </a:t>
            </a:r>
            <a:br>
              <a:rPr lang="en-GB" dirty="0"/>
            </a:br>
            <a:r>
              <a:rPr lang="en-US" dirty="0"/>
              <a:t>max 5-lines</a:t>
            </a:r>
            <a:endParaRPr lang="en-US"/>
          </a:p>
        </p:txBody>
      </p:sp>
      <p:sp>
        <p:nvSpPr>
          <p:cNvPr id="13" name="SubTitle_TM">
            <a:extLst>
              <a:ext uri="{FF2B5EF4-FFF2-40B4-BE49-F238E27FC236}">
                <a16:creationId xmlns:a16="http://schemas.microsoft.com/office/drawing/2014/main" id="{61DC6511-5700-4E95-89CA-81484C248C03}"/>
              </a:ext>
            </a:extLst>
          </p:cNvPr>
          <p:cNvSpPr>
            <a:spLocks noGrp="1" noChangeArrowheads="1"/>
          </p:cNvSpPr>
          <p:nvPr>
            <p:ph type="subTitle" idx="1" hasCustomPrompt="1"/>
          </p:nvPr>
        </p:nvSpPr>
        <p:spPr>
          <a:xfrm>
            <a:off x="479425" y="4149725"/>
            <a:ext cx="5472113" cy="2087563"/>
          </a:xfrm>
          <a:prstGeom prst="rect">
            <a:avLst/>
          </a:prstGeom>
        </p:spPr>
        <p:txBody>
          <a:bodyPr rIns="0" anchor="ctr"/>
          <a:lstStyle>
            <a:lvl1pPr marL="0" indent="0">
              <a:lnSpc>
                <a:spcPct val="100000"/>
              </a:lnSpc>
              <a:spcBef>
                <a:spcPts val="0"/>
              </a:spcBef>
              <a:buFont typeface="Ericsson Hilda Light" charset="0"/>
              <a:buNone/>
              <a:defRPr sz="2000" baseline="0">
                <a:solidFill>
                  <a:schemeClr val="bg1"/>
                </a:solidFill>
                <a:latin typeface="+mn-lt"/>
              </a:defRPr>
            </a:lvl1pPr>
          </a:lstStyle>
          <a:p>
            <a:r>
              <a:rPr lang="en-US" dirty="0"/>
              <a:t>Statement/quote source, </a:t>
            </a:r>
            <a:endParaRPr lang="en-US"/>
          </a:p>
          <a:p>
            <a:r>
              <a:rPr lang="en-US" dirty="0"/>
              <a:t>Ericsson White, Ericsson Hilda 20pt</a:t>
            </a:r>
            <a:endParaRPr lang="en-US"/>
          </a:p>
        </p:txBody>
      </p:sp>
      <p:pic>
        <p:nvPicPr>
          <p:cNvPr id="6" name="Graphic 5">
            <a:extLst>
              <a:ext uri="{FF2B5EF4-FFF2-40B4-BE49-F238E27FC236}">
                <a16:creationId xmlns:a16="http://schemas.microsoft.com/office/drawing/2014/main" id="{34B7B746-B315-4EB5-B3A2-CA259B065B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7" name="txtfooterCopy" descr="{&#10; &quot;SkabelonDesign&quot;: {&#10; &quot;textualValue&quot;: &quot;&lt;key1/&gt;&quot;,&#10; &quot;bindingCollection&quot;: {&#10; &quot;key1&quot;: {&quot;SkabelonDesign&quot;:{&quot;type&quot;:&quot;Text&quot;,&quot;binding&quot;:&quot;Module.FooterText&quot;}}&#10; }&#10; }&#10;}">
            <a:extLst>
              <a:ext uri="{FF2B5EF4-FFF2-40B4-BE49-F238E27FC236}">
                <a16:creationId xmlns:a16="http://schemas.microsoft.com/office/drawing/2014/main" id="{515DEFEB-D8FB-411D-89D1-C457BD4FE531}"/>
              </a:ext>
            </a:extLst>
          </p:cNvPr>
          <p:cNvSpPr txBox="1"/>
          <p:nvPr userDrawn="1"/>
        </p:nvSpPr>
        <p:spPr>
          <a:xfrm>
            <a:off x="396000" y="6524625"/>
            <a:ext cx="2677015" cy="123111"/>
          </a:xfrm>
          <a:prstGeom prst="rect">
            <a:avLst/>
          </a:prstGeom>
          <a:noFill/>
        </p:spPr>
        <p:txBody>
          <a:bodyPr vert="horz" wrap="none" lIns="0" tIns="0" rIns="0" bIns="0" rtlCol="0">
            <a:spAutoFit/>
          </a:bodyPr>
          <a:lstStyle/>
          <a:p>
            <a:pPr marL="0" indent="0" algn="l">
              <a:buFontTx/>
              <a:buNone/>
            </a:pPr>
            <a:r>
              <a:rPr lang="en-US" sz="800" b="0" i="0" u="none">
                <a:solidFill>
                  <a:schemeClr val="bg1"/>
                </a:solidFill>
                <a:latin typeface="+mn-lt"/>
              </a:rPr>
              <a:t>  |  EPLEJZS József Pletser  |  2020-03-30  |  Open  |  Page </a:t>
            </a:r>
            <a:fld id="{7BD3D056-6900-4DAD-9F49-479246E5DE90}" type="slidenum">
              <a:rPr lang="en-US" sz="800" b="0" i="0" u="none" smtClean="0">
                <a:solidFill>
                  <a:schemeClr val="bg1"/>
                </a:solidFill>
                <a:latin typeface="+mn-lt"/>
              </a:rPr>
              <a:t>‹#›</a:t>
            </a:fld>
            <a:r>
              <a:rPr lang="en-US" sz="800" b="0" i="0" u="none">
                <a:solidFill>
                  <a:schemeClr val="bg1"/>
                </a:solidFill>
                <a:latin typeface="+mn-lt"/>
              </a:rPr>
              <a:t> of 10</a:t>
            </a:r>
            <a:endParaRPr lang="en-US" sz="800" b="0" i="0" u="none" dirty="0">
              <a:solidFill>
                <a:schemeClr val="bg1"/>
              </a:solidFill>
              <a:latin typeface="+mn-lt"/>
            </a:endParaRPr>
          </a:p>
        </p:txBody>
      </p:sp>
      <p:sp>
        <p:nvSpPr>
          <p:cNvPr id="8" name="FirstDividerHider">
            <a:extLst>
              <a:ext uri="{FF2B5EF4-FFF2-40B4-BE49-F238E27FC236}">
                <a16:creationId xmlns:a16="http://schemas.microsoft.com/office/drawing/2014/main" id="{3E2F9C47-A316-4B0F-8C2E-D42B253351EB}"/>
              </a:ext>
            </a:extLst>
          </p:cNvPr>
          <p:cNvSpPr/>
          <p:nvPr userDrawn="1"/>
        </p:nvSpPr>
        <p:spPr bwMode="auto">
          <a:xfrm>
            <a:off x="396000" y="6408751"/>
            <a:ext cx="79513" cy="262393"/>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4136202525"/>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_SM"/>
          <p:cNvSpPr>
            <a:spLocks noGrp="1" noChangeArrowheads="1"/>
          </p:cNvSpPr>
          <p:nvPr>
            <p:ph type="title"/>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p>
            <a:pPr lvl="0"/>
            <a:r>
              <a:rPr lang="en-US" dirty="0"/>
              <a:t>Slide title, Ericsson Hilda Light 40pt, Ericsson Black, max 2-lines</a:t>
            </a:r>
            <a:endParaRPr lang="en-US"/>
          </a:p>
        </p:txBody>
      </p:sp>
      <p:pic>
        <p:nvPicPr>
          <p:cNvPr id="6" name="Graphic 5" hidden="1">
            <a:extLst>
              <a:ext uri="{FF2B5EF4-FFF2-40B4-BE49-F238E27FC236}">
                <a16:creationId xmlns:a16="http://schemas.microsoft.com/office/drawing/2014/main" id="{DE25556D-527C-4037-A1EA-D4D374B5DCA7}"/>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490452" y="476250"/>
            <a:ext cx="256032" cy="256032"/>
          </a:xfrm>
          <a:prstGeom prst="rect">
            <a:avLst/>
          </a:prstGeom>
        </p:spPr>
      </p:pic>
      <p:pic>
        <p:nvPicPr>
          <p:cNvPr id="3" name="image" descr="{&quot;templafy&quot;:{&quot;id&quot;:&quot;4b458da5-db5b-4c9c-b5f4-e7d6fc79f01c&quot;}}" title="Form.LogoInsertion.Pplogoname">
            <a:extLst>
              <a:ext uri="{FF2B5EF4-FFF2-40B4-BE49-F238E27FC236}">
                <a16:creationId xmlns:a16="http://schemas.microsoft.com/office/drawing/2014/main" id="{4C790698-A48D-4972-A5EF-97DB073033E3}"/>
              </a:ext>
            </a:extLst>
          </p:cNvPr>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11379841" y="429421"/>
            <a:ext cx="482229" cy="482439"/>
          </a:xfrm>
          <a:prstGeom prst="rect">
            <a:avLst/>
          </a:prstGeom>
        </p:spPr>
      </p:pic>
      <p:sp>
        <p:nvSpPr>
          <p:cNvPr id="8" name="Text Placeholder 2">
            <a:extLst>
              <a:ext uri="{FF2B5EF4-FFF2-40B4-BE49-F238E27FC236}">
                <a16:creationId xmlns:a16="http://schemas.microsoft.com/office/drawing/2014/main" id="{483145CE-A2DE-4236-A4F9-8AE088671CA5}"/>
              </a:ext>
            </a:extLst>
          </p:cNvPr>
          <p:cNvSpPr>
            <a:spLocks noGrp="1"/>
          </p:cNvSpPr>
          <p:nvPr>
            <p:ph type="body" idx="1"/>
          </p:nvPr>
        </p:nvSpPr>
        <p:spPr>
          <a:xfrm>
            <a:off x="479425" y="1844674"/>
            <a:ext cx="11233150" cy="4392613"/>
          </a:xfrm>
          <a:prstGeom prst="rect">
            <a:avLst/>
          </a:prstGeom>
        </p:spPr>
        <p:txBody>
          <a:bodyPr vert="horz" lIns="72000" tIns="36000" rIns="72000" bIns="36000" rtlCol="0">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a:p>
            <a:pPr lvl="5"/>
            <a:r>
              <a:rPr lang="en-US" dirty="0"/>
              <a:t>6</a:t>
            </a:r>
            <a:endParaRPr lang="en-US"/>
          </a:p>
          <a:p>
            <a:pPr lvl="6"/>
            <a:r>
              <a:rPr lang="en-US" dirty="0"/>
              <a:t>7</a:t>
            </a:r>
            <a:endParaRPr lang="en-US"/>
          </a:p>
          <a:p>
            <a:pPr lvl="7"/>
            <a:r>
              <a:rPr lang="en-US" dirty="0"/>
              <a:t>8</a:t>
            </a:r>
            <a:endParaRPr lang="en-US"/>
          </a:p>
          <a:p>
            <a:pPr lvl="8"/>
            <a:r>
              <a:rPr lang="en-US" dirty="0"/>
              <a:t>9</a:t>
            </a:r>
            <a:endParaRPr lang="en-US"/>
          </a:p>
        </p:txBody>
      </p:sp>
    </p:spTree>
    <p:extLst>
      <p:ext uri="{BB962C8B-B14F-4D97-AF65-F5344CB8AC3E}">
        <p14:creationId xmlns:p14="http://schemas.microsoft.com/office/powerpoint/2010/main" val="2523064765"/>
      </p:ext>
    </p:extLst>
  </p:cSld>
  <p:clrMap bg1="lt1" tx1="dk1" bg2="lt2" tx2="dk2" accent1="accent1" accent2="accent2" accent3="accent3" accent4="accent4" accent5="accent5" accent6="accent6" hlink="hlink" folHlink="folHlink"/>
  <p:sldLayoutIdLst>
    <p:sldLayoutId id="2147483661" r:id="rId1"/>
    <p:sldLayoutId id="2147483693"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1" r:id="rId13"/>
    <p:sldLayoutId id="2147483673" r:id="rId14"/>
    <p:sldLayoutId id="2147483697" r:id="rId15"/>
    <p:sldLayoutId id="2147483698" r:id="rId16"/>
    <p:sldLayoutId id="2147483699" r:id="rId17"/>
    <p:sldLayoutId id="2147483700" r:id="rId18"/>
    <p:sldLayoutId id="2147483701" r:id="rId19"/>
    <p:sldLayoutId id="2147483702" r:id="rId20"/>
    <p:sldLayoutId id="2147483703" r:id="rId21"/>
    <p:sldLayoutId id="2147483674" r:id="rId22"/>
    <p:sldLayoutId id="2147483706" r:id="rId23"/>
    <p:sldLayoutId id="2147483694" r:id="rId24"/>
    <p:sldLayoutId id="2147483682" r:id="rId25"/>
    <p:sldLayoutId id="2147483683" r:id="rId26"/>
    <p:sldLayoutId id="2147483684" r:id="rId27"/>
    <p:sldLayoutId id="2147483685" r:id="rId28"/>
    <p:sldLayoutId id="2147483675" r:id="rId29"/>
    <p:sldLayoutId id="2147483676" r:id="rId30"/>
    <p:sldLayoutId id="2147483686" r:id="rId31"/>
    <p:sldLayoutId id="2147483687" r:id="rId32"/>
    <p:sldLayoutId id="2147483688" r:id="rId33"/>
    <p:sldLayoutId id="2147483689" r:id="rId34"/>
    <p:sldLayoutId id="2147483696" r:id="rId35"/>
    <p:sldLayoutId id="2147483677" r:id="rId36"/>
    <p:sldLayoutId id="2147483678" r:id="rId37"/>
    <p:sldLayoutId id="2147483679" r:id="rId38"/>
    <p:sldLayoutId id="2147483680" r:id="rId39"/>
    <p:sldLayoutId id="2147483690" r:id="rId40"/>
    <p:sldLayoutId id="2147483681" r:id="rId41"/>
    <p:sldLayoutId id="2147483692" r:id="rId42"/>
    <p:sldLayoutId id="2147483704" r:id="rId43"/>
    <p:sldLayoutId id="2147483705" r:id="rId44"/>
  </p:sldLayoutIdLst>
  <p:hf sldNum="0" hdr="0" ftr="0" dt="0"/>
  <p:txStyles>
    <p:titleStyle>
      <a:lvl1pPr algn="l" rtl="0" eaLnBrk="1" fontAlgn="base" hangingPunct="1">
        <a:lnSpc>
          <a:spcPct val="85000"/>
        </a:lnSpc>
        <a:spcBef>
          <a:spcPts val="300"/>
        </a:spcBef>
        <a:spcAft>
          <a:spcPct val="0"/>
        </a:spcAft>
        <a:defRPr sz="4000" kern="1400" spc="-160">
          <a:solidFill>
            <a:schemeClr val="tx1"/>
          </a:solidFill>
          <a:latin typeface="+mj-lt"/>
          <a:ea typeface="+mj-ea"/>
          <a:cs typeface="+mj-cs"/>
        </a:defRPr>
      </a:lvl1pPr>
      <a:lvl2pPr algn="l" rtl="0" eaLnBrk="1" fontAlgn="base" hangingPunct="1">
        <a:lnSpc>
          <a:spcPct val="85000"/>
        </a:lnSpc>
        <a:spcBef>
          <a:spcPct val="0"/>
        </a:spcBef>
        <a:spcAft>
          <a:spcPct val="0"/>
        </a:spcAft>
        <a:defRPr sz="4000">
          <a:solidFill>
            <a:schemeClr val="tx1"/>
          </a:solidFill>
          <a:latin typeface="Ericsson Hilda" pitchFamily="2" charset="0"/>
        </a:defRPr>
      </a:lvl2pPr>
      <a:lvl3pPr algn="l" rtl="0" eaLnBrk="1" fontAlgn="base" hangingPunct="1">
        <a:lnSpc>
          <a:spcPct val="85000"/>
        </a:lnSpc>
        <a:spcBef>
          <a:spcPct val="0"/>
        </a:spcBef>
        <a:spcAft>
          <a:spcPct val="0"/>
        </a:spcAft>
        <a:defRPr sz="4000">
          <a:solidFill>
            <a:schemeClr val="tx1"/>
          </a:solidFill>
          <a:latin typeface="Ericsson Hilda" pitchFamily="2" charset="0"/>
        </a:defRPr>
      </a:lvl3pPr>
      <a:lvl4pPr algn="l" rtl="0" eaLnBrk="1" fontAlgn="base" hangingPunct="1">
        <a:lnSpc>
          <a:spcPct val="85000"/>
        </a:lnSpc>
        <a:spcBef>
          <a:spcPct val="0"/>
        </a:spcBef>
        <a:spcAft>
          <a:spcPct val="0"/>
        </a:spcAft>
        <a:defRPr sz="4000">
          <a:solidFill>
            <a:schemeClr val="tx1"/>
          </a:solidFill>
          <a:latin typeface="Ericsson Hilda" pitchFamily="2" charset="0"/>
        </a:defRPr>
      </a:lvl4pPr>
      <a:lvl5pPr algn="l" rtl="0" eaLnBrk="1" fontAlgn="base" hangingPunct="1">
        <a:lnSpc>
          <a:spcPct val="85000"/>
        </a:lnSpc>
        <a:spcBef>
          <a:spcPct val="0"/>
        </a:spcBef>
        <a:spcAft>
          <a:spcPct val="0"/>
        </a:spcAft>
        <a:defRPr sz="4000">
          <a:solidFill>
            <a:schemeClr val="tx1"/>
          </a:solidFill>
          <a:latin typeface="Ericsson Hilda" pitchFamily="2" charset="0"/>
        </a:defRPr>
      </a:lvl5pPr>
      <a:lvl6pPr marL="457200" algn="l" rtl="0" eaLnBrk="1" fontAlgn="base" hangingPunct="1">
        <a:spcBef>
          <a:spcPct val="0"/>
        </a:spcBef>
        <a:spcAft>
          <a:spcPct val="0"/>
        </a:spcAft>
        <a:defRPr sz="3200">
          <a:solidFill>
            <a:schemeClr val="tx1"/>
          </a:solidFill>
          <a:latin typeface="Ericsson Hilda" pitchFamily="2" charset="0"/>
        </a:defRPr>
      </a:lvl6pPr>
      <a:lvl7pPr marL="914400" algn="l" rtl="0" eaLnBrk="1" fontAlgn="base" hangingPunct="1">
        <a:spcBef>
          <a:spcPct val="0"/>
        </a:spcBef>
        <a:spcAft>
          <a:spcPct val="0"/>
        </a:spcAft>
        <a:defRPr sz="3200">
          <a:solidFill>
            <a:schemeClr val="tx1"/>
          </a:solidFill>
          <a:latin typeface="Ericsson Hilda" pitchFamily="2" charset="0"/>
        </a:defRPr>
      </a:lvl7pPr>
      <a:lvl8pPr marL="1371600" algn="l" rtl="0" eaLnBrk="1" fontAlgn="base" hangingPunct="1">
        <a:spcBef>
          <a:spcPct val="0"/>
        </a:spcBef>
        <a:spcAft>
          <a:spcPct val="0"/>
        </a:spcAft>
        <a:defRPr sz="3200">
          <a:solidFill>
            <a:schemeClr val="tx1"/>
          </a:solidFill>
          <a:latin typeface="Ericsson Hilda" pitchFamily="2" charset="0"/>
        </a:defRPr>
      </a:lvl8pPr>
      <a:lvl9pPr marL="1828800" algn="l" rtl="0" eaLnBrk="1" fontAlgn="base" hangingPunct="1">
        <a:spcBef>
          <a:spcPct val="0"/>
        </a:spcBef>
        <a:spcAft>
          <a:spcPct val="0"/>
        </a:spcAft>
        <a:defRPr sz="3200">
          <a:solidFill>
            <a:schemeClr val="tx1"/>
          </a:solidFill>
          <a:latin typeface="Ericsson Hilda" pitchFamily="2" charset="0"/>
        </a:defRPr>
      </a:lvl9pPr>
    </p:titleStyle>
    <p:bodyStyle>
      <a:lvl1pPr marL="180000" indent="-180000" algn="l" rtl="0" eaLnBrk="1" fontAlgn="base" hangingPunct="1">
        <a:spcBef>
          <a:spcPts val="800"/>
        </a:spcBef>
        <a:spcAft>
          <a:spcPct val="0"/>
        </a:spcAft>
        <a:buClrTx/>
        <a:buFont typeface="Ericsson Hilda" panose="00000500000000000000" pitchFamily="2" charset="0"/>
        <a:buChar char="●"/>
        <a:defRPr sz="2000" kern="1000" spc="-30">
          <a:solidFill>
            <a:schemeClr val="tx1"/>
          </a:solidFill>
          <a:latin typeface="+mn-lt"/>
          <a:ea typeface="+mn-ea"/>
          <a:cs typeface="+mn-cs"/>
        </a:defRPr>
      </a:lvl1pPr>
      <a:lvl2pPr marL="363600" indent="-180000" algn="l" rtl="0" eaLnBrk="1" fontAlgn="base" hangingPunct="1">
        <a:spcBef>
          <a:spcPts val="800"/>
        </a:spcBef>
        <a:spcAft>
          <a:spcPct val="0"/>
        </a:spcAft>
        <a:buClrTx/>
        <a:buFont typeface="Ericsson Hilda" panose="00000500000000000000" pitchFamily="2" charset="0"/>
        <a:buChar char="●"/>
        <a:defRPr sz="2000" kern="1000" spc="-30">
          <a:solidFill>
            <a:schemeClr val="tx1"/>
          </a:solidFill>
          <a:latin typeface="+mn-lt"/>
        </a:defRPr>
      </a:lvl2pPr>
      <a:lvl3pPr marL="543600" indent="-180000" algn="l" rtl="0" eaLnBrk="1" fontAlgn="base" hangingPunct="1">
        <a:spcBef>
          <a:spcPts val="800"/>
        </a:spcBef>
        <a:spcAft>
          <a:spcPct val="0"/>
        </a:spcAft>
        <a:buClrTx/>
        <a:buFont typeface="Ericsson Hilda" panose="00000500000000000000" pitchFamily="2" charset="0"/>
        <a:buChar char="●"/>
        <a:defRPr sz="2000" kern="1000" spc="-30">
          <a:solidFill>
            <a:schemeClr val="tx1"/>
          </a:solidFill>
          <a:latin typeface="+mn-lt"/>
        </a:defRPr>
      </a:lvl3pPr>
      <a:lvl4pPr marL="723600" indent="-180000" algn="l" rtl="0" eaLnBrk="1" fontAlgn="base" hangingPunct="1">
        <a:spcBef>
          <a:spcPts val="800"/>
        </a:spcBef>
        <a:spcAft>
          <a:spcPct val="0"/>
        </a:spcAft>
        <a:buClrTx/>
        <a:buFont typeface="Ericsson Hilda" panose="00000500000000000000" pitchFamily="2" charset="0"/>
        <a:buChar char="●"/>
        <a:defRPr sz="2000" kern="1000" spc="-30">
          <a:solidFill>
            <a:schemeClr val="tx1"/>
          </a:solidFill>
          <a:latin typeface="+mn-lt"/>
        </a:defRPr>
      </a:lvl4pPr>
      <a:lvl5pPr marL="903600" indent="-180000" algn="l" rtl="0" eaLnBrk="1" fontAlgn="base" hangingPunct="1">
        <a:spcBef>
          <a:spcPts val="800"/>
        </a:spcBef>
        <a:spcAft>
          <a:spcPct val="0"/>
        </a:spcAft>
        <a:buClrTx/>
        <a:buFont typeface="Ericsson Hilda" panose="00000500000000000000" pitchFamily="2" charset="0"/>
        <a:buChar char="●"/>
        <a:defRPr sz="2000" kern="1000" spc="-30">
          <a:solidFill>
            <a:schemeClr val="tx1"/>
          </a:solidFill>
          <a:latin typeface="+mn-lt"/>
        </a:defRPr>
      </a:lvl5pPr>
      <a:lvl6pPr marL="903600" indent="-180000" algn="l" rtl="0" eaLnBrk="1" fontAlgn="base" hangingPunct="1">
        <a:spcBef>
          <a:spcPts val="800"/>
        </a:spcBef>
        <a:spcAft>
          <a:spcPct val="0"/>
        </a:spcAft>
        <a:buClrTx/>
        <a:buFont typeface="Ericsson Hilda" panose="00000500000000000000" pitchFamily="2" charset="0"/>
        <a:buChar char="●"/>
        <a:defRPr sz="2000">
          <a:solidFill>
            <a:schemeClr val="tx1"/>
          </a:solidFill>
          <a:latin typeface="+mn-lt"/>
        </a:defRPr>
      </a:lvl6pPr>
      <a:lvl7pPr marL="903600" indent="-180000" algn="l" rtl="0" eaLnBrk="1" fontAlgn="base" hangingPunct="1">
        <a:spcBef>
          <a:spcPts val="800"/>
        </a:spcBef>
        <a:spcAft>
          <a:spcPct val="0"/>
        </a:spcAft>
        <a:buClrTx/>
        <a:buFont typeface="Ericsson Hilda" panose="00000500000000000000" pitchFamily="2" charset="0"/>
        <a:buChar char="●"/>
        <a:defRPr sz="2000">
          <a:solidFill>
            <a:schemeClr val="tx1"/>
          </a:solidFill>
          <a:latin typeface="+mn-lt"/>
        </a:defRPr>
      </a:lvl7pPr>
      <a:lvl8pPr marL="903600" indent="-180000" algn="l" rtl="0" eaLnBrk="1" fontAlgn="base" hangingPunct="1">
        <a:spcBef>
          <a:spcPts val="800"/>
        </a:spcBef>
        <a:spcAft>
          <a:spcPct val="0"/>
        </a:spcAft>
        <a:buClrTx/>
        <a:buFont typeface="Ericsson Hilda" panose="00000500000000000000" pitchFamily="2" charset="0"/>
        <a:buChar char="●"/>
        <a:defRPr sz="2000">
          <a:solidFill>
            <a:schemeClr val="tx1"/>
          </a:solidFill>
          <a:latin typeface="+mn-lt"/>
        </a:defRPr>
      </a:lvl8pPr>
      <a:lvl9pPr marL="903600" indent="-180000" algn="l" rtl="0" eaLnBrk="1" fontAlgn="base" hangingPunct="1">
        <a:spcBef>
          <a:spcPts val="800"/>
        </a:spcBef>
        <a:spcAft>
          <a:spcPct val="0"/>
        </a:spcAft>
        <a:buClrTx/>
        <a:buFont typeface="Ericsson Hilda" panose="00000500000000000000" pitchFamily="2" charset="0"/>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A4A3A4"/>
          </p15:clr>
        </p15:guide>
        <p15:guide id="2" pos="302">
          <p15:clr>
            <a:srgbClr val="A4A3A4"/>
          </p15:clr>
        </p15:guide>
        <p15:guide id="3" pos="1935">
          <p15:clr>
            <a:srgbClr val="A4A3A4"/>
          </p15:clr>
        </p15:guide>
        <p15:guide id="4" orient="horz" pos="981">
          <p15:clr>
            <a:srgbClr val="A4A3A4"/>
          </p15:clr>
        </p15:guide>
        <p15:guide id="6" pos="2116">
          <p15:clr>
            <a:srgbClr val="A4A3A4"/>
          </p15:clr>
        </p15:guide>
        <p15:guide id="7" pos="3931">
          <p15:clr>
            <a:srgbClr val="A4A3A4"/>
          </p15:clr>
        </p15:guide>
        <p15:guide id="9" pos="3749">
          <p15:clr>
            <a:srgbClr val="A4A3A4"/>
          </p15:clr>
        </p15:guide>
        <p15:guide id="10" pos="5564">
          <p15:clr>
            <a:srgbClr val="A4A3A4"/>
          </p15:clr>
        </p15:guide>
        <p15:guide id="12" pos="5745">
          <p15:clr>
            <a:srgbClr val="A4A3A4"/>
          </p15:clr>
        </p15:guide>
        <p15:guide id="13" pos="7378">
          <p15:clr>
            <a:srgbClr val="A4A3A4"/>
          </p15:clr>
        </p15:guide>
        <p15:guide id="16" orient="horz" pos="2478">
          <p15:clr>
            <a:srgbClr val="A4A3A4"/>
          </p15:clr>
        </p15:guide>
        <p15:guide id="17" orient="horz" pos="2614">
          <p15:clr>
            <a:srgbClr val="A4A3A4"/>
          </p15:clr>
        </p15:guide>
        <p15:guide id="18" orient="horz" pos="3929">
          <p15:clr>
            <a:srgbClr val="A4A3A4"/>
          </p15:clr>
        </p15:guide>
        <p15:guide id="19" orient="horz" pos="4110">
          <p15:clr>
            <a:srgbClr val="A4A3A4"/>
          </p15:clr>
        </p15:guide>
        <p15:guide id="20" orient="horz" pos="1162">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customXml" Target="../../customXml/item9.xml"/><Relationship Id="rId1" Type="http://schemas.openxmlformats.org/officeDocument/2006/relationships/customXml" Target="../../customXml/item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customXml" Target="../../customXml/item1.xml"/><Relationship Id="rId1" Type="http://schemas.openxmlformats.org/officeDocument/2006/relationships/customXml" Target="../../customXml/item2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hyperlink" Target="https://www.facebook.com/groups/555611951935150" TargetMode="External"/><Relationship Id="rId2" Type="http://schemas.openxmlformats.org/officeDocument/2006/relationships/customXml" Target="../../customXml/item20.xml"/><Relationship Id="rId1" Type="http://schemas.openxmlformats.org/officeDocument/2006/relationships/customXml" Target="../../customXml/item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4.png"/><Relationship Id="rId12" Type="http://schemas.openxmlformats.org/officeDocument/2006/relationships/image" Target="../media/image15.svg"/><Relationship Id="rId2" Type="http://schemas.openxmlformats.org/officeDocument/2006/relationships/customXml" Target="../../customXml/item25.xml"/><Relationship Id="rId16" Type="http://schemas.openxmlformats.org/officeDocument/2006/relationships/image" Target="../media/image19.svg"/><Relationship Id="rId1" Type="http://schemas.openxmlformats.org/officeDocument/2006/relationships/customXml" Target="../../customXml/item2.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fW8amMCVAJQ"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svg"/><Relationship Id="rId2" Type="http://schemas.openxmlformats.org/officeDocument/2006/relationships/customXml" Target="../../customXml/item16.xml"/><Relationship Id="rId1" Type="http://schemas.openxmlformats.org/officeDocument/2006/relationships/customXml" Target="../../customXml/item10.xml"/><Relationship Id="rId6" Type="http://schemas.openxmlformats.org/officeDocument/2006/relationships/image" Target="../media/image4.png"/><Relationship Id="rId5" Type="http://schemas.openxmlformats.org/officeDocument/2006/relationships/image" Target="../media/image24.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E38359E2-B816-4236-8745-0E7741037B0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16883" b="29871"/>
          <a:stretch/>
        </p:blipFill>
        <p:spPr>
          <a:xfrm>
            <a:off x="0" y="0"/>
            <a:ext cx="12192000" cy="6858000"/>
          </a:xfrm>
          <a:prstGeom prst="rect">
            <a:avLst/>
          </a:prstGeom>
        </p:spPr>
      </p:pic>
      <p:sp>
        <p:nvSpPr>
          <p:cNvPr id="3" name="Title 2">
            <a:extLst>
              <a:ext uri="{FF2B5EF4-FFF2-40B4-BE49-F238E27FC236}">
                <a16:creationId xmlns:a16="http://schemas.microsoft.com/office/drawing/2014/main" id="{DB730AF8-0BE7-413F-BD56-31161E2B0C38}"/>
              </a:ext>
            </a:extLst>
          </p:cNvPr>
          <p:cNvSpPr>
            <a:spLocks noGrp="1"/>
          </p:cNvSpPr>
          <p:nvPr>
            <p:ph type="ctrTitle"/>
          </p:nvPr>
        </p:nvSpPr>
        <p:spPr>
          <a:xfrm>
            <a:off x="479425" y="476250"/>
            <a:ext cx="10564918" cy="3457576"/>
          </a:xfrm>
        </p:spPr>
        <p:txBody>
          <a:bodyPr/>
          <a:lstStyle/>
          <a:p>
            <a:r>
              <a:rPr lang="hu-HU" dirty="0">
                <a:solidFill>
                  <a:schemeClr val="bg1"/>
                </a:solidFill>
              </a:rPr>
              <a:t>Közösségben az erő</a:t>
            </a:r>
            <a:endParaRPr lang="en-US" dirty="0">
              <a:solidFill>
                <a:schemeClr val="bg1"/>
              </a:solidFill>
            </a:endParaRPr>
          </a:p>
        </p:txBody>
      </p:sp>
      <p:sp>
        <p:nvSpPr>
          <p:cNvPr id="5" name="Content Placeholder 4">
            <a:extLst>
              <a:ext uri="{FF2B5EF4-FFF2-40B4-BE49-F238E27FC236}">
                <a16:creationId xmlns:a16="http://schemas.microsoft.com/office/drawing/2014/main" id="{A91D8105-83E9-4D2C-81FA-363CDCC6983E}"/>
              </a:ext>
            </a:extLst>
          </p:cNvPr>
          <p:cNvSpPr>
            <a:spLocks noGrp="1"/>
          </p:cNvSpPr>
          <p:nvPr>
            <p:ph sz="quarter" idx="10"/>
          </p:nvPr>
        </p:nvSpPr>
        <p:spPr/>
        <p:txBody>
          <a:bodyPr/>
          <a:lstStyle/>
          <a:p>
            <a:pPr algn="l"/>
            <a:r>
              <a:rPr lang="hu-HU" dirty="0">
                <a:solidFill>
                  <a:schemeClr val="bg1"/>
                </a:solidFill>
              </a:rPr>
              <a:t>Plertser József</a:t>
            </a:r>
            <a:endParaRPr lang="en-US" dirty="0">
              <a:solidFill>
                <a:schemeClr val="bg1"/>
              </a:solidFill>
            </a:endParaRPr>
          </a:p>
        </p:txBody>
      </p:sp>
      <p:sp>
        <p:nvSpPr>
          <p:cNvPr id="6" name="Content Placeholder 5">
            <a:extLst>
              <a:ext uri="{FF2B5EF4-FFF2-40B4-BE49-F238E27FC236}">
                <a16:creationId xmlns:a16="http://schemas.microsoft.com/office/drawing/2014/main" id="{A2BB14F5-CD07-4318-BF43-0A8BD7331BB4}"/>
              </a:ext>
            </a:extLst>
          </p:cNvPr>
          <p:cNvSpPr>
            <a:spLocks noGrp="1"/>
          </p:cNvSpPr>
          <p:nvPr>
            <p:ph sz="quarter" idx="11"/>
          </p:nvPr>
        </p:nvSpPr>
        <p:spPr/>
        <p:txBody>
          <a:bodyPr/>
          <a:lstStyle/>
          <a:p>
            <a:pPr algn="l"/>
            <a:r>
              <a:rPr lang="hu-HU" dirty="0">
                <a:solidFill>
                  <a:schemeClr val="bg1"/>
                </a:solidFill>
              </a:rPr>
              <a:t>Ericsson Magyarország</a:t>
            </a:r>
            <a:endParaRPr lang="en-US" dirty="0">
              <a:solidFill>
                <a:schemeClr val="bg1"/>
              </a:solidFill>
            </a:endParaRPr>
          </a:p>
        </p:txBody>
      </p:sp>
      <p:sp>
        <p:nvSpPr>
          <p:cNvPr id="7" name="Content Placeholder 6">
            <a:extLst>
              <a:ext uri="{FF2B5EF4-FFF2-40B4-BE49-F238E27FC236}">
                <a16:creationId xmlns:a16="http://schemas.microsoft.com/office/drawing/2014/main" id="{1D2FD056-977A-46CD-A820-5208DB6670BF}"/>
              </a:ext>
            </a:extLst>
          </p:cNvPr>
          <p:cNvSpPr>
            <a:spLocks noGrp="1"/>
          </p:cNvSpPr>
          <p:nvPr>
            <p:ph sz="quarter" idx="12"/>
          </p:nvPr>
        </p:nvSpPr>
        <p:spPr/>
        <p:txBody>
          <a:bodyPr/>
          <a:lstStyle/>
          <a:p>
            <a:pPr algn="l"/>
            <a:r>
              <a:rPr lang="hu-HU" dirty="0">
                <a:solidFill>
                  <a:schemeClr val="bg1"/>
                </a:solidFill>
              </a:rPr>
              <a:t>2020-04-02</a:t>
            </a:r>
            <a:endParaRPr lang="en-US" dirty="0">
              <a:solidFill>
                <a:schemeClr val="bg1"/>
              </a:solidFill>
            </a:endParaRPr>
          </a:p>
        </p:txBody>
      </p:sp>
      <p:pic>
        <p:nvPicPr>
          <p:cNvPr id="19" name="Graphic 18">
            <a:extLst>
              <a:ext uri="{FF2B5EF4-FFF2-40B4-BE49-F238E27FC236}">
                <a16:creationId xmlns:a16="http://schemas.microsoft.com/office/drawing/2014/main" id="{60914227-0863-4A00-869F-42991E96A5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87410" y="476250"/>
            <a:ext cx="261523" cy="261523"/>
          </a:xfrm>
          <a:prstGeom prst="rect">
            <a:avLst/>
          </a:prstGeom>
        </p:spPr>
      </p:pic>
    </p:spTree>
    <p:custDataLst>
      <p:custData r:id="rId1"/>
      <p:custData r:id="rId2"/>
    </p:custDataLst>
    <p:extLst>
      <p:ext uri="{BB962C8B-B14F-4D97-AF65-F5344CB8AC3E}">
        <p14:creationId xmlns:p14="http://schemas.microsoft.com/office/powerpoint/2010/main" val="3084478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3E3AD93F-911F-43C9-B70A-136D0FF1ED5A}"/>
              </a:ext>
            </a:extLst>
          </p:cNvPr>
          <p:cNvSpPr>
            <a:spLocks noGrp="1"/>
          </p:cNvSpPr>
          <p:nvPr>
            <p:ph type="subTitle" idx="1"/>
          </p:nvPr>
        </p:nvSpPr>
        <p:spPr/>
        <p:txBody>
          <a:bodyPr/>
          <a:lstStyle/>
          <a:p>
            <a:endParaRPr lang="en-US"/>
          </a:p>
        </p:txBody>
      </p:sp>
    </p:spTree>
    <p:custDataLst>
      <p:custData r:id="rId1"/>
      <p:custData r:id="rId2"/>
    </p:custDataLst>
    <p:extLst>
      <p:ext uri="{BB962C8B-B14F-4D97-AF65-F5344CB8AC3E}">
        <p14:creationId xmlns:p14="http://schemas.microsoft.com/office/powerpoint/2010/main" val="25725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AFA12E7-1104-43B2-8FBC-07113A78B55C}"/>
              </a:ext>
            </a:extLst>
          </p:cNvPr>
          <p:cNvGrpSpPr/>
          <p:nvPr/>
        </p:nvGrpSpPr>
        <p:grpSpPr>
          <a:xfrm>
            <a:off x="5061561" y="4035580"/>
            <a:ext cx="2286000" cy="2232739"/>
            <a:chOff x="495449" y="1851803"/>
            <a:chExt cx="2286000" cy="2232739"/>
          </a:xfrm>
        </p:grpSpPr>
        <p:sp>
          <p:nvSpPr>
            <p:cNvPr id="34" name="Rectangle 33">
              <a:extLst>
                <a:ext uri="{FF2B5EF4-FFF2-40B4-BE49-F238E27FC236}">
                  <a16:creationId xmlns:a16="http://schemas.microsoft.com/office/drawing/2014/main" id="{916F5B62-53D8-4541-A5CA-4E751FEBDB69}"/>
                </a:ext>
              </a:extLst>
            </p:cNvPr>
            <p:cNvSpPr/>
            <p:nvPr/>
          </p:nvSpPr>
          <p:spPr bwMode="auto">
            <a:xfrm>
              <a:off x="495449" y="1851803"/>
              <a:ext cx="2286000" cy="2177559"/>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5" name="Rectangle 4">
              <a:extLst>
                <a:ext uri="{FF2B5EF4-FFF2-40B4-BE49-F238E27FC236}">
                  <a16:creationId xmlns:a16="http://schemas.microsoft.com/office/drawing/2014/main" id="{9F7909ED-1293-45D3-848D-5E0025A579A0}"/>
                </a:ext>
              </a:extLst>
            </p:cNvPr>
            <p:cNvSpPr/>
            <p:nvPr/>
          </p:nvSpPr>
          <p:spPr bwMode="auto">
            <a:xfrm>
              <a:off x="498675" y="3559760"/>
              <a:ext cx="2279135" cy="469602"/>
            </a:xfrm>
            <a:prstGeom prst="rect">
              <a:avLst/>
            </a:prstGeom>
            <a:solidFill>
              <a:schemeClr val="accent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62" name="TextBox 61">
              <a:extLst>
                <a:ext uri="{FF2B5EF4-FFF2-40B4-BE49-F238E27FC236}">
                  <a16:creationId xmlns:a16="http://schemas.microsoft.com/office/drawing/2014/main" id="{503475EE-C7DB-4D5D-B2CC-5438FA21CDF5}"/>
                </a:ext>
              </a:extLst>
            </p:cNvPr>
            <p:cNvSpPr txBox="1"/>
            <p:nvPr/>
          </p:nvSpPr>
          <p:spPr>
            <a:xfrm>
              <a:off x="837720" y="3593628"/>
              <a:ext cx="1601459" cy="490914"/>
            </a:xfrm>
            <a:prstGeom prst="rect">
              <a:avLst/>
            </a:prstGeom>
          </p:spPr>
          <p:txBody>
            <a:bodyPr vert="horz" wrap="none" lIns="72000" tIns="36000" rIns="72000" bIns="36000" rtlCol="0" anchor="t">
              <a:noAutofit/>
            </a:bodyPr>
            <a:lstStyle/>
            <a:p>
              <a:pPr marL="0" indent="0" algn="ctr">
                <a:buNone/>
              </a:pPr>
              <a:r>
                <a:rPr lang="hu-HU" dirty="0">
                  <a:solidFill>
                    <a:schemeClr val="bg1"/>
                  </a:solidFill>
                </a:rPr>
                <a:t>Főszervező</a:t>
              </a:r>
              <a:endParaRPr lang="en-US" dirty="0">
                <a:solidFill>
                  <a:schemeClr val="bg1"/>
                </a:solidFill>
              </a:endParaRPr>
            </a:p>
          </p:txBody>
        </p:sp>
        <p:pic>
          <p:nvPicPr>
            <p:cNvPr id="24" name="Picture 23" descr="A close up of a sign&#10;&#10;Description automatically generated">
              <a:extLst>
                <a:ext uri="{FF2B5EF4-FFF2-40B4-BE49-F238E27FC236}">
                  <a16:creationId xmlns:a16="http://schemas.microsoft.com/office/drawing/2014/main" id="{3E7670A7-80A8-4A29-A943-C84451B694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631" y="2607580"/>
              <a:ext cx="2002942" cy="258444"/>
            </a:xfrm>
            <a:prstGeom prst="rect">
              <a:avLst/>
            </a:prstGeom>
          </p:spPr>
        </p:pic>
      </p:grpSp>
      <p:sp>
        <p:nvSpPr>
          <p:cNvPr id="10" name="Title 9">
            <a:extLst>
              <a:ext uri="{FF2B5EF4-FFF2-40B4-BE49-F238E27FC236}">
                <a16:creationId xmlns:a16="http://schemas.microsoft.com/office/drawing/2014/main" id="{6EE5AA78-E35C-4FD1-B921-2486980E63A6}"/>
              </a:ext>
            </a:extLst>
          </p:cNvPr>
          <p:cNvSpPr>
            <a:spLocks noGrp="1"/>
          </p:cNvSpPr>
          <p:nvPr>
            <p:ph type="title"/>
          </p:nvPr>
        </p:nvSpPr>
        <p:spPr>
          <a:xfrm>
            <a:off x="479425" y="476250"/>
            <a:ext cx="5864225" cy="1081088"/>
          </a:xfrm>
        </p:spPr>
        <p:txBody>
          <a:bodyPr/>
          <a:lstStyle/>
          <a:p>
            <a:r>
              <a:rPr lang="hu-HU" dirty="0"/>
              <a:t>Az én szakmai közösségeim</a:t>
            </a:r>
            <a:endParaRPr lang="en-US" dirty="0"/>
          </a:p>
        </p:txBody>
      </p:sp>
      <p:grpSp>
        <p:nvGrpSpPr>
          <p:cNvPr id="11" name="Group 10">
            <a:extLst>
              <a:ext uri="{FF2B5EF4-FFF2-40B4-BE49-F238E27FC236}">
                <a16:creationId xmlns:a16="http://schemas.microsoft.com/office/drawing/2014/main" id="{F03B5DE5-6D1E-4EA3-9943-6F83A2FF99AC}"/>
              </a:ext>
            </a:extLst>
          </p:cNvPr>
          <p:cNvGrpSpPr/>
          <p:nvPr/>
        </p:nvGrpSpPr>
        <p:grpSpPr>
          <a:xfrm>
            <a:off x="5064799" y="1851803"/>
            <a:ext cx="2283822" cy="2232739"/>
            <a:chOff x="5064799" y="1851803"/>
            <a:chExt cx="2283822" cy="2232739"/>
          </a:xfrm>
        </p:grpSpPr>
        <p:sp>
          <p:nvSpPr>
            <p:cNvPr id="32" name="Rectangle 31">
              <a:extLst>
                <a:ext uri="{FF2B5EF4-FFF2-40B4-BE49-F238E27FC236}">
                  <a16:creationId xmlns:a16="http://schemas.microsoft.com/office/drawing/2014/main" id="{9F0DE011-0421-4F56-96FB-7FCCEDC30C52}"/>
                </a:ext>
              </a:extLst>
            </p:cNvPr>
            <p:cNvSpPr/>
            <p:nvPr/>
          </p:nvSpPr>
          <p:spPr bwMode="auto">
            <a:xfrm>
              <a:off x="5064799" y="1851803"/>
              <a:ext cx="2283822" cy="2182853"/>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48" name="Rectangle 47">
              <a:extLst>
                <a:ext uri="{FF2B5EF4-FFF2-40B4-BE49-F238E27FC236}">
                  <a16:creationId xmlns:a16="http://schemas.microsoft.com/office/drawing/2014/main" id="{D98A493F-2A1E-4C57-8A19-67AF51951DF7}"/>
                </a:ext>
              </a:extLst>
            </p:cNvPr>
            <p:cNvSpPr/>
            <p:nvPr/>
          </p:nvSpPr>
          <p:spPr bwMode="auto">
            <a:xfrm>
              <a:off x="5064799" y="3559760"/>
              <a:ext cx="2266078" cy="474896"/>
            </a:xfrm>
            <a:prstGeom prst="rect">
              <a:avLst/>
            </a:prstGeom>
            <a:solidFill>
              <a:schemeClr val="accent3">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44" name="TextBox 43">
              <a:extLst>
                <a:ext uri="{FF2B5EF4-FFF2-40B4-BE49-F238E27FC236}">
                  <a16:creationId xmlns:a16="http://schemas.microsoft.com/office/drawing/2014/main" id="{DA413039-7FBB-420F-AAFD-5AA74988FEB7}"/>
                </a:ext>
              </a:extLst>
            </p:cNvPr>
            <p:cNvSpPr txBox="1"/>
            <p:nvPr/>
          </p:nvSpPr>
          <p:spPr>
            <a:xfrm>
              <a:off x="5083118" y="3593628"/>
              <a:ext cx="2240222" cy="490914"/>
            </a:xfrm>
            <a:prstGeom prst="rect">
              <a:avLst/>
            </a:prstGeom>
          </p:spPr>
          <p:txBody>
            <a:bodyPr vert="horz" wrap="none" lIns="72000" tIns="36000" rIns="72000" bIns="36000" rtlCol="0" anchor="t">
              <a:noAutofit/>
            </a:bodyPr>
            <a:lstStyle/>
            <a:p>
              <a:pPr marL="0" indent="0" algn="ctr">
                <a:buNone/>
              </a:pPr>
              <a:r>
                <a:rPr lang="hu-HU" dirty="0">
                  <a:solidFill>
                    <a:schemeClr val="bg1"/>
                  </a:solidFill>
                </a:rPr>
                <a:t>Scrum Master</a:t>
              </a:r>
              <a:endParaRPr lang="en-US" dirty="0">
                <a:solidFill>
                  <a:schemeClr val="bg1"/>
                </a:solidFill>
              </a:endParaRPr>
            </a:p>
          </p:txBody>
        </p:sp>
        <p:pic>
          <p:nvPicPr>
            <p:cNvPr id="49" name="Picture 48" descr="A picture containing drawing&#10;&#10;Description automatically generated">
              <a:extLst>
                <a:ext uri="{FF2B5EF4-FFF2-40B4-BE49-F238E27FC236}">
                  <a16:creationId xmlns:a16="http://schemas.microsoft.com/office/drawing/2014/main" id="{212102D8-5C89-47EF-B84D-EACF330314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8429" y="2014796"/>
              <a:ext cx="1649601" cy="857358"/>
            </a:xfrm>
            <a:prstGeom prst="rect">
              <a:avLst/>
            </a:prstGeom>
          </p:spPr>
        </p:pic>
        <p:sp>
          <p:nvSpPr>
            <p:cNvPr id="50" name="TextBox 49">
              <a:extLst>
                <a:ext uri="{FF2B5EF4-FFF2-40B4-BE49-F238E27FC236}">
                  <a16:creationId xmlns:a16="http://schemas.microsoft.com/office/drawing/2014/main" id="{4E145006-D41C-4F2A-A43F-4FC0C154FA83}"/>
                </a:ext>
              </a:extLst>
            </p:cNvPr>
            <p:cNvSpPr txBox="1"/>
            <p:nvPr/>
          </p:nvSpPr>
          <p:spPr>
            <a:xfrm>
              <a:off x="5083118" y="2915966"/>
              <a:ext cx="2240222" cy="490914"/>
            </a:xfrm>
            <a:prstGeom prst="rect">
              <a:avLst/>
            </a:prstGeom>
          </p:spPr>
          <p:txBody>
            <a:bodyPr vert="horz" wrap="none" lIns="72000" tIns="36000" rIns="72000" bIns="36000" rtlCol="0" anchor="t">
              <a:noAutofit/>
            </a:bodyPr>
            <a:lstStyle/>
            <a:p>
              <a:pPr marL="0" indent="0" algn="ctr">
                <a:buNone/>
              </a:pPr>
              <a:r>
                <a:rPr lang="hu-HU" sz="2200" dirty="0">
                  <a:solidFill>
                    <a:schemeClr val="bg1"/>
                  </a:solidFill>
                </a:rPr>
                <a:t>DND team</a:t>
              </a:r>
              <a:endParaRPr lang="en-US" sz="2200" dirty="0">
                <a:solidFill>
                  <a:schemeClr val="bg1"/>
                </a:solidFill>
              </a:endParaRPr>
            </a:p>
          </p:txBody>
        </p:sp>
      </p:grpSp>
      <p:grpSp>
        <p:nvGrpSpPr>
          <p:cNvPr id="20" name="Group 19">
            <a:extLst>
              <a:ext uri="{FF2B5EF4-FFF2-40B4-BE49-F238E27FC236}">
                <a16:creationId xmlns:a16="http://schemas.microsoft.com/office/drawing/2014/main" id="{B9A614EF-7626-4484-8CE5-7766840D5B84}"/>
              </a:ext>
            </a:extLst>
          </p:cNvPr>
          <p:cNvGrpSpPr/>
          <p:nvPr/>
        </p:nvGrpSpPr>
        <p:grpSpPr>
          <a:xfrm>
            <a:off x="495449" y="4029362"/>
            <a:ext cx="2286000" cy="2248989"/>
            <a:chOff x="495449" y="4029362"/>
            <a:chExt cx="2286000" cy="2248989"/>
          </a:xfrm>
        </p:grpSpPr>
        <p:sp>
          <p:nvSpPr>
            <p:cNvPr id="35" name="Rectangle 34">
              <a:extLst>
                <a:ext uri="{FF2B5EF4-FFF2-40B4-BE49-F238E27FC236}">
                  <a16:creationId xmlns:a16="http://schemas.microsoft.com/office/drawing/2014/main" id="{5A3360E8-B495-47F6-9B49-F85603DFDAFE}"/>
                </a:ext>
              </a:extLst>
            </p:cNvPr>
            <p:cNvSpPr/>
            <p:nvPr/>
          </p:nvSpPr>
          <p:spPr bwMode="auto">
            <a:xfrm>
              <a:off x="495449" y="4029362"/>
              <a:ext cx="2286000" cy="2194733"/>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61" name="Rectangle 60">
              <a:extLst>
                <a:ext uri="{FF2B5EF4-FFF2-40B4-BE49-F238E27FC236}">
                  <a16:creationId xmlns:a16="http://schemas.microsoft.com/office/drawing/2014/main" id="{BCC4CBB8-5774-4681-85E1-E7427B49F595}"/>
                </a:ext>
              </a:extLst>
            </p:cNvPr>
            <p:cNvSpPr/>
            <p:nvPr/>
          </p:nvSpPr>
          <p:spPr bwMode="auto">
            <a:xfrm>
              <a:off x="498675" y="5753914"/>
              <a:ext cx="2279135" cy="477358"/>
            </a:xfrm>
            <a:prstGeom prst="rect">
              <a:avLst/>
            </a:prstGeom>
            <a:solidFill>
              <a:schemeClr val="accent5">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46" name="TextBox 45">
              <a:extLst>
                <a:ext uri="{FF2B5EF4-FFF2-40B4-BE49-F238E27FC236}">
                  <a16:creationId xmlns:a16="http://schemas.microsoft.com/office/drawing/2014/main" id="{966BE9AB-938A-43D8-89F6-ABF232F7E82C}"/>
                </a:ext>
              </a:extLst>
            </p:cNvPr>
            <p:cNvSpPr txBox="1"/>
            <p:nvPr/>
          </p:nvSpPr>
          <p:spPr>
            <a:xfrm>
              <a:off x="1191989" y="5787437"/>
              <a:ext cx="892921" cy="490914"/>
            </a:xfrm>
            <a:prstGeom prst="rect">
              <a:avLst/>
            </a:prstGeom>
          </p:spPr>
          <p:txBody>
            <a:bodyPr vert="horz" wrap="none" lIns="72000" tIns="36000" rIns="72000" bIns="36000" rtlCol="0" anchor="t">
              <a:noAutofit/>
            </a:bodyPr>
            <a:lstStyle/>
            <a:p>
              <a:pPr marL="0" indent="0" algn="ctr">
                <a:buNone/>
              </a:pPr>
              <a:r>
                <a:rPr lang="hu-HU" dirty="0">
                  <a:solidFill>
                    <a:schemeClr val="bg1"/>
                  </a:solidFill>
                </a:rPr>
                <a:t>Coach</a:t>
              </a:r>
              <a:endParaRPr lang="en-US" dirty="0">
                <a:solidFill>
                  <a:schemeClr val="bg1"/>
                </a:solidFill>
              </a:endParaRPr>
            </a:p>
          </p:txBody>
        </p:sp>
        <p:grpSp>
          <p:nvGrpSpPr>
            <p:cNvPr id="13" name="Picture Placeholder 34">
              <a:extLst>
                <a:ext uri="{FF2B5EF4-FFF2-40B4-BE49-F238E27FC236}">
                  <a16:creationId xmlns:a16="http://schemas.microsoft.com/office/drawing/2014/main" id="{48FF9F8C-000B-499C-AC61-86BBEA93DC3E}"/>
                </a:ext>
              </a:extLst>
            </p:cNvPr>
            <p:cNvGrpSpPr>
              <a:grpSpLocks noChangeAspect="1"/>
            </p:cNvGrpSpPr>
            <p:nvPr/>
          </p:nvGrpSpPr>
          <p:grpSpPr>
            <a:xfrm>
              <a:off x="1228857" y="4122537"/>
              <a:ext cx="819185" cy="820382"/>
              <a:chOff x="359537" y="359537"/>
              <a:chExt cx="1081151" cy="1082731"/>
            </a:xfrm>
            <a:solidFill>
              <a:schemeClr val="bg1"/>
            </a:solidFill>
          </p:grpSpPr>
          <p:sp>
            <p:nvSpPr>
              <p:cNvPr id="14" name="Freeform 2">
                <a:extLst>
                  <a:ext uri="{FF2B5EF4-FFF2-40B4-BE49-F238E27FC236}">
                    <a16:creationId xmlns:a16="http://schemas.microsoft.com/office/drawing/2014/main" id="{B0CBF530-99DB-4358-85F7-4EF9D90C4434}"/>
                  </a:ext>
                </a:extLst>
              </p:cNvPr>
              <p:cNvSpPr/>
              <p:nvPr/>
            </p:nvSpPr>
            <p:spPr>
              <a:xfrm>
                <a:off x="701451" y="530518"/>
                <a:ext cx="360384" cy="451138"/>
              </a:xfrm>
              <a:custGeom>
                <a:avLst/>
                <a:gdLst>
                  <a:gd name="connsiteX0" fmla="*/ 198661 w 360383"/>
                  <a:gd name="connsiteY0" fmla="*/ 490838 h 451138"/>
                  <a:gd name="connsiteX1" fmla="*/ 397323 w 360383"/>
                  <a:gd name="connsiteY1" fmla="*/ 291886 h 451138"/>
                  <a:gd name="connsiteX2" fmla="*/ 397323 w 360383"/>
                  <a:gd name="connsiteY2" fmla="*/ 198952 h 451138"/>
                  <a:gd name="connsiteX3" fmla="*/ 198661 w 360383"/>
                  <a:gd name="connsiteY3" fmla="*/ 0 h 451138"/>
                  <a:gd name="connsiteX4" fmla="*/ 0 w 360383"/>
                  <a:gd name="connsiteY4" fmla="*/ 198952 h 451138"/>
                  <a:gd name="connsiteX5" fmla="*/ 0 w 360383"/>
                  <a:gd name="connsiteY5" fmla="*/ 291886 h 451138"/>
                  <a:gd name="connsiteX6" fmla="*/ 198661 w 360383"/>
                  <a:gd name="connsiteY6" fmla="*/ 490838 h 451138"/>
                  <a:gd name="connsiteX7" fmla="*/ 45048 w 360383"/>
                  <a:gd name="connsiteY7" fmla="*/ 198952 h 451138"/>
                  <a:gd name="connsiteX8" fmla="*/ 198661 w 360383"/>
                  <a:gd name="connsiteY8" fmla="*/ 45114 h 451138"/>
                  <a:gd name="connsiteX9" fmla="*/ 352275 w 360383"/>
                  <a:gd name="connsiteY9" fmla="*/ 198952 h 451138"/>
                  <a:gd name="connsiteX10" fmla="*/ 352275 w 360383"/>
                  <a:gd name="connsiteY10" fmla="*/ 291886 h 451138"/>
                  <a:gd name="connsiteX11" fmla="*/ 198661 w 360383"/>
                  <a:gd name="connsiteY11" fmla="*/ 445725 h 451138"/>
                  <a:gd name="connsiteX12" fmla="*/ 45048 w 360383"/>
                  <a:gd name="connsiteY12" fmla="*/ 291886 h 45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383" h="451138">
                    <a:moveTo>
                      <a:pt x="198661" y="490838"/>
                    </a:moveTo>
                    <a:cubicBezTo>
                      <a:pt x="308276" y="490590"/>
                      <a:pt x="397075" y="401662"/>
                      <a:pt x="397323" y="291886"/>
                    </a:cubicBezTo>
                    <a:lnTo>
                      <a:pt x="397323" y="198952"/>
                    </a:lnTo>
                    <a:cubicBezTo>
                      <a:pt x="397323" y="89074"/>
                      <a:pt x="308379" y="0"/>
                      <a:pt x="198661" y="0"/>
                    </a:cubicBezTo>
                    <a:cubicBezTo>
                      <a:pt x="88944" y="0"/>
                      <a:pt x="0" y="89074"/>
                      <a:pt x="0" y="198952"/>
                    </a:cubicBezTo>
                    <a:lnTo>
                      <a:pt x="0" y="291886"/>
                    </a:lnTo>
                    <a:cubicBezTo>
                      <a:pt x="248" y="401662"/>
                      <a:pt x="89047" y="490590"/>
                      <a:pt x="198661" y="490838"/>
                    </a:cubicBezTo>
                    <a:close/>
                    <a:moveTo>
                      <a:pt x="45048" y="198952"/>
                    </a:moveTo>
                    <a:cubicBezTo>
                      <a:pt x="45048" y="113990"/>
                      <a:pt x="113823" y="45114"/>
                      <a:pt x="198661" y="45114"/>
                    </a:cubicBezTo>
                    <a:cubicBezTo>
                      <a:pt x="283500" y="45114"/>
                      <a:pt x="352275" y="113990"/>
                      <a:pt x="352275" y="198952"/>
                    </a:cubicBezTo>
                    <a:lnTo>
                      <a:pt x="352275" y="291886"/>
                    </a:lnTo>
                    <a:cubicBezTo>
                      <a:pt x="352275" y="376849"/>
                      <a:pt x="283500" y="445725"/>
                      <a:pt x="198661" y="445725"/>
                    </a:cubicBezTo>
                    <a:cubicBezTo>
                      <a:pt x="113823" y="445725"/>
                      <a:pt x="45048" y="376849"/>
                      <a:pt x="45048" y="291886"/>
                    </a:cubicBezTo>
                    <a:close/>
                  </a:path>
                </a:pathLst>
              </a:custGeom>
              <a:grpFill/>
              <a:ln w="44847" cap="flat">
                <a:noFill/>
                <a:prstDash val="solid"/>
                <a:miter/>
              </a:ln>
            </p:spPr>
            <p:txBody>
              <a:bodyPr rtlCol="0" anchor="ctr"/>
              <a:lstStyle/>
              <a:p>
                <a:endParaRPr lang="en-US"/>
              </a:p>
            </p:txBody>
          </p:sp>
          <p:sp>
            <p:nvSpPr>
              <p:cNvPr id="15" name="Freeform 3">
                <a:extLst>
                  <a:ext uri="{FF2B5EF4-FFF2-40B4-BE49-F238E27FC236}">
                    <a16:creationId xmlns:a16="http://schemas.microsoft.com/office/drawing/2014/main" id="{6D5D0544-98FE-4889-83C5-6A9DF2C798CF}"/>
                  </a:ext>
                </a:extLst>
              </p:cNvPr>
              <p:cNvSpPr/>
              <p:nvPr/>
            </p:nvSpPr>
            <p:spPr>
              <a:xfrm>
                <a:off x="562253" y="1067803"/>
                <a:ext cx="675719" cy="180455"/>
              </a:xfrm>
              <a:custGeom>
                <a:avLst/>
                <a:gdLst>
                  <a:gd name="connsiteX0" fmla="*/ 498230 w 675719"/>
                  <a:gd name="connsiteY0" fmla="*/ 21 h 180455"/>
                  <a:gd name="connsiteX1" fmla="*/ 182895 w 675719"/>
                  <a:gd name="connsiteY1" fmla="*/ 21 h 180455"/>
                  <a:gd name="connsiteX2" fmla="*/ 20 w 675719"/>
                  <a:gd name="connsiteY2" fmla="*/ 177749 h 180455"/>
                  <a:gd name="connsiteX3" fmla="*/ 0 w 675719"/>
                  <a:gd name="connsiteY3" fmla="*/ 180476 h 180455"/>
                  <a:gd name="connsiteX4" fmla="*/ 45048 w 675719"/>
                  <a:gd name="connsiteY4" fmla="*/ 180476 h 180455"/>
                  <a:gd name="connsiteX5" fmla="*/ 182895 w 675719"/>
                  <a:gd name="connsiteY5" fmla="*/ 45135 h 180455"/>
                  <a:gd name="connsiteX6" fmla="*/ 498230 w 675719"/>
                  <a:gd name="connsiteY6" fmla="*/ 45135 h 180455"/>
                  <a:gd name="connsiteX7" fmla="*/ 630699 w 675719"/>
                  <a:gd name="connsiteY7" fmla="*/ 177742 h 180455"/>
                  <a:gd name="connsiteX8" fmla="*/ 630671 w 675719"/>
                  <a:gd name="connsiteY8" fmla="*/ 180476 h 180455"/>
                  <a:gd name="connsiteX9" fmla="*/ 675719 w 675719"/>
                  <a:gd name="connsiteY9" fmla="*/ 180476 h 180455"/>
                  <a:gd name="connsiteX10" fmla="*/ 501863 w 675719"/>
                  <a:gd name="connsiteY10" fmla="*/ 48 h 180455"/>
                  <a:gd name="connsiteX11" fmla="*/ 498230 w 675719"/>
                  <a:gd name="connsiteY11" fmla="*/ 21 h 1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5719" h="180455">
                    <a:moveTo>
                      <a:pt x="498230" y="21"/>
                    </a:moveTo>
                    <a:lnTo>
                      <a:pt x="182895" y="21"/>
                    </a:lnTo>
                    <a:cubicBezTo>
                      <a:pt x="83389" y="-1474"/>
                      <a:pt x="1513" y="78097"/>
                      <a:pt x="20" y="177749"/>
                    </a:cubicBezTo>
                    <a:cubicBezTo>
                      <a:pt x="7" y="178658"/>
                      <a:pt x="0" y="179567"/>
                      <a:pt x="0" y="180476"/>
                    </a:cubicBezTo>
                    <a:lnTo>
                      <a:pt x="45048" y="180476"/>
                    </a:lnTo>
                    <a:cubicBezTo>
                      <a:pt x="46992" y="105498"/>
                      <a:pt x="108002" y="45596"/>
                      <a:pt x="182895" y="45135"/>
                    </a:cubicBezTo>
                    <a:lnTo>
                      <a:pt x="498230" y="45135"/>
                    </a:lnTo>
                    <a:cubicBezTo>
                      <a:pt x="571376" y="45119"/>
                      <a:pt x="630684" y="104490"/>
                      <a:pt x="630699" y="177742"/>
                    </a:cubicBezTo>
                    <a:cubicBezTo>
                      <a:pt x="630699" y="178653"/>
                      <a:pt x="630690" y="179565"/>
                      <a:pt x="630671" y="180476"/>
                    </a:cubicBezTo>
                    <a:lnTo>
                      <a:pt x="675719" y="180476"/>
                    </a:lnTo>
                    <a:cubicBezTo>
                      <a:pt x="677461" y="82573"/>
                      <a:pt x="599623" y="1793"/>
                      <a:pt x="501863" y="48"/>
                    </a:cubicBezTo>
                    <a:cubicBezTo>
                      <a:pt x="500652" y="27"/>
                      <a:pt x="499441" y="17"/>
                      <a:pt x="498230" y="21"/>
                    </a:cubicBezTo>
                    <a:close/>
                  </a:path>
                </a:pathLst>
              </a:custGeom>
              <a:grpFill/>
              <a:ln w="44847" cap="flat">
                <a:noFill/>
                <a:prstDash val="solid"/>
                <a:miter/>
              </a:ln>
            </p:spPr>
            <p:txBody>
              <a:bodyPr rtlCol="0" anchor="ctr"/>
              <a:lstStyle/>
              <a:p>
                <a:endParaRPr lang="en-US"/>
              </a:p>
            </p:txBody>
          </p:sp>
          <p:sp>
            <p:nvSpPr>
              <p:cNvPr id="16" name="Freeform 4">
                <a:extLst>
                  <a:ext uri="{FF2B5EF4-FFF2-40B4-BE49-F238E27FC236}">
                    <a16:creationId xmlns:a16="http://schemas.microsoft.com/office/drawing/2014/main" id="{7CB1D4BB-AE03-4728-82E5-EF2B6A1E5C75}"/>
                  </a:ext>
                </a:extLst>
              </p:cNvPr>
              <p:cNvSpPr/>
              <p:nvPr/>
            </p:nvSpPr>
            <p:spPr>
              <a:xfrm>
                <a:off x="459543" y="661283"/>
                <a:ext cx="180192" cy="360911"/>
              </a:xfrm>
              <a:custGeom>
                <a:avLst/>
                <a:gdLst>
                  <a:gd name="connsiteX0" fmla="*/ 148209 w 180191"/>
                  <a:gd name="connsiteY0" fmla="*/ 362330 h 360910"/>
                  <a:gd name="connsiteX1" fmla="*/ 211726 w 180191"/>
                  <a:gd name="connsiteY1" fmla="*/ 348345 h 360910"/>
                  <a:gd name="connsiteX2" fmla="*/ 192355 w 180191"/>
                  <a:gd name="connsiteY2" fmla="*/ 307291 h 360910"/>
                  <a:gd name="connsiteX3" fmla="*/ 147308 w 180191"/>
                  <a:gd name="connsiteY3" fmla="*/ 317216 h 360910"/>
                  <a:gd name="connsiteX4" fmla="*/ 44148 w 180191"/>
                  <a:gd name="connsiteY4" fmla="*/ 213905 h 360910"/>
                  <a:gd name="connsiteX5" fmla="*/ 44148 w 180191"/>
                  <a:gd name="connsiteY5" fmla="*/ 149393 h 360910"/>
                  <a:gd name="connsiteX6" fmla="*/ 147308 w 180191"/>
                  <a:gd name="connsiteY6" fmla="*/ 45631 h 360910"/>
                  <a:gd name="connsiteX7" fmla="*/ 165327 w 180191"/>
                  <a:gd name="connsiteY7" fmla="*/ 45631 h 360910"/>
                  <a:gd name="connsiteX8" fmla="*/ 172985 w 180191"/>
                  <a:gd name="connsiteY8" fmla="*/ 517 h 360910"/>
                  <a:gd name="connsiteX9" fmla="*/ 147308 w 180191"/>
                  <a:gd name="connsiteY9" fmla="*/ 517 h 360910"/>
                  <a:gd name="connsiteX10" fmla="*/ 1 w 180191"/>
                  <a:gd name="connsiteY10" fmla="*/ 149393 h 360910"/>
                  <a:gd name="connsiteX11" fmla="*/ 1 w 180191"/>
                  <a:gd name="connsiteY11" fmla="*/ 215710 h 360910"/>
                  <a:gd name="connsiteX12" fmla="*/ 148209 w 180191"/>
                  <a:gd name="connsiteY12" fmla="*/ 362330 h 36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191" h="360910">
                    <a:moveTo>
                      <a:pt x="148209" y="362330"/>
                    </a:moveTo>
                    <a:cubicBezTo>
                      <a:pt x="170159" y="362481"/>
                      <a:pt x="191863" y="357702"/>
                      <a:pt x="211726" y="348345"/>
                    </a:cubicBezTo>
                    <a:lnTo>
                      <a:pt x="192355" y="307291"/>
                    </a:lnTo>
                    <a:cubicBezTo>
                      <a:pt x="178311" y="314054"/>
                      <a:pt x="162889" y="317452"/>
                      <a:pt x="147308" y="317216"/>
                    </a:cubicBezTo>
                    <a:cubicBezTo>
                      <a:pt x="90436" y="316969"/>
                      <a:pt x="44394" y="270860"/>
                      <a:pt x="44148" y="213905"/>
                    </a:cubicBezTo>
                    <a:lnTo>
                      <a:pt x="44148" y="149393"/>
                    </a:lnTo>
                    <a:cubicBezTo>
                      <a:pt x="44147" y="92262"/>
                      <a:pt x="90261" y="45879"/>
                      <a:pt x="147308" y="45631"/>
                    </a:cubicBezTo>
                    <a:cubicBezTo>
                      <a:pt x="153305" y="45164"/>
                      <a:pt x="159329" y="45164"/>
                      <a:pt x="165327" y="45631"/>
                    </a:cubicBezTo>
                    <a:lnTo>
                      <a:pt x="172985" y="517"/>
                    </a:lnTo>
                    <a:cubicBezTo>
                      <a:pt x="164440" y="-172"/>
                      <a:pt x="155853" y="-172"/>
                      <a:pt x="147308" y="517"/>
                    </a:cubicBezTo>
                    <a:cubicBezTo>
                      <a:pt x="65631" y="1014"/>
                      <a:pt x="-249" y="67595"/>
                      <a:pt x="1" y="149393"/>
                    </a:cubicBezTo>
                    <a:lnTo>
                      <a:pt x="1" y="215710"/>
                    </a:lnTo>
                    <a:cubicBezTo>
                      <a:pt x="987" y="296977"/>
                      <a:pt x="67054" y="362336"/>
                      <a:pt x="148209" y="362330"/>
                    </a:cubicBezTo>
                    <a:close/>
                  </a:path>
                </a:pathLst>
              </a:custGeom>
              <a:grpFill/>
              <a:ln w="44847" cap="flat">
                <a:noFill/>
                <a:prstDash val="solid"/>
                <a:miter/>
              </a:ln>
            </p:spPr>
            <p:txBody>
              <a:bodyPr rtlCol="0" anchor="ctr"/>
              <a:lstStyle/>
              <a:p>
                <a:endParaRPr lang="en-US"/>
              </a:p>
            </p:txBody>
          </p:sp>
          <p:sp>
            <p:nvSpPr>
              <p:cNvPr id="17" name="Freeform 7">
                <a:extLst>
                  <a:ext uri="{FF2B5EF4-FFF2-40B4-BE49-F238E27FC236}">
                    <a16:creationId xmlns:a16="http://schemas.microsoft.com/office/drawing/2014/main" id="{8F5D6B87-C251-479B-8476-3BF44147CC41}"/>
                  </a:ext>
                </a:extLst>
              </p:cNvPr>
              <p:cNvSpPr/>
              <p:nvPr/>
            </p:nvSpPr>
            <p:spPr>
              <a:xfrm>
                <a:off x="359537" y="1068699"/>
                <a:ext cx="180192" cy="135341"/>
              </a:xfrm>
              <a:custGeom>
                <a:avLst/>
                <a:gdLst>
                  <a:gd name="connsiteX0" fmla="*/ 0 w 180191"/>
                  <a:gd name="connsiteY0" fmla="*/ 135369 h 135341"/>
                  <a:gd name="connsiteX1" fmla="*/ 45048 w 180191"/>
                  <a:gd name="connsiteY1" fmla="*/ 135369 h 135341"/>
                  <a:gd name="connsiteX2" fmla="*/ 137396 w 180191"/>
                  <a:gd name="connsiteY2" fmla="*/ 45141 h 135341"/>
                  <a:gd name="connsiteX3" fmla="*/ 202265 w 180191"/>
                  <a:gd name="connsiteY3" fmla="*/ 45141 h 135341"/>
                  <a:gd name="connsiteX4" fmla="*/ 202265 w 180191"/>
                  <a:gd name="connsiteY4" fmla="*/ 28 h 135341"/>
                  <a:gd name="connsiteX5" fmla="*/ 137847 w 180191"/>
                  <a:gd name="connsiteY5" fmla="*/ 28 h 135341"/>
                  <a:gd name="connsiteX6" fmla="*/ 27 w 180191"/>
                  <a:gd name="connsiteY6" fmla="*/ 132635 h 135341"/>
                  <a:gd name="connsiteX7" fmla="*/ 0 w 180191"/>
                  <a:gd name="connsiteY7" fmla="*/ 135369 h 13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191" h="135341">
                    <a:moveTo>
                      <a:pt x="0" y="135369"/>
                    </a:moveTo>
                    <a:lnTo>
                      <a:pt x="45048" y="135369"/>
                    </a:lnTo>
                    <a:cubicBezTo>
                      <a:pt x="46505" y="85277"/>
                      <a:pt x="87357" y="45363"/>
                      <a:pt x="137396" y="45141"/>
                    </a:cubicBezTo>
                    <a:lnTo>
                      <a:pt x="202265" y="45141"/>
                    </a:lnTo>
                    <a:lnTo>
                      <a:pt x="202265" y="28"/>
                    </a:lnTo>
                    <a:lnTo>
                      <a:pt x="137847" y="28"/>
                    </a:lnTo>
                    <a:cubicBezTo>
                      <a:pt x="63224" y="-1467"/>
                      <a:pt x="1520" y="57903"/>
                      <a:pt x="27" y="132635"/>
                    </a:cubicBezTo>
                    <a:cubicBezTo>
                      <a:pt x="9" y="133546"/>
                      <a:pt x="0" y="134458"/>
                      <a:pt x="0" y="135369"/>
                    </a:cubicBezTo>
                    <a:close/>
                  </a:path>
                </a:pathLst>
              </a:custGeom>
              <a:grpFill/>
              <a:ln w="44847" cap="flat">
                <a:noFill/>
                <a:prstDash val="solid"/>
                <a:miter/>
              </a:ln>
            </p:spPr>
            <p:txBody>
              <a:bodyPr rtlCol="0" anchor="ctr"/>
              <a:lstStyle/>
              <a:p>
                <a:endParaRPr lang="en-US"/>
              </a:p>
            </p:txBody>
          </p:sp>
          <p:sp>
            <p:nvSpPr>
              <p:cNvPr id="18" name="Freeform 8">
                <a:extLst>
                  <a:ext uri="{FF2B5EF4-FFF2-40B4-BE49-F238E27FC236}">
                    <a16:creationId xmlns:a16="http://schemas.microsoft.com/office/drawing/2014/main" id="{561E8D0F-A860-401F-9397-5D282740644D}"/>
                  </a:ext>
                </a:extLst>
              </p:cNvPr>
              <p:cNvSpPr/>
              <p:nvPr/>
            </p:nvSpPr>
            <p:spPr>
              <a:xfrm>
                <a:off x="1128055" y="661268"/>
                <a:ext cx="180192" cy="360911"/>
              </a:xfrm>
              <a:custGeom>
                <a:avLst/>
                <a:gdLst>
                  <a:gd name="connsiteX0" fmla="*/ 212626 w 180191"/>
                  <a:gd name="connsiteY0" fmla="*/ 213920 h 360910"/>
                  <a:gd name="connsiteX1" fmla="*/ 212626 w 180191"/>
                  <a:gd name="connsiteY1" fmla="*/ 149408 h 360910"/>
                  <a:gd name="connsiteX2" fmla="*/ 64870 w 180191"/>
                  <a:gd name="connsiteY2" fmla="*/ 533 h 360910"/>
                  <a:gd name="connsiteX3" fmla="*/ 64419 w 180191"/>
                  <a:gd name="connsiteY3" fmla="*/ 532 h 360910"/>
                  <a:gd name="connsiteX4" fmla="*/ 38741 w 180191"/>
                  <a:gd name="connsiteY4" fmla="*/ 532 h 360910"/>
                  <a:gd name="connsiteX5" fmla="*/ 46399 w 180191"/>
                  <a:gd name="connsiteY5" fmla="*/ 45646 h 360910"/>
                  <a:gd name="connsiteX6" fmla="*/ 64419 w 180191"/>
                  <a:gd name="connsiteY6" fmla="*/ 45646 h 360910"/>
                  <a:gd name="connsiteX7" fmla="*/ 167578 w 180191"/>
                  <a:gd name="connsiteY7" fmla="*/ 149408 h 360910"/>
                  <a:gd name="connsiteX8" fmla="*/ 167578 w 180191"/>
                  <a:gd name="connsiteY8" fmla="*/ 215725 h 360910"/>
                  <a:gd name="connsiteX9" fmla="*/ 64419 w 180191"/>
                  <a:gd name="connsiteY9" fmla="*/ 319036 h 360910"/>
                  <a:gd name="connsiteX10" fmla="*/ 19371 w 180191"/>
                  <a:gd name="connsiteY10" fmla="*/ 309111 h 360910"/>
                  <a:gd name="connsiteX11" fmla="*/ 0 w 180191"/>
                  <a:gd name="connsiteY11" fmla="*/ 350164 h 360910"/>
                  <a:gd name="connsiteX12" fmla="*/ 197685 w 180191"/>
                  <a:gd name="connsiteY12" fmla="*/ 278511 h 360910"/>
                  <a:gd name="connsiteX13" fmla="*/ 211725 w 180191"/>
                  <a:gd name="connsiteY13" fmla="*/ 214823 h 36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191" h="360910">
                    <a:moveTo>
                      <a:pt x="212626" y="213920"/>
                    </a:moveTo>
                    <a:lnTo>
                      <a:pt x="212626" y="149408"/>
                    </a:lnTo>
                    <a:cubicBezTo>
                      <a:pt x="212875" y="67435"/>
                      <a:pt x="146722" y="782"/>
                      <a:pt x="64870" y="533"/>
                    </a:cubicBezTo>
                    <a:cubicBezTo>
                      <a:pt x="64719" y="532"/>
                      <a:pt x="64569" y="532"/>
                      <a:pt x="64419" y="532"/>
                    </a:cubicBezTo>
                    <a:cubicBezTo>
                      <a:pt x="55874" y="-177"/>
                      <a:pt x="47286" y="-177"/>
                      <a:pt x="38741" y="532"/>
                    </a:cubicBezTo>
                    <a:lnTo>
                      <a:pt x="46399" y="45646"/>
                    </a:lnTo>
                    <a:cubicBezTo>
                      <a:pt x="52397" y="45179"/>
                      <a:pt x="58421" y="45179"/>
                      <a:pt x="64419" y="45646"/>
                    </a:cubicBezTo>
                    <a:cubicBezTo>
                      <a:pt x="121465" y="45894"/>
                      <a:pt x="167579" y="92277"/>
                      <a:pt x="167578" y="149408"/>
                    </a:cubicBezTo>
                    <a:lnTo>
                      <a:pt x="167578" y="215725"/>
                    </a:lnTo>
                    <a:cubicBezTo>
                      <a:pt x="167332" y="272679"/>
                      <a:pt x="121290" y="318789"/>
                      <a:pt x="64419" y="319036"/>
                    </a:cubicBezTo>
                    <a:cubicBezTo>
                      <a:pt x="48837" y="319271"/>
                      <a:pt x="33415" y="315873"/>
                      <a:pt x="19371" y="309111"/>
                    </a:cubicBezTo>
                    <a:lnTo>
                      <a:pt x="0" y="350164"/>
                    </a:lnTo>
                    <a:cubicBezTo>
                      <a:pt x="74347" y="385047"/>
                      <a:pt x="162853" y="352966"/>
                      <a:pt x="197685" y="278511"/>
                    </a:cubicBezTo>
                    <a:cubicBezTo>
                      <a:pt x="207008" y="258582"/>
                      <a:pt x="211803" y="236830"/>
                      <a:pt x="211725" y="214823"/>
                    </a:cubicBezTo>
                    <a:close/>
                  </a:path>
                </a:pathLst>
              </a:custGeom>
              <a:grpFill/>
              <a:ln w="44847" cap="flat">
                <a:noFill/>
                <a:prstDash val="solid"/>
                <a:miter/>
              </a:ln>
            </p:spPr>
            <p:txBody>
              <a:bodyPr rtlCol="0" anchor="ctr"/>
              <a:lstStyle/>
              <a:p>
                <a:endParaRPr lang="en-US"/>
              </a:p>
            </p:txBody>
          </p:sp>
          <p:sp>
            <p:nvSpPr>
              <p:cNvPr id="19" name="Freeform 9">
                <a:extLst>
                  <a:ext uri="{FF2B5EF4-FFF2-40B4-BE49-F238E27FC236}">
                    <a16:creationId xmlns:a16="http://schemas.microsoft.com/office/drawing/2014/main" id="{8AAB24E7-C3B3-4AB2-B6D7-72BF5BECC75D}"/>
                  </a:ext>
                </a:extLst>
              </p:cNvPr>
              <p:cNvSpPr/>
              <p:nvPr/>
            </p:nvSpPr>
            <p:spPr>
              <a:xfrm>
                <a:off x="1238423" y="1068275"/>
                <a:ext cx="180192" cy="135341"/>
              </a:xfrm>
              <a:custGeom>
                <a:avLst/>
                <a:gdLst>
                  <a:gd name="connsiteX0" fmla="*/ 64419 w 180191"/>
                  <a:gd name="connsiteY0" fmla="*/ 0 h 135341"/>
                  <a:gd name="connsiteX1" fmla="*/ 0 w 180191"/>
                  <a:gd name="connsiteY1" fmla="*/ 0 h 135341"/>
                  <a:gd name="connsiteX2" fmla="*/ 0 w 180191"/>
                  <a:gd name="connsiteY2" fmla="*/ 45114 h 135341"/>
                  <a:gd name="connsiteX3" fmla="*/ 64419 w 180191"/>
                  <a:gd name="connsiteY3" fmla="*/ 45114 h 135341"/>
                  <a:gd name="connsiteX4" fmla="*/ 154515 w 180191"/>
                  <a:gd name="connsiteY4" fmla="*/ 135341 h 135341"/>
                  <a:gd name="connsiteX5" fmla="*/ 199562 w 180191"/>
                  <a:gd name="connsiteY5" fmla="*/ 135341 h 135341"/>
                  <a:gd name="connsiteX6" fmla="*/ 64419 w 180191"/>
                  <a:gd name="connsiteY6" fmla="*/ 0 h 13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191" h="135341">
                    <a:moveTo>
                      <a:pt x="64419" y="0"/>
                    </a:moveTo>
                    <a:lnTo>
                      <a:pt x="0" y="0"/>
                    </a:lnTo>
                    <a:lnTo>
                      <a:pt x="0" y="45114"/>
                    </a:lnTo>
                    <a:lnTo>
                      <a:pt x="64419" y="45114"/>
                    </a:lnTo>
                    <a:cubicBezTo>
                      <a:pt x="113580" y="46528"/>
                      <a:pt x="153102" y="86108"/>
                      <a:pt x="154515" y="135341"/>
                    </a:cubicBezTo>
                    <a:lnTo>
                      <a:pt x="199562" y="135341"/>
                    </a:lnTo>
                    <a:cubicBezTo>
                      <a:pt x="199562" y="60594"/>
                      <a:pt x="139057" y="0"/>
                      <a:pt x="64419" y="0"/>
                    </a:cubicBezTo>
                    <a:close/>
                  </a:path>
                </a:pathLst>
              </a:custGeom>
              <a:grpFill/>
              <a:ln w="44847" cap="flat">
                <a:noFill/>
                <a:prstDash val="solid"/>
                <a:miter/>
              </a:ln>
            </p:spPr>
            <p:txBody>
              <a:bodyPr rtlCol="0" anchor="ctr"/>
              <a:lstStyle/>
              <a:p>
                <a:endParaRPr lang="en-US"/>
              </a:p>
            </p:txBody>
          </p:sp>
        </p:grpSp>
        <p:sp>
          <p:nvSpPr>
            <p:cNvPr id="47" name="TextBox 46">
              <a:extLst>
                <a:ext uri="{FF2B5EF4-FFF2-40B4-BE49-F238E27FC236}">
                  <a16:creationId xmlns:a16="http://schemas.microsoft.com/office/drawing/2014/main" id="{F1248E6C-0F37-46A5-894F-DAFA3A27BF75}"/>
                </a:ext>
              </a:extLst>
            </p:cNvPr>
            <p:cNvSpPr txBox="1"/>
            <p:nvPr/>
          </p:nvSpPr>
          <p:spPr>
            <a:xfrm>
              <a:off x="518338" y="4884405"/>
              <a:ext cx="2240222" cy="490914"/>
            </a:xfrm>
            <a:prstGeom prst="rect">
              <a:avLst/>
            </a:prstGeom>
          </p:spPr>
          <p:txBody>
            <a:bodyPr vert="horz" wrap="none" lIns="72000" tIns="36000" rIns="72000" bIns="36000" rtlCol="0" anchor="t">
              <a:noAutofit/>
            </a:bodyPr>
            <a:lstStyle/>
            <a:p>
              <a:pPr marL="0" indent="0" algn="ctr">
                <a:buNone/>
              </a:pPr>
              <a:r>
                <a:rPr lang="hu-HU" sz="2200" dirty="0">
                  <a:solidFill>
                    <a:schemeClr val="bg1"/>
                  </a:solidFill>
                </a:rPr>
                <a:t>Internal coach </a:t>
              </a:r>
              <a:br>
                <a:rPr lang="hu-HU" sz="2200" dirty="0">
                  <a:solidFill>
                    <a:schemeClr val="bg1"/>
                  </a:solidFill>
                </a:rPr>
              </a:br>
              <a:r>
                <a:rPr lang="hu-HU" sz="2200" dirty="0">
                  <a:solidFill>
                    <a:schemeClr val="bg1"/>
                  </a:solidFill>
                </a:rPr>
                <a:t>team</a:t>
              </a:r>
              <a:endParaRPr lang="en-US" sz="2200" dirty="0">
                <a:solidFill>
                  <a:schemeClr val="bg1"/>
                </a:solidFill>
              </a:endParaRPr>
            </a:p>
          </p:txBody>
        </p:sp>
      </p:grpSp>
      <p:grpSp>
        <p:nvGrpSpPr>
          <p:cNvPr id="21" name="Group 20">
            <a:extLst>
              <a:ext uri="{FF2B5EF4-FFF2-40B4-BE49-F238E27FC236}">
                <a16:creationId xmlns:a16="http://schemas.microsoft.com/office/drawing/2014/main" id="{D68C54B0-0B32-483C-AF69-5E2BE5B1ACE9}"/>
              </a:ext>
            </a:extLst>
          </p:cNvPr>
          <p:cNvGrpSpPr/>
          <p:nvPr/>
        </p:nvGrpSpPr>
        <p:grpSpPr>
          <a:xfrm>
            <a:off x="2777235" y="4032234"/>
            <a:ext cx="2287564" cy="2246117"/>
            <a:chOff x="2777235" y="4032234"/>
            <a:chExt cx="2287564" cy="2246117"/>
          </a:xfrm>
        </p:grpSpPr>
        <p:sp>
          <p:nvSpPr>
            <p:cNvPr id="37" name="Rectangle 36">
              <a:hlinkClick r:id="rId7"/>
              <a:extLst>
                <a:ext uri="{FF2B5EF4-FFF2-40B4-BE49-F238E27FC236}">
                  <a16:creationId xmlns:a16="http://schemas.microsoft.com/office/drawing/2014/main" id="{3ABBB080-9C18-4DAA-BC2C-3FE48DB80EA2}"/>
                </a:ext>
              </a:extLst>
            </p:cNvPr>
            <p:cNvSpPr/>
            <p:nvPr/>
          </p:nvSpPr>
          <p:spPr bwMode="auto">
            <a:xfrm>
              <a:off x="2778799" y="4032234"/>
              <a:ext cx="2286000" cy="2194733"/>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60" name="Rectangle 59">
              <a:extLst>
                <a:ext uri="{FF2B5EF4-FFF2-40B4-BE49-F238E27FC236}">
                  <a16:creationId xmlns:a16="http://schemas.microsoft.com/office/drawing/2014/main" id="{C12D7B4A-D582-4B8C-A5E3-0B15F05BB776}"/>
                </a:ext>
              </a:extLst>
            </p:cNvPr>
            <p:cNvSpPr/>
            <p:nvPr/>
          </p:nvSpPr>
          <p:spPr bwMode="auto">
            <a:xfrm>
              <a:off x="2777235" y="5753914"/>
              <a:ext cx="2287564" cy="474896"/>
            </a:xfrm>
            <a:prstGeom prst="rect">
              <a:avLst/>
            </a:prstGeom>
            <a:solidFill>
              <a:schemeClr val="accent4">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grpSp>
          <p:nvGrpSpPr>
            <p:cNvPr id="55" name="Picture Placeholder 25">
              <a:extLst>
                <a:ext uri="{FF2B5EF4-FFF2-40B4-BE49-F238E27FC236}">
                  <a16:creationId xmlns:a16="http://schemas.microsoft.com/office/drawing/2014/main" id="{F0A70BA7-FFDF-47F6-B9A4-FD7EADA014BE}"/>
                </a:ext>
              </a:extLst>
            </p:cNvPr>
            <p:cNvGrpSpPr>
              <a:grpSpLocks noChangeAspect="1"/>
            </p:cNvGrpSpPr>
            <p:nvPr/>
          </p:nvGrpSpPr>
          <p:grpSpPr>
            <a:xfrm>
              <a:off x="3552579" y="4162968"/>
              <a:ext cx="738441" cy="739520"/>
              <a:chOff x="359537" y="359537"/>
              <a:chExt cx="1081151" cy="1082731"/>
            </a:xfrm>
            <a:solidFill>
              <a:schemeClr val="bg1"/>
            </a:solidFill>
          </p:grpSpPr>
          <p:sp>
            <p:nvSpPr>
              <p:cNvPr id="56" name="Freeform 2">
                <a:extLst>
                  <a:ext uri="{FF2B5EF4-FFF2-40B4-BE49-F238E27FC236}">
                    <a16:creationId xmlns:a16="http://schemas.microsoft.com/office/drawing/2014/main" id="{AA3D2809-4863-4C43-BE7F-9B2A0FA18216}"/>
                  </a:ext>
                </a:extLst>
              </p:cNvPr>
              <p:cNvSpPr/>
              <p:nvPr/>
            </p:nvSpPr>
            <p:spPr>
              <a:xfrm>
                <a:off x="427109" y="449765"/>
                <a:ext cx="946007" cy="586480"/>
              </a:xfrm>
              <a:custGeom>
                <a:avLst/>
                <a:gdLst>
                  <a:gd name="connsiteX0" fmla="*/ 236051 w 946007"/>
                  <a:gd name="connsiteY0" fmla="*/ 380761 h 586479"/>
                  <a:gd name="connsiteX1" fmla="*/ 464444 w 946007"/>
                  <a:gd name="connsiteY1" fmla="*/ 609037 h 586479"/>
                  <a:gd name="connsiteX2" fmla="*/ 481112 w 946007"/>
                  <a:gd name="connsiteY2" fmla="*/ 609037 h 586479"/>
                  <a:gd name="connsiteX3" fmla="*/ 709055 w 946007"/>
                  <a:gd name="connsiteY3" fmla="*/ 380761 h 586479"/>
                  <a:gd name="connsiteX4" fmla="*/ 709055 w 946007"/>
                  <a:gd name="connsiteY4" fmla="*/ 253991 h 586479"/>
                  <a:gd name="connsiteX5" fmla="*/ 765815 w 946007"/>
                  <a:gd name="connsiteY5" fmla="*/ 234141 h 586479"/>
                  <a:gd name="connsiteX6" fmla="*/ 765815 w 946007"/>
                  <a:gd name="connsiteY6" fmla="*/ 454747 h 586479"/>
                  <a:gd name="connsiteX7" fmla="*/ 712792 w 946007"/>
                  <a:gd name="connsiteY7" fmla="*/ 552963 h 586479"/>
                  <a:gd name="connsiteX8" fmla="*/ 810863 w 946007"/>
                  <a:gd name="connsiteY8" fmla="*/ 606064 h 586479"/>
                  <a:gd name="connsiteX9" fmla="*/ 863887 w 946007"/>
                  <a:gd name="connsiteY9" fmla="*/ 507849 h 586479"/>
                  <a:gd name="connsiteX10" fmla="*/ 810863 w 946007"/>
                  <a:gd name="connsiteY10" fmla="*/ 454747 h 586479"/>
                  <a:gd name="connsiteX11" fmla="*/ 810863 w 946007"/>
                  <a:gd name="connsiteY11" fmla="*/ 218802 h 586479"/>
                  <a:gd name="connsiteX12" fmla="*/ 946007 w 946007"/>
                  <a:gd name="connsiteY12" fmla="*/ 173688 h 586479"/>
                  <a:gd name="connsiteX13" fmla="*/ 476157 w 946007"/>
                  <a:gd name="connsiteY13" fmla="*/ 0 h 586479"/>
                  <a:gd name="connsiteX14" fmla="*/ 0 w 946007"/>
                  <a:gd name="connsiteY14" fmla="*/ 173688 h 586479"/>
                  <a:gd name="connsiteX15" fmla="*/ 236051 w 946007"/>
                  <a:gd name="connsiteY15" fmla="*/ 253089 h 586479"/>
                  <a:gd name="connsiteX16" fmla="*/ 821675 w 946007"/>
                  <a:gd name="connsiteY16" fmla="*/ 530087 h 586479"/>
                  <a:gd name="connsiteX17" fmla="*/ 787889 w 946007"/>
                  <a:gd name="connsiteY17" fmla="*/ 563923 h 586479"/>
                  <a:gd name="connsiteX18" fmla="*/ 754103 w 946007"/>
                  <a:gd name="connsiteY18" fmla="*/ 530087 h 586479"/>
                  <a:gd name="connsiteX19" fmla="*/ 787889 w 946007"/>
                  <a:gd name="connsiteY19" fmla="*/ 496252 h 586479"/>
                  <a:gd name="connsiteX20" fmla="*/ 821675 w 946007"/>
                  <a:gd name="connsiteY20" fmla="*/ 530087 h 586479"/>
                  <a:gd name="connsiteX21" fmla="*/ 664457 w 946007"/>
                  <a:gd name="connsiteY21" fmla="*/ 380761 h 586479"/>
                  <a:gd name="connsiteX22" fmla="*/ 481563 w 946007"/>
                  <a:gd name="connsiteY22" fmla="*/ 563923 h 586479"/>
                  <a:gd name="connsiteX23" fmla="*/ 464895 w 946007"/>
                  <a:gd name="connsiteY23" fmla="*/ 563923 h 586479"/>
                  <a:gd name="connsiteX24" fmla="*/ 281550 w 946007"/>
                  <a:gd name="connsiteY24" fmla="*/ 380761 h 586479"/>
                  <a:gd name="connsiteX25" fmla="*/ 281550 w 946007"/>
                  <a:gd name="connsiteY25" fmla="*/ 270683 h 586479"/>
                  <a:gd name="connsiteX26" fmla="*/ 476607 w 946007"/>
                  <a:gd name="connsiteY26" fmla="*/ 333842 h 586479"/>
                  <a:gd name="connsiteX27" fmla="*/ 664007 w 946007"/>
                  <a:gd name="connsiteY27" fmla="*/ 270683 h 586479"/>
                  <a:gd name="connsiteX28" fmla="*/ 476157 w 946007"/>
                  <a:gd name="connsiteY28" fmla="*/ 45114 h 586479"/>
                  <a:gd name="connsiteX29" fmla="*/ 810863 w 946007"/>
                  <a:gd name="connsiteY29" fmla="*/ 171433 h 586479"/>
                  <a:gd name="connsiteX30" fmla="*/ 476157 w 946007"/>
                  <a:gd name="connsiteY30" fmla="*/ 286473 h 586479"/>
                  <a:gd name="connsiteX31" fmla="*/ 136045 w 946007"/>
                  <a:gd name="connsiteY31" fmla="*/ 171884 h 58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6007" h="586479">
                    <a:moveTo>
                      <a:pt x="236051" y="380761"/>
                    </a:moveTo>
                    <a:cubicBezTo>
                      <a:pt x="236300" y="506907"/>
                      <a:pt x="338482" y="609037"/>
                      <a:pt x="464444" y="609037"/>
                    </a:cubicBezTo>
                    <a:lnTo>
                      <a:pt x="481112" y="609037"/>
                    </a:lnTo>
                    <a:cubicBezTo>
                      <a:pt x="606899" y="608788"/>
                      <a:pt x="708807" y="506731"/>
                      <a:pt x="709055" y="380761"/>
                    </a:cubicBezTo>
                    <a:lnTo>
                      <a:pt x="709055" y="253991"/>
                    </a:lnTo>
                    <a:lnTo>
                      <a:pt x="765815" y="234141"/>
                    </a:lnTo>
                    <a:lnTo>
                      <a:pt x="765815" y="454747"/>
                    </a:lnTo>
                    <a:cubicBezTo>
                      <a:pt x="724091" y="467205"/>
                      <a:pt x="700352" y="511178"/>
                      <a:pt x="712792" y="552963"/>
                    </a:cubicBezTo>
                    <a:cubicBezTo>
                      <a:pt x="725231" y="594747"/>
                      <a:pt x="769139" y="618522"/>
                      <a:pt x="810863" y="606064"/>
                    </a:cubicBezTo>
                    <a:cubicBezTo>
                      <a:pt x="852587" y="593606"/>
                      <a:pt x="876327" y="549633"/>
                      <a:pt x="863887" y="507849"/>
                    </a:cubicBezTo>
                    <a:cubicBezTo>
                      <a:pt x="856288" y="482324"/>
                      <a:pt x="836351" y="462357"/>
                      <a:pt x="810863" y="454747"/>
                    </a:cubicBezTo>
                    <a:lnTo>
                      <a:pt x="810863" y="218802"/>
                    </a:lnTo>
                    <a:lnTo>
                      <a:pt x="946007" y="173688"/>
                    </a:lnTo>
                    <a:lnTo>
                      <a:pt x="476157" y="0"/>
                    </a:lnTo>
                    <a:lnTo>
                      <a:pt x="0" y="173688"/>
                    </a:lnTo>
                    <a:lnTo>
                      <a:pt x="236051" y="253089"/>
                    </a:lnTo>
                    <a:close/>
                    <a:moveTo>
                      <a:pt x="821675" y="530087"/>
                    </a:moveTo>
                    <a:cubicBezTo>
                      <a:pt x="821675" y="548774"/>
                      <a:pt x="806548" y="563923"/>
                      <a:pt x="787889" y="563923"/>
                    </a:cubicBezTo>
                    <a:cubicBezTo>
                      <a:pt x="769229" y="563923"/>
                      <a:pt x="754103" y="548774"/>
                      <a:pt x="754103" y="530087"/>
                    </a:cubicBezTo>
                    <a:cubicBezTo>
                      <a:pt x="754103" y="511401"/>
                      <a:pt x="769229" y="496252"/>
                      <a:pt x="787889" y="496252"/>
                    </a:cubicBezTo>
                    <a:cubicBezTo>
                      <a:pt x="806548" y="496252"/>
                      <a:pt x="821675" y="511401"/>
                      <a:pt x="821675" y="530087"/>
                    </a:cubicBezTo>
                    <a:close/>
                    <a:moveTo>
                      <a:pt x="664457" y="380761"/>
                    </a:moveTo>
                    <a:cubicBezTo>
                      <a:pt x="664457" y="481918"/>
                      <a:pt x="582573" y="563923"/>
                      <a:pt x="481563" y="563923"/>
                    </a:cubicBezTo>
                    <a:lnTo>
                      <a:pt x="464895" y="563923"/>
                    </a:lnTo>
                    <a:cubicBezTo>
                      <a:pt x="363812" y="563923"/>
                      <a:pt x="281798" y="481991"/>
                      <a:pt x="281550" y="380761"/>
                    </a:cubicBezTo>
                    <a:lnTo>
                      <a:pt x="281550" y="270683"/>
                    </a:lnTo>
                    <a:lnTo>
                      <a:pt x="476607" y="333842"/>
                    </a:lnTo>
                    <a:lnTo>
                      <a:pt x="664007" y="270683"/>
                    </a:lnTo>
                    <a:close/>
                    <a:moveTo>
                      <a:pt x="476157" y="45114"/>
                    </a:moveTo>
                    <a:lnTo>
                      <a:pt x="810863" y="171433"/>
                    </a:lnTo>
                    <a:lnTo>
                      <a:pt x="476157" y="286473"/>
                    </a:lnTo>
                    <a:lnTo>
                      <a:pt x="136045" y="171884"/>
                    </a:lnTo>
                    <a:close/>
                  </a:path>
                </a:pathLst>
              </a:custGeom>
              <a:grpFill/>
              <a:ln w="44847" cap="flat">
                <a:noFill/>
                <a:prstDash val="solid"/>
                <a:miter/>
              </a:ln>
            </p:spPr>
            <p:txBody>
              <a:bodyPr rtlCol="0" anchor="ctr"/>
              <a:lstStyle/>
              <a:p>
                <a:endParaRPr lang="en-US">
                  <a:solidFill>
                    <a:schemeClr val="bg1"/>
                  </a:solidFill>
                </a:endParaRPr>
              </a:p>
            </p:txBody>
          </p:sp>
          <p:sp>
            <p:nvSpPr>
              <p:cNvPr id="57" name="Freeform 4">
                <a:extLst>
                  <a:ext uri="{FF2B5EF4-FFF2-40B4-BE49-F238E27FC236}">
                    <a16:creationId xmlns:a16="http://schemas.microsoft.com/office/drawing/2014/main" id="{D2DF842C-DCFD-4822-8EBF-7CB552AEAB38}"/>
                  </a:ext>
                </a:extLst>
              </p:cNvPr>
              <p:cNvSpPr/>
              <p:nvPr/>
            </p:nvSpPr>
            <p:spPr>
              <a:xfrm>
                <a:off x="494212" y="1103915"/>
                <a:ext cx="810863" cy="225569"/>
              </a:xfrm>
              <a:custGeom>
                <a:avLst/>
                <a:gdLst>
                  <a:gd name="connsiteX0" fmla="*/ 596904 w 810863"/>
                  <a:gd name="connsiteY0" fmla="*/ 0 h 225569"/>
                  <a:gd name="connsiteX1" fmla="*/ 213997 w 810863"/>
                  <a:gd name="connsiteY1" fmla="*/ 0 h 225569"/>
                  <a:gd name="connsiteX2" fmla="*/ 19 w 810863"/>
                  <a:gd name="connsiteY2" fmla="*/ 225569 h 225569"/>
                  <a:gd name="connsiteX3" fmla="*/ 45517 w 810863"/>
                  <a:gd name="connsiteY3" fmla="*/ 225569 h 225569"/>
                  <a:gd name="connsiteX4" fmla="*/ 214447 w 810863"/>
                  <a:gd name="connsiteY4" fmla="*/ 45114 h 225569"/>
                  <a:gd name="connsiteX5" fmla="*/ 597355 w 810863"/>
                  <a:gd name="connsiteY5" fmla="*/ 45114 h 225569"/>
                  <a:gd name="connsiteX6" fmla="*/ 766285 w 810863"/>
                  <a:gd name="connsiteY6" fmla="*/ 225569 h 225569"/>
                  <a:gd name="connsiteX7" fmla="*/ 811333 w 810863"/>
                  <a:gd name="connsiteY7" fmla="*/ 225569 h 225569"/>
                  <a:gd name="connsiteX8" fmla="*/ 596904 w 810863"/>
                  <a:gd name="connsiteY8" fmla="*/ 0 h 22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863" h="225569">
                    <a:moveTo>
                      <a:pt x="596904" y="0"/>
                    </a:moveTo>
                    <a:lnTo>
                      <a:pt x="213997" y="0"/>
                    </a:lnTo>
                    <a:cubicBezTo>
                      <a:pt x="93393" y="4639"/>
                      <a:pt x="-1536" y="104710"/>
                      <a:pt x="19" y="225569"/>
                    </a:cubicBezTo>
                    <a:lnTo>
                      <a:pt x="45517" y="225569"/>
                    </a:lnTo>
                    <a:cubicBezTo>
                      <a:pt x="45331" y="130150"/>
                      <a:pt x="119353" y="51077"/>
                      <a:pt x="214447" y="45114"/>
                    </a:cubicBezTo>
                    <a:lnTo>
                      <a:pt x="597355" y="45114"/>
                    </a:lnTo>
                    <a:cubicBezTo>
                      <a:pt x="692449" y="51077"/>
                      <a:pt x="766471" y="130150"/>
                      <a:pt x="766285" y="225569"/>
                    </a:cubicBezTo>
                    <a:lnTo>
                      <a:pt x="811333" y="225569"/>
                    </a:lnTo>
                    <a:cubicBezTo>
                      <a:pt x="813122" y="104446"/>
                      <a:pt x="717792" y="4164"/>
                      <a:pt x="596904" y="0"/>
                    </a:cubicBezTo>
                    <a:close/>
                  </a:path>
                </a:pathLst>
              </a:custGeom>
              <a:grpFill/>
              <a:ln w="44847" cap="flat">
                <a:noFill/>
                <a:prstDash val="solid"/>
                <a:miter/>
              </a:ln>
            </p:spPr>
            <p:txBody>
              <a:bodyPr rtlCol="0" anchor="ctr"/>
              <a:lstStyle/>
              <a:p>
                <a:endParaRPr lang="en-US">
                  <a:solidFill>
                    <a:schemeClr val="bg1"/>
                  </a:solidFill>
                </a:endParaRPr>
              </a:p>
            </p:txBody>
          </p:sp>
        </p:grpSp>
        <p:sp>
          <p:nvSpPr>
            <p:cNvPr id="58" name="TextBox 57">
              <a:extLst>
                <a:ext uri="{FF2B5EF4-FFF2-40B4-BE49-F238E27FC236}">
                  <a16:creationId xmlns:a16="http://schemas.microsoft.com/office/drawing/2014/main" id="{73876CAF-1365-45F7-BCF5-BD9139A391B8}"/>
                </a:ext>
              </a:extLst>
            </p:cNvPr>
            <p:cNvSpPr txBox="1"/>
            <p:nvPr/>
          </p:nvSpPr>
          <p:spPr>
            <a:xfrm>
              <a:off x="2801688" y="4884405"/>
              <a:ext cx="2240222" cy="490914"/>
            </a:xfrm>
            <a:prstGeom prst="rect">
              <a:avLst/>
            </a:prstGeom>
          </p:spPr>
          <p:txBody>
            <a:bodyPr vert="horz" wrap="none" lIns="72000" tIns="36000" rIns="72000" bIns="36000" rtlCol="0" anchor="t">
              <a:noAutofit/>
            </a:bodyPr>
            <a:lstStyle/>
            <a:p>
              <a:pPr marL="0" indent="0" algn="ctr">
                <a:buNone/>
              </a:pPr>
              <a:r>
                <a:rPr lang="hu-HU" sz="2200" dirty="0">
                  <a:solidFill>
                    <a:schemeClr val="bg1"/>
                  </a:solidFill>
                </a:rPr>
                <a:t>Scrum masterek</a:t>
              </a:r>
              <a:br>
                <a:rPr lang="hu-HU" sz="2200" dirty="0">
                  <a:solidFill>
                    <a:schemeClr val="bg1"/>
                  </a:solidFill>
                </a:rPr>
              </a:br>
              <a:r>
                <a:rPr lang="hu-HU" sz="2200" dirty="0">
                  <a:solidFill>
                    <a:schemeClr val="bg1"/>
                  </a:solidFill>
                </a:rPr>
                <a:t>egymás között</a:t>
              </a:r>
              <a:endParaRPr lang="en-US" sz="2200" dirty="0">
                <a:solidFill>
                  <a:schemeClr val="bg1"/>
                </a:solidFill>
              </a:endParaRPr>
            </a:p>
          </p:txBody>
        </p:sp>
        <p:sp>
          <p:nvSpPr>
            <p:cNvPr id="59" name="TextBox 58">
              <a:extLst>
                <a:ext uri="{FF2B5EF4-FFF2-40B4-BE49-F238E27FC236}">
                  <a16:creationId xmlns:a16="http://schemas.microsoft.com/office/drawing/2014/main" id="{B00CA24C-4E4E-493B-BC9A-1B9D1EDFC83F}"/>
                </a:ext>
              </a:extLst>
            </p:cNvPr>
            <p:cNvSpPr txBox="1"/>
            <p:nvPr/>
          </p:nvSpPr>
          <p:spPr>
            <a:xfrm>
              <a:off x="3475339" y="5787437"/>
              <a:ext cx="892921" cy="490914"/>
            </a:xfrm>
            <a:prstGeom prst="rect">
              <a:avLst/>
            </a:prstGeom>
          </p:spPr>
          <p:txBody>
            <a:bodyPr vert="horz" wrap="none" lIns="72000" tIns="36000" rIns="72000" bIns="36000" rtlCol="0" anchor="t">
              <a:noAutofit/>
            </a:bodyPr>
            <a:lstStyle/>
            <a:p>
              <a:pPr marL="0" indent="0" algn="ctr">
                <a:buNone/>
              </a:pPr>
              <a:r>
                <a:rPr lang="hu-HU" dirty="0">
                  <a:solidFill>
                    <a:schemeClr val="bg1"/>
                  </a:solidFill>
                </a:rPr>
                <a:t>Tag</a:t>
              </a:r>
              <a:endParaRPr lang="en-US" dirty="0">
                <a:solidFill>
                  <a:schemeClr val="bg1"/>
                </a:solidFill>
              </a:endParaRPr>
            </a:p>
          </p:txBody>
        </p:sp>
      </p:grpSp>
      <p:grpSp>
        <p:nvGrpSpPr>
          <p:cNvPr id="9" name="Group 8">
            <a:extLst>
              <a:ext uri="{FF2B5EF4-FFF2-40B4-BE49-F238E27FC236}">
                <a16:creationId xmlns:a16="http://schemas.microsoft.com/office/drawing/2014/main" id="{373E5DA3-401D-440A-963B-207063859FA8}"/>
              </a:ext>
            </a:extLst>
          </p:cNvPr>
          <p:cNvGrpSpPr/>
          <p:nvPr/>
        </p:nvGrpSpPr>
        <p:grpSpPr>
          <a:xfrm>
            <a:off x="2777235" y="1851804"/>
            <a:ext cx="2287564" cy="2212631"/>
            <a:chOff x="2777235" y="1851804"/>
            <a:chExt cx="2287564" cy="2212631"/>
          </a:xfrm>
        </p:grpSpPr>
        <p:sp>
          <p:nvSpPr>
            <p:cNvPr id="38" name="Rectangle 37">
              <a:extLst>
                <a:ext uri="{FF2B5EF4-FFF2-40B4-BE49-F238E27FC236}">
                  <a16:creationId xmlns:a16="http://schemas.microsoft.com/office/drawing/2014/main" id="{A6C90BF7-94F1-48A5-A86C-6D1F9A9B57F5}"/>
                </a:ext>
              </a:extLst>
            </p:cNvPr>
            <p:cNvSpPr/>
            <p:nvPr/>
          </p:nvSpPr>
          <p:spPr bwMode="auto">
            <a:xfrm>
              <a:off x="2778799" y="1851804"/>
              <a:ext cx="2286000" cy="2178764"/>
            </a:xfrm>
            <a:prstGeom prst="rect">
              <a:avLst/>
            </a:prstGeom>
            <a:solidFill>
              <a:schemeClr val="bg1">
                <a:lumMod val="95000"/>
              </a:schemeClr>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42" name="Rectangle 41">
              <a:extLst>
                <a:ext uri="{FF2B5EF4-FFF2-40B4-BE49-F238E27FC236}">
                  <a16:creationId xmlns:a16="http://schemas.microsoft.com/office/drawing/2014/main" id="{7F1292C2-932B-47F8-8D1F-7D33D0D6EF39}"/>
                </a:ext>
              </a:extLst>
            </p:cNvPr>
            <p:cNvSpPr/>
            <p:nvPr/>
          </p:nvSpPr>
          <p:spPr bwMode="auto">
            <a:xfrm>
              <a:off x="2777235" y="3559760"/>
              <a:ext cx="2287564" cy="474896"/>
            </a:xfrm>
            <a:prstGeom prst="rect">
              <a:avLst/>
            </a:prstGeom>
            <a:solidFill>
              <a:schemeClr val="bg2">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53" name="TextBox 52">
              <a:extLst>
                <a:ext uri="{FF2B5EF4-FFF2-40B4-BE49-F238E27FC236}">
                  <a16:creationId xmlns:a16="http://schemas.microsoft.com/office/drawing/2014/main" id="{EEF115C8-3237-4514-9430-B2306E3A2A9F}"/>
                </a:ext>
              </a:extLst>
            </p:cNvPr>
            <p:cNvSpPr txBox="1"/>
            <p:nvPr/>
          </p:nvSpPr>
          <p:spPr>
            <a:xfrm>
              <a:off x="3219671" y="3593628"/>
              <a:ext cx="1404257" cy="470807"/>
            </a:xfrm>
            <a:prstGeom prst="rect">
              <a:avLst/>
            </a:prstGeom>
          </p:spPr>
          <p:txBody>
            <a:bodyPr vert="horz" wrap="none" lIns="72000" tIns="36000" rIns="72000" bIns="36000" rtlCol="0" anchor="t">
              <a:noAutofit/>
            </a:bodyPr>
            <a:lstStyle/>
            <a:p>
              <a:pPr marL="0" indent="0" algn="ctr">
                <a:buNone/>
              </a:pPr>
              <a:r>
                <a:rPr lang="hu-HU" dirty="0">
                  <a:solidFill>
                    <a:schemeClr val="bg1"/>
                  </a:solidFill>
                </a:rPr>
                <a:t>Agile Coach</a:t>
              </a:r>
              <a:endParaRPr lang="en-US" dirty="0">
                <a:solidFill>
                  <a:schemeClr val="bg1"/>
                </a:solidFill>
              </a:endParaRPr>
            </a:p>
          </p:txBody>
        </p:sp>
        <p:pic>
          <p:nvPicPr>
            <p:cNvPr id="4" name="Picture 3" descr="A close up of a logo&#10;&#10;Description automatically generated">
              <a:extLst>
                <a:ext uri="{FF2B5EF4-FFF2-40B4-BE49-F238E27FC236}">
                  <a16:creationId xmlns:a16="http://schemas.microsoft.com/office/drawing/2014/main" id="{12A109B7-637A-4B48-AE34-7194CB4041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6331" y="2268277"/>
              <a:ext cx="1010937" cy="885122"/>
            </a:xfrm>
            <a:prstGeom prst="rect">
              <a:avLst/>
            </a:prstGeom>
          </p:spPr>
        </p:pic>
      </p:grpSp>
      <p:pic>
        <p:nvPicPr>
          <p:cNvPr id="3" name="Picture 2" descr="A person lying on the ground&#10;&#10;Description automatically generated">
            <a:extLst>
              <a:ext uri="{FF2B5EF4-FFF2-40B4-BE49-F238E27FC236}">
                <a16:creationId xmlns:a16="http://schemas.microsoft.com/office/drawing/2014/main" id="{F1852426-D927-4A7D-9353-FAD7A6724F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7326202" y="1842388"/>
            <a:ext cx="4386597" cy="4391171"/>
          </a:xfrm>
          <a:prstGeom prst="rect">
            <a:avLst/>
          </a:prstGeom>
        </p:spPr>
      </p:pic>
      <p:grpSp>
        <p:nvGrpSpPr>
          <p:cNvPr id="22" name="Group 21">
            <a:extLst>
              <a:ext uri="{FF2B5EF4-FFF2-40B4-BE49-F238E27FC236}">
                <a16:creationId xmlns:a16="http://schemas.microsoft.com/office/drawing/2014/main" id="{1E7FBA8A-0D97-4A70-A745-D85947AC860F}"/>
              </a:ext>
            </a:extLst>
          </p:cNvPr>
          <p:cNvGrpSpPr/>
          <p:nvPr/>
        </p:nvGrpSpPr>
        <p:grpSpPr>
          <a:xfrm>
            <a:off x="479425" y="1840847"/>
            <a:ext cx="2286000" cy="2243695"/>
            <a:chOff x="5060229" y="4034656"/>
            <a:chExt cx="2286000" cy="2243695"/>
          </a:xfrm>
        </p:grpSpPr>
        <p:sp>
          <p:nvSpPr>
            <p:cNvPr id="36" name="Rectangle 35">
              <a:extLst>
                <a:ext uri="{FF2B5EF4-FFF2-40B4-BE49-F238E27FC236}">
                  <a16:creationId xmlns:a16="http://schemas.microsoft.com/office/drawing/2014/main" id="{33BA16C0-D1B1-4FC2-AE04-E942E95A38D2}"/>
                </a:ext>
              </a:extLst>
            </p:cNvPr>
            <p:cNvSpPr/>
            <p:nvPr/>
          </p:nvSpPr>
          <p:spPr bwMode="auto">
            <a:xfrm>
              <a:off x="5060229" y="4034656"/>
              <a:ext cx="2286000" cy="2194733"/>
            </a:xfrm>
            <a:prstGeom prst="rect">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54" name="Rectangle 53">
              <a:extLst>
                <a:ext uri="{FF2B5EF4-FFF2-40B4-BE49-F238E27FC236}">
                  <a16:creationId xmlns:a16="http://schemas.microsoft.com/office/drawing/2014/main" id="{E836A3E8-A5EE-4AA7-973E-1461B397140E}"/>
                </a:ext>
              </a:extLst>
            </p:cNvPr>
            <p:cNvSpPr/>
            <p:nvPr/>
          </p:nvSpPr>
          <p:spPr bwMode="auto">
            <a:xfrm>
              <a:off x="5064799" y="5753914"/>
              <a:ext cx="2266078" cy="474896"/>
            </a:xfrm>
            <a:prstGeom prst="rect">
              <a:avLst/>
            </a:prstGeom>
            <a:solidFill>
              <a:schemeClr val="accent2">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52" name="TextBox 51">
              <a:extLst>
                <a:ext uri="{FF2B5EF4-FFF2-40B4-BE49-F238E27FC236}">
                  <a16:creationId xmlns:a16="http://schemas.microsoft.com/office/drawing/2014/main" id="{A545E7ED-2437-4198-8ADF-AB22DE08F55B}"/>
                </a:ext>
              </a:extLst>
            </p:cNvPr>
            <p:cNvSpPr txBox="1"/>
            <p:nvPr/>
          </p:nvSpPr>
          <p:spPr>
            <a:xfrm>
              <a:off x="5697761" y="5787437"/>
              <a:ext cx="1010937" cy="490914"/>
            </a:xfrm>
            <a:prstGeom prst="rect">
              <a:avLst/>
            </a:prstGeom>
          </p:spPr>
          <p:txBody>
            <a:bodyPr vert="horz" wrap="none" lIns="72000" tIns="36000" rIns="72000" bIns="36000" rtlCol="0" anchor="t">
              <a:noAutofit/>
            </a:bodyPr>
            <a:lstStyle/>
            <a:p>
              <a:pPr marL="0" indent="0" algn="ctr">
                <a:buNone/>
              </a:pPr>
              <a:r>
                <a:rPr lang="hu-HU" dirty="0">
                  <a:solidFill>
                    <a:schemeClr val="bg1"/>
                  </a:solidFill>
                </a:rPr>
                <a:t>Tag</a:t>
              </a:r>
              <a:endParaRPr lang="en-US" dirty="0">
                <a:solidFill>
                  <a:schemeClr val="bg1"/>
                </a:solidFill>
              </a:endParaRPr>
            </a:p>
          </p:txBody>
        </p:sp>
        <p:sp>
          <p:nvSpPr>
            <p:cNvPr id="43" name="Picture Placeholder 37">
              <a:extLst>
                <a:ext uri="{FF2B5EF4-FFF2-40B4-BE49-F238E27FC236}">
                  <a16:creationId xmlns:a16="http://schemas.microsoft.com/office/drawing/2014/main" id="{55294AF9-7621-49F7-8974-FDAC60297717}"/>
                </a:ext>
              </a:extLst>
            </p:cNvPr>
            <p:cNvSpPr>
              <a:spLocks noChangeAspect="1"/>
            </p:cNvSpPr>
            <p:nvPr/>
          </p:nvSpPr>
          <p:spPr>
            <a:xfrm>
              <a:off x="5969681" y="4263249"/>
              <a:ext cx="467097" cy="538959"/>
            </a:xfrm>
            <a:custGeom>
              <a:avLst/>
              <a:gdLst>
                <a:gd name="connsiteX0" fmla="*/ 573461 w 585623"/>
                <a:gd name="connsiteY0" fmla="*/ 6087 h 675719"/>
                <a:gd name="connsiteX1" fmla="*/ 367141 w 585623"/>
                <a:gd name="connsiteY1" fmla="*/ 47531 h 675719"/>
                <a:gd name="connsiteX2" fmla="*/ 273892 w 585623"/>
                <a:gd name="connsiteY2" fmla="*/ 247093 h 675719"/>
                <a:gd name="connsiteX3" fmla="*/ 219384 w 585623"/>
                <a:gd name="connsiteY3" fmla="*/ 182224 h 675719"/>
                <a:gd name="connsiteX4" fmla="*/ 17569 w 585623"/>
                <a:gd name="connsiteY4" fmla="*/ 141681 h 675719"/>
                <a:gd name="connsiteX5" fmla="*/ 0 w 585623"/>
                <a:gd name="connsiteY5" fmla="*/ 145735 h 675719"/>
                <a:gd name="connsiteX6" fmla="*/ 0 w 585623"/>
                <a:gd name="connsiteY6" fmla="*/ 163304 h 675719"/>
                <a:gd name="connsiteX7" fmla="*/ 90096 w 585623"/>
                <a:gd name="connsiteY7" fmla="*/ 408365 h 675719"/>
                <a:gd name="connsiteX8" fmla="*/ 257224 w 585623"/>
                <a:gd name="connsiteY8" fmla="*/ 464675 h 675719"/>
                <a:gd name="connsiteX9" fmla="*/ 268936 w 585623"/>
                <a:gd name="connsiteY9" fmla="*/ 464675 h 675719"/>
                <a:gd name="connsiteX10" fmla="*/ 268936 w 585623"/>
                <a:gd name="connsiteY10" fmla="*/ 680004 h 675719"/>
                <a:gd name="connsiteX11" fmla="*/ 313984 w 585623"/>
                <a:gd name="connsiteY11" fmla="*/ 680004 h 675719"/>
                <a:gd name="connsiteX12" fmla="*/ 313984 w 585623"/>
                <a:gd name="connsiteY12" fmla="*/ 328630 h 675719"/>
                <a:gd name="connsiteX13" fmla="*/ 326598 w 585623"/>
                <a:gd name="connsiteY13" fmla="*/ 328630 h 675719"/>
                <a:gd name="connsiteX14" fmla="*/ 497329 w 585623"/>
                <a:gd name="connsiteY14" fmla="*/ 270969 h 675719"/>
                <a:gd name="connsiteX15" fmla="*/ 587425 w 585623"/>
                <a:gd name="connsiteY15" fmla="*/ 27259 h 675719"/>
                <a:gd name="connsiteX16" fmla="*/ 587425 w 585623"/>
                <a:gd name="connsiteY16" fmla="*/ 10141 h 675719"/>
                <a:gd name="connsiteX17" fmla="*/ 122981 w 585623"/>
                <a:gd name="connsiteY17" fmla="*/ 373678 h 675719"/>
                <a:gd name="connsiteX18" fmla="*/ 45498 w 585623"/>
                <a:gd name="connsiteY18" fmla="*/ 182675 h 675719"/>
                <a:gd name="connsiteX19" fmla="*/ 191904 w 585623"/>
                <a:gd name="connsiteY19" fmla="*/ 216010 h 675719"/>
                <a:gd name="connsiteX20" fmla="*/ 270288 w 585623"/>
                <a:gd name="connsiteY20" fmla="*/ 417374 h 675719"/>
                <a:gd name="connsiteX21" fmla="*/ 121179 w 585623"/>
                <a:gd name="connsiteY21" fmla="*/ 373678 h 675719"/>
                <a:gd name="connsiteX22" fmla="*/ 472103 w 585623"/>
                <a:gd name="connsiteY22" fmla="*/ 238534 h 675719"/>
                <a:gd name="connsiteX23" fmla="*/ 318039 w 585623"/>
                <a:gd name="connsiteY23" fmla="*/ 283582 h 675719"/>
                <a:gd name="connsiteX24" fmla="*/ 396873 w 585623"/>
                <a:gd name="connsiteY24" fmla="*/ 83119 h 675719"/>
                <a:gd name="connsiteX25" fmla="*/ 547333 w 585623"/>
                <a:gd name="connsiteY25" fmla="*/ 47080 h 675719"/>
                <a:gd name="connsiteX26" fmla="*/ 470301 w 585623"/>
                <a:gd name="connsiteY26" fmla="*/ 236732 h 6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5623" h="675719">
                  <a:moveTo>
                    <a:pt x="573461" y="6087"/>
                  </a:moveTo>
                  <a:cubicBezTo>
                    <a:pt x="501918" y="-9630"/>
                    <a:pt x="427064" y="5406"/>
                    <a:pt x="367141" y="47531"/>
                  </a:cubicBezTo>
                  <a:cubicBezTo>
                    <a:pt x="309856" y="98338"/>
                    <a:pt x="276111" y="170556"/>
                    <a:pt x="273892" y="247093"/>
                  </a:cubicBezTo>
                  <a:cubicBezTo>
                    <a:pt x="260258" y="222032"/>
                    <a:pt x="241721" y="199971"/>
                    <a:pt x="219384" y="182224"/>
                  </a:cubicBezTo>
                  <a:cubicBezTo>
                    <a:pt x="160913" y="140683"/>
                    <a:pt x="87546" y="125944"/>
                    <a:pt x="17569" y="141681"/>
                  </a:cubicBezTo>
                  <a:lnTo>
                    <a:pt x="0" y="145735"/>
                  </a:lnTo>
                  <a:lnTo>
                    <a:pt x="0" y="163304"/>
                  </a:lnTo>
                  <a:cubicBezTo>
                    <a:pt x="0" y="274572"/>
                    <a:pt x="31083" y="357010"/>
                    <a:pt x="90096" y="408365"/>
                  </a:cubicBezTo>
                  <a:cubicBezTo>
                    <a:pt x="137541" y="446038"/>
                    <a:pt x="196655" y="465955"/>
                    <a:pt x="257224" y="464675"/>
                  </a:cubicBezTo>
                  <a:lnTo>
                    <a:pt x="268936" y="464675"/>
                  </a:lnTo>
                  <a:lnTo>
                    <a:pt x="268936" y="680004"/>
                  </a:lnTo>
                  <a:lnTo>
                    <a:pt x="313984" y="680004"/>
                  </a:lnTo>
                  <a:lnTo>
                    <a:pt x="313984" y="328630"/>
                  </a:lnTo>
                  <a:lnTo>
                    <a:pt x="326598" y="328630"/>
                  </a:lnTo>
                  <a:cubicBezTo>
                    <a:pt x="388487" y="329878"/>
                    <a:pt x="448870" y="309485"/>
                    <a:pt x="497329" y="270969"/>
                  </a:cubicBezTo>
                  <a:cubicBezTo>
                    <a:pt x="558144" y="219614"/>
                    <a:pt x="587425" y="135825"/>
                    <a:pt x="587425" y="27259"/>
                  </a:cubicBezTo>
                  <a:lnTo>
                    <a:pt x="587425" y="10141"/>
                  </a:lnTo>
                  <a:close/>
                  <a:moveTo>
                    <a:pt x="122981" y="373678"/>
                  </a:moveTo>
                  <a:cubicBezTo>
                    <a:pt x="70740" y="324216"/>
                    <a:pt x="42480" y="254553"/>
                    <a:pt x="45498" y="182675"/>
                  </a:cubicBezTo>
                  <a:cubicBezTo>
                    <a:pt x="96767" y="174683"/>
                    <a:pt x="149150" y="186610"/>
                    <a:pt x="191904" y="216010"/>
                  </a:cubicBezTo>
                  <a:cubicBezTo>
                    <a:pt x="241007" y="254751"/>
                    <a:pt x="267134" y="322323"/>
                    <a:pt x="270288" y="417374"/>
                  </a:cubicBezTo>
                  <a:cubicBezTo>
                    <a:pt x="216918" y="421487"/>
                    <a:pt x="163887" y="405946"/>
                    <a:pt x="121179" y="373678"/>
                  </a:cubicBezTo>
                  <a:close/>
                  <a:moveTo>
                    <a:pt x="472103" y="238534"/>
                  </a:moveTo>
                  <a:cubicBezTo>
                    <a:pt x="428023" y="271960"/>
                    <a:pt x="373183" y="287995"/>
                    <a:pt x="318039" y="283582"/>
                  </a:cubicBezTo>
                  <a:cubicBezTo>
                    <a:pt x="321192" y="189432"/>
                    <a:pt x="347770" y="121860"/>
                    <a:pt x="396873" y="83119"/>
                  </a:cubicBezTo>
                  <a:cubicBezTo>
                    <a:pt x="440512" y="52175"/>
                    <a:pt x="494410" y="39265"/>
                    <a:pt x="547333" y="47080"/>
                  </a:cubicBezTo>
                  <a:cubicBezTo>
                    <a:pt x="550014" y="118415"/>
                    <a:pt x="521965" y="187472"/>
                    <a:pt x="470301" y="236732"/>
                  </a:cubicBezTo>
                  <a:close/>
                </a:path>
              </a:pathLst>
            </a:custGeom>
            <a:solidFill>
              <a:schemeClr val="bg1"/>
            </a:solidFill>
            <a:ln w="44847" cap="flat">
              <a:noFill/>
              <a:prstDash val="solid"/>
              <a:miter/>
            </a:ln>
          </p:spPr>
          <p:txBody>
            <a:bodyPr rtlCol="0" anchor="ctr"/>
            <a:lstStyle/>
            <a:p>
              <a:endParaRPr lang="en-US"/>
            </a:p>
          </p:txBody>
        </p:sp>
        <p:sp>
          <p:nvSpPr>
            <p:cNvPr id="51" name="TextBox 50">
              <a:extLst>
                <a:ext uri="{FF2B5EF4-FFF2-40B4-BE49-F238E27FC236}">
                  <a16:creationId xmlns:a16="http://schemas.microsoft.com/office/drawing/2014/main" id="{4C711648-866E-485F-8BF9-8F043C74D414}"/>
                </a:ext>
              </a:extLst>
            </p:cNvPr>
            <p:cNvSpPr txBox="1"/>
            <p:nvPr/>
          </p:nvSpPr>
          <p:spPr>
            <a:xfrm>
              <a:off x="5138735" y="4884405"/>
              <a:ext cx="2128989" cy="789090"/>
            </a:xfrm>
            <a:prstGeom prst="rect">
              <a:avLst/>
            </a:prstGeom>
          </p:spPr>
          <p:txBody>
            <a:bodyPr vert="horz" wrap="none" lIns="72000" tIns="36000" rIns="72000" bIns="36000" rtlCol="0" anchor="t">
              <a:noAutofit/>
            </a:bodyPr>
            <a:lstStyle/>
            <a:p>
              <a:pPr marL="0" indent="0" algn="ctr">
                <a:buNone/>
              </a:pPr>
              <a:r>
                <a:rPr lang="hu-HU" sz="2200" dirty="0">
                  <a:solidFill>
                    <a:schemeClr val="bg1"/>
                  </a:solidFill>
                </a:rPr>
                <a:t>ETH Agile </a:t>
              </a:r>
              <a:br>
                <a:rPr lang="hu-HU" sz="2200" dirty="0">
                  <a:solidFill>
                    <a:schemeClr val="bg1"/>
                  </a:solidFill>
                </a:rPr>
              </a:br>
              <a:r>
                <a:rPr lang="hu-HU" sz="2200" dirty="0">
                  <a:solidFill>
                    <a:schemeClr val="bg1"/>
                  </a:solidFill>
                </a:rPr>
                <a:t>Community</a:t>
              </a:r>
              <a:endParaRPr lang="en-US" sz="2200" dirty="0">
                <a:solidFill>
                  <a:schemeClr val="bg1"/>
                </a:solidFill>
              </a:endParaRPr>
            </a:p>
          </p:txBody>
        </p:sp>
      </p:grpSp>
    </p:spTree>
    <p:custDataLst>
      <p:custData r:id="rId1"/>
      <p:custData r:id="rId2"/>
    </p:custDataLst>
    <p:extLst>
      <p:ext uri="{BB962C8B-B14F-4D97-AF65-F5344CB8AC3E}">
        <p14:creationId xmlns:p14="http://schemas.microsoft.com/office/powerpoint/2010/main" val="294246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F7473830-071C-4684-8C12-3C07FEC9F5A1}"/>
              </a:ext>
            </a:extLst>
          </p:cNvPr>
          <p:cNvSpPr/>
          <p:nvPr/>
        </p:nvSpPr>
        <p:spPr bwMode="auto">
          <a:xfrm>
            <a:off x="7141204" y="2420687"/>
            <a:ext cx="2589855" cy="2589855"/>
          </a:xfrm>
          <a:prstGeom prst="ellipse">
            <a:avLst/>
          </a:prstGeom>
          <a:no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pPr>
            <a:endParaRPr kumimoji="0" lang="en-US" sz="2000" b="0" i="0" u="none" strike="noStrike" cap="none" normalizeH="0" baseline="0" dirty="0" err="1">
              <a:ln>
                <a:noFill/>
              </a:ln>
              <a:solidFill>
                <a:schemeClr val="bg1"/>
              </a:solidFill>
              <a:effectLst/>
              <a:latin typeface="+mn-lt"/>
            </a:endParaRPr>
          </a:p>
        </p:txBody>
      </p:sp>
      <p:sp>
        <p:nvSpPr>
          <p:cNvPr id="7" name="Rectangle 6">
            <a:extLst>
              <a:ext uri="{FF2B5EF4-FFF2-40B4-BE49-F238E27FC236}">
                <a16:creationId xmlns:a16="http://schemas.microsoft.com/office/drawing/2014/main" id="{4F1EE5AE-EF58-4265-B241-770A55EA6435}"/>
              </a:ext>
            </a:extLst>
          </p:cNvPr>
          <p:cNvSpPr/>
          <p:nvPr/>
        </p:nvSpPr>
        <p:spPr bwMode="auto">
          <a:xfrm>
            <a:off x="6918337" y="2914413"/>
            <a:ext cx="609490" cy="585664"/>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pic>
        <p:nvPicPr>
          <p:cNvPr id="28" name="Picture 27" descr="A group of people sitting in front of a television&#10;&#10;Description automatically generated">
            <a:extLst>
              <a:ext uri="{FF2B5EF4-FFF2-40B4-BE49-F238E27FC236}">
                <a16:creationId xmlns:a16="http://schemas.microsoft.com/office/drawing/2014/main" id="{3F4DA677-0AB0-4CE6-AA42-066D3655485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l="48136" t="1" r="2305" b="-176"/>
          <a:stretch/>
        </p:blipFill>
        <p:spPr>
          <a:xfrm>
            <a:off x="1" y="0"/>
            <a:ext cx="5090970" cy="6870699"/>
          </a:xfrm>
          <a:prstGeom prst="rect">
            <a:avLst/>
          </a:prstGeom>
        </p:spPr>
      </p:pic>
      <p:sp>
        <p:nvSpPr>
          <p:cNvPr id="8" name="Title 7">
            <a:extLst>
              <a:ext uri="{FF2B5EF4-FFF2-40B4-BE49-F238E27FC236}">
                <a16:creationId xmlns:a16="http://schemas.microsoft.com/office/drawing/2014/main" id="{75732B42-9A9F-492F-9453-187B6984B7EC}"/>
              </a:ext>
            </a:extLst>
          </p:cNvPr>
          <p:cNvSpPr>
            <a:spLocks noGrp="1"/>
          </p:cNvSpPr>
          <p:nvPr>
            <p:ph type="ctrTitle"/>
          </p:nvPr>
        </p:nvSpPr>
        <p:spPr>
          <a:xfrm>
            <a:off x="479423" y="476250"/>
            <a:ext cx="4611547" cy="3457575"/>
          </a:xfrm>
        </p:spPr>
        <p:txBody>
          <a:bodyPr/>
          <a:lstStyle/>
          <a:p>
            <a:r>
              <a:rPr lang="hu-HU" sz="4000" dirty="0">
                <a:solidFill>
                  <a:schemeClr val="bg1"/>
                </a:solidFill>
              </a:rPr>
              <a:t>„</a:t>
            </a:r>
            <a:r>
              <a:rPr lang="en-US" sz="4000" dirty="0">
                <a:solidFill>
                  <a:schemeClr val="bg1"/>
                </a:solidFill>
              </a:rPr>
              <a:t>A</a:t>
            </a:r>
            <a:r>
              <a:rPr lang="en-US" sz="4000" b="1" dirty="0">
                <a:solidFill>
                  <a:schemeClr val="bg1"/>
                </a:solidFill>
              </a:rPr>
              <a:t> </a:t>
            </a:r>
            <a:r>
              <a:rPr lang="hu-HU" sz="4000" dirty="0">
                <a:solidFill>
                  <a:schemeClr val="bg1"/>
                </a:solidFill>
              </a:rPr>
              <a:t>közösség olyan emberek csoportja, akik egyetértenek abban, hogy közösen fognak növekedni</a:t>
            </a:r>
            <a:r>
              <a:rPr lang="en-US" sz="4000" dirty="0">
                <a:solidFill>
                  <a:schemeClr val="bg1"/>
                </a:solidFill>
              </a:rPr>
              <a:t>.</a:t>
            </a:r>
            <a:r>
              <a:rPr lang="hu-HU" sz="4000" dirty="0">
                <a:solidFill>
                  <a:schemeClr val="bg1"/>
                </a:solidFill>
              </a:rPr>
              <a:t>”</a:t>
            </a:r>
            <a:endParaRPr lang="en-US" sz="4000" dirty="0">
              <a:solidFill>
                <a:schemeClr val="bg1"/>
              </a:solidFill>
            </a:endParaRPr>
          </a:p>
        </p:txBody>
      </p:sp>
      <p:sp>
        <p:nvSpPr>
          <p:cNvPr id="5" name="TextBox 4">
            <a:extLst>
              <a:ext uri="{FF2B5EF4-FFF2-40B4-BE49-F238E27FC236}">
                <a16:creationId xmlns:a16="http://schemas.microsoft.com/office/drawing/2014/main" id="{2A2A3C0B-46F5-43DB-8A79-885A1639F0C1}"/>
              </a:ext>
            </a:extLst>
          </p:cNvPr>
          <p:cNvSpPr txBox="1"/>
          <p:nvPr/>
        </p:nvSpPr>
        <p:spPr>
          <a:xfrm>
            <a:off x="3008168" y="3391406"/>
            <a:ext cx="2062925" cy="542419"/>
          </a:xfrm>
          <a:prstGeom prst="rect">
            <a:avLst/>
          </a:prstGeom>
        </p:spPr>
        <p:txBody>
          <a:bodyPr vert="horz" wrap="square" lIns="72000" tIns="36000" rIns="72000" bIns="36000" rtlCol="0" anchor="t">
            <a:noAutofit/>
          </a:bodyPr>
          <a:lstStyle/>
          <a:p>
            <a:pPr marL="0" indent="0" algn="l">
              <a:buNone/>
            </a:pPr>
            <a:r>
              <a:rPr lang="hu-HU" sz="2800" dirty="0">
                <a:solidFill>
                  <a:schemeClr val="bg1"/>
                </a:solidFill>
              </a:rPr>
              <a:t>Simon Sinek</a:t>
            </a:r>
            <a:endParaRPr lang="en-US" sz="2800" dirty="0">
              <a:solidFill>
                <a:schemeClr val="bg1"/>
              </a:solidFill>
            </a:endParaRPr>
          </a:p>
        </p:txBody>
      </p:sp>
      <p:sp>
        <p:nvSpPr>
          <p:cNvPr id="10" name="Rectangle 9">
            <a:extLst>
              <a:ext uri="{FF2B5EF4-FFF2-40B4-BE49-F238E27FC236}">
                <a16:creationId xmlns:a16="http://schemas.microsoft.com/office/drawing/2014/main" id="{A1B75A33-601E-4159-A045-F591C8413132}"/>
              </a:ext>
            </a:extLst>
          </p:cNvPr>
          <p:cNvSpPr/>
          <p:nvPr/>
        </p:nvSpPr>
        <p:spPr bwMode="auto">
          <a:xfrm>
            <a:off x="7383904" y="761512"/>
            <a:ext cx="2136225" cy="2136225"/>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0" indent="0" algn="ctr">
              <a:buNone/>
            </a:pPr>
            <a:r>
              <a:rPr lang="hu-HU" sz="2800" dirty="0">
                <a:solidFill>
                  <a:schemeClr val="bg1"/>
                </a:solidFill>
                <a:latin typeface="+mj-lt"/>
              </a:rPr>
              <a:t>Tanítás</a:t>
            </a:r>
            <a:endParaRPr lang="en-US" sz="2800" dirty="0">
              <a:solidFill>
                <a:schemeClr val="bg1"/>
              </a:solidFill>
              <a:latin typeface="+mj-lt"/>
            </a:endParaRPr>
          </a:p>
        </p:txBody>
      </p:sp>
      <p:sp>
        <p:nvSpPr>
          <p:cNvPr id="11" name="Rectangle 10">
            <a:extLst>
              <a:ext uri="{FF2B5EF4-FFF2-40B4-BE49-F238E27FC236}">
                <a16:creationId xmlns:a16="http://schemas.microsoft.com/office/drawing/2014/main" id="{E1BAF895-3520-46DB-8029-20188B78A5C4}"/>
              </a:ext>
            </a:extLst>
          </p:cNvPr>
          <p:cNvSpPr/>
          <p:nvPr/>
        </p:nvSpPr>
        <p:spPr bwMode="auto">
          <a:xfrm>
            <a:off x="9806929" y="2079621"/>
            <a:ext cx="2136226" cy="2136226"/>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0" indent="0" algn="ctr">
              <a:buNone/>
            </a:pPr>
            <a:r>
              <a:rPr lang="hu-HU" sz="2800" dirty="0">
                <a:solidFill>
                  <a:schemeClr val="bg1"/>
                </a:solidFill>
                <a:latin typeface="+mj-lt"/>
              </a:rPr>
              <a:t>Támogatás</a:t>
            </a:r>
            <a:endParaRPr lang="en-US" sz="2800" dirty="0">
              <a:solidFill>
                <a:schemeClr val="bg1"/>
              </a:solidFill>
              <a:latin typeface="+mj-lt"/>
            </a:endParaRPr>
          </a:p>
        </p:txBody>
      </p:sp>
      <p:sp>
        <p:nvSpPr>
          <p:cNvPr id="13" name="Rectangle 12">
            <a:extLst>
              <a:ext uri="{FF2B5EF4-FFF2-40B4-BE49-F238E27FC236}">
                <a16:creationId xmlns:a16="http://schemas.microsoft.com/office/drawing/2014/main" id="{13785889-FD9E-4C4A-A09D-B0563B0EC7A7}"/>
              </a:ext>
            </a:extLst>
          </p:cNvPr>
          <p:cNvSpPr/>
          <p:nvPr/>
        </p:nvSpPr>
        <p:spPr bwMode="auto">
          <a:xfrm>
            <a:off x="9612707" y="4108092"/>
            <a:ext cx="2136226" cy="2136226"/>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0" indent="0" algn="ctr">
              <a:buNone/>
            </a:pPr>
            <a:r>
              <a:rPr lang="hu-HU" sz="2800" dirty="0">
                <a:solidFill>
                  <a:schemeClr val="bg1"/>
                </a:solidFill>
                <a:latin typeface="+mj-lt"/>
              </a:rPr>
              <a:t>Bátorítás</a:t>
            </a:r>
            <a:endParaRPr lang="en-US" sz="2800" dirty="0">
              <a:solidFill>
                <a:schemeClr val="bg1"/>
              </a:solidFill>
              <a:latin typeface="+mj-lt"/>
            </a:endParaRPr>
          </a:p>
        </p:txBody>
      </p:sp>
      <p:pic>
        <p:nvPicPr>
          <p:cNvPr id="15" name="Graphic 14">
            <a:extLst>
              <a:ext uri="{FF2B5EF4-FFF2-40B4-BE49-F238E27FC236}">
                <a16:creationId xmlns:a16="http://schemas.microsoft.com/office/drawing/2014/main" id="{5ADF227E-7B02-44B1-BB09-021375EB11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87410" y="476250"/>
            <a:ext cx="261523" cy="261523"/>
          </a:xfrm>
          <a:prstGeom prst="rect">
            <a:avLst/>
          </a:prstGeom>
        </p:spPr>
      </p:pic>
      <p:grpSp>
        <p:nvGrpSpPr>
          <p:cNvPr id="18" name="Picture Placeholder 34">
            <a:extLst>
              <a:ext uri="{FF2B5EF4-FFF2-40B4-BE49-F238E27FC236}">
                <a16:creationId xmlns:a16="http://schemas.microsoft.com/office/drawing/2014/main" id="{3AC39EDF-B531-4E9A-AF83-E6BB471675D7}"/>
              </a:ext>
            </a:extLst>
          </p:cNvPr>
          <p:cNvGrpSpPr>
            <a:grpSpLocks noChangeAspect="1"/>
          </p:cNvGrpSpPr>
          <p:nvPr/>
        </p:nvGrpSpPr>
        <p:grpSpPr>
          <a:xfrm>
            <a:off x="7895556" y="3174249"/>
            <a:ext cx="1081151" cy="1082731"/>
            <a:chOff x="359537" y="359537"/>
            <a:chExt cx="1081151" cy="1082731"/>
          </a:xfrm>
          <a:solidFill>
            <a:schemeClr val="bg1"/>
          </a:solidFill>
        </p:grpSpPr>
        <p:sp>
          <p:nvSpPr>
            <p:cNvPr id="19" name="Freeform 2">
              <a:extLst>
                <a:ext uri="{FF2B5EF4-FFF2-40B4-BE49-F238E27FC236}">
                  <a16:creationId xmlns:a16="http://schemas.microsoft.com/office/drawing/2014/main" id="{294E4379-3D4F-42A6-B22D-C7CF0F6DEE98}"/>
                </a:ext>
              </a:extLst>
            </p:cNvPr>
            <p:cNvSpPr/>
            <p:nvPr/>
          </p:nvSpPr>
          <p:spPr>
            <a:xfrm>
              <a:off x="701451" y="530518"/>
              <a:ext cx="360384" cy="451138"/>
            </a:xfrm>
            <a:custGeom>
              <a:avLst/>
              <a:gdLst>
                <a:gd name="connsiteX0" fmla="*/ 198661 w 360383"/>
                <a:gd name="connsiteY0" fmla="*/ 490838 h 451138"/>
                <a:gd name="connsiteX1" fmla="*/ 397323 w 360383"/>
                <a:gd name="connsiteY1" fmla="*/ 291886 h 451138"/>
                <a:gd name="connsiteX2" fmla="*/ 397323 w 360383"/>
                <a:gd name="connsiteY2" fmla="*/ 198952 h 451138"/>
                <a:gd name="connsiteX3" fmla="*/ 198661 w 360383"/>
                <a:gd name="connsiteY3" fmla="*/ 0 h 451138"/>
                <a:gd name="connsiteX4" fmla="*/ 0 w 360383"/>
                <a:gd name="connsiteY4" fmla="*/ 198952 h 451138"/>
                <a:gd name="connsiteX5" fmla="*/ 0 w 360383"/>
                <a:gd name="connsiteY5" fmla="*/ 291886 h 451138"/>
                <a:gd name="connsiteX6" fmla="*/ 198661 w 360383"/>
                <a:gd name="connsiteY6" fmla="*/ 490838 h 451138"/>
                <a:gd name="connsiteX7" fmla="*/ 45048 w 360383"/>
                <a:gd name="connsiteY7" fmla="*/ 198952 h 451138"/>
                <a:gd name="connsiteX8" fmla="*/ 198661 w 360383"/>
                <a:gd name="connsiteY8" fmla="*/ 45114 h 451138"/>
                <a:gd name="connsiteX9" fmla="*/ 352275 w 360383"/>
                <a:gd name="connsiteY9" fmla="*/ 198952 h 451138"/>
                <a:gd name="connsiteX10" fmla="*/ 352275 w 360383"/>
                <a:gd name="connsiteY10" fmla="*/ 291886 h 451138"/>
                <a:gd name="connsiteX11" fmla="*/ 198661 w 360383"/>
                <a:gd name="connsiteY11" fmla="*/ 445725 h 451138"/>
                <a:gd name="connsiteX12" fmla="*/ 45048 w 360383"/>
                <a:gd name="connsiteY12" fmla="*/ 291886 h 45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383" h="451138">
                  <a:moveTo>
                    <a:pt x="198661" y="490838"/>
                  </a:moveTo>
                  <a:cubicBezTo>
                    <a:pt x="308276" y="490590"/>
                    <a:pt x="397075" y="401662"/>
                    <a:pt x="397323" y="291886"/>
                  </a:cubicBezTo>
                  <a:lnTo>
                    <a:pt x="397323" y="198952"/>
                  </a:lnTo>
                  <a:cubicBezTo>
                    <a:pt x="397323" y="89074"/>
                    <a:pt x="308379" y="0"/>
                    <a:pt x="198661" y="0"/>
                  </a:cubicBezTo>
                  <a:cubicBezTo>
                    <a:pt x="88944" y="0"/>
                    <a:pt x="0" y="89074"/>
                    <a:pt x="0" y="198952"/>
                  </a:cubicBezTo>
                  <a:lnTo>
                    <a:pt x="0" y="291886"/>
                  </a:lnTo>
                  <a:cubicBezTo>
                    <a:pt x="248" y="401662"/>
                    <a:pt x="89047" y="490590"/>
                    <a:pt x="198661" y="490838"/>
                  </a:cubicBezTo>
                  <a:close/>
                  <a:moveTo>
                    <a:pt x="45048" y="198952"/>
                  </a:moveTo>
                  <a:cubicBezTo>
                    <a:pt x="45048" y="113990"/>
                    <a:pt x="113823" y="45114"/>
                    <a:pt x="198661" y="45114"/>
                  </a:cubicBezTo>
                  <a:cubicBezTo>
                    <a:pt x="283500" y="45114"/>
                    <a:pt x="352275" y="113990"/>
                    <a:pt x="352275" y="198952"/>
                  </a:cubicBezTo>
                  <a:lnTo>
                    <a:pt x="352275" y="291886"/>
                  </a:lnTo>
                  <a:cubicBezTo>
                    <a:pt x="352275" y="376849"/>
                    <a:pt x="283500" y="445725"/>
                    <a:pt x="198661" y="445725"/>
                  </a:cubicBezTo>
                  <a:cubicBezTo>
                    <a:pt x="113823" y="445725"/>
                    <a:pt x="45048" y="376849"/>
                    <a:pt x="45048" y="291886"/>
                  </a:cubicBezTo>
                  <a:close/>
                </a:path>
              </a:pathLst>
            </a:custGeom>
            <a:grpFill/>
            <a:ln w="44847" cap="flat">
              <a:noFill/>
              <a:prstDash val="solid"/>
              <a:miter/>
            </a:ln>
          </p:spPr>
          <p:txBody>
            <a:bodyPr rtlCol="0" anchor="ctr"/>
            <a:lstStyle/>
            <a:p>
              <a:endParaRPr lang="en-US">
                <a:solidFill>
                  <a:schemeClr val="bg1"/>
                </a:solidFill>
              </a:endParaRPr>
            </a:p>
          </p:txBody>
        </p:sp>
        <p:sp>
          <p:nvSpPr>
            <p:cNvPr id="20" name="Freeform 3">
              <a:extLst>
                <a:ext uri="{FF2B5EF4-FFF2-40B4-BE49-F238E27FC236}">
                  <a16:creationId xmlns:a16="http://schemas.microsoft.com/office/drawing/2014/main" id="{30EEBA54-A033-4033-81C1-6E52C7847BE7}"/>
                </a:ext>
              </a:extLst>
            </p:cNvPr>
            <p:cNvSpPr/>
            <p:nvPr/>
          </p:nvSpPr>
          <p:spPr>
            <a:xfrm>
              <a:off x="562253" y="1067803"/>
              <a:ext cx="675719" cy="180455"/>
            </a:xfrm>
            <a:custGeom>
              <a:avLst/>
              <a:gdLst>
                <a:gd name="connsiteX0" fmla="*/ 498230 w 675719"/>
                <a:gd name="connsiteY0" fmla="*/ 21 h 180455"/>
                <a:gd name="connsiteX1" fmla="*/ 182895 w 675719"/>
                <a:gd name="connsiteY1" fmla="*/ 21 h 180455"/>
                <a:gd name="connsiteX2" fmla="*/ 20 w 675719"/>
                <a:gd name="connsiteY2" fmla="*/ 177749 h 180455"/>
                <a:gd name="connsiteX3" fmla="*/ 0 w 675719"/>
                <a:gd name="connsiteY3" fmla="*/ 180476 h 180455"/>
                <a:gd name="connsiteX4" fmla="*/ 45048 w 675719"/>
                <a:gd name="connsiteY4" fmla="*/ 180476 h 180455"/>
                <a:gd name="connsiteX5" fmla="*/ 182895 w 675719"/>
                <a:gd name="connsiteY5" fmla="*/ 45135 h 180455"/>
                <a:gd name="connsiteX6" fmla="*/ 498230 w 675719"/>
                <a:gd name="connsiteY6" fmla="*/ 45135 h 180455"/>
                <a:gd name="connsiteX7" fmla="*/ 630699 w 675719"/>
                <a:gd name="connsiteY7" fmla="*/ 177742 h 180455"/>
                <a:gd name="connsiteX8" fmla="*/ 630671 w 675719"/>
                <a:gd name="connsiteY8" fmla="*/ 180476 h 180455"/>
                <a:gd name="connsiteX9" fmla="*/ 675719 w 675719"/>
                <a:gd name="connsiteY9" fmla="*/ 180476 h 180455"/>
                <a:gd name="connsiteX10" fmla="*/ 501863 w 675719"/>
                <a:gd name="connsiteY10" fmla="*/ 48 h 180455"/>
                <a:gd name="connsiteX11" fmla="*/ 498230 w 675719"/>
                <a:gd name="connsiteY11" fmla="*/ 21 h 1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5719" h="180455">
                  <a:moveTo>
                    <a:pt x="498230" y="21"/>
                  </a:moveTo>
                  <a:lnTo>
                    <a:pt x="182895" y="21"/>
                  </a:lnTo>
                  <a:cubicBezTo>
                    <a:pt x="83389" y="-1474"/>
                    <a:pt x="1513" y="78097"/>
                    <a:pt x="20" y="177749"/>
                  </a:cubicBezTo>
                  <a:cubicBezTo>
                    <a:pt x="7" y="178658"/>
                    <a:pt x="0" y="179567"/>
                    <a:pt x="0" y="180476"/>
                  </a:cubicBezTo>
                  <a:lnTo>
                    <a:pt x="45048" y="180476"/>
                  </a:lnTo>
                  <a:cubicBezTo>
                    <a:pt x="46992" y="105498"/>
                    <a:pt x="108002" y="45596"/>
                    <a:pt x="182895" y="45135"/>
                  </a:cubicBezTo>
                  <a:lnTo>
                    <a:pt x="498230" y="45135"/>
                  </a:lnTo>
                  <a:cubicBezTo>
                    <a:pt x="571376" y="45119"/>
                    <a:pt x="630684" y="104490"/>
                    <a:pt x="630699" y="177742"/>
                  </a:cubicBezTo>
                  <a:cubicBezTo>
                    <a:pt x="630699" y="178653"/>
                    <a:pt x="630690" y="179565"/>
                    <a:pt x="630671" y="180476"/>
                  </a:cubicBezTo>
                  <a:lnTo>
                    <a:pt x="675719" y="180476"/>
                  </a:lnTo>
                  <a:cubicBezTo>
                    <a:pt x="677461" y="82573"/>
                    <a:pt x="599623" y="1793"/>
                    <a:pt x="501863" y="48"/>
                  </a:cubicBezTo>
                  <a:cubicBezTo>
                    <a:pt x="500652" y="27"/>
                    <a:pt x="499441" y="17"/>
                    <a:pt x="498230" y="21"/>
                  </a:cubicBezTo>
                  <a:close/>
                </a:path>
              </a:pathLst>
            </a:custGeom>
            <a:grpFill/>
            <a:ln w="44847" cap="flat">
              <a:noFill/>
              <a:prstDash val="solid"/>
              <a:miter/>
            </a:ln>
          </p:spPr>
          <p:txBody>
            <a:bodyPr rtlCol="0" anchor="ctr"/>
            <a:lstStyle/>
            <a:p>
              <a:endParaRPr lang="en-US">
                <a:solidFill>
                  <a:schemeClr val="bg1"/>
                </a:solidFill>
              </a:endParaRPr>
            </a:p>
          </p:txBody>
        </p:sp>
        <p:sp>
          <p:nvSpPr>
            <p:cNvPr id="21" name="Freeform 4">
              <a:extLst>
                <a:ext uri="{FF2B5EF4-FFF2-40B4-BE49-F238E27FC236}">
                  <a16:creationId xmlns:a16="http://schemas.microsoft.com/office/drawing/2014/main" id="{547562E5-BB46-4D23-890F-F6F897F6BDD4}"/>
                </a:ext>
              </a:extLst>
            </p:cNvPr>
            <p:cNvSpPr/>
            <p:nvPr/>
          </p:nvSpPr>
          <p:spPr>
            <a:xfrm>
              <a:off x="459543" y="661283"/>
              <a:ext cx="180192" cy="360911"/>
            </a:xfrm>
            <a:custGeom>
              <a:avLst/>
              <a:gdLst>
                <a:gd name="connsiteX0" fmla="*/ 148209 w 180191"/>
                <a:gd name="connsiteY0" fmla="*/ 362330 h 360910"/>
                <a:gd name="connsiteX1" fmla="*/ 211726 w 180191"/>
                <a:gd name="connsiteY1" fmla="*/ 348345 h 360910"/>
                <a:gd name="connsiteX2" fmla="*/ 192355 w 180191"/>
                <a:gd name="connsiteY2" fmla="*/ 307291 h 360910"/>
                <a:gd name="connsiteX3" fmla="*/ 147308 w 180191"/>
                <a:gd name="connsiteY3" fmla="*/ 317216 h 360910"/>
                <a:gd name="connsiteX4" fmla="*/ 44148 w 180191"/>
                <a:gd name="connsiteY4" fmla="*/ 213905 h 360910"/>
                <a:gd name="connsiteX5" fmla="*/ 44148 w 180191"/>
                <a:gd name="connsiteY5" fmla="*/ 149393 h 360910"/>
                <a:gd name="connsiteX6" fmla="*/ 147308 w 180191"/>
                <a:gd name="connsiteY6" fmla="*/ 45631 h 360910"/>
                <a:gd name="connsiteX7" fmla="*/ 165327 w 180191"/>
                <a:gd name="connsiteY7" fmla="*/ 45631 h 360910"/>
                <a:gd name="connsiteX8" fmla="*/ 172985 w 180191"/>
                <a:gd name="connsiteY8" fmla="*/ 517 h 360910"/>
                <a:gd name="connsiteX9" fmla="*/ 147308 w 180191"/>
                <a:gd name="connsiteY9" fmla="*/ 517 h 360910"/>
                <a:gd name="connsiteX10" fmla="*/ 1 w 180191"/>
                <a:gd name="connsiteY10" fmla="*/ 149393 h 360910"/>
                <a:gd name="connsiteX11" fmla="*/ 1 w 180191"/>
                <a:gd name="connsiteY11" fmla="*/ 215710 h 360910"/>
                <a:gd name="connsiteX12" fmla="*/ 148209 w 180191"/>
                <a:gd name="connsiteY12" fmla="*/ 362330 h 36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191" h="360910">
                  <a:moveTo>
                    <a:pt x="148209" y="362330"/>
                  </a:moveTo>
                  <a:cubicBezTo>
                    <a:pt x="170159" y="362481"/>
                    <a:pt x="191863" y="357702"/>
                    <a:pt x="211726" y="348345"/>
                  </a:cubicBezTo>
                  <a:lnTo>
                    <a:pt x="192355" y="307291"/>
                  </a:lnTo>
                  <a:cubicBezTo>
                    <a:pt x="178311" y="314054"/>
                    <a:pt x="162889" y="317452"/>
                    <a:pt x="147308" y="317216"/>
                  </a:cubicBezTo>
                  <a:cubicBezTo>
                    <a:pt x="90436" y="316969"/>
                    <a:pt x="44394" y="270860"/>
                    <a:pt x="44148" y="213905"/>
                  </a:cubicBezTo>
                  <a:lnTo>
                    <a:pt x="44148" y="149393"/>
                  </a:lnTo>
                  <a:cubicBezTo>
                    <a:pt x="44147" y="92262"/>
                    <a:pt x="90261" y="45879"/>
                    <a:pt x="147308" y="45631"/>
                  </a:cubicBezTo>
                  <a:cubicBezTo>
                    <a:pt x="153305" y="45164"/>
                    <a:pt x="159329" y="45164"/>
                    <a:pt x="165327" y="45631"/>
                  </a:cubicBezTo>
                  <a:lnTo>
                    <a:pt x="172985" y="517"/>
                  </a:lnTo>
                  <a:cubicBezTo>
                    <a:pt x="164440" y="-172"/>
                    <a:pt x="155853" y="-172"/>
                    <a:pt x="147308" y="517"/>
                  </a:cubicBezTo>
                  <a:cubicBezTo>
                    <a:pt x="65631" y="1014"/>
                    <a:pt x="-249" y="67595"/>
                    <a:pt x="1" y="149393"/>
                  </a:cubicBezTo>
                  <a:lnTo>
                    <a:pt x="1" y="215710"/>
                  </a:lnTo>
                  <a:cubicBezTo>
                    <a:pt x="987" y="296977"/>
                    <a:pt x="67054" y="362336"/>
                    <a:pt x="148209" y="362330"/>
                  </a:cubicBezTo>
                  <a:close/>
                </a:path>
              </a:pathLst>
            </a:custGeom>
            <a:grpFill/>
            <a:ln w="44847" cap="flat">
              <a:noFill/>
              <a:prstDash val="solid"/>
              <a:miter/>
            </a:ln>
          </p:spPr>
          <p:txBody>
            <a:bodyPr rtlCol="0" anchor="ctr"/>
            <a:lstStyle/>
            <a:p>
              <a:endParaRPr lang="en-US">
                <a:solidFill>
                  <a:schemeClr val="bg1"/>
                </a:solidFill>
              </a:endParaRPr>
            </a:p>
          </p:txBody>
        </p:sp>
        <p:sp>
          <p:nvSpPr>
            <p:cNvPr id="22" name="Freeform 7">
              <a:extLst>
                <a:ext uri="{FF2B5EF4-FFF2-40B4-BE49-F238E27FC236}">
                  <a16:creationId xmlns:a16="http://schemas.microsoft.com/office/drawing/2014/main" id="{A4D8A71E-CEE6-46CD-BCF5-1B421611D1F1}"/>
                </a:ext>
              </a:extLst>
            </p:cNvPr>
            <p:cNvSpPr/>
            <p:nvPr/>
          </p:nvSpPr>
          <p:spPr>
            <a:xfrm>
              <a:off x="359537" y="1068699"/>
              <a:ext cx="180192" cy="135341"/>
            </a:xfrm>
            <a:custGeom>
              <a:avLst/>
              <a:gdLst>
                <a:gd name="connsiteX0" fmla="*/ 0 w 180191"/>
                <a:gd name="connsiteY0" fmla="*/ 135369 h 135341"/>
                <a:gd name="connsiteX1" fmla="*/ 45048 w 180191"/>
                <a:gd name="connsiteY1" fmla="*/ 135369 h 135341"/>
                <a:gd name="connsiteX2" fmla="*/ 137396 w 180191"/>
                <a:gd name="connsiteY2" fmla="*/ 45141 h 135341"/>
                <a:gd name="connsiteX3" fmla="*/ 202265 w 180191"/>
                <a:gd name="connsiteY3" fmla="*/ 45141 h 135341"/>
                <a:gd name="connsiteX4" fmla="*/ 202265 w 180191"/>
                <a:gd name="connsiteY4" fmla="*/ 28 h 135341"/>
                <a:gd name="connsiteX5" fmla="*/ 137847 w 180191"/>
                <a:gd name="connsiteY5" fmla="*/ 28 h 135341"/>
                <a:gd name="connsiteX6" fmla="*/ 27 w 180191"/>
                <a:gd name="connsiteY6" fmla="*/ 132635 h 135341"/>
                <a:gd name="connsiteX7" fmla="*/ 0 w 180191"/>
                <a:gd name="connsiteY7" fmla="*/ 135369 h 13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191" h="135341">
                  <a:moveTo>
                    <a:pt x="0" y="135369"/>
                  </a:moveTo>
                  <a:lnTo>
                    <a:pt x="45048" y="135369"/>
                  </a:lnTo>
                  <a:cubicBezTo>
                    <a:pt x="46505" y="85277"/>
                    <a:pt x="87357" y="45363"/>
                    <a:pt x="137396" y="45141"/>
                  </a:cubicBezTo>
                  <a:lnTo>
                    <a:pt x="202265" y="45141"/>
                  </a:lnTo>
                  <a:lnTo>
                    <a:pt x="202265" y="28"/>
                  </a:lnTo>
                  <a:lnTo>
                    <a:pt x="137847" y="28"/>
                  </a:lnTo>
                  <a:cubicBezTo>
                    <a:pt x="63224" y="-1467"/>
                    <a:pt x="1520" y="57903"/>
                    <a:pt x="27" y="132635"/>
                  </a:cubicBezTo>
                  <a:cubicBezTo>
                    <a:pt x="9" y="133546"/>
                    <a:pt x="0" y="134458"/>
                    <a:pt x="0" y="135369"/>
                  </a:cubicBezTo>
                  <a:close/>
                </a:path>
              </a:pathLst>
            </a:custGeom>
            <a:grpFill/>
            <a:ln w="44847" cap="flat">
              <a:noFill/>
              <a:prstDash val="solid"/>
              <a:miter/>
            </a:ln>
          </p:spPr>
          <p:txBody>
            <a:bodyPr rtlCol="0" anchor="ctr"/>
            <a:lstStyle/>
            <a:p>
              <a:endParaRPr lang="en-US">
                <a:solidFill>
                  <a:schemeClr val="bg1"/>
                </a:solidFill>
              </a:endParaRPr>
            </a:p>
          </p:txBody>
        </p:sp>
        <p:sp>
          <p:nvSpPr>
            <p:cNvPr id="23" name="Freeform 8">
              <a:extLst>
                <a:ext uri="{FF2B5EF4-FFF2-40B4-BE49-F238E27FC236}">
                  <a16:creationId xmlns:a16="http://schemas.microsoft.com/office/drawing/2014/main" id="{BB6716FE-84DF-4D9F-A844-32FD6F5E2306}"/>
                </a:ext>
              </a:extLst>
            </p:cNvPr>
            <p:cNvSpPr/>
            <p:nvPr/>
          </p:nvSpPr>
          <p:spPr>
            <a:xfrm>
              <a:off x="1128055" y="661268"/>
              <a:ext cx="180192" cy="360911"/>
            </a:xfrm>
            <a:custGeom>
              <a:avLst/>
              <a:gdLst>
                <a:gd name="connsiteX0" fmla="*/ 212626 w 180191"/>
                <a:gd name="connsiteY0" fmla="*/ 213920 h 360910"/>
                <a:gd name="connsiteX1" fmla="*/ 212626 w 180191"/>
                <a:gd name="connsiteY1" fmla="*/ 149408 h 360910"/>
                <a:gd name="connsiteX2" fmla="*/ 64870 w 180191"/>
                <a:gd name="connsiteY2" fmla="*/ 533 h 360910"/>
                <a:gd name="connsiteX3" fmla="*/ 64419 w 180191"/>
                <a:gd name="connsiteY3" fmla="*/ 532 h 360910"/>
                <a:gd name="connsiteX4" fmla="*/ 38741 w 180191"/>
                <a:gd name="connsiteY4" fmla="*/ 532 h 360910"/>
                <a:gd name="connsiteX5" fmla="*/ 46399 w 180191"/>
                <a:gd name="connsiteY5" fmla="*/ 45646 h 360910"/>
                <a:gd name="connsiteX6" fmla="*/ 64419 w 180191"/>
                <a:gd name="connsiteY6" fmla="*/ 45646 h 360910"/>
                <a:gd name="connsiteX7" fmla="*/ 167578 w 180191"/>
                <a:gd name="connsiteY7" fmla="*/ 149408 h 360910"/>
                <a:gd name="connsiteX8" fmla="*/ 167578 w 180191"/>
                <a:gd name="connsiteY8" fmla="*/ 215725 h 360910"/>
                <a:gd name="connsiteX9" fmla="*/ 64419 w 180191"/>
                <a:gd name="connsiteY9" fmla="*/ 319036 h 360910"/>
                <a:gd name="connsiteX10" fmla="*/ 19371 w 180191"/>
                <a:gd name="connsiteY10" fmla="*/ 309111 h 360910"/>
                <a:gd name="connsiteX11" fmla="*/ 0 w 180191"/>
                <a:gd name="connsiteY11" fmla="*/ 350164 h 360910"/>
                <a:gd name="connsiteX12" fmla="*/ 197685 w 180191"/>
                <a:gd name="connsiteY12" fmla="*/ 278511 h 360910"/>
                <a:gd name="connsiteX13" fmla="*/ 211725 w 180191"/>
                <a:gd name="connsiteY13" fmla="*/ 214823 h 36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191" h="360910">
                  <a:moveTo>
                    <a:pt x="212626" y="213920"/>
                  </a:moveTo>
                  <a:lnTo>
                    <a:pt x="212626" y="149408"/>
                  </a:lnTo>
                  <a:cubicBezTo>
                    <a:pt x="212875" y="67435"/>
                    <a:pt x="146722" y="782"/>
                    <a:pt x="64870" y="533"/>
                  </a:cubicBezTo>
                  <a:cubicBezTo>
                    <a:pt x="64719" y="532"/>
                    <a:pt x="64569" y="532"/>
                    <a:pt x="64419" y="532"/>
                  </a:cubicBezTo>
                  <a:cubicBezTo>
                    <a:pt x="55874" y="-177"/>
                    <a:pt x="47286" y="-177"/>
                    <a:pt x="38741" y="532"/>
                  </a:cubicBezTo>
                  <a:lnTo>
                    <a:pt x="46399" y="45646"/>
                  </a:lnTo>
                  <a:cubicBezTo>
                    <a:pt x="52397" y="45179"/>
                    <a:pt x="58421" y="45179"/>
                    <a:pt x="64419" y="45646"/>
                  </a:cubicBezTo>
                  <a:cubicBezTo>
                    <a:pt x="121465" y="45894"/>
                    <a:pt x="167579" y="92277"/>
                    <a:pt x="167578" y="149408"/>
                  </a:cubicBezTo>
                  <a:lnTo>
                    <a:pt x="167578" y="215725"/>
                  </a:lnTo>
                  <a:cubicBezTo>
                    <a:pt x="167332" y="272679"/>
                    <a:pt x="121290" y="318789"/>
                    <a:pt x="64419" y="319036"/>
                  </a:cubicBezTo>
                  <a:cubicBezTo>
                    <a:pt x="48837" y="319271"/>
                    <a:pt x="33415" y="315873"/>
                    <a:pt x="19371" y="309111"/>
                  </a:cubicBezTo>
                  <a:lnTo>
                    <a:pt x="0" y="350164"/>
                  </a:lnTo>
                  <a:cubicBezTo>
                    <a:pt x="74347" y="385047"/>
                    <a:pt x="162853" y="352966"/>
                    <a:pt x="197685" y="278511"/>
                  </a:cubicBezTo>
                  <a:cubicBezTo>
                    <a:pt x="207008" y="258582"/>
                    <a:pt x="211803" y="236830"/>
                    <a:pt x="211725" y="214823"/>
                  </a:cubicBezTo>
                  <a:close/>
                </a:path>
              </a:pathLst>
            </a:custGeom>
            <a:grpFill/>
            <a:ln w="44847" cap="flat">
              <a:noFill/>
              <a:prstDash val="solid"/>
              <a:miter/>
            </a:ln>
          </p:spPr>
          <p:txBody>
            <a:bodyPr rtlCol="0" anchor="ctr"/>
            <a:lstStyle/>
            <a:p>
              <a:endParaRPr lang="en-US">
                <a:solidFill>
                  <a:schemeClr val="bg1"/>
                </a:solidFill>
              </a:endParaRPr>
            </a:p>
          </p:txBody>
        </p:sp>
        <p:sp>
          <p:nvSpPr>
            <p:cNvPr id="24" name="Freeform 9">
              <a:extLst>
                <a:ext uri="{FF2B5EF4-FFF2-40B4-BE49-F238E27FC236}">
                  <a16:creationId xmlns:a16="http://schemas.microsoft.com/office/drawing/2014/main" id="{C6E4B8AA-E7CC-4B42-8E57-001A978139E4}"/>
                </a:ext>
              </a:extLst>
            </p:cNvPr>
            <p:cNvSpPr/>
            <p:nvPr/>
          </p:nvSpPr>
          <p:spPr>
            <a:xfrm>
              <a:off x="1238423" y="1068275"/>
              <a:ext cx="180192" cy="135341"/>
            </a:xfrm>
            <a:custGeom>
              <a:avLst/>
              <a:gdLst>
                <a:gd name="connsiteX0" fmla="*/ 64419 w 180191"/>
                <a:gd name="connsiteY0" fmla="*/ 0 h 135341"/>
                <a:gd name="connsiteX1" fmla="*/ 0 w 180191"/>
                <a:gd name="connsiteY1" fmla="*/ 0 h 135341"/>
                <a:gd name="connsiteX2" fmla="*/ 0 w 180191"/>
                <a:gd name="connsiteY2" fmla="*/ 45114 h 135341"/>
                <a:gd name="connsiteX3" fmla="*/ 64419 w 180191"/>
                <a:gd name="connsiteY3" fmla="*/ 45114 h 135341"/>
                <a:gd name="connsiteX4" fmla="*/ 154515 w 180191"/>
                <a:gd name="connsiteY4" fmla="*/ 135341 h 135341"/>
                <a:gd name="connsiteX5" fmla="*/ 199562 w 180191"/>
                <a:gd name="connsiteY5" fmla="*/ 135341 h 135341"/>
                <a:gd name="connsiteX6" fmla="*/ 64419 w 180191"/>
                <a:gd name="connsiteY6" fmla="*/ 0 h 13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191" h="135341">
                  <a:moveTo>
                    <a:pt x="64419" y="0"/>
                  </a:moveTo>
                  <a:lnTo>
                    <a:pt x="0" y="0"/>
                  </a:lnTo>
                  <a:lnTo>
                    <a:pt x="0" y="45114"/>
                  </a:lnTo>
                  <a:lnTo>
                    <a:pt x="64419" y="45114"/>
                  </a:lnTo>
                  <a:cubicBezTo>
                    <a:pt x="113580" y="46528"/>
                    <a:pt x="153102" y="86108"/>
                    <a:pt x="154515" y="135341"/>
                  </a:cubicBezTo>
                  <a:lnTo>
                    <a:pt x="199562" y="135341"/>
                  </a:lnTo>
                  <a:cubicBezTo>
                    <a:pt x="199562" y="60594"/>
                    <a:pt x="139057" y="0"/>
                    <a:pt x="64419" y="0"/>
                  </a:cubicBezTo>
                  <a:close/>
                </a:path>
              </a:pathLst>
            </a:custGeom>
            <a:grpFill/>
            <a:ln w="44847" cap="flat">
              <a:noFill/>
              <a:prstDash val="solid"/>
              <a:miter/>
            </a:ln>
          </p:spPr>
          <p:txBody>
            <a:bodyPr rtlCol="0" anchor="ctr"/>
            <a:lstStyle/>
            <a:p>
              <a:endParaRPr lang="en-US">
                <a:solidFill>
                  <a:schemeClr val="bg1"/>
                </a:solidFill>
              </a:endParaRPr>
            </a:p>
          </p:txBody>
        </p:sp>
      </p:grpSp>
      <p:sp>
        <p:nvSpPr>
          <p:cNvPr id="33" name="Rectangle 32">
            <a:extLst>
              <a:ext uri="{FF2B5EF4-FFF2-40B4-BE49-F238E27FC236}">
                <a16:creationId xmlns:a16="http://schemas.microsoft.com/office/drawing/2014/main" id="{CC197025-B373-4927-A1CD-258F78939718}"/>
              </a:ext>
            </a:extLst>
          </p:cNvPr>
          <p:cNvSpPr/>
          <p:nvPr/>
        </p:nvSpPr>
        <p:spPr bwMode="auto">
          <a:xfrm>
            <a:off x="8146625" y="2143997"/>
            <a:ext cx="609490" cy="585664"/>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34" name="Rectangle 33">
            <a:extLst>
              <a:ext uri="{FF2B5EF4-FFF2-40B4-BE49-F238E27FC236}">
                <a16:creationId xmlns:a16="http://schemas.microsoft.com/office/drawing/2014/main" id="{0FED2D20-45CD-43BE-8B41-3743E2E75FCF}"/>
              </a:ext>
            </a:extLst>
          </p:cNvPr>
          <p:cNvSpPr/>
          <p:nvPr/>
        </p:nvSpPr>
        <p:spPr bwMode="auto">
          <a:xfrm>
            <a:off x="9276424" y="2914413"/>
            <a:ext cx="609490" cy="585664"/>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35" name="Rectangle 34">
            <a:extLst>
              <a:ext uri="{FF2B5EF4-FFF2-40B4-BE49-F238E27FC236}">
                <a16:creationId xmlns:a16="http://schemas.microsoft.com/office/drawing/2014/main" id="{539BF75E-2ACF-4600-B0E9-2699391041DB}"/>
              </a:ext>
            </a:extLst>
          </p:cNvPr>
          <p:cNvSpPr/>
          <p:nvPr/>
        </p:nvSpPr>
        <p:spPr bwMode="auto">
          <a:xfrm>
            <a:off x="7306602" y="4358955"/>
            <a:ext cx="609490" cy="585664"/>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36" name="Rectangle 35">
            <a:extLst>
              <a:ext uri="{FF2B5EF4-FFF2-40B4-BE49-F238E27FC236}">
                <a16:creationId xmlns:a16="http://schemas.microsoft.com/office/drawing/2014/main" id="{C34E854D-C881-47F6-B7C3-1C9F9616DD53}"/>
              </a:ext>
            </a:extLst>
          </p:cNvPr>
          <p:cNvSpPr/>
          <p:nvPr/>
        </p:nvSpPr>
        <p:spPr bwMode="auto">
          <a:xfrm>
            <a:off x="8971679" y="4358955"/>
            <a:ext cx="609490" cy="585664"/>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12" name="Rectangle 11">
            <a:extLst>
              <a:ext uri="{FF2B5EF4-FFF2-40B4-BE49-F238E27FC236}">
                <a16:creationId xmlns:a16="http://schemas.microsoft.com/office/drawing/2014/main" id="{B66EA2E3-E61D-40CF-B362-56A3F4F50D73}"/>
              </a:ext>
            </a:extLst>
          </p:cNvPr>
          <p:cNvSpPr/>
          <p:nvPr/>
        </p:nvSpPr>
        <p:spPr bwMode="auto">
          <a:xfrm>
            <a:off x="5596148" y="4108092"/>
            <a:ext cx="2136226" cy="2136226"/>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0" indent="0" algn="ctr">
              <a:buNone/>
            </a:pPr>
            <a:r>
              <a:rPr lang="hu-HU" sz="2800" dirty="0">
                <a:solidFill>
                  <a:schemeClr val="bg1"/>
                </a:solidFill>
                <a:latin typeface="+mj-lt"/>
              </a:rPr>
              <a:t>Gondozás</a:t>
            </a:r>
            <a:endParaRPr lang="en-US" sz="2800" dirty="0">
              <a:solidFill>
                <a:schemeClr val="bg1"/>
              </a:solidFill>
              <a:latin typeface="+mj-lt"/>
            </a:endParaRPr>
          </a:p>
        </p:txBody>
      </p:sp>
      <p:sp>
        <p:nvSpPr>
          <p:cNvPr id="14" name="Rectangle 13">
            <a:extLst>
              <a:ext uri="{FF2B5EF4-FFF2-40B4-BE49-F238E27FC236}">
                <a16:creationId xmlns:a16="http://schemas.microsoft.com/office/drawing/2014/main" id="{A485D7E6-9B57-4BB6-8AFB-A0D664F70983}"/>
              </a:ext>
            </a:extLst>
          </p:cNvPr>
          <p:cNvSpPr/>
          <p:nvPr/>
        </p:nvSpPr>
        <p:spPr bwMode="auto">
          <a:xfrm>
            <a:off x="5108122" y="2115246"/>
            <a:ext cx="2136226" cy="2136226"/>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0" indent="0" algn="ctr">
              <a:buNone/>
            </a:pPr>
            <a:r>
              <a:rPr lang="hu-HU" sz="2800" dirty="0">
                <a:solidFill>
                  <a:schemeClr val="bg1"/>
                </a:solidFill>
                <a:latin typeface="+mj-lt"/>
              </a:rPr>
              <a:t>Integrálás</a:t>
            </a:r>
            <a:endParaRPr lang="en-US" sz="2800" dirty="0">
              <a:solidFill>
                <a:schemeClr val="bg1"/>
              </a:solidFill>
              <a:latin typeface="+mj-lt"/>
            </a:endParaRPr>
          </a:p>
        </p:txBody>
      </p:sp>
      <p:pic>
        <p:nvPicPr>
          <p:cNvPr id="37" name="Picture Placeholder 37">
            <a:extLst>
              <a:ext uri="{FF2B5EF4-FFF2-40B4-BE49-F238E27FC236}">
                <a16:creationId xmlns:a16="http://schemas.microsoft.com/office/drawing/2014/main" id="{ACF130F9-FB8F-4018-844E-F04A7993CD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73" b="73"/>
          <a:stretch>
            <a:fillRect/>
          </a:stretch>
        </p:blipFill>
        <p:spPr>
          <a:xfrm>
            <a:off x="9416814" y="2974944"/>
            <a:ext cx="416831" cy="416831"/>
          </a:xfrm>
          <a:prstGeom prst="rect">
            <a:avLst/>
          </a:prstGeom>
        </p:spPr>
      </p:pic>
      <p:pic>
        <p:nvPicPr>
          <p:cNvPr id="38" name="Picture Placeholder 41">
            <a:extLst>
              <a:ext uri="{FF2B5EF4-FFF2-40B4-BE49-F238E27FC236}">
                <a16:creationId xmlns:a16="http://schemas.microsoft.com/office/drawing/2014/main" id="{EBFD62E6-E69F-4346-9C21-30EE90A36E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73" b="73"/>
          <a:stretch>
            <a:fillRect/>
          </a:stretch>
        </p:blipFill>
        <p:spPr>
          <a:xfrm>
            <a:off x="7306602" y="4436441"/>
            <a:ext cx="458514" cy="458514"/>
          </a:xfrm>
          <a:prstGeom prst="rect">
            <a:avLst/>
          </a:prstGeom>
        </p:spPr>
      </p:pic>
      <p:pic>
        <p:nvPicPr>
          <p:cNvPr id="39" name="Picture Placeholder 27">
            <a:extLst>
              <a:ext uri="{FF2B5EF4-FFF2-40B4-BE49-F238E27FC236}">
                <a16:creationId xmlns:a16="http://schemas.microsoft.com/office/drawing/2014/main" id="{054D5F7C-EDA4-4766-83D2-30E7015CC67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184205" y="4436441"/>
            <a:ext cx="458514" cy="458514"/>
          </a:xfrm>
          <a:prstGeom prst="rect">
            <a:avLst/>
          </a:prstGeom>
        </p:spPr>
      </p:pic>
      <p:pic>
        <p:nvPicPr>
          <p:cNvPr id="40" name="Picture Placeholder 41">
            <a:extLst>
              <a:ext uri="{FF2B5EF4-FFF2-40B4-BE49-F238E27FC236}">
                <a16:creationId xmlns:a16="http://schemas.microsoft.com/office/drawing/2014/main" id="{38CA8ABA-E8FE-4C0B-9014-A20E1579905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t="110" b="110"/>
          <a:stretch>
            <a:fillRect/>
          </a:stretch>
        </p:blipFill>
        <p:spPr>
          <a:xfrm>
            <a:off x="7110681" y="2998399"/>
            <a:ext cx="369920" cy="369920"/>
          </a:xfrm>
          <a:prstGeom prst="rect">
            <a:avLst/>
          </a:prstGeom>
        </p:spPr>
      </p:pic>
      <p:grpSp>
        <p:nvGrpSpPr>
          <p:cNvPr id="30" name="Picture Placeholder 25">
            <a:extLst>
              <a:ext uri="{FF2B5EF4-FFF2-40B4-BE49-F238E27FC236}">
                <a16:creationId xmlns:a16="http://schemas.microsoft.com/office/drawing/2014/main" id="{6CB19844-6553-4FAC-9E72-183ECCBE7C8A}"/>
              </a:ext>
            </a:extLst>
          </p:cNvPr>
          <p:cNvGrpSpPr>
            <a:grpSpLocks noChangeAspect="1"/>
          </p:cNvGrpSpPr>
          <p:nvPr/>
        </p:nvGrpSpPr>
        <p:grpSpPr>
          <a:xfrm>
            <a:off x="8270412" y="2223400"/>
            <a:ext cx="378937" cy="379492"/>
            <a:chOff x="359537" y="359537"/>
            <a:chExt cx="1081151" cy="1082731"/>
          </a:xfrm>
          <a:solidFill>
            <a:schemeClr val="bg1"/>
          </a:solidFill>
        </p:grpSpPr>
        <p:sp>
          <p:nvSpPr>
            <p:cNvPr id="31" name="Freeform 2">
              <a:extLst>
                <a:ext uri="{FF2B5EF4-FFF2-40B4-BE49-F238E27FC236}">
                  <a16:creationId xmlns:a16="http://schemas.microsoft.com/office/drawing/2014/main" id="{A6734503-A604-44F8-829B-2BA52ADF5FEE}"/>
                </a:ext>
              </a:extLst>
            </p:cNvPr>
            <p:cNvSpPr/>
            <p:nvPr/>
          </p:nvSpPr>
          <p:spPr>
            <a:xfrm>
              <a:off x="427109" y="449765"/>
              <a:ext cx="946007" cy="586480"/>
            </a:xfrm>
            <a:custGeom>
              <a:avLst/>
              <a:gdLst>
                <a:gd name="connsiteX0" fmla="*/ 236051 w 946007"/>
                <a:gd name="connsiteY0" fmla="*/ 380761 h 586479"/>
                <a:gd name="connsiteX1" fmla="*/ 464444 w 946007"/>
                <a:gd name="connsiteY1" fmla="*/ 609037 h 586479"/>
                <a:gd name="connsiteX2" fmla="*/ 481112 w 946007"/>
                <a:gd name="connsiteY2" fmla="*/ 609037 h 586479"/>
                <a:gd name="connsiteX3" fmla="*/ 709055 w 946007"/>
                <a:gd name="connsiteY3" fmla="*/ 380761 h 586479"/>
                <a:gd name="connsiteX4" fmla="*/ 709055 w 946007"/>
                <a:gd name="connsiteY4" fmla="*/ 253991 h 586479"/>
                <a:gd name="connsiteX5" fmla="*/ 765815 w 946007"/>
                <a:gd name="connsiteY5" fmla="*/ 234141 h 586479"/>
                <a:gd name="connsiteX6" fmla="*/ 765815 w 946007"/>
                <a:gd name="connsiteY6" fmla="*/ 454747 h 586479"/>
                <a:gd name="connsiteX7" fmla="*/ 712792 w 946007"/>
                <a:gd name="connsiteY7" fmla="*/ 552963 h 586479"/>
                <a:gd name="connsiteX8" fmla="*/ 810863 w 946007"/>
                <a:gd name="connsiteY8" fmla="*/ 606064 h 586479"/>
                <a:gd name="connsiteX9" fmla="*/ 863887 w 946007"/>
                <a:gd name="connsiteY9" fmla="*/ 507849 h 586479"/>
                <a:gd name="connsiteX10" fmla="*/ 810863 w 946007"/>
                <a:gd name="connsiteY10" fmla="*/ 454747 h 586479"/>
                <a:gd name="connsiteX11" fmla="*/ 810863 w 946007"/>
                <a:gd name="connsiteY11" fmla="*/ 218802 h 586479"/>
                <a:gd name="connsiteX12" fmla="*/ 946007 w 946007"/>
                <a:gd name="connsiteY12" fmla="*/ 173688 h 586479"/>
                <a:gd name="connsiteX13" fmla="*/ 476157 w 946007"/>
                <a:gd name="connsiteY13" fmla="*/ 0 h 586479"/>
                <a:gd name="connsiteX14" fmla="*/ 0 w 946007"/>
                <a:gd name="connsiteY14" fmla="*/ 173688 h 586479"/>
                <a:gd name="connsiteX15" fmla="*/ 236051 w 946007"/>
                <a:gd name="connsiteY15" fmla="*/ 253089 h 586479"/>
                <a:gd name="connsiteX16" fmla="*/ 821675 w 946007"/>
                <a:gd name="connsiteY16" fmla="*/ 530087 h 586479"/>
                <a:gd name="connsiteX17" fmla="*/ 787889 w 946007"/>
                <a:gd name="connsiteY17" fmla="*/ 563923 h 586479"/>
                <a:gd name="connsiteX18" fmla="*/ 754103 w 946007"/>
                <a:gd name="connsiteY18" fmla="*/ 530087 h 586479"/>
                <a:gd name="connsiteX19" fmla="*/ 787889 w 946007"/>
                <a:gd name="connsiteY19" fmla="*/ 496252 h 586479"/>
                <a:gd name="connsiteX20" fmla="*/ 821675 w 946007"/>
                <a:gd name="connsiteY20" fmla="*/ 530087 h 586479"/>
                <a:gd name="connsiteX21" fmla="*/ 664457 w 946007"/>
                <a:gd name="connsiteY21" fmla="*/ 380761 h 586479"/>
                <a:gd name="connsiteX22" fmla="*/ 481563 w 946007"/>
                <a:gd name="connsiteY22" fmla="*/ 563923 h 586479"/>
                <a:gd name="connsiteX23" fmla="*/ 464895 w 946007"/>
                <a:gd name="connsiteY23" fmla="*/ 563923 h 586479"/>
                <a:gd name="connsiteX24" fmla="*/ 281550 w 946007"/>
                <a:gd name="connsiteY24" fmla="*/ 380761 h 586479"/>
                <a:gd name="connsiteX25" fmla="*/ 281550 w 946007"/>
                <a:gd name="connsiteY25" fmla="*/ 270683 h 586479"/>
                <a:gd name="connsiteX26" fmla="*/ 476607 w 946007"/>
                <a:gd name="connsiteY26" fmla="*/ 333842 h 586479"/>
                <a:gd name="connsiteX27" fmla="*/ 664007 w 946007"/>
                <a:gd name="connsiteY27" fmla="*/ 270683 h 586479"/>
                <a:gd name="connsiteX28" fmla="*/ 476157 w 946007"/>
                <a:gd name="connsiteY28" fmla="*/ 45114 h 586479"/>
                <a:gd name="connsiteX29" fmla="*/ 810863 w 946007"/>
                <a:gd name="connsiteY29" fmla="*/ 171433 h 586479"/>
                <a:gd name="connsiteX30" fmla="*/ 476157 w 946007"/>
                <a:gd name="connsiteY30" fmla="*/ 286473 h 586479"/>
                <a:gd name="connsiteX31" fmla="*/ 136045 w 946007"/>
                <a:gd name="connsiteY31" fmla="*/ 171884 h 58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6007" h="586479">
                  <a:moveTo>
                    <a:pt x="236051" y="380761"/>
                  </a:moveTo>
                  <a:cubicBezTo>
                    <a:pt x="236300" y="506907"/>
                    <a:pt x="338482" y="609037"/>
                    <a:pt x="464444" y="609037"/>
                  </a:cubicBezTo>
                  <a:lnTo>
                    <a:pt x="481112" y="609037"/>
                  </a:lnTo>
                  <a:cubicBezTo>
                    <a:pt x="606899" y="608788"/>
                    <a:pt x="708807" y="506731"/>
                    <a:pt x="709055" y="380761"/>
                  </a:cubicBezTo>
                  <a:lnTo>
                    <a:pt x="709055" y="253991"/>
                  </a:lnTo>
                  <a:lnTo>
                    <a:pt x="765815" y="234141"/>
                  </a:lnTo>
                  <a:lnTo>
                    <a:pt x="765815" y="454747"/>
                  </a:lnTo>
                  <a:cubicBezTo>
                    <a:pt x="724091" y="467205"/>
                    <a:pt x="700352" y="511178"/>
                    <a:pt x="712792" y="552963"/>
                  </a:cubicBezTo>
                  <a:cubicBezTo>
                    <a:pt x="725231" y="594747"/>
                    <a:pt x="769139" y="618522"/>
                    <a:pt x="810863" y="606064"/>
                  </a:cubicBezTo>
                  <a:cubicBezTo>
                    <a:pt x="852587" y="593606"/>
                    <a:pt x="876327" y="549633"/>
                    <a:pt x="863887" y="507849"/>
                  </a:cubicBezTo>
                  <a:cubicBezTo>
                    <a:pt x="856288" y="482324"/>
                    <a:pt x="836351" y="462357"/>
                    <a:pt x="810863" y="454747"/>
                  </a:cubicBezTo>
                  <a:lnTo>
                    <a:pt x="810863" y="218802"/>
                  </a:lnTo>
                  <a:lnTo>
                    <a:pt x="946007" y="173688"/>
                  </a:lnTo>
                  <a:lnTo>
                    <a:pt x="476157" y="0"/>
                  </a:lnTo>
                  <a:lnTo>
                    <a:pt x="0" y="173688"/>
                  </a:lnTo>
                  <a:lnTo>
                    <a:pt x="236051" y="253089"/>
                  </a:lnTo>
                  <a:close/>
                  <a:moveTo>
                    <a:pt x="821675" y="530087"/>
                  </a:moveTo>
                  <a:cubicBezTo>
                    <a:pt x="821675" y="548774"/>
                    <a:pt x="806548" y="563923"/>
                    <a:pt x="787889" y="563923"/>
                  </a:cubicBezTo>
                  <a:cubicBezTo>
                    <a:pt x="769229" y="563923"/>
                    <a:pt x="754103" y="548774"/>
                    <a:pt x="754103" y="530087"/>
                  </a:cubicBezTo>
                  <a:cubicBezTo>
                    <a:pt x="754103" y="511401"/>
                    <a:pt x="769229" y="496252"/>
                    <a:pt x="787889" y="496252"/>
                  </a:cubicBezTo>
                  <a:cubicBezTo>
                    <a:pt x="806548" y="496252"/>
                    <a:pt x="821675" y="511401"/>
                    <a:pt x="821675" y="530087"/>
                  </a:cubicBezTo>
                  <a:close/>
                  <a:moveTo>
                    <a:pt x="664457" y="380761"/>
                  </a:moveTo>
                  <a:cubicBezTo>
                    <a:pt x="664457" y="481918"/>
                    <a:pt x="582573" y="563923"/>
                    <a:pt x="481563" y="563923"/>
                  </a:cubicBezTo>
                  <a:lnTo>
                    <a:pt x="464895" y="563923"/>
                  </a:lnTo>
                  <a:cubicBezTo>
                    <a:pt x="363812" y="563923"/>
                    <a:pt x="281798" y="481991"/>
                    <a:pt x="281550" y="380761"/>
                  </a:cubicBezTo>
                  <a:lnTo>
                    <a:pt x="281550" y="270683"/>
                  </a:lnTo>
                  <a:lnTo>
                    <a:pt x="476607" y="333842"/>
                  </a:lnTo>
                  <a:lnTo>
                    <a:pt x="664007" y="270683"/>
                  </a:lnTo>
                  <a:close/>
                  <a:moveTo>
                    <a:pt x="476157" y="45114"/>
                  </a:moveTo>
                  <a:lnTo>
                    <a:pt x="810863" y="171433"/>
                  </a:lnTo>
                  <a:lnTo>
                    <a:pt x="476157" y="286473"/>
                  </a:lnTo>
                  <a:lnTo>
                    <a:pt x="136045" y="171884"/>
                  </a:lnTo>
                  <a:close/>
                </a:path>
              </a:pathLst>
            </a:custGeom>
            <a:grpFill/>
            <a:ln w="44847" cap="flat">
              <a:noFill/>
              <a:prstDash val="solid"/>
              <a:miter/>
            </a:ln>
          </p:spPr>
          <p:txBody>
            <a:bodyPr rtlCol="0" anchor="ctr"/>
            <a:lstStyle/>
            <a:p>
              <a:endParaRPr lang="en-US"/>
            </a:p>
          </p:txBody>
        </p:sp>
        <p:sp>
          <p:nvSpPr>
            <p:cNvPr id="32" name="Freeform 4">
              <a:extLst>
                <a:ext uri="{FF2B5EF4-FFF2-40B4-BE49-F238E27FC236}">
                  <a16:creationId xmlns:a16="http://schemas.microsoft.com/office/drawing/2014/main" id="{8A212B05-B1E4-41E0-BEBB-9C5348C76CD6}"/>
                </a:ext>
              </a:extLst>
            </p:cNvPr>
            <p:cNvSpPr/>
            <p:nvPr/>
          </p:nvSpPr>
          <p:spPr>
            <a:xfrm>
              <a:off x="494212" y="1103915"/>
              <a:ext cx="810863" cy="225569"/>
            </a:xfrm>
            <a:custGeom>
              <a:avLst/>
              <a:gdLst>
                <a:gd name="connsiteX0" fmla="*/ 596904 w 810863"/>
                <a:gd name="connsiteY0" fmla="*/ 0 h 225569"/>
                <a:gd name="connsiteX1" fmla="*/ 213997 w 810863"/>
                <a:gd name="connsiteY1" fmla="*/ 0 h 225569"/>
                <a:gd name="connsiteX2" fmla="*/ 19 w 810863"/>
                <a:gd name="connsiteY2" fmla="*/ 225569 h 225569"/>
                <a:gd name="connsiteX3" fmla="*/ 45517 w 810863"/>
                <a:gd name="connsiteY3" fmla="*/ 225569 h 225569"/>
                <a:gd name="connsiteX4" fmla="*/ 214447 w 810863"/>
                <a:gd name="connsiteY4" fmla="*/ 45114 h 225569"/>
                <a:gd name="connsiteX5" fmla="*/ 597355 w 810863"/>
                <a:gd name="connsiteY5" fmla="*/ 45114 h 225569"/>
                <a:gd name="connsiteX6" fmla="*/ 766285 w 810863"/>
                <a:gd name="connsiteY6" fmla="*/ 225569 h 225569"/>
                <a:gd name="connsiteX7" fmla="*/ 811333 w 810863"/>
                <a:gd name="connsiteY7" fmla="*/ 225569 h 225569"/>
                <a:gd name="connsiteX8" fmla="*/ 596904 w 810863"/>
                <a:gd name="connsiteY8" fmla="*/ 0 h 22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863" h="225569">
                  <a:moveTo>
                    <a:pt x="596904" y="0"/>
                  </a:moveTo>
                  <a:lnTo>
                    <a:pt x="213997" y="0"/>
                  </a:lnTo>
                  <a:cubicBezTo>
                    <a:pt x="93393" y="4639"/>
                    <a:pt x="-1536" y="104710"/>
                    <a:pt x="19" y="225569"/>
                  </a:cubicBezTo>
                  <a:lnTo>
                    <a:pt x="45517" y="225569"/>
                  </a:lnTo>
                  <a:cubicBezTo>
                    <a:pt x="45331" y="130150"/>
                    <a:pt x="119353" y="51077"/>
                    <a:pt x="214447" y="45114"/>
                  </a:cubicBezTo>
                  <a:lnTo>
                    <a:pt x="597355" y="45114"/>
                  </a:lnTo>
                  <a:cubicBezTo>
                    <a:pt x="692449" y="51077"/>
                    <a:pt x="766471" y="130150"/>
                    <a:pt x="766285" y="225569"/>
                  </a:cubicBezTo>
                  <a:lnTo>
                    <a:pt x="811333" y="225569"/>
                  </a:lnTo>
                  <a:cubicBezTo>
                    <a:pt x="813122" y="104446"/>
                    <a:pt x="717792" y="4164"/>
                    <a:pt x="596904" y="0"/>
                  </a:cubicBezTo>
                  <a:close/>
                </a:path>
              </a:pathLst>
            </a:custGeom>
            <a:grpFill/>
            <a:ln w="44847" cap="flat">
              <a:noFill/>
              <a:prstDash val="solid"/>
              <a:miter/>
            </a:ln>
          </p:spPr>
          <p:txBody>
            <a:bodyPr rtlCol="0" anchor="ctr"/>
            <a:lstStyle/>
            <a:p>
              <a:endParaRPr lang="en-US"/>
            </a:p>
          </p:txBody>
        </p:sp>
      </p:grpSp>
    </p:spTree>
    <p:custDataLst>
      <p:custData r:id="rId1"/>
      <p:custData r:id="rId2"/>
    </p:custDataLst>
    <p:extLst>
      <p:ext uri="{BB962C8B-B14F-4D97-AF65-F5344CB8AC3E}">
        <p14:creationId xmlns:p14="http://schemas.microsoft.com/office/powerpoint/2010/main" val="29391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22ED0AD-2619-4FAF-B54C-0B89B180DB73}"/>
              </a:ext>
            </a:extLst>
          </p:cNvPr>
          <p:cNvGrpSpPr/>
          <p:nvPr/>
        </p:nvGrpSpPr>
        <p:grpSpPr>
          <a:xfrm>
            <a:off x="487361" y="1854179"/>
            <a:ext cx="11234498" cy="4392596"/>
            <a:chOff x="487361" y="1854179"/>
            <a:chExt cx="10976244" cy="4392596"/>
          </a:xfrm>
          <a:solidFill>
            <a:schemeClr val="bg1">
              <a:lumMod val="95000"/>
            </a:schemeClr>
          </a:solidFill>
        </p:grpSpPr>
        <p:sp>
          <p:nvSpPr>
            <p:cNvPr id="9" name="Rectangle 8">
              <a:extLst>
                <a:ext uri="{FF2B5EF4-FFF2-40B4-BE49-F238E27FC236}">
                  <a16:creationId xmlns:a16="http://schemas.microsoft.com/office/drawing/2014/main" id="{BE442FE7-3CB5-4B96-8C66-520B707DED00}"/>
                </a:ext>
              </a:extLst>
            </p:cNvPr>
            <p:cNvSpPr/>
            <p:nvPr/>
          </p:nvSpPr>
          <p:spPr bwMode="auto">
            <a:xfrm>
              <a:off x="487361" y="1854179"/>
              <a:ext cx="2175094" cy="4392596"/>
            </a:xfrm>
            <a:prstGeom prst="rect">
              <a:avLst/>
            </a:prstGeom>
            <a:grp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39" name="Rectangle 38">
              <a:extLst>
                <a:ext uri="{FF2B5EF4-FFF2-40B4-BE49-F238E27FC236}">
                  <a16:creationId xmlns:a16="http://schemas.microsoft.com/office/drawing/2014/main" id="{3F194E27-96CA-49AE-B367-59C46F85ABD8}"/>
                </a:ext>
              </a:extLst>
            </p:cNvPr>
            <p:cNvSpPr/>
            <p:nvPr/>
          </p:nvSpPr>
          <p:spPr bwMode="auto">
            <a:xfrm>
              <a:off x="2687649" y="1854179"/>
              <a:ext cx="2175094" cy="4392596"/>
            </a:xfrm>
            <a:prstGeom prst="rect">
              <a:avLst/>
            </a:prstGeom>
            <a:grp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40" name="Rectangle 39">
              <a:extLst>
                <a:ext uri="{FF2B5EF4-FFF2-40B4-BE49-F238E27FC236}">
                  <a16:creationId xmlns:a16="http://schemas.microsoft.com/office/drawing/2014/main" id="{1BB096AC-37E5-4F89-83C4-0B54D7A30A0A}"/>
                </a:ext>
              </a:extLst>
            </p:cNvPr>
            <p:cNvSpPr/>
            <p:nvPr/>
          </p:nvSpPr>
          <p:spPr bwMode="auto">
            <a:xfrm>
              <a:off x="4887937" y="1854179"/>
              <a:ext cx="2175094" cy="4392596"/>
            </a:xfrm>
            <a:prstGeom prst="rect">
              <a:avLst/>
            </a:prstGeom>
            <a:grp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41" name="Rectangle 40">
              <a:extLst>
                <a:ext uri="{FF2B5EF4-FFF2-40B4-BE49-F238E27FC236}">
                  <a16:creationId xmlns:a16="http://schemas.microsoft.com/office/drawing/2014/main" id="{59F03B00-CF2F-486F-A51F-33E4908FA377}"/>
                </a:ext>
              </a:extLst>
            </p:cNvPr>
            <p:cNvSpPr/>
            <p:nvPr/>
          </p:nvSpPr>
          <p:spPr bwMode="auto">
            <a:xfrm>
              <a:off x="7088225" y="1854179"/>
              <a:ext cx="2175094" cy="4392596"/>
            </a:xfrm>
            <a:prstGeom prst="rect">
              <a:avLst/>
            </a:prstGeom>
            <a:grp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42" name="Rectangle 41">
              <a:extLst>
                <a:ext uri="{FF2B5EF4-FFF2-40B4-BE49-F238E27FC236}">
                  <a16:creationId xmlns:a16="http://schemas.microsoft.com/office/drawing/2014/main" id="{685A8B16-3A8E-491F-A91D-69C5A84B1798}"/>
                </a:ext>
              </a:extLst>
            </p:cNvPr>
            <p:cNvSpPr/>
            <p:nvPr/>
          </p:nvSpPr>
          <p:spPr bwMode="auto">
            <a:xfrm>
              <a:off x="9288511" y="1854179"/>
              <a:ext cx="2175094" cy="4392596"/>
            </a:xfrm>
            <a:prstGeom prst="rect">
              <a:avLst/>
            </a:prstGeom>
            <a:grp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grpSp>
      <p:sp>
        <p:nvSpPr>
          <p:cNvPr id="4" name="Title 3"/>
          <p:cNvSpPr>
            <a:spLocks noGrp="1"/>
          </p:cNvSpPr>
          <p:nvPr>
            <p:ph type="title"/>
          </p:nvPr>
        </p:nvSpPr>
        <p:spPr/>
        <p:txBody>
          <a:bodyPr/>
          <a:lstStyle/>
          <a:p>
            <a:r>
              <a:rPr lang="hu-HU" dirty="0"/>
              <a:t>Közösségek életciklusa</a:t>
            </a:r>
            <a:endParaRPr lang="en-US" dirty="0"/>
          </a:p>
        </p:txBody>
      </p:sp>
      <p:cxnSp>
        <p:nvCxnSpPr>
          <p:cNvPr id="49155" name="Straight Arrow Connector 4"/>
          <p:cNvCxnSpPr>
            <a:cxnSpLocks/>
          </p:cNvCxnSpPr>
          <p:nvPr/>
        </p:nvCxnSpPr>
        <p:spPr bwMode="auto">
          <a:xfrm>
            <a:off x="479425" y="2598670"/>
            <a:ext cx="11233150" cy="0"/>
          </a:xfrm>
          <a:prstGeom prst="straightConnector1">
            <a:avLst/>
          </a:prstGeom>
          <a:noFill/>
          <a:ln w="19050" cap="rnd" algn="ctr">
            <a:solidFill>
              <a:schemeClr val="tx1"/>
            </a:solidFill>
            <a:round/>
            <a:headEnd/>
            <a:tailEnd type="triangle" w="lg" len="lg"/>
          </a:ln>
        </p:spPr>
      </p:cxnSp>
      <p:sp>
        <p:nvSpPr>
          <p:cNvPr id="49172" name="TextBox 5"/>
          <p:cNvSpPr txBox="1">
            <a:spLocks noChangeArrowheads="1"/>
          </p:cNvSpPr>
          <p:nvPr/>
        </p:nvSpPr>
        <p:spPr bwMode="auto">
          <a:xfrm>
            <a:off x="647154" y="2912719"/>
            <a:ext cx="18288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Ericsson Hilda" panose="00000500000000000000" pitchFamily="2" charset="0"/>
              </a:defRPr>
            </a:lvl1pPr>
            <a:lvl2pPr marL="742950" indent="-285750">
              <a:defRPr>
                <a:solidFill>
                  <a:schemeClr val="tx1"/>
                </a:solidFill>
                <a:latin typeface="Ericsson Hilda" panose="00000500000000000000" pitchFamily="2" charset="0"/>
              </a:defRPr>
            </a:lvl2pPr>
            <a:lvl3pPr marL="1143000" indent="-228600">
              <a:defRPr>
                <a:solidFill>
                  <a:schemeClr val="tx1"/>
                </a:solidFill>
                <a:latin typeface="Ericsson Hilda" panose="00000500000000000000" pitchFamily="2" charset="0"/>
              </a:defRPr>
            </a:lvl3pPr>
            <a:lvl4pPr marL="1600200" indent="-228600">
              <a:defRPr>
                <a:solidFill>
                  <a:schemeClr val="tx1"/>
                </a:solidFill>
                <a:latin typeface="Ericsson Hilda" panose="00000500000000000000" pitchFamily="2" charset="0"/>
              </a:defRPr>
            </a:lvl4pPr>
            <a:lvl5pPr marL="2057400" indent="-228600">
              <a:defRPr>
                <a:solidFill>
                  <a:schemeClr val="tx1"/>
                </a:solidFill>
                <a:latin typeface="Ericsson Hilda" panose="00000500000000000000" pitchFamily="2" charset="0"/>
              </a:defRPr>
            </a:lvl5pPr>
            <a:lvl6pPr marL="2514600" indent="-228600" fontAlgn="base">
              <a:spcBef>
                <a:spcPct val="0"/>
              </a:spcBef>
              <a:spcAft>
                <a:spcPct val="0"/>
              </a:spcAft>
              <a:defRPr>
                <a:solidFill>
                  <a:schemeClr val="tx1"/>
                </a:solidFill>
                <a:latin typeface="Ericsson Hilda" panose="00000500000000000000" pitchFamily="2" charset="0"/>
              </a:defRPr>
            </a:lvl6pPr>
            <a:lvl7pPr marL="2971800" indent="-228600" fontAlgn="base">
              <a:spcBef>
                <a:spcPct val="0"/>
              </a:spcBef>
              <a:spcAft>
                <a:spcPct val="0"/>
              </a:spcAft>
              <a:defRPr>
                <a:solidFill>
                  <a:schemeClr val="tx1"/>
                </a:solidFill>
                <a:latin typeface="Ericsson Hilda" panose="00000500000000000000" pitchFamily="2" charset="0"/>
              </a:defRPr>
            </a:lvl7pPr>
            <a:lvl8pPr marL="3429000" indent="-228600" fontAlgn="base">
              <a:spcBef>
                <a:spcPct val="0"/>
              </a:spcBef>
              <a:spcAft>
                <a:spcPct val="0"/>
              </a:spcAft>
              <a:defRPr>
                <a:solidFill>
                  <a:schemeClr val="tx1"/>
                </a:solidFill>
                <a:latin typeface="Ericsson Hilda" panose="00000500000000000000" pitchFamily="2" charset="0"/>
              </a:defRPr>
            </a:lvl8pPr>
            <a:lvl9pPr marL="3886200" indent="-228600" fontAlgn="base">
              <a:spcBef>
                <a:spcPct val="0"/>
              </a:spcBef>
              <a:spcAft>
                <a:spcPct val="0"/>
              </a:spcAft>
              <a:defRPr>
                <a:solidFill>
                  <a:schemeClr val="tx1"/>
                </a:solidFill>
                <a:latin typeface="Ericsson Hilda" panose="00000500000000000000" pitchFamily="2" charset="0"/>
              </a:defRPr>
            </a:lvl9pPr>
          </a:lstStyle>
          <a:p>
            <a:pPr algn="ctr">
              <a:buFont typeface="Arial" panose="020B0604020202020204" pitchFamily="34" charset="0"/>
              <a:buChar char="•"/>
            </a:pPr>
            <a:r>
              <a:rPr lang="hu-HU" dirty="0">
                <a:latin typeface="+mn-lt"/>
              </a:rPr>
              <a:t>Első álmodók, első követők</a:t>
            </a:r>
            <a:endParaRPr lang="en-US" dirty="0">
              <a:latin typeface="+mn-lt"/>
            </a:endParaRPr>
          </a:p>
        </p:txBody>
      </p:sp>
      <p:sp>
        <p:nvSpPr>
          <p:cNvPr id="49173" name="Rounded Rectangle 20"/>
          <p:cNvSpPr>
            <a:spLocks noChangeArrowheads="1"/>
          </p:cNvSpPr>
          <p:nvPr/>
        </p:nvSpPr>
        <p:spPr bwMode="auto">
          <a:xfrm flipH="1">
            <a:off x="457545" y="1949383"/>
            <a:ext cx="2259503" cy="51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round/>
                <a:headEnd/>
                <a:tailEnd/>
              </a14:hiddenLine>
            </a:ext>
          </a:extLst>
        </p:spPr>
        <p:txBody>
          <a:bodyPr lIns="0" tIns="0" rIns="0" bIns="0" anchor="ctr"/>
          <a:lstStyle>
            <a:lvl1pPr>
              <a:tabLst>
                <a:tab pos="180975" algn="l"/>
              </a:tabLst>
              <a:defRPr>
                <a:solidFill>
                  <a:schemeClr val="tx1"/>
                </a:solidFill>
                <a:latin typeface="Ericsson Hilda" panose="00000500000000000000" pitchFamily="2" charset="0"/>
              </a:defRPr>
            </a:lvl1pPr>
            <a:lvl2pPr marL="742950" indent="-285750">
              <a:tabLst>
                <a:tab pos="180975" algn="l"/>
              </a:tabLst>
              <a:defRPr>
                <a:solidFill>
                  <a:schemeClr val="tx1"/>
                </a:solidFill>
                <a:latin typeface="Ericsson Hilda" panose="00000500000000000000" pitchFamily="2" charset="0"/>
              </a:defRPr>
            </a:lvl2pPr>
            <a:lvl3pPr marL="1143000" indent="-228600">
              <a:tabLst>
                <a:tab pos="180975" algn="l"/>
              </a:tabLst>
              <a:defRPr>
                <a:solidFill>
                  <a:schemeClr val="tx1"/>
                </a:solidFill>
                <a:latin typeface="Ericsson Hilda" panose="00000500000000000000" pitchFamily="2" charset="0"/>
              </a:defRPr>
            </a:lvl3pPr>
            <a:lvl4pPr marL="1600200" indent="-228600">
              <a:tabLst>
                <a:tab pos="180975" algn="l"/>
              </a:tabLst>
              <a:defRPr>
                <a:solidFill>
                  <a:schemeClr val="tx1"/>
                </a:solidFill>
                <a:latin typeface="Ericsson Hilda" panose="00000500000000000000" pitchFamily="2" charset="0"/>
              </a:defRPr>
            </a:lvl4pPr>
            <a:lvl5pPr marL="2057400" indent="-228600">
              <a:tabLst>
                <a:tab pos="180975" algn="l"/>
              </a:tabLst>
              <a:defRPr>
                <a:solidFill>
                  <a:schemeClr val="tx1"/>
                </a:solidFill>
                <a:latin typeface="Ericsson Hilda" panose="00000500000000000000" pitchFamily="2" charset="0"/>
              </a:defRPr>
            </a:lvl5pPr>
            <a:lvl6pPr marL="2514600" indent="-228600" fontAlgn="base">
              <a:spcBef>
                <a:spcPct val="0"/>
              </a:spcBef>
              <a:spcAft>
                <a:spcPct val="0"/>
              </a:spcAft>
              <a:tabLst>
                <a:tab pos="180975" algn="l"/>
              </a:tabLst>
              <a:defRPr>
                <a:solidFill>
                  <a:schemeClr val="tx1"/>
                </a:solidFill>
                <a:latin typeface="Ericsson Hilda" panose="00000500000000000000" pitchFamily="2" charset="0"/>
              </a:defRPr>
            </a:lvl6pPr>
            <a:lvl7pPr marL="2971800" indent="-228600" fontAlgn="base">
              <a:spcBef>
                <a:spcPct val="0"/>
              </a:spcBef>
              <a:spcAft>
                <a:spcPct val="0"/>
              </a:spcAft>
              <a:tabLst>
                <a:tab pos="180975" algn="l"/>
              </a:tabLst>
              <a:defRPr>
                <a:solidFill>
                  <a:schemeClr val="tx1"/>
                </a:solidFill>
                <a:latin typeface="Ericsson Hilda" panose="00000500000000000000" pitchFamily="2" charset="0"/>
              </a:defRPr>
            </a:lvl7pPr>
            <a:lvl8pPr marL="3429000" indent="-228600" fontAlgn="base">
              <a:spcBef>
                <a:spcPct val="0"/>
              </a:spcBef>
              <a:spcAft>
                <a:spcPct val="0"/>
              </a:spcAft>
              <a:tabLst>
                <a:tab pos="180975" algn="l"/>
              </a:tabLst>
              <a:defRPr>
                <a:solidFill>
                  <a:schemeClr val="tx1"/>
                </a:solidFill>
                <a:latin typeface="Ericsson Hilda" panose="00000500000000000000" pitchFamily="2" charset="0"/>
              </a:defRPr>
            </a:lvl8pPr>
            <a:lvl9pPr marL="3886200" indent="-228600" fontAlgn="base">
              <a:spcBef>
                <a:spcPct val="0"/>
              </a:spcBef>
              <a:spcAft>
                <a:spcPct val="0"/>
              </a:spcAft>
              <a:tabLst>
                <a:tab pos="180975" algn="l"/>
              </a:tabLst>
              <a:defRPr>
                <a:solidFill>
                  <a:schemeClr val="tx1"/>
                </a:solidFill>
                <a:latin typeface="Ericsson Hilda" panose="00000500000000000000" pitchFamily="2" charset="0"/>
              </a:defRPr>
            </a:lvl9pPr>
          </a:lstStyle>
          <a:p>
            <a:pPr marL="0" indent="0" algn="ctr">
              <a:buNone/>
            </a:pPr>
            <a:r>
              <a:rPr lang="hu-HU" sz="2800" dirty="0">
                <a:latin typeface="+mj-lt"/>
              </a:rPr>
              <a:t>Elköteleződés</a:t>
            </a:r>
          </a:p>
        </p:txBody>
      </p:sp>
      <p:sp>
        <p:nvSpPr>
          <p:cNvPr id="49174" name="Oval 9"/>
          <p:cNvSpPr>
            <a:spLocks noChangeArrowheads="1"/>
          </p:cNvSpPr>
          <p:nvPr/>
        </p:nvSpPr>
        <p:spPr bwMode="auto">
          <a:xfrm>
            <a:off x="1469352" y="2489665"/>
            <a:ext cx="213235" cy="218149"/>
          </a:xfrm>
          <a:prstGeom prst="ellipse">
            <a:avLst/>
          </a:prstGeom>
          <a:solidFill>
            <a:schemeClr val="accent1"/>
          </a:solidFill>
          <a:ln w="19050" algn="ctr">
            <a:noFill/>
            <a:round/>
            <a:headEnd/>
            <a:tailEnd/>
          </a:ln>
        </p:spPr>
        <p:txBody>
          <a:bodyPr wrap="none" lIns="72000" rIns="72000"/>
          <a:lstStyle>
            <a:lvl1pPr>
              <a:defRPr>
                <a:solidFill>
                  <a:schemeClr val="tx1"/>
                </a:solidFill>
                <a:latin typeface="Ericsson Hilda" panose="00000500000000000000" pitchFamily="2" charset="0"/>
              </a:defRPr>
            </a:lvl1pPr>
            <a:lvl2pPr marL="742950" indent="-285750">
              <a:defRPr>
                <a:solidFill>
                  <a:schemeClr val="tx1"/>
                </a:solidFill>
                <a:latin typeface="Ericsson Hilda" panose="00000500000000000000" pitchFamily="2" charset="0"/>
              </a:defRPr>
            </a:lvl2pPr>
            <a:lvl3pPr marL="1143000" indent="-228600">
              <a:defRPr>
                <a:solidFill>
                  <a:schemeClr val="tx1"/>
                </a:solidFill>
                <a:latin typeface="Ericsson Hilda" panose="00000500000000000000" pitchFamily="2" charset="0"/>
              </a:defRPr>
            </a:lvl3pPr>
            <a:lvl4pPr marL="1600200" indent="-228600">
              <a:defRPr>
                <a:solidFill>
                  <a:schemeClr val="tx1"/>
                </a:solidFill>
                <a:latin typeface="Ericsson Hilda" panose="00000500000000000000" pitchFamily="2" charset="0"/>
              </a:defRPr>
            </a:lvl4pPr>
            <a:lvl5pPr marL="2057400" indent="-228600">
              <a:defRPr>
                <a:solidFill>
                  <a:schemeClr val="tx1"/>
                </a:solidFill>
                <a:latin typeface="Ericsson Hilda" panose="00000500000000000000" pitchFamily="2" charset="0"/>
              </a:defRPr>
            </a:lvl5pPr>
            <a:lvl6pPr marL="2514600" indent="-228600" fontAlgn="base">
              <a:spcBef>
                <a:spcPct val="0"/>
              </a:spcBef>
              <a:spcAft>
                <a:spcPct val="0"/>
              </a:spcAft>
              <a:defRPr>
                <a:solidFill>
                  <a:schemeClr val="tx1"/>
                </a:solidFill>
                <a:latin typeface="Ericsson Hilda" panose="00000500000000000000" pitchFamily="2" charset="0"/>
              </a:defRPr>
            </a:lvl6pPr>
            <a:lvl7pPr marL="2971800" indent="-228600" fontAlgn="base">
              <a:spcBef>
                <a:spcPct val="0"/>
              </a:spcBef>
              <a:spcAft>
                <a:spcPct val="0"/>
              </a:spcAft>
              <a:defRPr>
                <a:solidFill>
                  <a:schemeClr val="tx1"/>
                </a:solidFill>
                <a:latin typeface="Ericsson Hilda" panose="00000500000000000000" pitchFamily="2" charset="0"/>
              </a:defRPr>
            </a:lvl7pPr>
            <a:lvl8pPr marL="3429000" indent="-228600" fontAlgn="base">
              <a:spcBef>
                <a:spcPct val="0"/>
              </a:spcBef>
              <a:spcAft>
                <a:spcPct val="0"/>
              </a:spcAft>
              <a:defRPr>
                <a:solidFill>
                  <a:schemeClr val="tx1"/>
                </a:solidFill>
                <a:latin typeface="Ericsson Hilda" panose="00000500000000000000" pitchFamily="2" charset="0"/>
              </a:defRPr>
            </a:lvl8pPr>
            <a:lvl9pPr marL="3886200" indent="-228600" fontAlgn="base">
              <a:spcBef>
                <a:spcPct val="0"/>
              </a:spcBef>
              <a:spcAft>
                <a:spcPct val="0"/>
              </a:spcAft>
              <a:defRPr>
                <a:solidFill>
                  <a:schemeClr val="tx1"/>
                </a:solidFill>
                <a:latin typeface="Ericsson Hilda" panose="00000500000000000000" pitchFamily="2" charset="0"/>
              </a:defRPr>
            </a:lvl9pPr>
          </a:lstStyle>
          <a:p>
            <a:pPr marL="0" indent="0">
              <a:spcBef>
                <a:spcPct val="50000"/>
              </a:spcBef>
              <a:buNone/>
            </a:pPr>
            <a:endParaRPr lang="en-US" altLang="en-US" sz="2000">
              <a:latin typeface="Arial" panose="020B0604020202020204" pitchFamily="34" charset="0"/>
            </a:endParaRPr>
          </a:p>
        </p:txBody>
      </p:sp>
      <p:sp>
        <p:nvSpPr>
          <p:cNvPr id="49169" name="TextBox 11"/>
          <p:cNvSpPr txBox="1">
            <a:spLocks noChangeArrowheads="1"/>
          </p:cNvSpPr>
          <p:nvPr/>
        </p:nvSpPr>
        <p:spPr bwMode="auto">
          <a:xfrm>
            <a:off x="2876413" y="2913099"/>
            <a:ext cx="18288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Ericsson Hilda" panose="00000500000000000000" pitchFamily="2" charset="0"/>
              </a:defRPr>
            </a:lvl1pPr>
            <a:lvl2pPr marL="742950" indent="-285750">
              <a:defRPr>
                <a:solidFill>
                  <a:schemeClr val="tx1"/>
                </a:solidFill>
                <a:latin typeface="Ericsson Hilda" panose="00000500000000000000" pitchFamily="2" charset="0"/>
              </a:defRPr>
            </a:lvl2pPr>
            <a:lvl3pPr marL="1143000" indent="-228600">
              <a:defRPr>
                <a:solidFill>
                  <a:schemeClr val="tx1"/>
                </a:solidFill>
                <a:latin typeface="Ericsson Hilda" panose="00000500000000000000" pitchFamily="2" charset="0"/>
              </a:defRPr>
            </a:lvl3pPr>
            <a:lvl4pPr marL="1600200" indent="-228600">
              <a:defRPr>
                <a:solidFill>
                  <a:schemeClr val="tx1"/>
                </a:solidFill>
                <a:latin typeface="Ericsson Hilda" panose="00000500000000000000" pitchFamily="2" charset="0"/>
              </a:defRPr>
            </a:lvl4pPr>
            <a:lvl5pPr marL="2057400" indent="-228600">
              <a:defRPr>
                <a:solidFill>
                  <a:schemeClr val="tx1"/>
                </a:solidFill>
                <a:latin typeface="Ericsson Hilda" panose="00000500000000000000" pitchFamily="2" charset="0"/>
              </a:defRPr>
            </a:lvl5pPr>
            <a:lvl6pPr marL="2514600" indent="-228600" fontAlgn="base">
              <a:spcBef>
                <a:spcPct val="0"/>
              </a:spcBef>
              <a:spcAft>
                <a:spcPct val="0"/>
              </a:spcAft>
              <a:defRPr>
                <a:solidFill>
                  <a:schemeClr val="tx1"/>
                </a:solidFill>
                <a:latin typeface="Ericsson Hilda" panose="00000500000000000000" pitchFamily="2" charset="0"/>
              </a:defRPr>
            </a:lvl6pPr>
            <a:lvl7pPr marL="2971800" indent="-228600" fontAlgn="base">
              <a:spcBef>
                <a:spcPct val="0"/>
              </a:spcBef>
              <a:spcAft>
                <a:spcPct val="0"/>
              </a:spcAft>
              <a:defRPr>
                <a:solidFill>
                  <a:schemeClr val="tx1"/>
                </a:solidFill>
                <a:latin typeface="Ericsson Hilda" panose="00000500000000000000" pitchFamily="2" charset="0"/>
              </a:defRPr>
            </a:lvl7pPr>
            <a:lvl8pPr marL="3429000" indent="-228600" fontAlgn="base">
              <a:spcBef>
                <a:spcPct val="0"/>
              </a:spcBef>
              <a:spcAft>
                <a:spcPct val="0"/>
              </a:spcAft>
              <a:defRPr>
                <a:solidFill>
                  <a:schemeClr val="tx1"/>
                </a:solidFill>
                <a:latin typeface="Ericsson Hilda" panose="00000500000000000000" pitchFamily="2" charset="0"/>
              </a:defRPr>
            </a:lvl8pPr>
            <a:lvl9pPr marL="3886200" indent="-228600" fontAlgn="base">
              <a:spcBef>
                <a:spcPct val="0"/>
              </a:spcBef>
              <a:spcAft>
                <a:spcPct val="0"/>
              </a:spcAft>
              <a:defRPr>
                <a:solidFill>
                  <a:schemeClr val="tx1"/>
                </a:solidFill>
                <a:latin typeface="Ericsson Hilda" panose="00000500000000000000" pitchFamily="2" charset="0"/>
              </a:defRPr>
            </a:lvl9pPr>
          </a:lstStyle>
          <a:p>
            <a:pPr algn="ctr">
              <a:buFont typeface="Arial" panose="020B0604020202020204" pitchFamily="34" charset="0"/>
              <a:buChar char="•"/>
            </a:pPr>
            <a:r>
              <a:rPr lang="hu-HU" dirty="0"/>
              <a:t>Keménymag</a:t>
            </a:r>
            <a:endParaRPr lang="hu-HU" dirty="0">
              <a:latin typeface="+mn-lt"/>
            </a:endParaRPr>
          </a:p>
          <a:p>
            <a:pPr algn="ctr">
              <a:buFont typeface="Arial" panose="020B0604020202020204" pitchFamily="34" charset="0"/>
              <a:buChar char="•"/>
            </a:pPr>
            <a:r>
              <a:rPr lang="hu-HU" dirty="0">
                <a:latin typeface="+mn-lt"/>
              </a:rPr>
              <a:t>Cél</a:t>
            </a:r>
          </a:p>
          <a:p>
            <a:pPr algn="ctr">
              <a:buFont typeface="Arial" panose="020B0604020202020204" pitchFamily="34" charset="0"/>
              <a:buChar char="•"/>
            </a:pPr>
            <a:r>
              <a:rPr lang="hu-HU" dirty="0">
                <a:latin typeface="+mn-lt"/>
              </a:rPr>
              <a:t>Vízió</a:t>
            </a:r>
            <a:endParaRPr lang="en-US" dirty="0">
              <a:latin typeface="+mn-lt"/>
            </a:endParaRPr>
          </a:p>
        </p:txBody>
      </p:sp>
      <p:sp>
        <p:nvSpPr>
          <p:cNvPr id="49170" name="Oval 10"/>
          <p:cNvSpPr>
            <a:spLocks noChangeArrowheads="1"/>
          </p:cNvSpPr>
          <p:nvPr/>
        </p:nvSpPr>
        <p:spPr bwMode="auto">
          <a:xfrm>
            <a:off x="3726747" y="2489878"/>
            <a:ext cx="213235" cy="218235"/>
          </a:xfrm>
          <a:prstGeom prst="ellipse">
            <a:avLst/>
          </a:prstGeom>
          <a:solidFill>
            <a:schemeClr val="accent1"/>
          </a:solidFill>
          <a:ln w="19050" algn="ctr">
            <a:noFill/>
            <a:round/>
            <a:headEnd/>
            <a:tailEnd/>
          </a:ln>
        </p:spPr>
        <p:txBody>
          <a:bodyPr wrap="none" lIns="72000" rIns="72000"/>
          <a:lstStyle>
            <a:lvl1pPr>
              <a:defRPr>
                <a:solidFill>
                  <a:schemeClr val="tx1"/>
                </a:solidFill>
                <a:latin typeface="Ericsson Hilda" panose="00000500000000000000" pitchFamily="2" charset="0"/>
              </a:defRPr>
            </a:lvl1pPr>
            <a:lvl2pPr marL="742950" indent="-285750">
              <a:defRPr>
                <a:solidFill>
                  <a:schemeClr val="tx1"/>
                </a:solidFill>
                <a:latin typeface="Ericsson Hilda" panose="00000500000000000000" pitchFamily="2" charset="0"/>
              </a:defRPr>
            </a:lvl2pPr>
            <a:lvl3pPr marL="1143000" indent="-228600">
              <a:defRPr>
                <a:solidFill>
                  <a:schemeClr val="tx1"/>
                </a:solidFill>
                <a:latin typeface="Ericsson Hilda" panose="00000500000000000000" pitchFamily="2" charset="0"/>
              </a:defRPr>
            </a:lvl3pPr>
            <a:lvl4pPr marL="1600200" indent="-228600">
              <a:defRPr>
                <a:solidFill>
                  <a:schemeClr val="tx1"/>
                </a:solidFill>
                <a:latin typeface="Ericsson Hilda" panose="00000500000000000000" pitchFamily="2" charset="0"/>
              </a:defRPr>
            </a:lvl4pPr>
            <a:lvl5pPr marL="2057400" indent="-228600">
              <a:defRPr>
                <a:solidFill>
                  <a:schemeClr val="tx1"/>
                </a:solidFill>
                <a:latin typeface="Ericsson Hilda" panose="00000500000000000000" pitchFamily="2" charset="0"/>
              </a:defRPr>
            </a:lvl5pPr>
            <a:lvl6pPr marL="2514600" indent="-228600" fontAlgn="base">
              <a:spcBef>
                <a:spcPct val="0"/>
              </a:spcBef>
              <a:spcAft>
                <a:spcPct val="0"/>
              </a:spcAft>
              <a:defRPr>
                <a:solidFill>
                  <a:schemeClr val="tx1"/>
                </a:solidFill>
                <a:latin typeface="Ericsson Hilda" panose="00000500000000000000" pitchFamily="2" charset="0"/>
              </a:defRPr>
            </a:lvl6pPr>
            <a:lvl7pPr marL="2971800" indent="-228600" fontAlgn="base">
              <a:spcBef>
                <a:spcPct val="0"/>
              </a:spcBef>
              <a:spcAft>
                <a:spcPct val="0"/>
              </a:spcAft>
              <a:defRPr>
                <a:solidFill>
                  <a:schemeClr val="tx1"/>
                </a:solidFill>
                <a:latin typeface="Ericsson Hilda" panose="00000500000000000000" pitchFamily="2" charset="0"/>
              </a:defRPr>
            </a:lvl7pPr>
            <a:lvl8pPr marL="3429000" indent="-228600" fontAlgn="base">
              <a:spcBef>
                <a:spcPct val="0"/>
              </a:spcBef>
              <a:spcAft>
                <a:spcPct val="0"/>
              </a:spcAft>
              <a:defRPr>
                <a:solidFill>
                  <a:schemeClr val="tx1"/>
                </a:solidFill>
                <a:latin typeface="Ericsson Hilda" panose="00000500000000000000" pitchFamily="2" charset="0"/>
              </a:defRPr>
            </a:lvl8pPr>
            <a:lvl9pPr marL="3886200" indent="-228600" fontAlgn="base">
              <a:spcBef>
                <a:spcPct val="0"/>
              </a:spcBef>
              <a:spcAft>
                <a:spcPct val="0"/>
              </a:spcAft>
              <a:defRPr>
                <a:solidFill>
                  <a:schemeClr val="tx1"/>
                </a:solidFill>
                <a:latin typeface="Ericsson Hilda" panose="00000500000000000000" pitchFamily="2" charset="0"/>
              </a:defRPr>
            </a:lvl9pPr>
          </a:lstStyle>
          <a:p>
            <a:pPr marL="0" indent="0">
              <a:spcBef>
                <a:spcPct val="50000"/>
              </a:spcBef>
              <a:buNone/>
            </a:pPr>
            <a:endParaRPr lang="en-US" altLang="en-US" sz="2000">
              <a:latin typeface="Arial" panose="020B0604020202020204" pitchFamily="34" charset="0"/>
            </a:endParaRPr>
          </a:p>
        </p:txBody>
      </p:sp>
      <p:sp>
        <p:nvSpPr>
          <p:cNvPr id="49171" name="Rounded Rectangle 42"/>
          <p:cNvSpPr>
            <a:spLocks noChangeArrowheads="1"/>
          </p:cNvSpPr>
          <p:nvPr/>
        </p:nvSpPr>
        <p:spPr bwMode="auto">
          <a:xfrm flipH="1">
            <a:off x="3217700" y="1949383"/>
            <a:ext cx="1276563" cy="51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round/>
                <a:headEnd/>
                <a:tailEnd/>
              </a14:hiddenLine>
            </a:ext>
          </a:extLst>
        </p:spPr>
        <p:txBody>
          <a:bodyPr lIns="0" tIns="0" rIns="0" bIns="0" anchor="ctr"/>
          <a:lstStyle>
            <a:lvl1pPr>
              <a:tabLst>
                <a:tab pos="180975" algn="l"/>
              </a:tabLst>
              <a:defRPr>
                <a:solidFill>
                  <a:schemeClr val="tx1"/>
                </a:solidFill>
                <a:latin typeface="Ericsson Hilda" panose="00000500000000000000" pitchFamily="2" charset="0"/>
              </a:defRPr>
            </a:lvl1pPr>
            <a:lvl2pPr marL="742950" indent="-285750">
              <a:tabLst>
                <a:tab pos="180975" algn="l"/>
              </a:tabLst>
              <a:defRPr>
                <a:solidFill>
                  <a:schemeClr val="tx1"/>
                </a:solidFill>
                <a:latin typeface="Ericsson Hilda" panose="00000500000000000000" pitchFamily="2" charset="0"/>
              </a:defRPr>
            </a:lvl2pPr>
            <a:lvl3pPr marL="1143000" indent="-228600">
              <a:tabLst>
                <a:tab pos="180975" algn="l"/>
              </a:tabLst>
              <a:defRPr>
                <a:solidFill>
                  <a:schemeClr val="tx1"/>
                </a:solidFill>
                <a:latin typeface="Ericsson Hilda" panose="00000500000000000000" pitchFamily="2" charset="0"/>
              </a:defRPr>
            </a:lvl3pPr>
            <a:lvl4pPr marL="1600200" indent="-228600">
              <a:tabLst>
                <a:tab pos="180975" algn="l"/>
              </a:tabLst>
              <a:defRPr>
                <a:solidFill>
                  <a:schemeClr val="tx1"/>
                </a:solidFill>
                <a:latin typeface="Ericsson Hilda" panose="00000500000000000000" pitchFamily="2" charset="0"/>
              </a:defRPr>
            </a:lvl4pPr>
            <a:lvl5pPr marL="2057400" indent="-228600">
              <a:tabLst>
                <a:tab pos="180975" algn="l"/>
              </a:tabLst>
              <a:defRPr>
                <a:solidFill>
                  <a:schemeClr val="tx1"/>
                </a:solidFill>
                <a:latin typeface="Ericsson Hilda" panose="00000500000000000000" pitchFamily="2" charset="0"/>
              </a:defRPr>
            </a:lvl5pPr>
            <a:lvl6pPr marL="2514600" indent="-228600" fontAlgn="base">
              <a:spcBef>
                <a:spcPct val="0"/>
              </a:spcBef>
              <a:spcAft>
                <a:spcPct val="0"/>
              </a:spcAft>
              <a:tabLst>
                <a:tab pos="180975" algn="l"/>
              </a:tabLst>
              <a:defRPr>
                <a:solidFill>
                  <a:schemeClr val="tx1"/>
                </a:solidFill>
                <a:latin typeface="Ericsson Hilda" panose="00000500000000000000" pitchFamily="2" charset="0"/>
              </a:defRPr>
            </a:lvl6pPr>
            <a:lvl7pPr marL="2971800" indent="-228600" fontAlgn="base">
              <a:spcBef>
                <a:spcPct val="0"/>
              </a:spcBef>
              <a:spcAft>
                <a:spcPct val="0"/>
              </a:spcAft>
              <a:tabLst>
                <a:tab pos="180975" algn="l"/>
              </a:tabLst>
              <a:defRPr>
                <a:solidFill>
                  <a:schemeClr val="tx1"/>
                </a:solidFill>
                <a:latin typeface="Ericsson Hilda" panose="00000500000000000000" pitchFamily="2" charset="0"/>
              </a:defRPr>
            </a:lvl7pPr>
            <a:lvl8pPr marL="3429000" indent="-228600" fontAlgn="base">
              <a:spcBef>
                <a:spcPct val="0"/>
              </a:spcBef>
              <a:spcAft>
                <a:spcPct val="0"/>
              </a:spcAft>
              <a:tabLst>
                <a:tab pos="180975" algn="l"/>
              </a:tabLst>
              <a:defRPr>
                <a:solidFill>
                  <a:schemeClr val="tx1"/>
                </a:solidFill>
                <a:latin typeface="Ericsson Hilda" panose="00000500000000000000" pitchFamily="2" charset="0"/>
              </a:defRPr>
            </a:lvl8pPr>
            <a:lvl9pPr marL="3886200" indent="-228600" fontAlgn="base">
              <a:spcBef>
                <a:spcPct val="0"/>
              </a:spcBef>
              <a:spcAft>
                <a:spcPct val="0"/>
              </a:spcAft>
              <a:tabLst>
                <a:tab pos="180975" algn="l"/>
              </a:tabLst>
              <a:defRPr>
                <a:solidFill>
                  <a:schemeClr val="tx1"/>
                </a:solidFill>
                <a:latin typeface="Ericsson Hilda" panose="00000500000000000000" pitchFamily="2" charset="0"/>
              </a:defRPr>
            </a:lvl9pPr>
          </a:lstStyle>
          <a:p>
            <a:pPr marL="0" indent="0" algn="ctr">
              <a:buNone/>
            </a:pPr>
            <a:r>
              <a:rPr lang="hu-HU" sz="2800" dirty="0">
                <a:latin typeface="+mj-lt"/>
              </a:rPr>
              <a:t>Indulás</a:t>
            </a:r>
          </a:p>
        </p:txBody>
      </p:sp>
      <p:sp>
        <p:nvSpPr>
          <p:cNvPr id="16" name="TextBox 15"/>
          <p:cNvSpPr txBox="1"/>
          <p:nvPr/>
        </p:nvSpPr>
        <p:spPr bwMode="auto">
          <a:xfrm>
            <a:off x="5151127" y="2912994"/>
            <a:ext cx="1828800" cy="1308050"/>
          </a:xfrm>
          <a:prstGeom prst="rect">
            <a:avLst/>
          </a:prstGeom>
          <a:noFill/>
        </p:spPr>
        <p:txBody>
          <a:bodyPr lIns="0" tIns="0" rIns="0" bIns="0">
            <a:spAutoFit/>
          </a:bodyPr>
          <a:lstStyle/>
          <a:p>
            <a:pPr algn="ctr">
              <a:buFont typeface="Arial" panose="020B0604020202020204" pitchFamily="34" charset="0"/>
              <a:buChar char="•"/>
            </a:pPr>
            <a:r>
              <a:rPr lang="hu-HU" dirty="0"/>
              <a:t>Közös tanulás</a:t>
            </a:r>
          </a:p>
          <a:p>
            <a:pPr algn="ctr">
              <a:buFont typeface="Arial" panose="020B0604020202020204" pitchFamily="34" charset="0"/>
              <a:buChar char="•"/>
            </a:pPr>
            <a:r>
              <a:rPr lang="hu-HU" dirty="0"/>
              <a:t>Probléma megoldás</a:t>
            </a:r>
          </a:p>
          <a:p>
            <a:pPr algn="ctr">
              <a:buFont typeface="Arial" panose="020B0604020202020204" pitchFamily="34" charset="0"/>
              <a:buChar char="•"/>
            </a:pPr>
            <a:r>
              <a:rPr lang="hu-HU" dirty="0"/>
              <a:t>Gyakorlás</a:t>
            </a:r>
            <a:endParaRPr lang="en-US" dirty="0"/>
          </a:p>
        </p:txBody>
      </p:sp>
      <p:sp>
        <p:nvSpPr>
          <p:cNvPr id="49167" name="Oval 12"/>
          <p:cNvSpPr>
            <a:spLocks noChangeArrowheads="1"/>
          </p:cNvSpPr>
          <p:nvPr/>
        </p:nvSpPr>
        <p:spPr bwMode="auto">
          <a:xfrm>
            <a:off x="5987392" y="2489955"/>
            <a:ext cx="213235" cy="218266"/>
          </a:xfrm>
          <a:prstGeom prst="ellipse">
            <a:avLst/>
          </a:prstGeom>
          <a:solidFill>
            <a:schemeClr val="accent1"/>
          </a:solidFill>
          <a:ln w="19050" algn="ctr">
            <a:noFill/>
            <a:round/>
            <a:headEnd/>
            <a:tailEnd/>
          </a:ln>
        </p:spPr>
        <p:txBody>
          <a:bodyPr wrap="none" lIns="72000" rIns="72000"/>
          <a:lstStyle>
            <a:lvl1pPr>
              <a:defRPr>
                <a:solidFill>
                  <a:schemeClr val="tx1"/>
                </a:solidFill>
                <a:latin typeface="Ericsson Hilda" panose="00000500000000000000" pitchFamily="2" charset="0"/>
              </a:defRPr>
            </a:lvl1pPr>
            <a:lvl2pPr marL="742950" indent="-285750">
              <a:defRPr>
                <a:solidFill>
                  <a:schemeClr val="tx1"/>
                </a:solidFill>
                <a:latin typeface="Ericsson Hilda" panose="00000500000000000000" pitchFamily="2" charset="0"/>
              </a:defRPr>
            </a:lvl2pPr>
            <a:lvl3pPr marL="1143000" indent="-228600">
              <a:defRPr>
                <a:solidFill>
                  <a:schemeClr val="tx1"/>
                </a:solidFill>
                <a:latin typeface="Ericsson Hilda" panose="00000500000000000000" pitchFamily="2" charset="0"/>
              </a:defRPr>
            </a:lvl3pPr>
            <a:lvl4pPr marL="1600200" indent="-228600">
              <a:defRPr>
                <a:solidFill>
                  <a:schemeClr val="tx1"/>
                </a:solidFill>
                <a:latin typeface="Ericsson Hilda" panose="00000500000000000000" pitchFamily="2" charset="0"/>
              </a:defRPr>
            </a:lvl4pPr>
            <a:lvl5pPr marL="2057400" indent="-228600">
              <a:defRPr>
                <a:solidFill>
                  <a:schemeClr val="tx1"/>
                </a:solidFill>
                <a:latin typeface="Ericsson Hilda" panose="00000500000000000000" pitchFamily="2" charset="0"/>
              </a:defRPr>
            </a:lvl5pPr>
            <a:lvl6pPr marL="2514600" indent="-228600" fontAlgn="base">
              <a:spcBef>
                <a:spcPct val="0"/>
              </a:spcBef>
              <a:spcAft>
                <a:spcPct val="0"/>
              </a:spcAft>
              <a:defRPr>
                <a:solidFill>
                  <a:schemeClr val="tx1"/>
                </a:solidFill>
                <a:latin typeface="Ericsson Hilda" panose="00000500000000000000" pitchFamily="2" charset="0"/>
              </a:defRPr>
            </a:lvl6pPr>
            <a:lvl7pPr marL="2971800" indent="-228600" fontAlgn="base">
              <a:spcBef>
                <a:spcPct val="0"/>
              </a:spcBef>
              <a:spcAft>
                <a:spcPct val="0"/>
              </a:spcAft>
              <a:defRPr>
                <a:solidFill>
                  <a:schemeClr val="tx1"/>
                </a:solidFill>
                <a:latin typeface="Ericsson Hilda" panose="00000500000000000000" pitchFamily="2" charset="0"/>
              </a:defRPr>
            </a:lvl7pPr>
            <a:lvl8pPr marL="3429000" indent="-228600" fontAlgn="base">
              <a:spcBef>
                <a:spcPct val="0"/>
              </a:spcBef>
              <a:spcAft>
                <a:spcPct val="0"/>
              </a:spcAft>
              <a:defRPr>
                <a:solidFill>
                  <a:schemeClr val="tx1"/>
                </a:solidFill>
                <a:latin typeface="Ericsson Hilda" panose="00000500000000000000" pitchFamily="2" charset="0"/>
              </a:defRPr>
            </a:lvl8pPr>
            <a:lvl9pPr marL="3886200" indent="-228600" fontAlgn="base">
              <a:spcBef>
                <a:spcPct val="0"/>
              </a:spcBef>
              <a:spcAft>
                <a:spcPct val="0"/>
              </a:spcAft>
              <a:defRPr>
                <a:solidFill>
                  <a:schemeClr val="tx1"/>
                </a:solidFill>
                <a:latin typeface="Ericsson Hilda" panose="00000500000000000000" pitchFamily="2" charset="0"/>
              </a:defRPr>
            </a:lvl9pPr>
          </a:lstStyle>
          <a:p>
            <a:pPr marL="0" indent="0">
              <a:spcBef>
                <a:spcPct val="50000"/>
              </a:spcBef>
              <a:buNone/>
            </a:pPr>
            <a:endParaRPr lang="en-US" altLang="en-US" sz="2000">
              <a:latin typeface="Arial" panose="020B0604020202020204" pitchFamily="34" charset="0"/>
            </a:endParaRPr>
          </a:p>
        </p:txBody>
      </p:sp>
      <p:sp>
        <p:nvSpPr>
          <p:cNvPr id="49168" name="Rounded Rectangle 45"/>
          <p:cNvSpPr>
            <a:spLocks noChangeArrowheads="1"/>
          </p:cNvSpPr>
          <p:nvPr/>
        </p:nvSpPr>
        <p:spPr bwMode="auto">
          <a:xfrm flipH="1">
            <a:off x="5275437" y="1949383"/>
            <a:ext cx="1595984" cy="518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round/>
                <a:headEnd/>
                <a:tailEnd/>
              </a14:hiddenLine>
            </a:ext>
          </a:extLst>
        </p:spPr>
        <p:txBody>
          <a:bodyPr lIns="0" tIns="0" rIns="0" bIns="0" anchor="ctr"/>
          <a:lstStyle>
            <a:lvl1pPr>
              <a:tabLst>
                <a:tab pos="180975" algn="l"/>
              </a:tabLst>
              <a:defRPr>
                <a:solidFill>
                  <a:schemeClr val="tx1"/>
                </a:solidFill>
                <a:latin typeface="Ericsson Hilda" panose="00000500000000000000" pitchFamily="2" charset="0"/>
              </a:defRPr>
            </a:lvl1pPr>
            <a:lvl2pPr marL="742950" indent="-285750">
              <a:tabLst>
                <a:tab pos="180975" algn="l"/>
              </a:tabLst>
              <a:defRPr>
                <a:solidFill>
                  <a:schemeClr val="tx1"/>
                </a:solidFill>
                <a:latin typeface="Ericsson Hilda" panose="00000500000000000000" pitchFamily="2" charset="0"/>
              </a:defRPr>
            </a:lvl2pPr>
            <a:lvl3pPr marL="1143000" indent="-228600">
              <a:tabLst>
                <a:tab pos="180975" algn="l"/>
              </a:tabLst>
              <a:defRPr>
                <a:solidFill>
                  <a:schemeClr val="tx1"/>
                </a:solidFill>
                <a:latin typeface="Ericsson Hilda" panose="00000500000000000000" pitchFamily="2" charset="0"/>
              </a:defRPr>
            </a:lvl3pPr>
            <a:lvl4pPr marL="1600200" indent="-228600">
              <a:tabLst>
                <a:tab pos="180975" algn="l"/>
              </a:tabLst>
              <a:defRPr>
                <a:solidFill>
                  <a:schemeClr val="tx1"/>
                </a:solidFill>
                <a:latin typeface="Ericsson Hilda" panose="00000500000000000000" pitchFamily="2" charset="0"/>
              </a:defRPr>
            </a:lvl4pPr>
            <a:lvl5pPr marL="2057400" indent="-228600">
              <a:tabLst>
                <a:tab pos="180975" algn="l"/>
              </a:tabLst>
              <a:defRPr>
                <a:solidFill>
                  <a:schemeClr val="tx1"/>
                </a:solidFill>
                <a:latin typeface="Ericsson Hilda" panose="00000500000000000000" pitchFamily="2" charset="0"/>
              </a:defRPr>
            </a:lvl5pPr>
            <a:lvl6pPr marL="2514600" indent="-228600" fontAlgn="base">
              <a:spcBef>
                <a:spcPct val="0"/>
              </a:spcBef>
              <a:spcAft>
                <a:spcPct val="0"/>
              </a:spcAft>
              <a:tabLst>
                <a:tab pos="180975" algn="l"/>
              </a:tabLst>
              <a:defRPr>
                <a:solidFill>
                  <a:schemeClr val="tx1"/>
                </a:solidFill>
                <a:latin typeface="Ericsson Hilda" panose="00000500000000000000" pitchFamily="2" charset="0"/>
              </a:defRPr>
            </a:lvl6pPr>
            <a:lvl7pPr marL="2971800" indent="-228600" fontAlgn="base">
              <a:spcBef>
                <a:spcPct val="0"/>
              </a:spcBef>
              <a:spcAft>
                <a:spcPct val="0"/>
              </a:spcAft>
              <a:tabLst>
                <a:tab pos="180975" algn="l"/>
              </a:tabLst>
              <a:defRPr>
                <a:solidFill>
                  <a:schemeClr val="tx1"/>
                </a:solidFill>
                <a:latin typeface="Ericsson Hilda" panose="00000500000000000000" pitchFamily="2" charset="0"/>
              </a:defRPr>
            </a:lvl7pPr>
            <a:lvl8pPr marL="3429000" indent="-228600" fontAlgn="base">
              <a:spcBef>
                <a:spcPct val="0"/>
              </a:spcBef>
              <a:spcAft>
                <a:spcPct val="0"/>
              </a:spcAft>
              <a:tabLst>
                <a:tab pos="180975" algn="l"/>
              </a:tabLst>
              <a:defRPr>
                <a:solidFill>
                  <a:schemeClr val="tx1"/>
                </a:solidFill>
                <a:latin typeface="Ericsson Hilda" panose="00000500000000000000" pitchFamily="2" charset="0"/>
              </a:defRPr>
            </a:lvl8pPr>
            <a:lvl9pPr marL="3886200" indent="-228600" fontAlgn="base">
              <a:spcBef>
                <a:spcPct val="0"/>
              </a:spcBef>
              <a:spcAft>
                <a:spcPct val="0"/>
              </a:spcAft>
              <a:tabLst>
                <a:tab pos="180975" algn="l"/>
              </a:tabLst>
              <a:defRPr>
                <a:solidFill>
                  <a:schemeClr val="tx1"/>
                </a:solidFill>
                <a:latin typeface="Ericsson Hilda" panose="00000500000000000000" pitchFamily="2" charset="0"/>
              </a:defRPr>
            </a:lvl9pPr>
          </a:lstStyle>
          <a:p>
            <a:pPr marL="0" indent="0" algn="ctr">
              <a:buNone/>
            </a:pPr>
            <a:r>
              <a:rPr lang="hu-HU" sz="2800" dirty="0">
                <a:latin typeface="+mj-lt"/>
              </a:rPr>
              <a:t>Működés</a:t>
            </a:r>
          </a:p>
        </p:txBody>
      </p:sp>
      <p:sp>
        <p:nvSpPr>
          <p:cNvPr id="49163" name="TextBox 13"/>
          <p:cNvSpPr txBox="1">
            <a:spLocks noChangeArrowheads="1"/>
          </p:cNvSpPr>
          <p:nvPr/>
        </p:nvSpPr>
        <p:spPr bwMode="auto">
          <a:xfrm>
            <a:off x="9660803" y="2913236"/>
            <a:ext cx="173306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Ericsson Hilda" panose="00000500000000000000" pitchFamily="2" charset="0"/>
              </a:defRPr>
            </a:lvl1pPr>
            <a:lvl2pPr marL="742950" indent="-285750">
              <a:defRPr>
                <a:solidFill>
                  <a:schemeClr val="tx1"/>
                </a:solidFill>
                <a:latin typeface="Ericsson Hilda" panose="00000500000000000000" pitchFamily="2" charset="0"/>
              </a:defRPr>
            </a:lvl2pPr>
            <a:lvl3pPr marL="1143000" indent="-228600">
              <a:defRPr>
                <a:solidFill>
                  <a:schemeClr val="tx1"/>
                </a:solidFill>
                <a:latin typeface="Ericsson Hilda" panose="00000500000000000000" pitchFamily="2" charset="0"/>
              </a:defRPr>
            </a:lvl3pPr>
            <a:lvl4pPr marL="1600200" indent="-228600">
              <a:defRPr>
                <a:solidFill>
                  <a:schemeClr val="tx1"/>
                </a:solidFill>
                <a:latin typeface="Ericsson Hilda" panose="00000500000000000000" pitchFamily="2" charset="0"/>
              </a:defRPr>
            </a:lvl4pPr>
            <a:lvl5pPr marL="2057400" indent="-228600">
              <a:defRPr>
                <a:solidFill>
                  <a:schemeClr val="tx1"/>
                </a:solidFill>
                <a:latin typeface="Ericsson Hilda" panose="00000500000000000000" pitchFamily="2" charset="0"/>
              </a:defRPr>
            </a:lvl5pPr>
            <a:lvl6pPr marL="2514600" indent="-228600" fontAlgn="base">
              <a:spcBef>
                <a:spcPct val="0"/>
              </a:spcBef>
              <a:spcAft>
                <a:spcPct val="0"/>
              </a:spcAft>
              <a:defRPr>
                <a:solidFill>
                  <a:schemeClr val="tx1"/>
                </a:solidFill>
                <a:latin typeface="Ericsson Hilda" panose="00000500000000000000" pitchFamily="2" charset="0"/>
              </a:defRPr>
            </a:lvl6pPr>
            <a:lvl7pPr marL="2971800" indent="-228600" fontAlgn="base">
              <a:spcBef>
                <a:spcPct val="0"/>
              </a:spcBef>
              <a:spcAft>
                <a:spcPct val="0"/>
              </a:spcAft>
              <a:defRPr>
                <a:solidFill>
                  <a:schemeClr val="tx1"/>
                </a:solidFill>
                <a:latin typeface="Ericsson Hilda" panose="00000500000000000000" pitchFamily="2" charset="0"/>
              </a:defRPr>
            </a:lvl7pPr>
            <a:lvl8pPr marL="3429000" indent="-228600" fontAlgn="base">
              <a:spcBef>
                <a:spcPct val="0"/>
              </a:spcBef>
              <a:spcAft>
                <a:spcPct val="0"/>
              </a:spcAft>
              <a:defRPr>
                <a:solidFill>
                  <a:schemeClr val="tx1"/>
                </a:solidFill>
                <a:latin typeface="Ericsson Hilda" panose="00000500000000000000" pitchFamily="2" charset="0"/>
              </a:defRPr>
            </a:lvl8pPr>
            <a:lvl9pPr marL="3886200" indent="-228600" fontAlgn="base">
              <a:spcBef>
                <a:spcPct val="0"/>
              </a:spcBef>
              <a:spcAft>
                <a:spcPct val="0"/>
              </a:spcAft>
              <a:defRPr>
                <a:solidFill>
                  <a:schemeClr val="tx1"/>
                </a:solidFill>
                <a:latin typeface="Ericsson Hilda" panose="00000500000000000000" pitchFamily="2" charset="0"/>
              </a:defRPr>
            </a:lvl9pPr>
          </a:lstStyle>
          <a:p>
            <a:pPr algn="ctr">
              <a:buFont typeface="Arial" panose="020B0604020202020204" pitchFamily="34" charset="0"/>
              <a:buChar char="•"/>
            </a:pPr>
            <a:r>
              <a:rPr lang="hu-HU" dirty="0">
                <a:latin typeface="+mn-lt"/>
              </a:rPr>
              <a:t>Beteljesítette a célját</a:t>
            </a:r>
            <a:endParaRPr lang="en-US" dirty="0">
              <a:latin typeface="+mn-lt"/>
            </a:endParaRPr>
          </a:p>
        </p:txBody>
      </p:sp>
      <p:sp>
        <p:nvSpPr>
          <p:cNvPr id="49164" name="Oval 14"/>
          <p:cNvSpPr>
            <a:spLocks noChangeArrowheads="1"/>
          </p:cNvSpPr>
          <p:nvPr/>
        </p:nvSpPr>
        <p:spPr bwMode="auto">
          <a:xfrm>
            <a:off x="10483001" y="2489955"/>
            <a:ext cx="213235" cy="218266"/>
          </a:xfrm>
          <a:prstGeom prst="ellipse">
            <a:avLst/>
          </a:prstGeom>
          <a:solidFill>
            <a:schemeClr val="accent1"/>
          </a:solidFill>
          <a:ln w="28575" algn="ctr">
            <a:noFill/>
            <a:round/>
            <a:headEnd/>
            <a:tailEnd/>
          </a:ln>
        </p:spPr>
        <p:txBody>
          <a:bodyPr wrap="none" lIns="72000" rIns="72000"/>
          <a:lstStyle>
            <a:lvl1pPr>
              <a:defRPr>
                <a:solidFill>
                  <a:schemeClr val="tx1"/>
                </a:solidFill>
                <a:latin typeface="Ericsson Hilda" panose="00000500000000000000" pitchFamily="2" charset="0"/>
              </a:defRPr>
            </a:lvl1pPr>
            <a:lvl2pPr marL="742950" indent="-285750">
              <a:defRPr>
                <a:solidFill>
                  <a:schemeClr val="tx1"/>
                </a:solidFill>
                <a:latin typeface="Ericsson Hilda" panose="00000500000000000000" pitchFamily="2" charset="0"/>
              </a:defRPr>
            </a:lvl2pPr>
            <a:lvl3pPr marL="1143000" indent="-228600">
              <a:defRPr>
                <a:solidFill>
                  <a:schemeClr val="tx1"/>
                </a:solidFill>
                <a:latin typeface="Ericsson Hilda" panose="00000500000000000000" pitchFamily="2" charset="0"/>
              </a:defRPr>
            </a:lvl3pPr>
            <a:lvl4pPr marL="1600200" indent="-228600">
              <a:defRPr>
                <a:solidFill>
                  <a:schemeClr val="tx1"/>
                </a:solidFill>
                <a:latin typeface="Ericsson Hilda" panose="00000500000000000000" pitchFamily="2" charset="0"/>
              </a:defRPr>
            </a:lvl4pPr>
            <a:lvl5pPr marL="2057400" indent="-228600">
              <a:defRPr>
                <a:solidFill>
                  <a:schemeClr val="tx1"/>
                </a:solidFill>
                <a:latin typeface="Ericsson Hilda" panose="00000500000000000000" pitchFamily="2" charset="0"/>
              </a:defRPr>
            </a:lvl5pPr>
            <a:lvl6pPr marL="2514600" indent="-228600" fontAlgn="base">
              <a:spcBef>
                <a:spcPct val="0"/>
              </a:spcBef>
              <a:spcAft>
                <a:spcPct val="0"/>
              </a:spcAft>
              <a:defRPr>
                <a:solidFill>
                  <a:schemeClr val="tx1"/>
                </a:solidFill>
                <a:latin typeface="Ericsson Hilda" panose="00000500000000000000" pitchFamily="2" charset="0"/>
              </a:defRPr>
            </a:lvl6pPr>
            <a:lvl7pPr marL="2971800" indent="-228600" fontAlgn="base">
              <a:spcBef>
                <a:spcPct val="0"/>
              </a:spcBef>
              <a:spcAft>
                <a:spcPct val="0"/>
              </a:spcAft>
              <a:defRPr>
                <a:solidFill>
                  <a:schemeClr val="tx1"/>
                </a:solidFill>
                <a:latin typeface="Ericsson Hilda" panose="00000500000000000000" pitchFamily="2" charset="0"/>
              </a:defRPr>
            </a:lvl7pPr>
            <a:lvl8pPr marL="3429000" indent="-228600" fontAlgn="base">
              <a:spcBef>
                <a:spcPct val="0"/>
              </a:spcBef>
              <a:spcAft>
                <a:spcPct val="0"/>
              </a:spcAft>
              <a:defRPr>
                <a:solidFill>
                  <a:schemeClr val="tx1"/>
                </a:solidFill>
                <a:latin typeface="Ericsson Hilda" panose="00000500000000000000" pitchFamily="2" charset="0"/>
              </a:defRPr>
            </a:lvl8pPr>
            <a:lvl9pPr marL="3886200" indent="-228600" fontAlgn="base">
              <a:spcBef>
                <a:spcPct val="0"/>
              </a:spcBef>
              <a:spcAft>
                <a:spcPct val="0"/>
              </a:spcAft>
              <a:defRPr>
                <a:solidFill>
                  <a:schemeClr val="tx1"/>
                </a:solidFill>
                <a:latin typeface="Ericsson Hilda" panose="00000500000000000000" pitchFamily="2" charset="0"/>
              </a:defRPr>
            </a:lvl9pPr>
          </a:lstStyle>
          <a:p>
            <a:pPr marL="0" indent="0">
              <a:spcBef>
                <a:spcPct val="50000"/>
              </a:spcBef>
              <a:buNone/>
            </a:pPr>
            <a:endParaRPr lang="en-US" altLang="en-US" sz="2000" dirty="0">
              <a:latin typeface="Arial" panose="020B0604020202020204" pitchFamily="34" charset="0"/>
            </a:endParaRPr>
          </a:p>
        </p:txBody>
      </p:sp>
      <p:sp>
        <p:nvSpPr>
          <p:cNvPr id="49165" name="Rounded Rectangle 48"/>
          <p:cNvSpPr>
            <a:spLocks noChangeArrowheads="1"/>
          </p:cNvSpPr>
          <p:nvPr/>
        </p:nvSpPr>
        <p:spPr bwMode="auto">
          <a:xfrm flipH="1">
            <a:off x="9655906" y="1949383"/>
            <a:ext cx="1817474" cy="518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round/>
                <a:headEnd/>
                <a:tailEnd/>
              </a14:hiddenLine>
            </a:ext>
          </a:extLst>
        </p:spPr>
        <p:txBody>
          <a:bodyPr lIns="0" tIns="0" rIns="0" bIns="0" anchor="ctr"/>
          <a:lstStyle>
            <a:lvl1pPr>
              <a:tabLst>
                <a:tab pos="180975" algn="l"/>
              </a:tabLst>
              <a:defRPr>
                <a:solidFill>
                  <a:schemeClr val="tx1"/>
                </a:solidFill>
                <a:latin typeface="Ericsson Hilda" panose="00000500000000000000" pitchFamily="2" charset="0"/>
              </a:defRPr>
            </a:lvl1pPr>
            <a:lvl2pPr marL="742950" indent="-285750">
              <a:tabLst>
                <a:tab pos="180975" algn="l"/>
              </a:tabLst>
              <a:defRPr>
                <a:solidFill>
                  <a:schemeClr val="tx1"/>
                </a:solidFill>
                <a:latin typeface="Ericsson Hilda" panose="00000500000000000000" pitchFamily="2" charset="0"/>
              </a:defRPr>
            </a:lvl2pPr>
            <a:lvl3pPr marL="1143000" indent="-228600">
              <a:tabLst>
                <a:tab pos="180975" algn="l"/>
              </a:tabLst>
              <a:defRPr>
                <a:solidFill>
                  <a:schemeClr val="tx1"/>
                </a:solidFill>
                <a:latin typeface="Ericsson Hilda" panose="00000500000000000000" pitchFamily="2" charset="0"/>
              </a:defRPr>
            </a:lvl3pPr>
            <a:lvl4pPr marL="1600200" indent="-228600">
              <a:tabLst>
                <a:tab pos="180975" algn="l"/>
              </a:tabLst>
              <a:defRPr>
                <a:solidFill>
                  <a:schemeClr val="tx1"/>
                </a:solidFill>
                <a:latin typeface="Ericsson Hilda" panose="00000500000000000000" pitchFamily="2" charset="0"/>
              </a:defRPr>
            </a:lvl4pPr>
            <a:lvl5pPr marL="2057400" indent="-228600">
              <a:tabLst>
                <a:tab pos="180975" algn="l"/>
              </a:tabLst>
              <a:defRPr>
                <a:solidFill>
                  <a:schemeClr val="tx1"/>
                </a:solidFill>
                <a:latin typeface="Ericsson Hilda" panose="00000500000000000000" pitchFamily="2" charset="0"/>
              </a:defRPr>
            </a:lvl5pPr>
            <a:lvl6pPr marL="2514600" indent="-228600" fontAlgn="base">
              <a:spcBef>
                <a:spcPct val="0"/>
              </a:spcBef>
              <a:spcAft>
                <a:spcPct val="0"/>
              </a:spcAft>
              <a:tabLst>
                <a:tab pos="180975" algn="l"/>
              </a:tabLst>
              <a:defRPr>
                <a:solidFill>
                  <a:schemeClr val="tx1"/>
                </a:solidFill>
                <a:latin typeface="Ericsson Hilda" panose="00000500000000000000" pitchFamily="2" charset="0"/>
              </a:defRPr>
            </a:lvl6pPr>
            <a:lvl7pPr marL="2971800" indent="-228600" fontAlgn="base">
              <a:spcBef>
                <a:spcPct val="0"/>
              </a:spcBef>
              <a:spcAft>
                <a:spcPct val="0"/>
              </a:spcAft>
              <a:tabLst>
                <a:tab pos="180975" algn="l"/>
              </a:tabLst>
              <a:defRPr>
                <a:solidFill>
                  <a:schemeClr val="tx1"/>
                </a:solidFill>
                <a:latin typeface="Ericsson Hilda" panose="00000500000000000000" pitchFamily="2" charset="0"/>
              </a:defRPr>
            </a:lvl7pPr>
            <a:lvl8pPr marL="3429000" indent="-228600" fontAlgn="base">
              <a:spcBef>
                <a:spcPct val="0"/>
              </a:spcBef>
              <a:spcAft>
                <a:spcPct val="0"/>
              </a:spcAft>
              <a:tabLst>
                <a:tab pos="180975" algn="l"/>
              </a:tabLst>
              <a:defRPr>
                <a:solidFill>
                  <a:schemeClr val="tx1"/>
                </a:solidFill>
                <a:latin typeface="Ericsson Hilda" panose="00000500000000000000" pitchFamily="2" charset="0"/>
              </a:defRPr>
            </a:lvl8pPr>
            <a:lvl9pPr marL="3886200" indent="-228600" fontAlgn="base">
              <a:spcBef>
                <a:spcPct val="0"/>
              </a:spcBef>
              <a:spcAft>
                <a:spcPct val="0"/>
              </a:spcAft>
              <a:tabLst>
                <a:tab pos="180975" algn="l"/>
              </a:tabLst>
              <a:defRPr>
                <a:solidFill>
                  <a:schemeClr val="tx1"/>
                </a:solidFill>
                <a:latin typeface="Ericsson Hilda" panose="00000500000000000000" pitchFamily="2" charset="0"/>
              </a:defRPr>
            </a:lvl9pPr>
          </a:lstStyle>
          <a:p>
            <a:pPr marL="0" indent="0" algn="ctr">
              <a:buNone/>
            </a:pPr>
            <a:r>
              <a:rPr lang="hu-HU" sz="2800" dirty="0">
                <a:latin typeface="+mj-lt"/>
              </a:rPr>
              <a:t>Leállás</a:t>
            </a:r>
          </a:p>
        </p:txBody>
      </p:sp>
      <p:sp>
        <p:nvSpPr>
          <p:cNvPr id="26" name="TextBox 13">
            <a:extLst>
              <a:ext uri="{FF2B5EF4-FFF2-40B4-BE49-F238E27FC236}">
                <a16:creationId xmlns:a16="http://schemas.microsoft.com/office/drawing/2014/main" id="{DCBD640C-B68A-4B73-A4CA-D457742BDE60}"/>
              </a:ext>
            </a:extLst>
          </p:cNvPr>
          <p:cNvSpPr txBox="1">
            <a:spLocks noChangeArrowheads="1"/>
          </p:cNvSpPr>
          <p:nvPr/>
        </p:nvSpPr>
        <p:spPr bwMode="auto">
          <a:xfrm>
            <a:off x="7415905" y="2913236"/>
            <a:ext cx="1828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Ericsson Hilda" panose="00000500000000000000" pitchFamily="2" charset="0"/>
              </a:defRPr>
            </a:lvl1pPr>
            <a:lvl2pPr marL="742950" indent="-285750">
              <a:defRPr>
                <a:solidFill>
                  <a:schemeClr val="tx1"/>
                </a:solidFill>
                <a:latin typeface="Ericsson Hilda" panose="00000500000000000000" pitchFamily="2" charset="0"/>
              </a:defRPr>
            </a:lvl2pPr>
            <a:lvl3pPr marL="1143000" indent="-228600">
              <a:defRPr>
                <a:solidFill>
                  <a:schemeClr val="tx1"/>
                </a:solidFill>
                <a:latin typeface="Ericsson Hilda" panose="00000500000000000000" pitchFamily="2" charset="0"/>
              </a:defRPr>
            </a:lvl3pPr>
            <a:lvl4pPr marL="1600200" indent="-228600">
              <a:defRPr>
                <a:solidFill>
                  <a:schemeClr val="tx1"/>
                </a:solidFill>
                <a:latin typeface="Ericsson Hilda" panose="00000500000000000000" pitchFamily="2" charset="0"/>
              </a:defRPr>
            </a:lvl4pPr>
            <a:lvl5pPr marL="2057400" indent="-228600">
              <a:defRPr>
                <a:solidFill>
                  <a:schemeClr val="tx1"/>
                </a:solidFill>
                <a:latin typeface="Ericsson Hilda" panose="00000500000000000000" pitchFamily="2" charset="0"/>
              </a:defRPr>
            </a:lvl5pPr>
            <a:lvl6pPr marL="2514600" indent="-228600" fontAlgn="base">
              <a:spcBef>
                <a:spcPct val="0"/>
              </a:spcBef>
              <a:spcAft>
                <a:spcPct val="0"/>
              </a:spcAft>
              <a:defRPr>
                <a:solidFill>
                  <a:schemeClr val="tx1"/>
                </a:solidFill>
                <a:latin typeface="Ericsson Hilda" panose="00000500000000000000" pitchFamily="2" charset="0"/>
              </a:defRPr>
            </a:lvl6pPr>
            <a:lvl7pPr marL="2971800" indent="-228600" fontAlgn="base">
              <a:spcBef>
                <a:spcPct val="0"/>
              </a:spcBef>
              <a:spcAft>
                <a:spcPct val="0"/>
              </a:spcAft>
              <a:defRPr>
                <a:solidFill>
                  <a:schemeClr val="tx1"/>
                </a:solidFill>
                <a:latin typeface="Ericsson Hilda" panose="00000500000000000000" pitchFamily="2" charset="0"/>
              </a:defRPr>
            </a:lvl7pPr>
            <a:lvl8pPr marL="3429000" indent="-228600" fontAlgn="base">
              <a:spcBef>
                <a:spcPct val="0"/>
              </a:spcBef>
              <a:spcAft>
                <a:spcPct val="0"/>
              </a:spcAft>
              <a:defRPr>
                <a:solidFill>
                  <a:schemeClr val="tx1"/>
                </a:solidFill>
                <a:latin typeface="Ericsson Hilda" panose="00000500000000000000" pitchFamily="2" charset="0"/>
              </a:defRPr>
            </a:lvl8pPr>
            <a:lvl9pPr marL="3886200" indent="-228600" fontAlgn="base">
              <a:spcBef>
                <a:spcPct val="0"/>
              </a:spcBef>
              <a:spcAft>
                <a:spcPct val="0"/>
              </a:spcAft>
              <a:defRPr>
                <a:solidFill>
                  <a:schemeClr val="tx1"/>
                </a:solidFill>
                <a:latin typeface="Ericsson Hilda" panose="00000500000000000000" pitchFamily="2" charset="0"/>
              </a:defRPr>
            </a:lvl9pPr>
          </a:lstStyle>
          <a:p>
            <a:pPr algn="ctr">
              <a:buFont typeface="Arial" panose="020B0604020202020204" pitchFamily="34" charset="0"/>
              <a:buChar char="•"/>
            </a:pPr>
            <a:r>
              <a:rPr lang="hu-HU" dirty="0">
                <a:latin typeface="+mn-lt"/>
              </a:rPr>
              <a:t>A cél megvalósodni látszik</a:t>
            </a:r>
            <a:endParaRPr lang="en-US" dirty="0">
              <a:latin typeface="+mn-lt"/>
            </a:endParaRPr>
          </a:p>
        </p:txBody>
      </p:sp>
      <p:sp>
        <p:nvSpPr>
          <p:cNvPr id="27" name="Oval 14">
            <a:extLst>
              <a:ext uri="{FF2B5EF4-FFF2-40B4-BE49-F238E27FC236}">
                <a16:creationId xmlns:a16="http://schemas.microsoft.com/office/drawing/2014/main" id="{B9FEB0B0-D04D-4122-9F13-775C2F6BB7D3}"/>
              </a:ext>
            </a:extLst>
          </p:cNvPr>
          <p:cNvSpPr>
            <a:spLocks noChangeArrowheads="1"/>
          </p:cNvSpPr>
          <p:nvPr/>
        </p:nvSpPr>
        <p:spPr bwMode="auto">
          <a:xfrm>
            <a:off x="8238103" y="2489955"/>
            <a:ext cx="213235" cy="218266"/>
          </a:xfrm>
          <a:prstGeom prst="ellipse">
            <a:avLst/>
          </a:prstGeom>
          <a:solidFill>
            <a:schemeClr val="accent1"/>
          </a:solidFill>
          <a:ln w="28575" algn="ctr">
            <a:noFill/>
            <a:round/>
            <a:headEnd/>
            <a:tailEnd/>
          </a:ln>
        </p:spPr>
        <p:txBody>
          <a:bodyPr wrap="none" lIns="72000" rIns="72000"/>
          <a:lstStyle>
            <a:lvl1pPr>
              <a:defRPr>
                <a:solidFill>
                  <a:schemeClr val="tx1"/>
                </a:solidFill>
                <a:latin typeface="Ericsson Hilda" panose="00000500000000000000" pitchFamily="2" charset="0"/>
              </a:defRPr>
            </a:lvl1pPr>
            <a:lvl2pPr marL="742950" indent="-285750">
              <a:defRPr>
                <a:solidFill>
                  <a:schemeClr val="tx1"/>
                </a:solidFill>
                <a:latin typeface="Ericsson Hilda" panose="00000500000000000000" pitchFamily="2" charset="0"/>
              </a:defRPr>
            </a:lvl2pPr>
            <a:lvl3pPr marL="1143000" indent="-228600">
              <a:defRPr>
                <a:solidFill>
                  <a:schemeClr val="tx1"/>
                </a:solidFill>
                <a:latin typeface="Ericsson Hilda" panose="00000500000000000000" pitchFamily="2" charset="0"/>
              </a:defRPr>
            </a:lvl3pPr>
            <a:lvl4pPr marL="1600200" indent="-228600">
              <a:defRPr>
                <a:solidFill>
                  <a:schemeClr val="tx1"/>
                </a:solidFill>
                <a:latin typeface="Ericsson Hilda" panose="00000500000000000000" pitchFamily="2" charset="0"/>
              </a:defRPr>
            </a:lvl4pPr>
            <a:lvl5pPr marL="2057400" indent="-228600">
              <a:defRPr>
                <a:solidFill>
                  <a:schemeClr val="tx1"/>
                </a:solidFill>
                <a:latin typeface="Ericsson Hilda" panose="00000500000000000000" pitchFamily="2" charset="0"/>
              </a:defRPr>
            </a:lvl5pPr>
            <a:lvl6pPr marL="2514600" indent="-228600" fontAlgn="base">
              <a:spcBef>
                <a:spcPct val="0"/>
              </a:spcBef>
              <a:spcAft>
                <a:spcPct val="0"/>
              </a:spcAft>
              <a:defRPr>
                <a:solidFill>
                  <a:schemeClr val="tx1"/>
                </a:solidFill>
                <a:latin typeface="Ericsson Hilda" panose="00000500000000000000" pitchFamily="2" charset="0"/>
              </a:defRPr>
            </a:lvl6pPr>
            <a:lvl7pPr marL="2971800" indent="-228600" fontAlgn="base">
              <a:spcBef>
                <a:spcPct val="0"/>
              </a:spcBef>
              <a:spcAft>
                <a:spcPct val="0"/>
              </a:spcAft>
              <a:defRPr>
                <a:solidFill>
                  <a:schemeClr val="tx1"/>
                </a:solidFill>
                <a:latin typeface="Ericsson Hilda" panose="00000500000000000000" pitchFamily="2" charset="0"/>
              </a:defRPr>
            </a:lvl7pPr>
            <a:lvl8pPr marL="3429000" indent="-228600" fontAlgn="base">
              <a:spcBef>
                <a:spcPct val="0"/>
              </a:spcBef>
              <a:spcAft>
                <a:spcPct val="0"/>
              </a:spcAft>
              <a:defRPr>
                <a:solidFill>
                  <a:schemeClr val="tx1"/>
                </a:solidFill>
                <a:latin typeface="Ericsson Hilda" panose="00000500000000000000" pitchFamily="2" charset="0"/>
              </a:defRPr>
            </a:lvl8pPr>
            <a:lvl9pPr marL="3886200" indent="-228600" fontAlgn="base">
              <a:spcBef>
                <a:spcPct val="0"/>
              </a:spcBef>
              <a:spcAft>
                <a:spcPct val="0"/>
              </a:spcAft>
              <a:defRPr>
                <a:solidFill>
                  <a:schemeClr val="tx1"/>
                </a:solidFill>
                <a:latin typeface="Ericsson Hilda" panose="00000500000000000000" pitchFamily="2" charset="0"/>
              </a:defRPr>
            </a:lvl9pPr>
          </a:lstStyle>
          <a:p>
            <a:pPr marL="0" indent="0">
              <a:spcBef>
                <a:spcPct val="50000"/>
              </a:spcBef>
              <a:buNone/>
            </a:pPr>
            <a:endParaRPr lang="en-US" altLang="en-US" sz="2000" dirty="0">
              <a:latin typeface="Arial" panose="020B0604020202020204" pitchFamily="34" charset="0"/>
            </a:endParaRPr>
          </a:p>
        </p:txBody>
      </p:sp>
      <p:sp>
        <p:nvSpPr>
          <p:cNvPr id="28" name="Rounded Rectangle 48">
            <a:extLst>
              <a:ext uri="{FF2B5EF4-FFF2-40B4-BE49-F238E27FC236}">
                <a16:creationId xmlns:a16="http://schemas.microsoft.com/office/drawing/2014/main" id="{9C4C38FD-1B83-4C3B-BBE4-20B82BB1A323}"/>
              </a:ext>
            </a:extLst>
          </p:cNvPr>
          <p:cNvSpPr>
            <a:spLocks noChangeArrowheads="1"/>
          </p:cNvSpPr>
          <p:nvPr/>
        </p:nvSpPr>
        <p:spPr bwMode="auto">
          <a:xfrm flipH="1">
            <a:off x="7460703" y="1949383"/>
            <a:ext cx="1817474" cy="518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round/>
                <a:headEnd/>
                <a:tailEnd/>
              </a14:hiddenLine>
            </a:ext>
          </a:extLst>
        </p:spPr>
        <p:txBody>
          <a:bodyPr lIns="0" tIns="0" rIns="0" bIns="0" anchor="ctr"/>
          <a:lstStyle>
            <a:lvl1pPr>
              <a:tabLst>
                <a:tab pos="180975" algn="l"/>
              </a:tabLst>
              <a:defRPr>
                <a:solidFill>
                  <a:schemeClr val="tx1"/>
                </a:solidFill>
                <a:latin typeface="Ericsson Hilda" panose="00000500000000000000" pitchFamily="2" charset="0"/>
              </a:defRPr>
            </a:lvl1pPr>
            <a:lvl2pPr marL="742950" indent="-285750">
              <a:tabLst>
                <a:tab pos="180975" algn="l"/>
              </a:tabLst>
              <a:defRPr>
                <a:solidFill>
                  <a:schemeClr val="tx1"/>
                </a:solidFill>
                <a:latin typeface="Ericsson Hilda" panose="00000500000000000000" pitchFamily="2" charset="0"/>
              </a:defRPr>
            </a:lvl2pPr>
            <a:lvl3pPr marL="1143000" indent="-228600">
              <a:tabLst>
                <a:tab pos="180975" algn="l"/>
              </a:tabLst>
              <a:defRPr>
                <a:solidFill>
                  <a:schemeClr val="tx1"/>
                </a:solidFill>
                <a:latin typeface="Ericsson Hilda" panose="00000500000000000000" pitchFamily="2" charset="0"/>
              </a:defRPr>
            </a:lvl3pPr>
            <a:lvl4pPr marL="1600200" indent="-228600">
              <a:tabLst>
                <a:tab pos="180975" algn="l"/>
              </a:tabLst>
              <a:defRPr>
                <a:solidFill>
                  <a:schemeClr val="tx1"/>
                </a:solidFill>
                <a:latin typeface="Ericsson Hilda" panose="00000500000000000000" pitchFamily="2" charset="0"/>
              </a:defRPr>
            </a:lvl4pPr>
            <a:lvl5pPr marL="2057400" indent="-228600">
              <a:tabLst>
                <a:tab pos="180975" algn="l"/>
              </a:tabLst>
              <a:defRPr>
                <a:solidFill>
                  <a:schemeClr val="tx1"/>
                </a:solidFill>
                <a:latin typeface="Ericsson Hilda" panose="00000500000000000000" pitchFamily="2" charset="0"/>
              </a:defRPr>
            </a:lvl5pPr>
            <a:lvl6pPr marL="2514600" indent="-228600" fontAlgn="base">
              <a:spcBef>
                <a:spcPct val="0"/>
              </a:spcBef>
              <a:spcAft>
                <a:spcPct val="0"/>
              </a:spcAft>
              <a:tabLst>
                <a:tab pos="180975" algn="l"/>
              </a:tabLst>
              <a:defRPr>
                <a:solidFill>
                  <a:schemeClr val="tx1"/>
                </a:solidFill>
                <a:latin typeface="Ericsson Hilda" panose="00000500000000000000" pitchFamily="2" charset="0"/>
              </a:defRPr>
            </a:lvl6pPr>
            <a:lvl7pPr marL="2971800" indent="-228600" fontAlgn="base">
              <a:spcBef>
                <a:spcPct val="0"/>
              </a:spcBef>
              <a:spcAft>
                <a:spcPct val="0"/>
              </a:spcAft>
              <a:tabLst>
                <a:tab pos="180975" algn="l"/>
              </a:tabLst>
              <a:defRPr>
                <a:solidFill>
                  <a:schemeClr val="tx1"/>
                </a:solidFill>
                <a:latin typeface="Ericsson Hilda" panose="00000500000000000000" pitchFamily="2" charset="0"/>
              </a:defRPr>
            </a:lvl7pPr>
            <a:lvl8pPr marL="3429000" indent="-228600" fontAlgn="base">
              <a:spcBef>
                <a:spcPct val="0"/>
              </a:spcBef>
              <a:spcAft>
                <a:spcPct val="0"/>
              </a:spcAft>
              <a:tabLst>
                <a:tab pos="180975" algn="l"/>
              </a:tabLst>
              <a:defRPr>
                <a:solidFill>
                  <a:schemeClr val="tx1"/>
                </a:solidFill>
                <a:latin typeface="Ericsson Hilda" panose="00000500000000000000" pitchFamily="2" charset="0"/>
              </a:defRPr>
            </a:lvl8pPr>
            <a:lvl9pPr marL="3886200" indent="-228600" fontAlgn="base">
              <a:spcBef>
                <a:spcPct val="0"/>
              </a:spcBef>
              <a:spcAft>
                <a:spcPct val="0"/>
              </a:spcAft>
              <a:tabLst>
                <a:tab pos="180975" algn="l"/>
              </a:tabLst>
              <a:defRPr>
                <a:solidFill>
                  <a:schemeClr val="tx1"/>
                </a:solidFill>
                <a:latin typeface="Ericsson Hilda" panose="00000500000000000000" pitchFamily="2" charset="0"/>
              </a:defRPr>
            </a:lvl9pPr>
          </a:lstStyle>
          <a:p>
            <a:pPr marL="0" indent="0" algn="ctr">
              <a:buNone/>
            </a:pPr>
            <a:r>
              <a:rPr lang="hu-HU" sz="2800" dirty="0">
                <a:latin typeface="+mj-lt"/>
              </a:rPr>
              <a:t>Lecsengés</a:t>
            </a:r>
          </a:p>
        </p:txBody>
      </p:sp>
      <p:sp>
        <p:nvSpPr>
          <p:cNvPr id="30" name="Freeform: Shape 29">
            <a:extLst>
              <a:ext uri="{FF2B5EF4-FFF2-40B4-BE49-F238E27FC236}">
                <a16:creationId xmlns:a16="http://schemas.microsoft.com/office/drawing/2014/main" id="{3E9C9750-CB16-4EFA-B6BD-F2D29FCD429D}"/>
              </a:ext>
            </a:extLst>
          </p:cNvPr>
          <p:cNvSpPr/>
          <p:nvPr/>
        </p:nvSpPr>
        <p:spPr bwMode="auto">
          <a:xfrm>
            <a:off x="487361" y="4315143"/>
            <a:ext cx="11225213" cy="1922145"/>
          </a:xfrm>
          <a:custGeom>
            <a:avLst/>
            <a:gdLst>
              <a:gd name="connsiteX0" fmla="*/ 0 w 9022080"/>
              <a:gd name="connsiteY0" fmla="*/ 2628912 h 2628912"/>
              <a:gd name="connsiteX1" fmla="*/ 1714500 w 9022080"/>
              <a:gd name="connsiteY1" fmla="*/ 2019312 h 2628912"/>
              <a:gd name="connsiteX2" fmla="*/ 4411980 w 9022080"/>
              <a:gd name="connsiteY2" fmla="*/ 12 h 2628912"/>
              <a:gd name="connsiteX3" fmla="*/ 7170420 w 9022080"/>
              <a:gd name="connsiteY3" fmla="*/ 1988832 h 2628912"/>
              <a:gd name="connsiteX4" fmla="*/ 9022080 w 9022080"/>
              <a:gd name="connsiteY4" fmla="*/ 2628912 h 26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080" h="2628912">
                <a:moveTo>
                  <a:pt x="0" y="2628912"/>
                </a:moveTo>
                <a:cubicBezTo>
                  <a:pt x="489585" y="2543187"/>
                  <a:pt x="979170" y="2457462"/>
                  <a:pt x="1714500" y="2019312"/>
                </a:cubicBezTo>
                <a:cubicBezTo>
                  <a:pt x="2449830" y="1581162"/>
                  <a:pt x="3502660" y="5092"/>
                  <a:pt x="4411980" y="12"/>
                </a:cubicBezTo>
                <a:cubicBezTo>
                  <a:pt x="5321300" y="-5068"/>
                  <a:pt x="6402070" y="1550682"/>
                  <a:pt x="7170420" y="1988832"/>
                </a:cubicBezTo>
                <a:cubicBezTo>
                  <a:pt x="7938770" y="2426982"/>
                  <a:pt x="8696960" y="2538742"/>
                  <a:pt x="9022080" y="2628912"/>
                </a:cubicBezTo>
              </a:path>
            </a:pathLst>
          </a:custGeom>
          <a:solidFill>
            <a:schemeClr val="accent1">
              <a:alpha val="32000"/>
            </a:schemeClr>
          </a:solidFill>
          <a:ln w="12700" cap="flat" cmpd="sng" algn="ctr">
            <a:noFill/>
            <a:prstDash val="solid"/>
            <a:round/>
            <a:headEnd type="none" w="med" len="med"/>
            <a:tailEnd type="none" w="med" len="med"/>
          </a:ln>
          <a:effectLst/>
        </p:spPr>
        <p:txBody>
          <a:bodyPr rtlCol="0" anchor="ctr"/>
          <a:lstStyle/>
          <a:p>
            <a:pPr algn="ctr"/>
            <a:endParaRPr lang="en-US"/>
          </a:p>
        </p:txBody>
      </p:sp>
    </p:spTree>
    <p:custDataLst>
      <p:tags r:id="rId1"/>
    </p:custDataLst>
    <p:extLst>
      <p:ext uri="{BB962C8B-B14F-4D97-AF65-F5344CB8AC3E}">
        <p14:creationId xmlns:p14="http://schemas.microsoft.com/office/powerpoint/2010/main" val="283324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1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1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1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1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2" grpId="0"/>
      <p:bldP spid="49173" grpId="0"/>
      <p:bldP spid="49174" grpId="0" animBg="1"/>
      <p:bldP spid="49169" grpId="0"/>
      <p:bldP spid="49170" grpId="0" animBg="1"/>
      <p:bldP spid="49171" grpId="0"/>
      <p:bldP spid="16" grpId="0"/>
      <p:bldP spid="49167" grpId="0" animBg="1"/>
      <p:bldP spid="49168" grpId="0"/>
      <p:bldP spid="49163" grpId="0"/>
      <p:bldP spid="49164" grpId="0" animBg="1"/>
      <p:bldP spid="49165" grpId="0"/>
      <p:bldP spid="26" grpId="0"/>
      <p:bldP spid="27"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B4CD-16CB-4D26-84AA-CA3E2C70B09F}"/>
              </a:ext>
            </a:extLst>
          </p:cNvPr>
          <p:cNvSpPr>
            <a:spLocks noGrp="1"/>
          </p:cNvSpPr>
          <p:nvPr>
            <p:ph type="title"/>
          </p:nvPr>
        </p:nvSpPr>
        <p:spPr/>
        <p:txBody>
          <a:bodyPr/>
          <a:lstStyle/>
          <a:p>
            <a:r>
              <a:rPr lang="hu-HU" dirty="0"/>
              <a:t>Elköteleződés</a:t>
            </a:r>
            <a:endParaRPr lang="en-US" dirty="0"/>
          </a:p>
        </p:txBody>
      </p:sp>
      <p:pic>
        <p:nvPicPr>
          <p:cNvPr id="1026" name="Picture 2" descr="First Follower: Leadership Lessons from Dancing Guy - YouTube">
            <a:hlinkClick r:id="rId3"/>
            <a:extLst>
              <a:ext uri="{FF2B5EF4-FFF2-40B4-BE49-F238E27FC236}">
                <a16:creationId xmlns:a16="http://schemas.microsoft.com/office/drawing/2014/main" id="{74B7190B-31D5-4980-A674-08B37B8011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183" y="1235319"/>
            <a:ext cx="5849815" cy="43873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rst Follower: Leadership Lessons from Dancing Guy - YouTube">
            <a:extLst>
              <a:ext uri="{FF2B5EF4-FFF2-40B4-BE49-F238E27FC236}">
                <a16:creationId xmlns:a16="http://schemas.microsoft.com/office/drawing/2014/main" id="{A05B5D93-7FB0-47DF-A00E-0E14E8DB1E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2477"/>
          <a:stretch/>
        </p:blipFill>
        <p:spPr bwMode="auto">
          <a:xfrm>
            <a:off x="6342184" y="0"/>
            <a:ext cx="5849815" cy="1557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rst Follower: Leadership Lessons from Dancing Guy - YouTube">
            <a:extLst>
              <a:ext uri="{FF2B5EF4-FFF2-40B4-BE49-F238E27FC236}">
                <a16:creationId xmlns:a16="http://schemas.microsoft.com/office/drawing/2014/main" id="{70B95FE0-EA5E-4003-A915-E0D8A92FE8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2477"/>
          <a:stretch/>
        </p:blipFill>
        <p:spPr bwMode="auto">
          <a:xfrm>
            <a:off x="6342185" y="5300662"/>
            <a:ext cx="5849815" cy="1557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755204A-B2DF-4E3C-B5E9-AA23329917BF}"/>
              </a:ext>
            </a:extLst>
          </p:cNvPr>
          <p:cNvSpPr/>
          <p:nvPr/>
        </p:nvSpPr>
        <p:spPr bwMode="auto">
          <a:xfrm>
            <a:off x="479424" y="1844675"/>
            <a:ext cx="4277771" cy="1998120"/>
          </a:xfrm>
          <a:prstGeom prst="rect">
            <a:avLst/>
          </a:prstGeom>
          <a:noFill/>
          <a:ln w="127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7" name="Rectangle 6">
            <a:extLst>
              <a:ext uri="{FF2B5EF4-FFF2-40B4-BE49-F238E27FC236}">
                <a16:creationId xmlns:a16="http://schemas.microsoft.com/office/drawing/2014/main" id="{E2D8A149-75E7-4848-BBFD-9C3266BAD3AD}"/>
              </a:ext>
            </a:extLst>
          </p:cNvPr>
          <p:cNvSpPr/>
          <p:nvPr/>
        </p:nvSpPr>
        <p:spPr bwMode="auto">
          <a:xfrm>
            <a:off x="566508" y="1928638"/>
            <a:ext cx="4277771" cy="580473"/>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276225" indent="-276225">
              <a:buFont typeface="Arial" panose="020B0604020202020204" pitchFamily="34" charset="0"/>
              <a:buChar char="•"/>
            </a:pPr>
            <a:r>
              <a:rPr lang="hu-HU" sz="3200" dirty="0">
                <a:latin typeface="+mj-lt"/>
              </a:rPr>
              <a:t>Légy kitartó</a:t>
            </a:r>
          </a:p>
        </p:txBody>
      </p:sp>
      <p:sp>
        <p:nvSpPr>
          <p:cNvPr id="8" name="Rectangle 7">
            <a:extLst>
              <a:ext uri="{FF2B5EF4-FFF2-40B4-BE49-F238E27FC236}">
                <a16:creationId xmlns:a16="http://schemas.microsoft.com/office/drawing/2014/main" id="{AAF889CB-101B-4AF4-BD2A-E29CA837791D}"/>
              </a:ext>
            </a:extLst>
          </p:cNvPr>
          <p:cNvSpPr/>
          <p:nvPr/>
        </p:nvSpPr>
        <p:spPr bwMode="auto">
          <a:xfrm>
            <a:off x="566508" y="2880411"/>
            <a:ext cx="4190687" cy="580473"/>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276225" indent="-276225">
              <a:buFont typeface="Arial" panose="020B0604020202020204" pitchFamily="34" charset="0"/>
              <a:buChar char="•"/>
            </a:pPr>
            <a:r>
              <a:rPr lang="hu-HU" sz="3200" dirty="0">
                <a:latin typeface="+mj-lt"/>
              </a:rPr>
              <a:t>Támogasd az első követőket</a:t>
            </a:r>
          </a:p>
        </p:txBody>
      </p:sp>
    </p:spTree>
    <p:extLst>
      <p:ext uri="{BB962C8B-B14F-4D97-AF65-F5344CB8AC3E}">
        <p14:creationId xmlns:p14="http://schemas.microsoft.com/office/powerpoint/2010/main" val="310440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4AB08FC-B883-7649-9078-CF4AEF0D0C00}"/>
              </a:ext>
            </a:extLst>
          </p:cNvPr>
          <p:cNvSpPr/>
          <p:nvPr/>
        </p:nvSpPr>
        <p:spPr bwMode="auto">
          <a:xfrm>
            <a:off x="6096000" y="0"/>
            <a:ext cx="6096000" cy="6858000"/>
          </a:xfrm>
          <a:prstGeom prst="rect">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6" name="Rectangle 5">
            <a:extLst>
              <a:ext uri="{FF2B5EF4-FFF2-40B4-BE49-F238E27FC236}">
                <a16:creationId xmlns:a16="http://schemas.microsoft.com/office/drawing/2014/main" id="{6FF79597-40EC-8E40-BD71-3A59947DDC1D}"/>
              </a:ext>
            </a:extLst>
          </p:cNvPr>
          <p:cNvSpPr/>
          <p:nvPr/>
        </p:nvSpPr>
        <p:spPr bwMode="auto">
          <a:xfrm>
            <a:off x="479424" y="1844675"/>
            <a:ext cx="4277771" cy="1998120"/>
          </a:xfrm>
          <a:prstGeom prst="rect">
            <a:avLst/>
          </a:prstGeom>
          <a:noFill/>
          <a:ln w="127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2" name="Title 1">
            <a:extLst>
              <a:ext uri="{FF2B5EF4-FFF2-40B4-BE49-F238E27FC236}">
                <a16:creationId xmlns:a16="http://schemas.microsoft.com/office/drawing/2014/main" id="{8D0E0CF0-4165-4458-9563-253D4E3532FF}"/>
              </a:ext>
            </a:extLst>
          </p:cNvPr>
          <p:cNvSpPr>
            <a:spLocks noGrp="1"/>
          </p:cNvSpPr>
          <p:nvPr>
            <p:ph type="title"/>
          </p:nvPr>
        </p:nvSpPr>
        <p:spPr/>
        <p:txBody>
          <a:bodyPr/>
          <a:lstStyle/>
          <a:p>
            <a:r>
              <a:rPr lang="hu-HU" dirty="0"/>
              <a:t>Indulás</a:t>
            </a:r>
            <a:endParaRPr lang="en-US" dirty="0"/>
          </a:p>
        </p:txBody>
      </p:sp>
      <p:sp>
        <p:nvSpPr>
          <p:cNvPr id="3" name="Content Placeholder 2">
            <a:extLst>
              <a:ext uri="{FF2B5EF4-FFF2-40B4-BE49-F238E27FC236}">
                <a16:creationId xmlns:a16="http://schemas.microsoft.com/office/drawing/2014/main" id="{F0A1EA73-EF12-41C7-9F92-18398256E49F}"/>
              </a:ext>
            </a:extLst>
          </p:cNvPr>
          <p:cNvSpPr>
            <a:spLocks noGrp="1"/>
          </p:cNvSpPr>
          <p:nvPr>
            <p:ph sz="quarter" idx="11"/>
          </p:nvPr>
        </p:nvSpPr>
        <p:spPr>
          <a:xfrm>
            <a:off x="479425" y="4149725"/>
            <a:ext cx="5472113" cy="1789183"/>
          </a:xfrm>
        </p:spPr>
        <p:txBody>
          <a:bodyPr/>
          <a:lstStyle/>
          <a:p>
            <a:pPr marL="0" lvl="1" indent="0">
              <a:buNone/>
            </a:pPr>
            <a:r>
              <a:rPr lang="hu-HU" b="1" dirty="0"/>
              <a:t>Walt Disney módszer</a:t>
            </a:r>
          </a:p>
          <a:p>
            <a:pPr marL="276225" lvl="2" indent="-276225">
              <a:buFont typeface="Arial" panose="020B0604020202020204" pitchFamily="34" charset="0"/>
              <a:buChar char="•"/>
            </a:pPr>
            <a:r>
              <a:rPr lang="hu-HU" dirty="0"/>
              <a:t>Álmodó: Mit csinálhatnánk?</a:t>
            </a:r>
          </a:p>
          <a:p>
            <a:pPr marL="276225" lvl="2" indent="-276225">
              <a:buFont typeface="Arial" panose="020B0604020202020204" pitchFamily="34" charset="0"/>
              <a:buChar char="•"/>
            </a:pPr>
            <a:r>
              <a:rPr lang="hu-HU" dirty="0"/>
              <a:t>Realista: Hogyan csinálhatnánk?</a:t>
            </a:r>
          </a:p>
          <a:p>
            <a:pPr marL="276225" lvl="2" indent="-276225">
              <a:buFont typeface="Arial" panose="020B0604020202020204" pitchFamily="34" charset="0"/>
              <a:buChar char="•"/>
            </a:pPr>
            <a:r>
              <a:rPr lang="hu-HU" dirty="0"/>
              <a:t>Kritikus: Miért csináljuk?</a:t>
            </a:r>
            <a:endParaRPr lang="en-US" dirty="0"/>
          </a:p>
        </p:txBody>
      </p:sp>
      <p:sp>
        <p:nvSpPr>
          <p:cNvPr id="4" name="Rectangle 3">
            <a:extLst>
              <a:ext uri="{FF2B5EF4-FFF2-40B4-BE49-F238E27FC236}">
                <a16:creationId xmlns:a16="http://schemas.microsoft.com/office/drawing/2014/main" id="{D22D1AB5-71F9-4DD5-B48A-111E36624BAF}"/>
              </a:ext>
            </a:extLst>
          </p:cNvPr>
          <p:cNvSpPr/>
          <p:nvPr/>
        </p:nvSpPr>
        <p:spPr bwMode="auto">
          <a:xfrm>
            <a:off x="566508" y="2009239"/>
            <a:ext cx="4277771" cy="580473"/>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276225" indent="-276225">
              <a:buFont typeface="Arial" panose="020B0604020202020204" pitchFamily="34" charset="0"/>
              <a:buChar char="•"/>
            </a:pPr>
            <a:r>
              <a:rPr lang="hu-HU" sz="3200" dirty="0">
                <a:latin typeface="+mj-lt"/>
              </a:rPr>
              <a:t>Állítsatok célt</a:t>
            </a:r>
          </a:p>
        </p:txBody>
      </p:sp>
      <p:sp>
        <p:nvSpPr>
          <p:cNvPr id="9" name="Rectangle 8">
            <a:extLst>
              <a:ext uri="{FF2B5EF4-FFF2-40B4-BE49-F238E27FC236}">
                <a16:creationId xmlns:a16="http://schemas.microsoft.com/office/drawing/2014/main" id="{E0B8B440-9477-469F-8C1D-02F7B284E646}"/>
              </a:ext>
            </a:extLst>
          </p:cNvPr>
          <p:cNvSpPr/>
          <p:nvPr/>
        </p:nvSpPr>
        <p:spPr bwMode="auto">
          <a:xfrm>
            <a:off x="566508" y="3079482"/>
            <a:ext cx="4277771" cy="580473"/>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311150" indent="-311150">
              <a:buFont typeface="Arial" panose="020B0604020202020204" pitchFamily="34" charset="0"/>
              <a:buChar char="•"/>
            </a:pPr>
            <a:r>
              <a:rPr lang="hu-HU" sz="3200" dirty="0">
                <a:latin typeface="+mj-lt"/>
              </a:rPr>
              <a:t>Építsetek backlogot</a:t>
            </a:r>
          </a:p>
        </p:txBody>
      </p:sp>
      <p:sp>
        <p:nvSpPr>
          <p:cNvPr id="12" name="Title 7">
            <a:extLst>
              <a:ext uri="{FF2B5EF4-FFF2-40B4-BE49-F238E27FC236}">
                <a16:creationId xmlns:a16="http://schemas.microsoft.com/office/drawing/2014/main" id="{45F6CD70-957D-4521-B9AD-605F52B972CD}"/>
              </a:ext>
            </a:extLst>
          </p:cNvPr>
          <p:cNvSpPr txBox="1">
            <a:spLocks/>
          </p:cNvSpPr>
          <p:nvPr/>
        </p:nvSpPr>
        <p:spPr bwMode="auto">
          <a:xfrm>
            <a:off x="6576693" y="937608"/>
            <a:ext cx="4656779" cy="4650739"/>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lgn="l" rtl="0" eaLnBrk="1" fontAlgn="base" hangingPunct="1">
              <a:lnSpc>
                <a:spcPct val="85000"/>
              </a:lnSpc>
              <a:spcBef>
                <a:spcPts val="300"/>
              </a:spcBef>
              <a:spcAft>
                <a:spcPct val="0"/>
              </a:spcAft>
              <a:defRPr sz="4000" kern="1400" spc="-160">
                <a:solidFill>
                  <a:schemeClr val="tx1"/>
                </a:solidFill>
                <a:latin typeface="+mj-lt"/>
                <a:ea typeface="+mj-ea"/>
                <a:cs typeface="+mj-cs"/>
              </a:defRPr>
            </a:lvl1pPr>
            <a:lvl2pPr algn="l" rtl="0" eaLnBrk="1" fontAlgn="base" hangingPunct="1">
              <a:lnSpc>
                <a:spcPct val="85000"/>
              </a:lnSpc>
              <a:spcBef>
                <a:spcPct val="0"/>
              </a:spcBef>
              <a:spcAft>
                <a:spcPct val="0"/>
              </a:spcAft>
              <a:defRPr sz="4000">
                <a:solidFill>
                  <a:schemeClr val="tx1"/>
                </a:solidFill>
                <a:latin typeface="Ericsson Hilda" pitchFamily="2" charset="0"/>
              </a:defRPr>
            </a:lvl2pPr>
            <a:lvl3pPr algn="l" rtl="0" eaLnBrk="1" fontAlgn="base" hangingPunct="1">
              <a:lnSpc>
                <a:spcPct val="85000"/>
              </a:lnSpc>
              <a:spcBef>
                <a:spcPct val="0"/>
              </a:spcBef>
              <a:spcAft>
                <a:spcPct val="0"/>
              </a:spcAft>
              <a:defRPr sz="4000">
                <a:solidFill>
                  <a:schemeClr val="tx1"/>
                </a:solidFill>
                <a:latin typeface="Ericsson Hilda" pitchFamily="2" charset="0"/>
              </a:defRPr>
            </a:lvl3pPr>
            <a:lvl4pPr algn="l" rtl="0" eaLnBrk="1" fontAlgn="base" hangingPunct="1">
              <a:lnSpc>
                <a:spcPct val="85000"/>
              </a:lnSpc>
              <a:spcBef>
                <a:spcPct val="0"/>
              </a:spcBef>
              <a:spcAft>
                <a:spcPct val="0"/>
              </a:spcAft>
              <a:defRPr sz="4000">
                <a:solidFill>
                  <a:schemeClr val="tx1"/>
                </a:solidFill>
                <a:latin typeface="Ericsson Hilda" pitchFamily="2" charset="0"/>
              </a:defRPr>
            </a:lvl4pPr>
            <a:lvl5pPr algn="l" rtl="0" eaLnBrk="1" fontAlgn="base" hangingPunct="1">
              <a:lnSpc>
                <a:spcPct val="85000"/>
              </a:lnSpc>
              <a:spcBef>
                <a:spcPct val="0"/>
              </a:spcBef>
              <a:spcAft>
                <a:spcPct val="0"/>
              </a:spcAft>
              <a:defRPr sz="4000">
                <a:solidFill>
                  <a:schemeClr val="tx1"/>
                </a:solidFill>
                <a:latin typeface="Ericsson Hilda" pitchFamily="2" charset="0"/>
              </a:defRPr>
            </a:lvl5pPr>
            <a:lvl6pPr marL="457200" algn="l" rtl="0" eaLnBrk="1" fontAlgn="base" hangingPunct="1">
              <a:spcBef>
                <a:spcPct val="0"/>
              </a:spcBef>
              <a:spcAft>
                <a:spcPct val="0"/>
              </a:spcAft>
              <a:defRPr sz="3200">
                <a:solidFill>
                  <a:schemeClr val="tx1"/>
                </a:solidFill>
                <a:latin typeface="Ericsson Hilda" pitchFamily="2" charset="0"/>
              </a:defRPr>
            </a:lvl6pPr>
            <a:lvl7pPr marL="914400" algn="l" rtl="0" eaLnBrk="1" fontAlgn="base" hangingPunct="1">
              <a:spcBef>
                <a:spcPct val="0"/>
              </a:spcBef>
              <a:spcAft>
                <a:spcPct val="0"/>
              </a:spcAft>
              <a:defRPr sz="3200">
                <a:solidFill>
                  <a:schemeClr val="tx1"/>
                </a:solidFill>
                <a:latin typeface="Ericsson Hilda" pitchFamily="2" charset="0"/>
              </a:defRPr>
            </a:lvl7pPr>
            <a:lvl8pPr marL="1371600" algn="l" rtl="0" eaLnBrk="1" fontAlgn="base" hangingPunct="1">
              <a:spcBef>
                <a:spcPct val="0"/>
              </a:spcBef>
              <a:spcAft>
                <a:spcPct val="0"/>
              </a:spcAft>
              <a:defRPr sz="3200">
                <a:solidFill>
                  <a:schemeClr val="tx1"/>
                </a:solidFill>
                <a:latin typeface="Ericsson Hilda" pitchFamily="2" charset="0"/>
              </a:defRPr>
            </a:lvl8pPr>
            <a:lvl9pPr marL="1828800" algn="l" rtl="0" eaLnBrk="1" fontAlgn="base" hangingPunct="1">
              <a:spcBef>
                <a:spcPct val="0"/>
              </a:spcBef>
              <a:spcAft>
                <a:spcPct val="0"/>
              </a:spcAft>
              <a:defRPr sz="3200">
                <a:solidFill>
                  <a:schemeClr val="tx1"/>
                </a:solidFill>
                <a:latin typeface="Ericsson Hilda" pitchFamily="2" charset="0"/>
              </a:defRPr>
            </a:lvl9pPr>
          </a:lstStyle>
          <a:p>
            <a:pPr marL="0" indent="0">
              <a:buNone/>
            </a:pPr>
            <a:r>
              <a:rPr lang="hu-HU" dirty="0">
                <a:solidFill>
                  <a:schemeClr val="bg1"/>
                </a:solidFill>
              </a:rPr>
              <a:t>Építsünk egy közösséget az agile coaching köré, támogassuk a szervezetet hivatásos Scrum Masterekkel és Agile Coachokkal, akiket mi nevelünk ki.</a:t>
            </a:r>
            <a:endParaRPr lang="hu-HU" sz="3200" dirty="0">
              <a:solidFill>
                <a:schemeClr val="bg1"/>
              </a:solidFill>
            </a:endParaRPr>
          </a:p>
        </p:txBody>
      </p:sp>
      <p:pic>
        <p:nvPicPr>
          <p:cNvPr id="13" name="Graphic 12">
            <a:extLst>
              <a:ext uri="{FF2B5EF4-FFF2-40B4-BE49-F238E27FC236}">
                <a16:creationId xmlns:a16="http://schemas.microsoft.com/office/drawing/2014/main" id="{A2542AE2-A0D9-A343-9669-2AB15B7B1C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7410" y="476250"/>
            <a:ext cx="261523" cy="261523"/>
          </a:xfrm>
          <a:prstGeom prst="rect">
            <a:avLst/>
          </a:prstGeom>
        </p:spPr>
      </p:pic>
      <p:sp>
        <p:nvSpPr>
          <p:cNvPr id="14" name="Rectangle 13">
            <a:extLst>
              <a:ext uri="{FF2B5EF4-FFF2-40B4-BE49-F238E27FC236}">
                <a16:creationId xmlns:a16="http://schemas.microsoft.com/office/drawing/2014/main" id="{2D4CD347-2911-4045-95A7-5A3F7E9B1141}"/>
              </a:ext>
            </a:extLst>
          </p:cNvPr>
          <p:cNvSpPr/>
          <p:nvPr/>
        </p:nvSpPr>
        <p:spPr bwMode="auto">
          <a:xfrm>
            <a:off x="566508" y="2544361"/>
            <a:ext cx="4277771" cy="580473"/>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311150" indent="-311150">
              <a:buFont typeface="Arial" panose="020B0604020202020204" pitchFamily="34" charset="0"/>
              <a:buChar char="•"/>
            </a:pPr>
            <a:r>
              <a:rPr lang="hu-HU" sz="3200" dirty="0">
                <a:latin typeface="+mj-lt"/>
              </a:rPr>
              <a:t>Legyenek folyamatok</a:t>
            </a:r>
          </a:p>
        </p:txBody>
      </p:sp>
    </p:spTree>
    <p:extLst>
      <p:ext uri="{BB962C8B-B14F-4D97-AF65-F5344CB8AC3E}">
        <p14:creationId xmlns:p14="http://schemas.microsoft.com/office/powerpoint/2010/main" val="88727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P spid="4" grpId="0"/>
      <p:bldP spid="9"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1F25BC-FE52-4D83-9927-87A9B4032BA2}"/>
              </a:ext>
            </a:extLst>
          </p:cNvPr>
          <p:cNvSpPr>
            <a:spLocks noGrp="1"/>
          </p:cNvSpPr>
          <p:nvPr>
            <p:ph type="title"/>
          </p:nvPr>
        </p:nvSpPr>
        <p:spPr/>
        <p:txBody>
          <a:bodyPr/>
          <a:lstStyle/>
          <a:p>
            <a:r>
              <a:rPr lang="hu-HU" dirty="0"/>
              <a:t>Működésünk</a:t>
            </a:r>
            <a:endParaRPr lang="en-US" dirty="0"/>
          </a:p>
        </p:txBody>
      </p:sp>
      <p:sp>
        <p:nvSpPr>
          <p:cNvPr id="17" name="TextBox 26">
            <a:extLst>
              <a:ext uri="{FF2B5EF4-FFF2-40B4-BE49-F238E27FC236}">
                <a16:creationId xmlns:a16="http://schemas.microsoft.com/office/drawing/2014/main" id="{F332CFFF-EAE0-466B-8D83-D76341317391}"/>
              </a:ext>
            </a:extLst>
          </p:cNvPr>
          <p:cNvSpPr txBox="1">
            <a:spLocks noChangeArrowheads="1"/>
          </p:cNvSpPr>
          <p:nvPr/>
        </p:nvSpPr>
        <p:spPr bwMode="auto">
          <a:xfrm>
            <a:off x="3359147" y="3786666"/>
            <a:ext cx="2592388" cy="1617074"/>
          </a:xfrm>
          <a:prstGeom prst="rect">
            <a:avLst/>
          </a:prstGeom>
          <a:solidFill>
            <a:schemeClr val="accent2"/>
          </a:solidFill>
          <a:ln>
            <a:noFill/>
          </a:ln>
        </p:spPr>
        <p:txBody>
          <a:bodyPr lIns="182880" tIns="0" rIns="0" bIns="0" anchor="ctr"/>
          <a:lstStyle>
            <a:lvl1pPr>
              <a:defRPr>
                <a:solidFill>
                  <a:schemeClr val="tx1"/>
                </a:solidFill>
                <a:latin typeface="Ericsson Hilda" panose="020B0604020202020204" pitchFamily="34" charset="0"/>
                <a:ea typeface="Ericsson Hilda" panose="020B0600070205080204" pitchFamily="34" charset="-128"/>
              </a:defRPr>
            </a:lvl1pPr>
            <a:lvl2pPr marL="37931725" indent="-37474525">
              <a:defRPr>
                <a:solidFill>
                  <a:schemeClr val="tx1"/>
                </a:solidFill>
                <a:latin typeface="Ericsson Hilda" panose="020B0604020202020204" pitchFamily="34" charset="0"/>
                <a:ea typeface="Ericsson Hilda" panose="020B0600070205080204" pitchFamily="34" charset="-128"/>
              </a:defRPr>
            </a:lvl2pPr>
            <a:lvl3pPr marL="1143000" indent="-228600">
              <a:defRPr>
                <a:solidFill>
                  <a:schemeClr val="tx1"/>
                </a:solidFill>
                <a:latin typeface="Ericsson Hilda" panose="020B0604020202020204" pitchFamily="34" charset="0"/>
                <a:ea typeface="Ericsson Hilda" panose="020B0600070205080204" pitchFamily="34" charset="-128"/>
              </a:defRPr>
            </a:lvl3pPr>
            <a:lvl4pPr marL="1600200" indent="-228600">
              <a:defRPr>
                <a:solidFill>
                  <a:schemeClr val="tx1"/>
                </a:solidFill>
                <a:latin typeface="Ericsson Hilda" panose="020B0604020202020204" pitchFamily="34" charset="0"/>
                <a:ea typeface="Ericsson Hilda" panose="020B0600070205080204" pitchFamily="34" charset="-128"/>
              </a:defRPr>
            </a:lvl4pPr>
            <a:lvl5pPr marL="2057400" indent="-228600">
              <a:defRPr>
                <a:solidFill>
                  <a:schemeClr val="tx1"/>
                </a:solidFill>
                <a:latin typeface="Ericsson Hilda" panose="020B0604020202020204" pitchFamily="34" charset="0"/>
                <a:ea typeface="Ericsson Hilda" panose="020B0600070205080204" pitchFamily="34" charset="-128"/>
              </a:defRPr>
            </a:lvl5pPr>
            <a:lvl6pPr marL="2514600" indent="-228600" eaLnBrk="0" fontAlgn="base" hangingPunct="0">
              <a:spcBef>
                <a:spcPct val="0"/>
              </a:spcBef>
              <a:spcAft>
                <a:spcPct val="0"/>
              </a:spcAft>
              <a:defRPr>
                <a:solidFill>
                  <a:schemeClr val="tx1"/>
                </a:solidFill>
                <a:latin typeface="Ericsson Hilda" panose="020B0604020202020204" pitchFamily="34" charset="0"/>
                <a:ea typeface="Ericsson Hilda" panose="020B0600070205080204" pitchFamily="34" charset="-128"/>
              </a:defRPr>
            </a:lvl6pPr>
            <a:lvl7pPr marL="2971800" indent="-228600" eaLnBrk="0" fontAlgn="base" hangingPunct="0">
              <a:spcBef>
                <a:spcPct val="0"/>
              </a:spcBef>
              <a:spcAft>
                <a:spcPct val="0"/>
              </a:spcAft>
              <a:defRPr>
                <a:solidFill>
                  <a:schemeClr val="tx1"/>
                </a:solidFill>
                <a:latin typeface="Ericsson Hilda" panose="020B0604020202020204" pitchFamily="34" charset="0"/>
                <a:ea typeface="Ericsson Hilda" panose="020B0600070205080204" pitchFamily="34" charset="-128"/>
              </a:defRPr>
            </a:lvl7pPr>
            <a:lvl8pPr marL="3429000" indent="-228600" eaLnBrk="0" fontAlgn="base" hangingPunct="0">
              <a:spcBef>
                <a:spcPct val="0"/>
              </a:spcBef>
              <a:spcAft>
                <a:spcPct val="0"/>
              </a:spcAft>
              <a:defRPr>
                <a:solidFill>
                  <a:schemeClr val="tx1"/>
                </a:solidFill>
                <a:latin typeface="Ericsson Hilda" panose="020B0604020202020204" pitchFamily="34" charset="0"/>
                <a:ea typeface="Ericsson Hilda" panose="020B0600070205080204" pitchFamily="34" charset="-128"/>
              </a:defRPr>
            </a:lvl8pPr>
            <a:lvl9pPr marL="3886200" indent="-228600" eaLnBrk="0" fontAlgn="base" hangingPunct="0">
              <a:spcBef>
                <a:spcPct val="0"/>
              </a:spcBef>
              <a:spcAft>
                <a:spcPct val="0"/>
              </a:spcAft>
              <a:defRPr>
                <a:solidFill>
                  <a:schemeClr val="tx1"/>
                </a:solidFill>
                <a:latin typeface="Ericsson Hilda" panose="020B0604020202020204" pitchFamily="34" charset="0"/>
                <a:ea typeface="Ericsson Hilda" panose="020B0600070205080204" pitchFamily="34" charset="-128"/>
              </a:defRPr>
            </a:lvl9pPr>
          </a:lstStyle>
          <a:p>
            <a:pPr marL="0" indent="0">
              <a:buNone/>
            </a:pPr>
            <a:r>
              <a:rPr lang="hu-HU" sz="3200" kern="1400" spc="-160" dirty="0">
                <a:solidFill>
                  <a:schemeClr val="bg1"/>
                </a:solidFill>
                <a:latin typeface="+mj-lt"/>
                <a:ea typeface="+mj-ea"/>
                <a:cs typeface="+mj-cs"/>
              </a:rPr>
              <a:t>Agile Community meetup</a:t>
            </a:r>
            <a:endParaRPr lang="en-US" sz="3200" kern="1400" spc="-160" dirty="0">
              <a:solidFill>
                <a:schemeClr val="bg1"/>
              </a:solidFill>
              <a:latin typeface="+mj-lt"/>
              <a:ea typeface="+mj-ea"/>
              <a:cs typeface="+mj-cs"/>
            </a:endParaRPr>
          </a:p>
        </p:txBody>
      </p:sp>
      <p:sp>
        <p:nvSpPr>
          <p:cNvPr id="5" name="Rektangel 29">
            <a:extLst>
              <a:ext uri="{FF2B5EF4-FFF2-40B4-BE49-F238E27FC236}">
                <a16:creationId xmlns:a16="http://schemas.microsoft.com/office/drawing/2014/main" id="{687675D8-665F-4804-9DE9-9B593289E729}"/>
              </a:ext>
            </a:extLst>
          </p:cNvPr>
          <p:cNvSpPr>
            <a:spLocks noChangeArrowheads="1"/>
          </p:cNvSpPr>
          <p:nvPr/>
        </p:nvSpPr>
        <p:spPr bwMode="auto">
          <a:xfrm>
            <a:off x="3359150" y="1860410"/>
            <a:ext cx="2592388" cy="1623184"/>
          </a:xfrm>
          <a:prstGeom prst="rect">
            <a:avLst/>
          </a:prstGeom>
          <a:solidFill>
            <a:srgbClr val="FF0000"/>
          </a:solidFill>
          <a:ln w="12700">
            <a:noFill/>
            <a:round/>
            <a:headEnd/>
            <a:tailEnd/>
          </a:ln>
        </p:spPr>
        <p:txBody>
          <a:bodyPr lIns="182880" tIns="0" bIns="0" anchor="ctr">
            <a:prstTxWarp prst="textNoShape">
              <a:avLst/>
            </a:prstTxWarp>
          </a:bodyPr>
          <a:lstStyle/>
          <a:p>
            <a:pPr marL="0" indent="0">
              <a:buNone/>
            </a:pPr>
            <a:r>
              <a:rPr lang="hu-HU" sz="3200" kern="1400" spc="-160" dirty="0">
                <a:solidFill>
                  <a:schemeClr val="bg1"/>
                </a:solidFill>
                <a:latin typeface="+mj-lt"/>
                <a:ea typeface="+mj-ea"/>
                <a:cs typeface="+mj-cs"/>
              </a:rPr>
              <a:t>Csoportos coaching</a:t>
            </a:r>
          </a:p>
          <a:p>
            <a:pPr marL="0" indent="0">
              <a:buNone/>
            </a:pPr>
            <a:r>
              <a:rPr lang="hu-HU" sz="1800" dirty="0">
                <a:solidFill>
                  <a:schemeClr val="bg1"/>
                </a:solidFill>
              </a:rPr>
              <a:t>Scrum Mastereknek</a:t>
            </a:r>
          </a:p>
        </p:txBody>
      </p:sp>
      <p:sp>
        <p:nvSpPr>
          <p:cNvPr id="6" name="Rektangel 31">
            <a:extLst>
              <a:ext uri="{FF2B5EF4-FFF2-40B4-BE49-F238E27FC236}">
                <a16:creationId xmlns:a16="http://schemas.microsoft.com/office/drawing/2014/main" id="{B43B737F-9370-4C02-9D71-7892771FA759}"/>
              </a:ext>
            </a:extLst>
          </p:cNvPr>
          <p:cNvSpPr>
            <a:spLocks noChangeArrowheads="1"/>
          </p:cNvSpPr>
          <p:nvPr/>
        </p:nvSpPr>
        <p:spPr bwMode="auto">
          <a:xfrm>
            <a:off x="479425" y="3786665"/>
            <a:ext cx="2592387" cy="1623184"/>
          </a:xfrm>
          <a:prstGeom prst="rect">
            <a:avLst/>
          </a:prstGeom>
          <a:solidFill>
            <a:srgbClr val="FFC000"/>
          </a:solidFill>
          <a:ln w="12700">
            <a:noFill/>
            <a:round/>
            <a:headEnd/>
            <a:tailEnd/>
          </a:ln>
        </p:spPr>
        <p:txBody>
          <a:bodyPr lIns="182880" tIns="0" bIns="0" anchor="ctr">
            <a:prstTxWarp prst="textNoShape">
              <a:avLst/>
            </a:prstTxWarp>
          </a:bodyPr>
          <a:lstStyle/>
          <a:p>
            <a:pPr marL="0" indent="0">
              <a:buNone/>
            </a:pPr>
            <a:r>
              <a:rPr lang="hu-HU" sz="3200" kern="1400" spc="-160" dirty="0">
                <a:solidFill>
                  <a:schemeClr val="bg1"/>
                </a:solidFill>
                <a:latin typeface="+mj-lt"/>
                <a:ea typeface="+mj-ea"/>
                <a:cs typeface="+mj-cs"/>
              </a:rPr>
              <a:t>Könyvklub</a:t>
            </a:r>
            <a:endParaRPr lang="en-US" sz="3200" kern="1400" spc="-160" dirty="0">
              <a:solidFill>
                <a:schemeClr val="bg1"/>
              </a:solidFill>
              <a:latin typeface="+mj-lt"/>
              <a:ea typeface="+mj-ea"/>
              <a:cs typeface="+mj-cs"/>
            </a:endParaRPr>
          </a:p>
        </p:txBody>
      </p:sp>
      <p:sp>
        <p:nvSpPr>
          <p:cNvPr id="15" name="Femhörning 75">
            <a:extLst>
              <a:ext uri="{FF2B5EF4-FFF2-40B4-BE49-F238E27FC236}">
                <a16:creationId xmlns:a16="http://schemas.microsoft.com/office/drawing/2014/main" id="{955CD60A-8B41-4ED3-9D0B-5D80D6058730}"/>
              </a:ext>
            </a:extLst>
          </p:cNvPr>
          <p:cNvSpPr>
            <a:spLocks noChangeArrowheads="1"/>
          </p:cNvSpPr>
          <p:nvPr/>
        </p:nvSpPr>
        <p:spPr bwMode="auto">
          <a:xfrm>
            <a:off x="479425" y="1860410"/>
            <a:ext cx="2592389" cy="1623184"/>
          </a:xfrm>
          <a:prstGeom prst="homePlate">
            <a:avLst>
              <a:gd name="adj" fmla="val 0"/>
            </a:avLst>
          </a:prstGeom>
          <a:solidFill>
            <a:srgbClr val="0082F0"/>
          </a:solidFill>
          <a:ln w="9525">
            <a:noFill/>
            <a:miter lim="800000"/>
            <a:headEnd/>
            <a:tailEnd/>
          </a:ln>
        </p:spPr>
        <p:txBody>
          <a:bodyPr lIns="182880" tIns="0" rIns="0" bIns="0" anchor="ctr">
            <a:prstTxWarp prst="textNoShape">
              <a:avLst/>
            </a:prstTxWarp>
          </a:bodyPr>
          <a:lstStyle/>
          <a:p>
            <a:pPr marL="0" indent="0">
              <a:buNone/>
            </a:pPr>
            <a:r>
              <a:rPr lang="hu-HU" sz="3200" kern="1400" spc="-160" dirty="0">
                <a:solidFill>
                  <a:schemeClr val="bg1"/>
                </a:solidFill>
                <a:latin typeface="+mj-lt"/>
                <a:ea typeface="+mj-ea"/>
                <a:cs typeface="+mj-cs"/>
              </a:rPr>
              <a:t>Mentorálás</a:t>
            </a:r>
          </a:p>
        </p:txBody>
      </p:sp>
      <p:grpSp>
        <p:nvGrpSpPr>
          <p:cNvPr id="10" name="Group 9">
            <a:extLst>
              <a:ext uri="{FF2B5EF4-FFF2-40B4-BE49-F238E27FC236}">
                <a16:creationId xmlns:a16="http://schemas.microsoft.com/office/drawing/2014/main" id="{23D002D9-DC09-44FC-B133-92645FBD550B}"/>
              </a:ext>
            </a:extLst>
          </p:cNvPr>
          <p:cNvGrpSpPr/>
          <p:nvPr/>
        </p:nvGrpSpPr>
        <p:grpSpPr>
          <a:xfrm>
            <a:off x="6240463" y="1641007"/>
            <a:ext cx="5457825" cy="4095750"/>
            <a:chOff x="6240463" y="1641007"/>
            <a:chExt cx="5457825" cy="4095750"/>
          </a:xfrm>
        </p:grpSpPr>
        <p:pic>
          <p:nvPicPr>
            <p:cNvPr id="5124" name="Picture 4" descr="HP® EliteBook 840">
              <a:extLst>
                <a:ext uri="{FF2B5EF4-FFF2-40B4-BE49-F238E27FC236}">
                  <a16:creationId xmlns:a16="http://schemas.microsoft.com/office/drawing/2014/main" id="{A555F8F2-03DA-4236-A94A-A3C4F0404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1641007"/>
              <a:ext cx="5457825" cy="4095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D85917E-0FDB-43F6-AC86-E54D11D5C7FF}"/>
                </a:ext>
              </a:extLst>
            </p:cNvPr>
            <p:cNvPicPr>
              <a:picLocks noChangeAspect="1"/>
            </p:cNvPicPr>
            <p:nvPr/>
          </p:nvPicPr>
          <p:blipFill rotWithShape="1">
            <a:blip r:embed="rId4"/>
            <a:srcRect r="50000"/>
            <a:stretch/>
          </p:blipFill>
          <p:spPr>
            <a:xfrm>
              <a:off x="7051086" y="2071742"/>
              <a:ext cx="3835303" cy="2157358"/>
            </a:xfrm>
            <a:prstGeom prst="rect">
              <a:avLst/>
            </a:prstGeom>
          </p:spPr>
        </p:pic>
      </p:grpSp>
    </p:spTree>
    <p:extLst>
      <p:ext uri="{BB962C8B-B14F-4D97-AF65-F5344CB8AC3E}">
        <p14:creationId xmlns:p14="http://schemas.microsoft.com/office/powerpoint/2010/main" val="30768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6"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ECEC85-81B0-47F5-BC72-453E2FE98689}"/>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4348" r="36414"/>
          <a:stretch/>
        </p:blipFill>
        <p:spPr bwMode="auto">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49B558-7C45-48DF-9B41-0F14EBF3EB9F}"/>
              </a:ext>
            </a:extLst>
          </p:cNvPr>
          <p:cNvSpPr/>
          <p:nvPr/>
        </p:nvSpPr>
        <p:spPr bwMode="auto">
          <a:xfrm>
            <a:off x="0" y="0"/>
            <a:ext cx="6096000" cy="6858000"/>
          </a:xfrm>
          <a:prstGeom prst="rect">
            <a:avLst/>
          </a:prstGeom>
          <a:solidFill>
            <a:schemeClr val="tx1">
              <a:alpha val="30000"/>
            </a:schemeClr>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sp>
        <p:nvSpPr>
          <p:cNvPr id="2" name="Title 1">
            <a:extLst>
              <a:ext uri="{FF2B5EF4-FFF2-40B4-BE49-F238E27FC236}">
                <a16:creationId xmlns:a16="http://schemas.microsoft.com/office/drawing/2014/main" id="{B31A6D35-7785-426D-957C-ED7FBF003706}"/>
              </a:ext>
            </a:extLst>
          </p:cNvPr>
          <p:cNvSpPr>
            <a:spLocks noGrp="1"/>
          </p:cNvSpPr>
          <p:nvPr>
            <p:ph type="title"/>
          </p:nvPr>
        </p:nvSpPr>
        <p:spPr/>
        <p:txBody>
          <a:bodyPr/>
          <a:lstStyle/>
          <a:p>
            <a:r>
              <a:rPr lang="hu-HU" dirty="0"/>
              <a:t>Működés - jótanácsok</a:t>
            </a:r>
            <a:endParaRPr lang="en-US" dirty="0"/>
          </a:p>
        </p:txBody>
      </p:sp>
      <p:sp>
        <p:nvSpPr>
          <p:cNvPr id="3" name="Content Placeholder 2">
            <a:extLst>
              <a:ext uri="{FF2B5EF4-FFF2-40B4-BE49-F238E27FC236}">
                <a16:creationId xmlns:a16="http://schemas.microsoft.com/office/drawing/2014/main" id="{71CEE187-A79C-4D7C-A9C0-2C360D52FB21}"/>
              </a:ext>
            </a:extLst>
          </p:cNvPr>
          <p:cNvSpPr>
            <a:spLocks noGrp="1"/>
          </p:cNvSpPr>
          <p:nvPr>
            <p:ph sz="quarter" idx="10"/>
          </p:nvPr>
        </p:nvSpPr>
        <p:spPr>
          <a:xfrm>
            <a:off x="6240463" y="1844675"/>
            <a:ext cx="5472112" cy="2397541"/>
          </a:xfrm>
        </p:spPr>
        <p:txBody>
          <a:bodyPr/>
          <a:lstStyle/>
          <a:p>
            <a:pPr marL="0" indent="0">
              <a:buNone/>
            </a:pPr>
            <a:r>
              <a:rPr lang="hu-HU" dirty="0"/>
              <a:t>Legyen</a:t>
            </a:r>
          </a:p>
          <a:p>
            <a:pPr lvl="1">
              <a:buFont typeface="Arial" panose="020B0604020202020204" pitchFamily="34" charset="0"/>
              <a:buChar char="•"/>
            </a:pPr>
            <a:r>
              <a:rPr lang="hu-HU" dirty="0"/>
              <a:t>Elérhető backlogotok</a:t>
            </a:r>
          </a:p>
          <a:p>
            <a:pPr lvl="1">
              <a:buFont typeface="Arial" panose="020B0604020202020204" pitchFamily="34" charset="0"/>
              <a:buChar char="•"/>
            </a:pPr>
            <a:r>
              <a:rPr lang="hu-HU" dirty="0"/>
              <a:t>Kommunikációs csatornátok</a:t>
            </a:r>
          </a:p>
          <a:p>
            <a:pPr lvl="1">
              <a:buFont typeface="Arial" panose="020B0604020202020204" pitchFamily="34" charset="0"/>
              <a:buChar char="•"/>
            </a:pPr>
            <a:r>
              <a:rPr lang="hu-HU" dirty="0"/>
              <a:t>Lelkes keménymag</a:t>
            </a:r>
          </a:p>
          <a:p>
            <a:pPr lvl="1">
              <a:buFont typeface="Arial" panose="020B0604020202020204" pitchFamily="34" charset="0"/>
              <a:buChar char="•"/>
            </a:pPr>
            <a:r>
              <a:rPr lang="hu-HU" dirty="0"/>
              <a:t>Nyitott szemetek és fületek</a:t>
            </a:r>
          </a:p>
          <a:p>
            <a:pPr lvl="1">
              <a:buFont typeface="Arial" panose="020B0604020202020204" pitchFamily="34" charset="0"/>
              <a:buChar char="•"/>
            </a:pPr>
            <a:endParaRPr lang="hu-HU" dirty="0"/>
          </a:p>
        </p:txBody>
      </p:sp>
      <p:sp>
        <p:nvSpPr>
          <p:cNvPr id="5" name="Rectangle 4">
            <a:extLst>
              <a:ext uri="{FF2B5EF4-FFF2-40B4-BE49-F238E27FC236}">
                <a16:creationId xmlns:a16="http://schemas.microsoft.com/office/drawing/2014/main" id="{BCB96D6E-734E-4685-9CED-E225DEEDD2C4}"/>
              </a:ext>
            </a:extLst>
          </p:cNvPr>
          <p:cNvSpPr/>
          <p:nvPr/>
        </p:nvSpPr>
        <p:spPr bwMode="auto">
          <a:xfrm>
            <a:off x="479425" y="2244096"/>
            <a:ext cx="4277771" cy="199812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183600" lvl="1" indent="0">
              <a:buNone/>
            </a:pPr>
            <a:r>
              <a:rPr lang="hu-HU" sz="3200" dirty="0">
                <a:solidFill>
                  <a:schemeClr val="bg1"/>
                </a:solidFill>
              </a:rPr>
              <a:t>Onnan tudod, hogy jó az irány, ha tudtok reagálni arra, ami a szervezetben történik</a:t>
            </a:r>
            <a:endParaRPr lang="en-US" sz="3200" dirty="0">
              <a:solidFill>
                <a:schemeClr val="bg1"/>
              </a:solidFill>
            </a:endParaRPr>
          </a:p>
        </p:txBody>
      </p:sp>
    </p:spTree>
    <p:extLst>
      <p:ext uri="{BB962C8B-B14F-4D97-AF65-F5344CB8AC3E}">
        <p14:creationId xmlns:p14="http://schemas.microsoft.com/office/powerpoint/2010/main" val="255346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8369F-0D1C-D044-93D1-3CCAF8671FB9}"/>
              </a:ext>
            </a:extLst>
          </p:cNvPr>
          <p:cNvPicPr>
            <a:picLocks noChangeAspect="1"/>
          </p:cNvPicPr>
          <p:nvPr/>
        </p:nvPicPr>
        <p:blipFill rotWithShape="1">
          <a:blip r:embed="rId5"/>
          <a:srcRect t="15505"/>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A3948DB-02E4-4262-8835-F7C5981B4027}"/>
              </a:ext>
            </a:extLst>
          </p:cNvPr>
          <p:cNvSpPr/>
          <p:nvPr/>
        </p:nvSpPr>
        <p:spPr bwMode="auto">
          <a:xfrm>
            <a:off x="0" y="0"/>
            <a:ext cx="12192000" cy="6858000"/>
          </a:xfrm>
          <a:prstGeom prst="rect">
            <a:avLst/>
          </a:prstGeom>
          <a:solidFill>
            <a:schemeClr val="tx1">
              <a:alpha val="40000"/>
            </a:schemeClr>
          </a:solidFill>
          <a:ln w="12700" cap="flat" cmpd="sng" algn="ctr">
            <a:no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p>
            <a:pPr marL="0" indent="0" algn="l">
              <a:buNone/>
            </a:pPr>
            <a:endParaRPr lang="en-US" dirty="0">
              <a:solidFill>
                <a:schemeClr val="bg1"/>
              </a:solidFill>
            </a:endParaRPr>
          </a:p>
        </p:txBody>
      </p:sp>
      <p:pic>
        <p:nvPicPr>
          <p:cNvPr id="15" name="Graphic 14">
            <a:extLst>
              <a:ext uri="{FF2B5EF4-FFF2-40B4-BE49-F238E27FC236}">
                <a16:creationId xmlns:a16="http://schemas.microsoft.com/office/drawing/2014/main" id="{5ADF227E-7B02-44B1-BB09-021375EB11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87410" y="476250"/>
            <a:ext cx="261523" cy="261523"/>
          </a:xfrm>
          <a:prstGeom prst="rect">
            <a:avLst/>
          </a:prstGeom>
        </p:spPr>
      </p:pic>
      <p:sp>
        <p:nvSpPr>
          <p:cNvPr id="41" name="Title 3">
            <a:extLst>
              <a:ext uri="{FF2B5EF4-FFF2-40B4-BE49-F238E27FC236}">
                <a16:creationId xmlns:a16="http://schemas.microsoft.com/office/drawing/2014/main" id="{B4314865-C10B-40FF-9087-472F4DCD40AF}"/>
              </a:ext>
            </a:extLst>
          </p:cNvPr>
          <p:cNvSpPr txBox="1">
            <a:spLocks/>
          </p:cNvSpPr>
          <p:nvPr/>
        </p:nvSpPr>
        <p:spPr bwMode="auto">
          <a:xfrm>
            <a:off x="479424" y="476249"/>
            <a:ext cx="4120943" cy="1641917"/>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lgn="l" rtl="0" eaLnBrk="1" fontAlgn="base" hangingPunct="1">
              <a:lnSpc>
                <a:spcPct val="85000"/>
              </a:lnSpc>
              <a:spcBef>
                <a:spcPts val="300"/>
              </a:spcBef>
              <a:spcAft>
                <a:spcPct val="0"/>
              </a:spcAft>
              <a:defRPr lang="en-US" sz="6000" b="0" kern="1400" spc="-160" dirty="0">
                <a:solidFill>
                  <a:schemeClr val="bg1"/>
                </a:solidFill>
                <a:latin typeface="+mj-lt"/>
                <a:ea typeface="+mj-ea"/>
                <a:cs typeface="+mj-cs"/>
              </a:defRPr>
            </a:lvl1pPr>
            <a:lvl2pPr algn="l" rtl="0" eaLnBrk="1" fontAlgn="base" hangingPunct="1">
              <a:lnSpc>
                <a:spcPct val="85000"/>
              </a:lnSpc>
              <a:spcBef>
                <a:spcPct val="0"/>
              </a:spcBef>
              <a:spcAft>
                <a:spcPct val="0"/>
              </a:spcAft>
              <a:defRPr sz="4000">
                <a:solidFill>
                  <a:schemeClr val="tx1"/>
                </a:solidFill>
                <a:latin typeface="Ericsson Hilda" pitchFamily="2" charset="0"/>
              </a:defRPr>
            </a:lvl2pPr>
            <a:lvl3pPr algn="l" rtl="0" eaLnBrk="1" fontAlgn="base" hangingPunct="1">
              <a:lnSpc>
                <a:spcPct val="85000"/>
              </a:lnSpc>
              <a:spcBef>
                <a:spcPct val="0"/>
              </a:spcBef>
              <a:spcAft>
                <a:spcPct val="0"/>
              </a:spcAft>
              <a:defRPr sz="4000">
                <a:solidFill>
                  <a:schemeClr val="tx1"/>
                </a:solidFill>
                <a:latin typeface="Ericsson Hilda" pitchFamily="2" charset="0"/>
              </a:defRPr>
            </a:lvl3pPr>
            <a:lvl4pPr algn="l" rtl="0" eaLnBrk="1" fontAlgn="base" hangingPunct="1">
              <a:lnSpc>
                <a:spcPct val="85000"/>
              </a:lnSpc>
              <a:spcBef>
                <a:spcPct val="0"/>
              </a:spcBef>
              <a:spcAft>
                <a:spcPct val="0"/>
              </a:spcAft>
              <a:defRPr sz="4000">
                <a:solidFill>
                  <a:schemeClr val="tx1"/>
                </a:solidFill>
                <a:latin typeface="Ericsson Hilda" pitchFamily="2" charset="0"/>
              </a:defRPr>
            </a:lvl4pPr>
            <a:lvl5pPr algn="l" rtl="0" eaLnBrk="1" fontAlgn="base" hangingPunct="1">
              <a:lnSpc>
                <a:spcPct val="85000"/>
              </a:lnSpc>
              <a:spcBef>
                <a:spcPct val="0"/>
              </a:spcBef>
              <a:spcAft>
                <a:spcPct val="0"/>
              </a:spcAft>
              <a:defRPr sz="4000">
                <a:solidFill>
                  <a:schemeClr val="tx1"/>
                </a:solidFill>
                <a:latin typeface="Ericsson Hilda" pitchFamily="2" charset="0"/>
              </a:defRPr>
            </a:lvl5pPr>
            <a:lvl6pPr marL="457200" algn="l" rtl="0" eaLnBrk="1" fontAlgn="base" hangingPunct="1">
              <a:spcBef>
                <a:spcPct val="0"/>
              </a:spcBef>
              <a:spcAft>
                <a:spcPct val="0"/>
              </a:spcAft>
              <a:defRPr sz="3200">
                <a:solidFill>
                  <a:schemeClr val="tx1"/>
                </a:solidFill>
                <a:latin typeface="Ericsson Hilda" pitchFamily="2" charset="0"/>
              </a:defRPr>
            </a:lvl6pPr>
            <a:lvl7pPr marL="914400" algn="l" rtl="0" eaLnBrk="1" fontAlgn="base" hangingPunct="1">
              <a:spcBef>
                <a:spcPct val="0"/>
              </a:spcBef>
              <a:spcAft>
                <a:spcPct val="0"/>
              </a:spcAft>
              <a:defRPr sz="3200">
                <a:solidFill>
                  <a:schemeClr val="tx1"/>
                </a:solidFill>
                <a:latin typeface="Ericsson Hilda" pitchFamily="2" charset="0"/>
              </a:defRPr>
            </a:lvl7pPr>
            <a:lvl8pPr marL="1371600" algn="l" rtl="0" eaLnBrk="1" fontAlgn="base" hangingPunct="1">
              <a:spcBef>
                <a:spcPct val="0"/>
              </a:spcBef>
              <a:spcAft>
                <a:spcPct val="0"/>
              </a:spcAft>
              <a:defRPr sz="3200">
                <a:solidFill>
                  <a:schemeClr val="tx1"/>
                </a:solidFill>
                <a:latin typeface="Ericsson Hilda" pitchFamily="2" charset="0"/>
              </a:defRPr>
            </a:lvl8pPr>
            <a:lvl9pPr marL="1828800" algn="l" rtl="0" eaLnBrk="1" fontAlgn="base" hangingPunct="1">
              <a:spcBef>
                <a:spcPct val="0"/>
              </a:spcBef>
              <a:spcAft>
                <a:spcPct val="0"/>
              </a:spcAft>
              <a:defRPr sz="3200">
                <a:solidFill>
                  <a:schemeClr val="tx1"/>
                </a:solidFill>
                <a:latin typeface="Ericsson Hilda" pitchFamily="2" charset="0"/>
              </a:defRPr>
            </a:lvl9pPr>
          </a:lstStyle>
          <a:p>
            <a:pPr marL="0" indent="0">
              <a:buFontTx/>
              <a:buNone/>
            </a:pPr>
            <a:r>
              <a:rPr lang="hu-HU" dirty="0"/>
              <a:t>Építs közösséget!</a:t>
            </a:r>
          </a:p>
        </p:txBody>
      </p:sp>
      <p:sp>
        <p:nvSpPr>
          <p:cNvPr id="5" name="Rectangle 4">
            <a:extLst>
              <a:ext uri="{FF2B5EF4-FFF2-40B4-BE49-F238E27FC236}">
                <a16:creationId xmlns:a16="http://schemas.microsoft.com/office/drawing/2014/main" id="{C5D50A12-9B70-46C7-AC1C-789FE8E9814B}"/>
              </a:ext>
            </a:extLst>
          </p:cNvPr>
          <p:cNvSpPr/>
          <p:nvPr/>
        </p:nvSpPr>
        <p:spPr bwMode="auto">
          <a:xfrm>
            <a:off x="8945624" y="3568445"/>
            <a:ext cx="2766951" cy="919637"/>
          </a:xfrm>
          <a:prstGeom prst="rect">
            <a:avLst/>
          </a:prstGeom>
          <a:solidFill>
            <a:schemeClr val="tx1">
              <a:alpha val="40000"/>
            </a:schemeClr>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0" indent="0" algn="ctr">
              <a:buNone/>
            </a:pPr>
            <a:r>
              <a:rPr lang="hu-HU" dirty="0">
                <a:solidFill>
                  <a:schemeClr val="bg1"/>
                </a:solidFill>
              </a:rPr>
              <a:t>Agilitás</a:t>
            </a:r>
          </a:p>
        </p:txBody>
      </p:sp>
      <p:sp>
        <p:nvSpPr>
          <p:cNvPr id="6" name="Rectangle 5">
            <a:extLst>
              <a:ext uri="{FF2B5EF4-FFF2-40B4-BE49-F238E27FC236}">
                <a16:creationId xmlns:a16="http://schemas.microsoft.com/office/drawing/2014/main" id="{6C0AC23E-0B37-45EC-B0D7-99CCA2496EE2}"/>
              </a:ext>
            </a:extLst>
          </p:cNvPr>
          <p:cNvSpPr/>
          <p:nvPr/>
        </p:nvSpPr>
        <p:spPr bwMode="auto">
          <a:xfrm>
            <a:off x="4712524" y="3568444"/>
            <a:ext cx="2766951" cy="919637"/>
          </a:xfrm>
          <a:prstGeom prst="rect">
            <a:avLst/>
          </a:prstGeom>
          <a:solidFill>
            <a:schemeClr val="tx1">
              <a:alpha val="40000"/>
            </a:schemeClr>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0" indent="0" algn="ctr">
              <a:buNone/>
            </a:pPr>
            <a:r>
              <a:rPr lang="hu-HU">
                <a:solidFill>
                  <a:schemeClr val="bg1"/>
                </a:solidFill>
              </a:rPr>
              <a:t>Hatás</a:t>
            </a:r>
            <a:endParaRPr lang="hu-HU" dirty="0">
              <a:solidFill>
                <a:schemeClr val="bg1"/>
              </a:solidFill>
            </a:endParaRPr>
          </a:p>
        </p:txBody>
      </p:sp>
      <p:sp>
        <p:nvSpPr>
          <p:cNvPr id="7" name="Rectangle 6">
            <a:extLst>
              <a:ext uri="{FF2B5EF4-FFF2-40B4-BE49-F238E27FC236}">
                <a16:creationId xmlns:a16="http://schemas.microsoft.com/office/drawing/2014/main" id="{FBAC5D1C-01D7-4F6C-AAEB-28C860D83B16}"/>
              </a:ext>
            </a:extLst>
          </p:cNvPr>
          <p:cNvSpPr/>
          <p:nvPr/>
        </p:nvSpPr>
        <p:spPr bwMode="auto">
          <a:xfrm>
            <a:off x="479424" y="3568445"/>
            <a:ext cx="2766951" cy="919637"/>
          </a:xfrm>
          <a:prstGeom prst="rect">
            <a:avLst/>
          </a:prstGeom>
          <a:solidFill>
            <a:schemeClr val="tx1">
              <a:alpha val="40000"/>
            </a:schemeClr>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72000" tIns="36000" rIns="73152" bIns="36576" numCol="1" spcCol="0" rtlCol="0" fromWordArt="0" anchor="ctr" anchorCtr="0" forceAA="0" compatLnSpc="1">
            <a:prstTxWarp prst="textNoShape">
              <a:avLst/>
            </a:prstTxWarp>
            <a:noAutofit/>
          </a:bodyPr>
          <a:lstStyle/>
          <a:p>
            <a:pPr marL="0" indent="0" algn="ctr">
              <a:buNone/>
            </a:pPr>
            <a:r>
              <a:rPr lang="hu-HU" dirty="0">
                <a:solidFill>
                  <a:schemeClr val="bg1"/>
                </a:solidFill>
              </a:rPr>
              <a:t>Közösség</a:t>
            </a:r>
          </a:p>
        </p:txBody>
      </p:sp>
      <p:cxnSp>
        <p:nvCxnSpPr>
          <p:cNvPr id="8" name="Straight Arrow Connector 7">
            <a:extLst>
              <a:ext uri="{FF2B5EF4-FFF2-40B4-BE49-F238E27FC236}">
                <a16:creationId xmlns:a16="http://schemas.microsoft.com/office/drawing/2014/main" id="{3993F236-7197-447C-ACED-B0CF6D8FB941}"/>
              </a:ext>
            </a:extLst>
          </p:cNvPr>
          <p:cNvCxnSpPr>
            <a:stCxn id="6" idx="3"/>
            <a:endCxn id="5" idx="1"/>
          </p:cNvCxnSpPr>
          <p:nvPr/>
        </p:nvCxnSpPr>
        <p:spPr bwMode="auto">
          <a:xfrm>
            <a:off x="7479475" y="4028263"/>
            <a:ext cx="1466149" cy="1"/>
          </a:xfrm>
          <a:prstGeom prst="straightConnector1">
            <a:avLst/>
          </a:prstGeom>
          <a:solidFill>
            <a:schemeClr val="accent1"/>
          </a:solidFill>
          <a:ln w="12700" cap="flat" cmpd="sng" algn="ctr">
            <a:solidFill>
              <a:schemeClr val="bg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1CB0CE75-4429-45A0-B5F2-EE3918FCD196}"/>
              </a:ext>
            </a:extLst>
          </p:cNvPr>
          <p:cNvCxnSpPr/>
          <p:nvPr/>
        </p:nvCxnSpPr>
        <p:spPr bwMode="auto">
          <a:xfrm>
            <a:off x="3246375" y="4028261"/>
            <a:ext cx="1466149" cy="1"/>
          </a:xfrm>
          <a:prstGeom prst="straightConnector1">
            <a:avLst/>
          </a:prstGeom>
          <a:solidFill>
            <a:schemeClr val="accent1"/>
          </a:solidFill>
          <a:ln w="12700" cap="flat" cmpd="sng" algn="ctr">
            <a:solidFill>
              <a:schemeClr val="bg1"/>
            </a:solidFill>
            <a:prstDash val="solid"/>
            <a:round/>
            <a:headEnd type="none" w="med" len="med"/>
            <a:tailEnd type="triangle"/>
          </a:ln>
          <a:effectLst/>
        </p:spPr>
      </p:cxnSp>
    </p:spTree>
    <p:custDataLst>
      <p:custData r:id="rId1"/>
      <p:custData r:id="rId2"/>
    </p:custDataLst>
    <p:extLst>
      <p:ext uri="{BB962C8B-B14F-4D97-AF65-F5344CB8AC3E}">
        <p14:creationId xmlns:p14="http://schemas.microsoft.com/office/powerpoint/2010/main" val="21802590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206388077274791"/>
</p:tagLst>
</file>

<file path=ppt/theme/theme1.xml><?xml version="1.0" encoding="utf-8"?>
<a:theme xmlns:a="http://schemas.openxmlformats.org/drawingml/2006/main" name="PresentationTemplate2017">
  <a:themeElements>
    <a:clrScheme name="Ericsson">
      <a:dk1>
        <a:srgbClr val="181818"/>
      </a:dk1>
      <a:lt1>
        <a:srgbClr val="FFFFFF"/>
      </a:lt1>
      <a:dk2>
        <a:srgbClr val="181818"/>
      </a:dk2>
      <a:lt2>
        <a:srgbClr val="E0E0E0"/>
      </a:lt2>
      <a:accent1>
        <a:srgbClr val="0082F0"/>
      </a:accent1>
      <a:accent2>
        <a:srgbClr val="0FC373"/>
      </a:accent2>
      <a:accent3>
        <a:srgbClr val="AF78D2"/>
      </a:accent3>
      <a:accent4>
        <a:srgbClr val="FAD22D"/>
      </a:accent4>
      <a:accent5>
        <a:srgbClr val="FF8C0A"/>
      </a:accent5>
      <a:accent6>
        <a:srgbClr val="FF3232"/>
      </a:accent6>
      <a:hlink>
        <a:srgbClr val="0082F0"/>
      </a:hlink>
      <a:folHlink>
        <a:srgbClr val="040969"/>
      </a:folHlink>
    </a:clrScheme>
    <a:fontScheme name="Ericsson">
      <a:majorFont>
        <a:latin typeface="Ericsson Hilda Light"/>
        <a:ea typeface=""/>
        <a:cs typeface=""/>
      </a:majorFont>
      <a:minorFont>
        <a:latin typeface="Ericsson Hild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defPPr marL="0" indent="0" algn="l">
          <a:buNone/>
          <a:defRPr dirty="0">
            <a:solidFill>
              <a:schemeClr val="bg1"/>
            </a:solidFill>
          </a:defRPr>
        </a:defPPr>
      </a:lstStyle>
    </a:spDef>
    <a:lnDef>
      <a:spPr bwMode="auto">
        <a:solidFill>
          <a:schemeClr val="accent1"/>
        </a:solidFill>
        <a:ln w="12700" cap="flat" cmpd="sng" algn="ctr">
          <a:solidFill>
            <a:schemeClr val="tx1"/>
          </a:solidFill>
          <a:prstDash val="solid"/>
          <a:round/>
          <a:headEnd type="none" w="med" len="med"/>
          <a:tailEnd type="none"/>
        </a:ln>
        <a:effectLst/>
      </a:spPr>
      <a:bodyPr/>
      <a:lstStyle/>
    </a:lnDef>
    <a:txDef>
      <a:spPr/>
      <a:bodyPr vert="horz" wrap="square" lIns="72000" tIns="36000" rIns="72000" bIns="36000" rtlCol="0" anchor="t">
        <a:noAutofit/>
      </a:bodyPr>
      <a:lstStyle>
        <a:defPPr marL="0" indent="0" algn="l">
          <a:buNone/>
          <a:defRPr dirty="0" smtClean="0"/>
        </a:defPPr>
      </a:lstStyle>
    </a:txDef>
  </a:objectDefaults>
  <a:extraClrSchemeLst>
    <a:extraClrScheme>
      <a:clrScheme name="Landscape2009 1">
        <a:dk1>
          <a:srgbClr val="58585A"/>
        </a:dk1>
        <a:lt1>
          <a:srgbClr val="FFFFFF"/>
        </a:lt1>
        <a:dk2>
          <a:srgbClr val="00285E"/>
        </a:dk2>
        <a:lt2>
          <a:srgbClr val="B1B3B4"/>
        </a:lt2>
        <a:accent1>
          <a:srgbClr val="89BA17"/>
        </a:accent1>
        <a:accent2>
          <a:srgbClr val="F08A00"/>
        </a:accent2>
        <a:accent3>
          <a:srgbClr val="FFFFFF"/>
        </a:accent3>
        <a:accent4>
          <a:srgbClr val="4A4A4C"/>
        </a:accent4>
        <a:accent5>
          <a:srgbClr val="C4D9AB"/>
        </a:accent5>
        <a:accent6>
          <a:srgbClr val="D97D00"/>
        </a:accent6>
        <a:hlink>
          <a:srgbClr val="00A9D4"/>
        </a:hlink>
        <a:folHlink>
          <a:srgbClr val="0062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Template2017.potx" id="{775AD81A-0AF6-45CB-889B-779F764C8091}" vid="{622262D2-9439-4A46-819E-379D679C13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Ericsson Hilda" panose="020F0302020204030204"/>
        <a:ea typeface=""/>
        <a:cs typeface=""/>
        <a:font script="Jpan" typeface="游ゴシック Light"/>
        <a:font script="Hang" typeface="맑은 고딕"/>
        <a:font script="Hans" typeface="等线 Light"/>
        <a:font script="Hant" typeface="新細明體"/>
        <a:font script="Arab" typeface="Ericsson Hilda"/>
        <a:font script="Hebr" typeface="Ericsson Hild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Ericsson Hilda" panose="020F0502020204030204"/>
        <a:ea typeface=""/>
        <a:cs typeface=""/>
        <a:font script="Jpan" typeface="游ゴシック"/>
        <a:font script="Hang" typeface="맑은 고딕"/>
        <a:font script="Hans" typeface="等线"/>
        <a:font script="Hant" typeface="新細明體"/>
        <a:font script="Arab" typeface="Ericsson Hilda Light"/>
        <a:font script="Hebr" typeface="Ericsson Hilda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Light"/>
        <a:font script="Uigh" typeface="Microsoft Uighur"/>
        <a:font script="Geor" typeface="Sylfaen"/>
        <a:font script="Armn" typeface="Ericsson Hilda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Ericsson Hilda" panose="020F0302020204030204"/>
        <a:ea typeface=""/>
        <a:cs typeface=""/>
        <a:font script="Jpan" typeface="游ゴシック Light"/>
        <a:font script="Hang" typeface="맑은 고딕"/>
        <a:font script="Hans" typeface="等线 Light"/>
        <a:font script="Hant" typeface="新細明體"/>
        <a:font script="Arab" typeface="Ericsson Hilda"/>
        <a:font script="Hebr" typeface="Ericsson Hild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Ericsson Hilda" panose="020F0502020204030204"/>
        <a:ea typeface=""/>
        <a:cs typeface=""/>
        <a:font script="Jpan" typeface="游ゴシック"/>
        <a:font script="Hang" typeface="맑은 고딕"/>
        <a:font script="Hans" typeface="等线"/>
        <a:font script="Hant" typeface="新細明體"/>
        <a:font script="Arab" typeface="Ericsson Hilda"/>
        <a:font script="Hebr" typeface="Ericsson Hild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documentContentValidatorConfiguration":{"enableDocumentContentValidator":false,"documentContentValidatorVersion":0},"elementsMetadata":[],"slideId":"637171128435648944","enableDocumentContentUpdater":true,"version":"1.9"}]]></TemplafySlideTemplateConfiguration>
</file>

<file path=customXml/item10.xml><?xml version="1.0" encoding="utf-8"?>
<TemplafySlideTemplateConfiguration><![CDATA[{"documentContentValidatorConfiguration":{"enableDocumentContentValidator":false,"documentContentValidatorVersion":0},"elementsMetadata":[],"slideId":"637171128435492741","enableDocumentContentUpdater":true,"version":"1.9"}]]></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documentContentValidatorConfiguration":{"enableDocumentContentValidator":false,"documentContentValidatorVersion":0},"elementsMetadata":[],"slideId":"637171128435180813","enableDocumentContentUpdater":true,"version":"1.9"}]]></TemplafySlideTemplateConfiguration>
</file>

<file path=customXml/item13.xml><?xml version="1.0" encoding="utf-8"?>
<?mso-contentType ?>
<FormTemplates xmlns="http://schemas.microsoft.com/sharepoint/v3/contenttype/forms">
  <Display>DocumentLibraryForm</Display>
  <Edit>DocumentLibraryForm</Edit>
  <New>DocumentLibraryForm</New>
</FormTemplates>
</file>

<file path=customXml/item14.xml><?xml version="1.0" encoding="utf-8"?>
<TemplafySlideTemplateConfiguration><![CDATA[{"documentContentValidatorConfiguration":{"enableDocumentContentValidator":false,"documentContentValidatorVersion":0},"elementsMetadata":[],"slideId":"637037983905221558","enableDocumentContentUpdater":true,"version":"1.9"}]]></TemplafySlideTemplateConfiguration>
</file>

<file path=customXml/item15.xml><?xml version="1.0" encoding="utf-8"?>
<TemplafySlideTemplateConfiguration><![CDATA[{"documentContentValidatorConfiguration":{"enableDocumentContentValidator":false,"documentContentValidatorVersion":0},"elementsMetadata":[],"slideId":"637050925554934895","enableDocumentContentUpdater":true,"version":"1.9"}]]></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documentContentValidatorConfiguration":{"enableDocumentContentValidator":false,"documentContentValidatorVersion":0},"elementsMetadata":[],"slideId":"637037983905221557","enableDocumentContentUpdater":true,"version":"1.9"}]]></TemplafySlideTemplateConfiguration>
</file>

<file path=customXml/item18.xml><?xml version="1.0" encoding="utf-8"?>
<TemplafySlideFormConfiguration><![CDATA[{"formFields":[],"formDataEntries":[]}]]></TemplafySlideFormConfiguration>
</file>

<file path=customXml/item19.xml><?xml version="1.0" encoding="utf-8"?>
<TemplafyTemplateConfiguration><![CDATA[{"elementsMetadata":[{"type":"shape","id":"4b458da5-db5b-4c9c-b5f4-e7d6fc79f01c","elementConfiguration":{"inheritDimensions":"inheritNone","height":"1.34 cm","binding":"Form.LogoInsertion.Pplogoname","disableUpdates":false,"type":"image"}}],"transformationConfigurations":[{"language":"{{DocumentLanguage}}","disableUpdates":false,"type":"proofingLanguage"},{"propertyName":"FooterText","propertyValue":"true","disableUpdates":false,"type":"customDocumentProperty"},{"propertyName":"SecurityClass","propertyValue":"{{Form.ConfidentialityClass.Confidentiality}}","disableUpdates":false,"type":"customDocumentProperty"},{"propertyName":"ExtConf","propertyValue":"{{Form.ExternalConfidentialityLabel.ExternalConfidentiality}}","disableUpdates":false,"type":"customDocumentProperty"},{"propertyName":"Prepared","propertyValue":"{{Form.Prepared}}","disableUpdates":false,"type":"customDocumentProperty"},{"propertyName":"ApprovedBy","propertyValue":"{{Form.ApprovedBy}}","disableUpdates":false,"type":"customDocumentProperty"},{"propertyName":"DocNo","propertyValue":"{{Form.DocumentNumber}} {{Form.LanguageCode.LanguageCode}}","disableUpdates":false,"type":"customDocumentProperty"},{"propertyName":"Checked","propertyValue":"{{Form.Checked}}","disableUpdates":false,"type":"customDocumentProperty"},{"propertyName":"Date","propertyValue":"{{Form.Date}}","disableUpdates":false,"type":"customDocumentProperty"},{"propertyName":"Reference","propertyValue":"{{Form.Reference}}","disableUpdates":false,"type":"customDocumentProperty"},{"propertyName":"Title","propertyValue":"{{Form.DocumentTitle}}","disableUpdates":false,"type":"customDocumentProperty"},{"propertyName":"Keyword","propertyValue":"{{Form.Keywords}}","disableUpdates":false,"type":"customDocumentProperty"},{"propertyName":"DocumentType","propertyValue":"Presentation2011","disableUpdates":false,"type":"customDocumentProperty"},{"propertyName":"Language","propertyValue":"EnglishUS","disableUpdates":false,"type":"customDocumentProperty"},{"propertyName":"TemplateID","propertyValue":"FALSE","disableUpdates":false,"type":"customDocumentProperty"},{"propertyName":"ConfCtrl","propertyValue":"FALSE","disableUpdates":false,"type":"customDocumentProperty"},{"propertyName":"title","propertyValue":"{{Form.DocumentTitle}}","disableUpdates":false,"type":"documentProperty"},{"propertyName":"keywords","propertyValue":"{{Form.Keywords}}","disableUpdates":false,"type":"documentProperty"},{"propertyName":"creator","propertyValue":"{{Form.Prepared}}","disableUpdates":false,"type":"documentProperty"},{"propertyName":"DocTitle","propertyValue":"{{Form.DocTitle.DocTitle}}","disableUpdates":false,"type":"customDocumentProperty"},{"propertyName":"IsDocument","propertyValue":"{{Form.TemplateType.IsDocument}}","disableUpdates":false,"type":"customDocumentProperty"},{"propertyName":"IsPresentation","propertyValue":"{{Form.TemplateType.IsPresentation}}","disableUpdates":false,"type":"customDocumentProperty"},{"propertyName":"company","propertyValue":"Ericsson","disableUpdates":false,"type":"documentProperty"},{"propertyName":"PageNumberVisible","propertyValue":"{{Form.TotalPageNo.TotalPageNo_value}}","disableUpdates":false,"type":"customDocumentProperty"},{"propertyName":"Revision","propertyValue":"{{Form.Revision}}","disableUpdates":false,"type":"customDocumentProperty"},{"propertyName":"DocType","propertyValue":"{{Form.DocTypePresentation}}","disableUpdates":false,"type":"customDocumentProperty"},{"propertyName":"TemplateVersion","propertyValue":"R2A","disableUpdates":false,"type":"customDocumentProperty"},{"propertyName":"PackageNo","propertyValue":"LXA 119 603","disableUpdates":false,"type":"customDocumentProperty"},{"propertyName":"PackageVersion","propertyValue":"R6B","disableUpdates":false,"type":"customDocumentProperty"},{"propertyName":"TemplateName","propertyValue":"CXC 173 2731/1","disableUpdates":false,"type":"customDocumentProperty"},{"propertyName":"DocName","propertyValue":" ","disableUpdates":false,"type":"customDocumentProperty"},{"propertyName":"description","propertyValue":"{{Form.DocumentNumber}} {{Form.LanguageCode.LanguageCode}}\nRev {{Form.Revision}}","disableUpdates":false,"type":"documentProperty"}],"templateName":"New presentation (Standard landscape)","templateDescription":"","enableDocumentContentUpdater":true,"version":"1.9"}]]></TemplafyTemplateConfiguration>
</file>

<file path=customXml/item2.xml><?xml version="1.0" encoding="utf-8"?>
<TemplafySlideTemplateConfiguration><![CDATA[{"documentContentValidatorConfiguration":{"enableDocumentContentValidator":false,"documentContentValidatorVersion":0},"elementsMetadata":[],"slideId":"637171128435492741","enableDocumentContentUpdater":true,"version":"1.9"}]]></TemplafySlideTemplateConfiguration>
</file>

<file path=customXml/item20.xml><?xml version="1.0" encoding="utf-8"?>
<TemplafySlideTemplateConfiguration><![CDATA[{"documentContentValidatorConfiguration":{"enableDocumentContentValidator":false,"documentContentValidatorVersion":0},"elementsMetadata":[],"slideId":"637171128435492740","enableDocumentContentUpdater":true,"version":"1.9"}]]></TemplafySlideTemplateConfiguration>
</file>

<file path=customXml/item21.xml><?xml version="1.0" encoding="utf-8"?>
<TemplafySlideTemplateConfiguration><![CDATA[{"elementsMetadata":[],"documentContentValidatorConfiguration":{"enableDocumentContentValidator":false,"documentContentValidatorVersion":0},"slideId":"637027476704980324","enableDocumentContentUpdater":true,"version":"1.9"}]]></TemplafySlideTemplateConfiguration>
</file>

<file path=customXml/item22.xml><?xml version="1.0" encoding="utf-8"?>
<ct:contentTypeSchema xmlns:ct="http://schemas.microsoft.com/office/2006/metadata/contentType" xmlns:ma="http://schemas.microsoft.com/office/2006/metadata/properties/metaAttributes" ct:_="" ma:_="" ma:contentTypeName="Document" ma:contentTypeID="0x010100D8D0964894AE0C49BE8C5686C42C3780" ma:contentTypeVersion="11" ma:contentTypeDescription="Create a new document." ma:contentTypeScope="" ma:versionID="f9e998d420d2761412170663ae524694">
  <xsd:schema xmlns:xsd="http://www.w3.org/2001/XMLSchema" xmlns:xs="http://www.w3.org/2001/XMLSchema" xmlns:p="http://schemas.microsoft.com/office/2006/metadata/properties" xmlns:ns3="d4c95297-b8ca-4d1c-85e4-44bb553b2d33" xmlns:ns4="695968f2-3c42-4780-b64b-8dc77353bce2" targetNamespace="http://schemas.microsoft.com/office/2006/metadata/properties" ma:root="true" ma:fieldsID="53412a1770a1fdc4b77aba5f5d0d0ca9" ns3:_="" ns4:_="">
    <xsd:import namespace="d4c95297-b8ca-4d1c-85e4-44bb553b2d33"/>
    <xsd:import namespace="695968f2-3c42-4780-b64b-8dc77353bce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95297-b8ca-4d1c-85e4-44bb553b2d3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5968f2-3c42-4780-b64b-8dc77353bc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3.xml><?xml version="1.0" encoding="utf-8"?>
<TemplafySlideFormConfiguration><![CDATA[{"formFields":[],"formDataEntries":[]}]]></TemplafySlideFormConfiguration>
</file>

<file path=customXml/item24.xml><?xml version="1.0" encoding="utf-8"?>
<TemplafySlideTemplateConfiguration><![CDATA[{"documentContentValidatorConfiguration":{"enableDocumentContentValidator":false,"documentContentValidatorVersion":0},"elementsMetadata":[],"slideId":"637037983905678162","enableDocumentContentUpdater":true,"version":"1.9"}]]></TemplafySlideTemplateConfiguration>
</file>

<file path=customXml/item25.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p:properties xmlns:p="http://schemas.microsoft.com/office/2006/metadata/properties" xmlns:xsi="http://www.w3.org/2001/XMLSchema-instance" xmlns:pc="http://schemas.microsoft.com/office/infopath/2007/PartnerControls">
  <documentManagement/>
</p:properties>
</file>

<file path=customXml/item7.xml><?xml version="1.0" encoding="utf-8"?>
<TemplafySlideFormConfiguration><![CDATA[{"formFields":[],"formDataEntries":[]}]]></TemplafySlideFormConfiguration>
</file>

<file path=customXml/item8.xml><?xml version="1.0" encoding="utf-8"?>
<TemplafyFormConfiguration><![CDATA[{"formFields":[{"required":true,"placeholder":"","lines":0,"type":"textBox","name":"DocumentTitle","label":"Document Title","helpTexts":{"prefix":"","postfix":""},"spacing":{},"fullyQualifiedName":"DocumentTitle"},{"dataSource":"Confidentiality","displayColumn":"confidentiality","hideIfNoUserInteractionRequired":false,"distinct":true,"required":true,"autoSelectFirstOption":false,"type":"dropDown","name":"ConfidentialityClass","label":"Confidentiality Class","helpTexts":{"prefix":"","postfix":""},"spacing":{},"fullyQualifiedName":"ConfidentialityClass"},{"dataSource":"External Confidentiality label","displayColumn":"externalConfidentiality","hideIfNoUserInteractionRequired":false,"distinct":true,"required":false,"autoSelectFirstOption":false,"defaultValue":"1","type":"dropDown","name":"ExternalConfidentialityLabel","label":"External Confidentiality label","helpTexts":{"prefix":"","postfix":"If no external confidentiality class then please choose the blank value"},"spacing":{},"fullyQualifiedName":"ExternalConfidentialityLabel"},{"dataSource":"PowerPoint Document Type","column":"documentType","required":false,"placeholder":"","autoSelectFirstOption":false,"type":"comboBox","name":"DocTypePresentation","label":"Document Type Presentation","helpTexts":{"prefix":"","postfix":"If the document type differs from the default value, click on the X to delete and type/choose another type."},"spacing":{},"fullyQualifiedName":"DocTypePresentation"},{"required":false,"placeholder":"","lines":0,"type":"textBox","name":"DocumentNumber","label":"Document Number","helpTexts":{"prefix":"","postfix":""},"spacing":{},"fullyQualifiedName":"DocumentNumber"},{"dataSource":"Language code","displayColumn":"showName","hideIfNoUserInteractionRequired":false,"distinct":true,"required":false,"autoSelectFirstOption":false,"defaultValue":"1","type":"dropDown","name":"LanguageCode","label":"Language Code","helpTexts":{"prefix":"","postfix":"The language code will be appended to the Document No."},"spacing":{},"fullyQualifiedName":"LanguageCode"},{"dataSource":"Revision","column":"revision","required":false,"placeholder":"","autoSelectFirstOption":false,"type":"comboBox","name":"Revision","label":"Revision","helpTexts":{"prefix":"","postfix":""},"spacing":{},"fullyQualifiedName":"Revision"},{"required":false,"type":"datePicker","name":"Date","label":"Date","helpTexts":{"prefix":"","postfix":""},"spacing":{},"fullyQualifiedName":"Date"},{"type":"heading","name":"FooterVisibilityOptions","label":"Footer Visibility Options","helpTexts":{"prefix":"","postfix":""},"spacing":{},"fullyQualifiedName":"FooterVisibilityOptions"},{"dataSource":"PPT FooterVisibility","displayColumn":"templateType","hideIfNoUserInteractionRequired":false,"distinct":true,"required":true,"autoSelectFirstOption":false,"defaultValue":"1","type":"dropDown","name":"TemplateType","label":"Is this a document or presentation?","helpTexts":{"prefix":"","postfix":""},"spacing":{},"fullyQualifiedName":"TemplateType"},{"dataSource":"PPT FooterVisibility","displayColumn":"docTitle_label","filter":{"column":"templateType","otherFieldName":"TemplateType","fullyQualifiedOtherFieldName":"TemplateType","otherFieldColumn":"TemplateType","formReference":"none","operator":"equals"},"hideIfNoUserInteractionRequired":false,"distinct":true,"required":false,"autoSelectFirstOption":true,"type":"dropDown","name":"DocTitle","label":"Show document title in footer?","helpTexts":{"prefix":"","postfix":""},"spacing":{},"fullyQualifiedName":"DocTitle"},{"dataSource":"PPT FooterVisibility","displayColumn":"totalPageNo_text","filter":{"column":"templateType","otherFieldName":"TemplateType","fullyQualifiedOtherFieldName":"TemplateType","otherFieldColumn":"TemplateType","formReference":"none","operator":"equals"},"hideIfNoUserInteractionRequired":false,"distinct":true,"required":false,"autoSelectFirstOption":true,"type":"dropDown","name":"TotalPageNo","label":"Page numbering","helpTexts":{"prefix":"","postfix":""},"spacing":{},"fullyQualifiedName":"TotalPageNo"},{"required":false,"placeholder":"","lines":0,"defaultValue":"{{UserProfile.Prepared}}","type":"textBox","name":"Prepared","label":"Prepared By (Subject Responsible)","helpTexts":{"prefix":"","postfix":""},"spacing":{},"fullyQualifiedName":"Prepared"},{"required":false,"placeholder":"","lines":0,"type":"textBox","name":"ApprovedBy","label":"Approved By (Document Responsible)","helpTexts":{"prefix":"","postfix":""},"spacing":{},"fullyQualifiedName":"ApprovedBy"},{"required":false,"placeholder":"","lines":0,"type":"textBox","name":"Checked","label":"Checked","helpTexts":{"prefix":"","postfix":""},"spacing":{},"fullyQualifiedName":"Checked"},{"required":false,"placeholder":"","lines":0,"type":"textBox","name":"Reference","label":"Reference","helpTexts":{"prefix":"","postfix":""},"spacing":{},"fullyQualifiedName":"Reference"},{"required":false,"placeholder":"","lines":0,"type":"textBox","name":"Keywords","label":"Keywords","helpTexts":{"prefix":"","postfix":""},"spacing":{},"fullyQualifiedName":"Keywords"}],"formDataEntries":[{"name":"DocumentTitle","value":"j2OAMzIK56L8z4B5GLg3yw=="},{"name":"ConfidentialityClass","value":"cT/FOwTWaPknrhRlNMh4SQ=="},{"name":"ExternalConfidentialityLabel","value":"u2D/MG3wyuAQhkGvE2fPaA=="},{"name":"LanguageCode","value":"5wlu7ZdPxHQj1W0w+yTNSg=="},{"name":"Date","value":"nlp1Mw3+GRBLeIQ+4FdmwA=="},{"name":"TemplateType","value":"5wlu7ZdPxHQj1W0w+yTNSg=="},{"name":"DocTitle","value":"5wlu7ZdPxHQj1W0w+yTNSg=="},{"name":"TotalPageNo","value":"5wlu7ZdPxHQj1W0w+yTNSg=="},{"name":"Prepared","value":"lHeepe69TBRrRM3zvMSsnNdBVgJtB8SZidCfmjfDNlk="}]}]]></Templafy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C750C5DC-043F-4BD3-940C-EB6F7625E286}">
  <ds:schemaRefs/>
</ds:datastoreItem>
</file>

<file path=customXml/itemProps10.xml><?xml version="1.0" encoding="utf-8"?>
<ds:datastoreItem xmlns:ds="http://schemas.openxmlformats.org/officeDocument/2006/customXml" ds:itemID="{0A3FD446-7CE3-1F48-B5ED-209A6EDB1A8D}">
  <ds:schemaRefs/>
</ds:datastoreItem>
</file>

<file path=customXml/itemProps11.xml><?xml version="1.0" encoding="utf-8"?>
<ds:datastoreItem xmlns:ds="http://schemas.openxmlformats.org/officeDocument/2006/customXml" ds:itemID="{847502A6-7CBE-43AF-BDF6-4D4423521D8C}">
  <ds:schemaRefs/>
</ds:datastoreItem>
</file>

<file path=customXml/itemProps12.xml><?xml version="1.0" encoding="utf-8"?>
<ds:datastoreItem xmlns:ds="http://schemas.openxmlformats.org/officeDocument/2006/customXml" ds:itemID="{A9AF7D5E-4881-4BDD-B0FC-9C567CD63081}">
  <ds:schemaRefs/>
</ds:datastoreItem>
</file>

<file path=customXml/itemProps13.xml><?xml version="1.0" encoding="utf-8"?>
<ds:datastoreItem xmlns:ds="http://schemas.openxmlformats.org/officeDocument/2006/customXml" ds:itemID="{F5A7E41D-6E7F-4B05-AFAB-F540BD4C068B}">
  <ds:schemaRefs>
    <ds:schemaRef ds:uri="http://schemas.microsoft.com/sharepoint/v3/contenttype/forms"/>
  </ds:schemaRefs>
</ds:datastoreItem>
</file>

<file path=customXml/itemProps14.xml><?xml version="1.0" encoding="utf-8"?>
<ds:datastoreItem xmlns:ds="http://schemas.openxmlformats.org/officeDocument/2006/customXml" ds:itemID="{683FEB75-8CFA-449C-A6B1-B1E4A86A58A1}">
  <ds:schemaRefs/>
</ds:datastoreItem>
</file>

<file path=customXml/itemProps15.xml><?xml version="1.0" encoding="utf-8"?>
<ds:datastoreItem xmlns:ds="http://schemas.openxmlformats.org/officeDocument/2006/customXml" ds:itemID="{03AF3FDC-ACD1-46F3-A43E-782322DF9816}">
  <ds:schemaRefs/>
</ds:datastoreItem>
</file>

<file path=customXml/itemProps16.xml><?xml version="1.0" encoding="utf-8"?>
<ds:datastoreItem xmlns:ds="http://schemas.openxmlformats.org/officeDocument/2006/customXml" ds:itemID="{82EF1159-AE43-A846-878B-5411802836CF}">
  <ds:schemaRefs/>
</ds:datastoreItem>
</file>

<file path=customXml/itemProps17.xml><?xml version="1.0" encoding="utf-8"?>
<ds:datastoreItem xmlns:ds="http://schemas.openxmlformats.org/officeDocument/2006/customXml" ds:itemID="{72516535-7702-46AF-9B1F-8623A67A824E}">
  <ds:schemaRefs/>
</ds:datastoreItem>
</file>

<file path=customXml/itemProps18.xml><?xml version="1.0" encoding="utf-8"?>
<ds:datastoreItem xmlns:ds="http://schemas.openxmlformats.org/officeDocument/2006/customXml" ds:itemID="{988B3091-C46F-4FFE-88B4-B31B27613CCF}">
  <ds:schemaRefs/>
</ds:datastoreItem>
</file>

<file path=customXml/itemProps19.xml><?xml version="1.0" encoding="utf-8"?>
<ds:datastoreItem xmlns:ds="http://schemas.openxmlformats.org/officeDocument/2006/customXml" ds:itemID="{07958A4E-FAB1-42E4-B6B5-29B01F63F87B}">
  <ds:schemaRefs/>
</ds:datastoreItem>
</file>

<file path=customXml/itemProps2.xml><?xml version="1.0" encoding="utf-8"?>
<ds:datastoreItem xmlns:ds="http://schemas.openxmlformats.org/officeDocument/2006/customXml" ds:itemID="{D6D76F00-E2BC-41F3-BBE4-EE0B7739D844}">
  <ds:schemaRefs/>
</ds:datastoreItem>
</file>

<file path=customXml/itemProps20.xml><?xml version="1.0" encoding="utf-8"?>
<ds:datastoreItem xmlns:ds="http://schemas.openxmlformats.org/officeDocument/2006/customXml" ds:itemID="{18379136-FE10-433F-B7CF-F1DB47C30C13}">
  <ds:schemaRefs/>
</ds:datastoreItem>
</file>

<file path=customXml/itemProps21.xml><?xml version="1.0" encoding="utf-8"?>
<ds:datastoreItem xmlns:ds="http://schemas.openxmlformats.org/officeDocument/2006/customXml" ds:itemID="{C09F197C-6A49-47D0-B877-F88807989676}">
  <ds:schemaRefs/>
</ds:datastoreItem>
</file>

<file path=customXml/itemProps22.xml><?xml version="1.0" encoding="utf-8"?>
<ds:datastoreItem xmlns:ds="http://schemas.openxmlformats.org/officeDocument/2006/customXml" ds:itemID="{77AA1ED3-763E-43FC-8F95-D234E66CC9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95297-b8ca-4d1c-85e4-44bb553b2d33"/>
    <ds:schemaRef ds:uri="695968f2-3c42-4780-b64b-8dc77353bc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3.xml><?xml version="1.0" encoding="utf-8"?>
<ds:datastoreItem xmlns:ds="http://schemas.openxmlformats.org/officeDocument/2006/customXml" ds:itemID="{C99E78A0-C9D4-446F-B674-4DD3E2B46C5D}">
  <ds:schemaRefs/>
</ds:datastoreItem>
</file>

<file path=customXml/itemProps24.xml><?xml version="1.0" encoding="utf-8"?>
<ds:datastoreItem xmlns:ds="http://schemas.openxmlformats.org/officeDocument/2006/customXml" ds:itemID="{1CE36EA9-2186-4EB1-871A-8AE59C2A13BB}">
  <ds:schemaRefs/>
</ds:datastoreItem>
</file>

<file path=customXml/itemProps25.xml><?xml version="1.0" encoding="utf-8"?>
<ds:datastoreItem xmlns:ds="http://schemas.openxmlformats.org/officeDocument/2006/customXml" ds:itemID="{EB9F6966-B10B-4B12-8937-9B3AF3914F72}">
  <ds:schemaRefs/>
</ds:datastoreItem>
</file>

<file path=customXml/itemProps3.xml><?xml version="1.0" encoding="utf-8"?>
<ds:datastoreItem xmlns:ds="http://schemas.openxmlformats.org/officeDocument/2006/customXml" ds:itemID="{58CC0B31-82B9-497A-9A2E-F3F72D0BBDAD}">
  <ds:schemaRefs/>
</ds:datastoreItem>
</file>

<file path=customXml/itemProps4.xml><?xml version="1.0" encoding="utf-8"?>
<ds:datastoreItem xmlns:ds="http://schemas.openxmlformats.org/officeDocument/2006/customXml" ds:itemID="{32BA7684-6BE4-4F73-B22E-30934AB379B8}">
  <ds:schemaRefs/>
</ds:datastoreItem>
</file>

<file path=customXml/itemProps5.xml><?xml version="1.0" encoding="utf-8"?>
<ds:datastoreItem xmlns:ds="http://schemas.openxmlformats.org/officeDocument/2006/customXml" ds:itemID="{B9AEDDE3-EA02-4A8F-B8F8-0606A0AA45FC}">
  <ds:schemaRefs/>
</ds:datastoreItem>
</file>

<file path=customXml/itemProps6.xml><?xml version="1.0" encoding="utf-8"?>
<ds:datastoreItem xmlns:ds="http://schemas.openxmlformats.org/officeDocument/2006/customXml" ds:itemID="{56F2EE69-0CCA-4F48-BE22-EC4A886C57A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695968f2-3c42-4780-b64b-8dc77353bce2"/>
    <ds:schemaRef ds:uri="d4c95297-b8ca-4d1c-85e4-44bb553b2d33"/>
    <ds:schemaRef ds:uri="http://www.w3.org/XML/1998/namespace"/>
    <ds:schemaRef ds:uri="http://purl.org/dc/dcmitype/"/>
  </ds:schemaRefs>
</ds:datastoreItem>
</file>

<file path=customXml/itemProps7.xml><?xml version="1.0" encoding="utf-8"?>
<ds:datastoreItem xmlns:ds="http://schemas.openxmlformats.org/officeDocument/2006/customXml" ds:itemID="{822D38AD-8010-4CD3-BD6B-117CB8DF70A4}">
  <ds:schemaRefs/>
</ds:datastoreItem>
</file>

<file path=customXml/itemProps8.xml><?xml version="1.0" encoding="utf-8"?>
<ds:datastoreItem xmlns:ds="http://schemas.openxmlformats.org/officeDocument/2006/customXml" ds:itemID="{D92C3DF5-A179-4E2D-BD20-07044B39171F}">
  <ds:schemaRefs/>
</ds:datastoreItem>
</file>

<file path=customXml/itemProps9.xml><?xml version="1.0" encoding="utf-8"?>
<ds:datastoreItem xmlns:ds="http://schemas.openxmlformats.org/officeDocument/2006/customXml" ds:itemID="{156E348A-D4D1-4ED4-9F47-A61089C3DD97}">
  <ds:schemaRefs/>
</ds:datastoreItem>
</file>

<file path=docProps/app.xml><?xml version="1.0" encoding="utf-8"?>
<Properties xmlns="http://schemas.openxmlformats.org/officeDocument/2006/extended-properties" xmlns:vt="http://schemas.openxmlformats.org/officeDocument/2006/docPropsVTypes">
  <Template>PresentationTemplate2017</Template>
  <TotalTime>3505</TotalTime>
  <Words>2001</Words>
  <Application>Microsoft Office PowerPoint</Application>
  <PresentationFormat>Widescreen</PresentationFormat>
  <Paragraphs>127</Paragraphs>
  <Slides>10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Ericsson Hilda</vt:lpstr>
      <vt:lpstr>Ericsson Technical Icons</vt:lpstr>
      <vt:lpstr>Ericsson Hilda Light</vt:lpstr>
      <vt:lpstr>PresentationTemplate2017</vt:lpstr>
      <vt:lpstr>Közösségben az erő</vt:lpstr>
      <vt:lpstr>Az én szakmai közösségeim</vt:lpstr>
      <vt:lpstr>„A közösség olyan emberek csoportja, akik egyetértenek abban, hogy közösen fognak növekedni.”</vt:lpstr>
      <vt:lpstr>Közösségek életciklusa</vt:lpstr>
      <vt:lpstr>Elköteleződés</vt:lpstr>
      <vt:lpstr>Indulás</vt:lpstr>
      <vt:lpstr>Működésünk</vt:lpstr>
      <vt:lpstr>Működés - jótanácsok</vt:lpstr>
      <vt:lpstr>PowerPoint Presentation</vt:lpstr>
      <vt:lpstr>PowerPoint Presentation</vt:lpstr>
    </vt:vector>
  </TitlesOfParts>
  <Company>Ericsson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HWSW Meetup</dc:title>
  <dc:creator>EPLEJZS József Pletser</dc:creator>
  <cp:keywords/>
  <dc:description>Rev</dc:description>
  <cp:lastModifiedBy>József Pletser</cp:lastModifiedBy>
  <cp:revision>426</cp:revision>
  <dcterms:created xsi:type="dcterms:W3CDTF">2019-04-23T15:12:54Z</dcterms:created>
  <dcterms:modified xsi:type="dcterms:W3CDTF">2020-04-01T22:25:10Z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Category">
    <vt:lpwstr> </vt:lpwstr>
  </property>
  <property fmtid="{D5CDD505-2E9C-101B-9397-08002B2CF9AE}" pid="3" name="TemplateIdentity">
    <vt:lpwstr> </vt:lpwstr>
  </property>
  <property fmtid="{D5CDD505-2E9C-101B-9397-08002B2CF9AE}" pid="4" name="DocName">
    <vt:lpwstr> </vt:lpwstr>
  </property>
  <property fmtid="{D5CDD505-2E9C-101B-9397-08002B2CF9AE}" pid="5" name="ContentTypeId">
    <vt:lpwstr>0x010100D8D0964894AE0C49BE8C5686C42C3780</vt:lpwstr>
  </property>
  <property fmtid="{D5CDD505-2E9C-101B-9397-08002B2CF9AE}" pid="6" name="DocumentDataTemplate">
    <vt:lpwstr>true</vt:lpwstr>
  </property>
  <property fmtid="{D5CDD505-2E9C-101B-9397-08002B2CF9AE}" pid="7" name="BSubject">
    <vt:lpwstr> </vt:lpwstr>
  </property>
  <property fmtid="{D5CDD505-2E9C-101B-9397-08002B2CF9AE}" pid="8" name="TemplafyTimeStamp">
    <vt:lpwstr>2019-11-19T09:14:07.2291793Z</vt:lpwstr>
  </property>
  <property fmtid="{D5CDD505-2E9C-101B-9397-08002B2CF9AE}" pid="9" name="TemplafyTenantId">
    <vt:lpwstr>ericsson</vt:lpwstr>
  </property>
  <property fmtid="{D5CDD505-2E9C-101B-9397-08002B2CF9AE}" pid="10" name="TemplafyTemplateId">
    <vt:lpwstr>637037983894866703</vt:lpwstr>
  </property>
  <property fmtid="{D5CDD505-2E9C-101B-9397-08002B2CF9AE}" pid="11" name="TemplafyUserProfileId">
    <vt:lpwstr>637104383663106786</vt:lpwstr>
  </property>
  <property fmtid="{D5CDD505-2E9C-101B-9397-08002B2CF9AE}" pid="12" name="TemplafyLanguageCode">
    <vt:lpwstr>en-US</vt:lpwstr>
  </property>
  <property fmtid="{D5CDD505-2E9C-101B-9397-08002B2CF9AE}" pid="13" name="FooterText">
    <vt:lpwstr>true</vt:lpwstr>
  </property>
  <property fmtid="{D5CDD505-2E9C-101B-9397-08002B2CF9AE}" pid="14" name="SecurityClass">
    <vt:lpwstr>Open</vt:lpwstr>
  </property>
  <property fmtid="{D5CDD505-2E9C-101B-9397-08002B2CF9AE}" pid="15" name="ExtConf">
    <vt:lpwstr>Public</vt:lpwstr>
  </property>
  <property fmtid="{D5CDD505-2E9C-101B-9397-08002B2CF9AE}" pid="16" name="Prepared">
    <vt:lpwstr>EPLEJZS József Pletser</vt:lpwstr>
  </property>
  <property fmtid="{D5CDD505-2E9C-101B-9397-08002B2CF9AE}" pid="17" name="ApprovedBy">
    <vt:lpwstr/>
  </property>
  <property fmtid="{D5CDD505-2E9C-101B-9397-08002B2CF9AE}" pid="18" name="DocNo">
    <vt:lpwstr> </vt:lpwstr>
  </property>
  <property fmtid="{D5CDD505-2E9C-101B-9397-08002B2CF9AE}" pid="19" name="Checked">
    <vt:lpwstr/>
  </property>
  <property fmtid="{D5CDD505-2E9C-101B-9397-08002B2CF9AE}" pid="20" name="Date">
    <vt:lpwstr>2020-03-30</vt:lpwstr>
  </property>
  <property fmtid="{D5CDD505-2E9C-101B-9397-08002B2CF9AE}" pid="21" name="Reference">
    <vt:lpwstr/>
  </property>
  <property fmtid="{D5CDD505-2E9C-101B-9397-08002B2CF9AE}" pid="22" name="Title">
    <vt:lpwstr>HWSW Meetup</vt:lpwstr>
  </property>
  <property fmtid="{D5CDD505-2E9C-101B-9397-08002B2CF9AE}" pid="23" name="Keyword">
    <vt:lpwstr/>
  </property>
  <property fmtid="{D5CDD505-2E9C-101B-9397-08002B2CF9AE}" pid="24" name="DocumentType">
    <vt:lpwstr>Presentation2011</vt:lpwstr>
  </property>
  <property fmtid="{D5CDD505-2E9C-101B-9397-08002B2CF9AE}" pid="25" name="Language">
    <vt:lpwstr>EnglishUS</vt:lpwstr>
  </property>
  <property fmtid="{D5CDD505-2E9C-101B-9397-08002B2CF9AE}" pid="26" name="TemplateID">
    <vt:lpwstr>FALSE</vt:lpwstr>
  </property>
  <property fmtid="{D5CDD505-2E9C-101B-9397-08002B2CF9AE}" pid="27" name="ConfCtrl">
    <vt:lpwstr>FALSE</vt:lpwstr>
  </property>
  <property fmtid="{D5CDD505-2E9C-101B-9397-08002B2CF9AE}" pid="28" name="DocTitle">
    <vt:lpwstr>false</vt:lpwstr>
  </property>
  <property fmtid="{D5CDD505-2E9C-101B-9397-08002B2CF9AE}" pid="29" name="IsDocument">
    <vt:lpwstr>true</vt:lpwstr>
  </property>
  <property fmtid="{D5CDD505-2E9C-101B-9397-08002B2CF9AE}" pid="30" name="IsPresentation">
    <vt:lpwstr>false</vt:lpwstr>
  </property>
  <property fmtid="{D5CDD505-2E9C-101B-9397-08002B2CF9AE}" pid="31" name="PageNumberVisible">
    <vt:lpwstr>PageXY</vt:lpwstr>
  </property>
  <property fmtid="{D5CDD505-2E9C-101B-9397-08002B2CF9AE}" pid="32" name="Revision">
    <vt:lpwstr/>
  </property>
  <property fmtid="{D5CDD505-2E9C-101B-9397-08002B2CF9AE}" pid="33" name="DocType">
    <vt:lpwstr/>
  </property>
  <property fmtid="{D5CDD505-2E9C-101B-9397-08002B2CF9AE}" pid="34" name="TemplateVersion">
    <vt:lpwstr>R2A</vt:lpwstr>
  </property>
  <property fmtid="{D5CDD505-2E9C-101B-9397-08002B2CF9AE}" pid="35" name="PackageNo">
    <vt:lpwstr>LXA 119 603</vt:lpwstr>
  </property>
  <property fmtid="{D5CDD505-2E9C-101B-9397-08002B2CF9AE}" pid="36" name="PackageVersion">
    <vt:lpwstr>R6B</vt:lpwstr>
  </property>
  <property fmtid="{D5CDD505-2E9C-101B-9397-08002B2CF9AE}" pid="37" name="TemplateName">
    <vt:lpwstr>CXC 173 2731/1</vt:lpwstr>
  </property>
</Properties>
</file>