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09" r:id="rId4"/>
    <p:sldMasterId id="2147483990" r:id="rId5"/>
  </p:sldMasterIdLst>
  <p:notesMasterIdLst>
    <p:notesMasterId r:id="rId18"/>
  </p:notesMasterIdLst>
  <p:handoutMasterIdLst>
    <p:handoutMasterId r:id="rId19"/>
  </p:handoutMasterIdLst>
  <p:sldIdLst>
    <p:sldId id="261" r:id="rId6"/>
    <p:sldId id="510" r:id="rId7"/>
    <p:sldId id="504" r:id="rId8"/>
    <p:sldId id="506" r:id="rId9"/>
    <p:sldId id="497" r:id="rId10"/>
    <p:sldId id="499" r:id="rId11"/>
    <p:sldId id="507" r:id="rId12"/>
    <p:sldId id="503" r:id="rId13"/>
    <p:sldId id="502" r:id="rId14"/>
    <p:sldId id="508" r:id="rId15"/>
    <p:sldId id="509" r:id="rId16"/>
    <p:sldId id="468" r:id="rId17"/>
  </p:sldIdLst>
  <p:sldSz cx="11522075" cy="6480175"/>
  <p:notesSz cx="6858000" cy="9144000"/>
  <p:custDataLst>
    <p:tags r:id="rId20"/>
  </p:custDataLst>
  <p:defaultTextStyle>
    <a:defPPr>
      <a:defRPr lang="de-DE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8E52778-107B-4F50-AB48-C1AB06CDD309}">
          <p14:sldIdLst>
            <p14:sldId id="261"/>
            <p14:sldId id="510"/>
            <p14:sldId id="504"/>
            <p14:sldId id="506"/>
            <p14:sldId id="497"/>
            <p14:sldId id="499"/>
            <p14:sldId id="507"/>
            <p14:sldId id="503"/>
            <p14:sldId id="502"/>
            <p14:sldId id="508"/>
            <p14:sldId id="509"/>
            <p14:sldId id="468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204">
          <p15:clr>
            <a:srgbClr val="A4A3A4"/>
          </p15:clr>
        </p15:guide>
        <p15:guide id="8" orient="horz" pos="2041" userDrawn="1">
          <p15:clr>
            <a:srgbClr val="A4A3A4"/>
          </p15:clr>
        </p15:guide>
        <p15:guide id="9" orient="horz" pos="930" userDrawn="1">
          <p15:clr>
            <a:srgbClr val="A4A3A4"/>
          </p15:clr>
        </p15:guide>
        <p15:guide id="10" orient="horz" pos="3266" userDrawn="1">
          <p15:clr>
            <a:srgbClr val="A4A3A4"/>
          </p15:clr>
        </p15:guide>
        <p15:guide id="12" orient="horz" pos="3470" userDrawn="1">
          <p15:clr>
            <a:srgbClr val="A4A3A4"/>
          </p15:clr>
        </p15:guide>
        <p15:guide id="13" orient="horz" pos="3674" userDrawn="1">
          <p15:clr>
            <a:srgbClr val="A4A3A4"/>
          </p15:clr>
        </p15:guide>
        <p15:guide id="14" orient="horz" pos="3878" userDrawn="1">
          <p15:clr>
            <a:srgbClr val="A4A3A4"/>
          </p15:clr>
        </p15:guide>
        <p15:guide id="15" pos="1939" userDrawn="1">
          <p15:clr>
            <a:srgbClr val="A4A3A4"/>
          </p15:clr>
        </p15:guide>
        <p15:guide id="16" pos="1847" userDrawn="1">
          <p15:clr>
            <a:srgbClr val="A4A3A4"/>
          </p15:clr>
        </p15:guide>
        <p15:guide id="17" pos="204" userDrawn="1">
          <p15:clr>
            <a:srgbClr val="A4A3A4"/>
          </p15:clr>
        </p15:guide>
        <p15:guide id="18" pos="7054" userDrawn="1">
          <p15:clr>
            <a:srgbClr val="A4A3A4"/>
          </p15:clr>
        </p15:guide>
        <p15:guide id="19" pos="5421" userDrawn="1">
          <p15:clr>
            <a:srgbClr val="A4A3A4"/>
          </p15:clr>
        </p15:guide>
        <p15:guide id="20" pos="5318" userDrawn="1">
          <p15:clr>
            <a:srgbClr val="A4A3A4"/>
          </p15:clr>
        </p15:guide>
        <p15:guide id="21" pos="3697" userDrawn="1">
          <p15:clr>
            <a:srgbClr val="A4A3A4"/>
          </p15:clr>
        </p15:guide>
        <p15:guide id="22" pos="3584" userDrawn="1">
          <p15:clr>
            <a:srgbClr val="A4A3A4"/>
          </p15:clr>
        </p15:guide>
        <p15:guide id="23" pos="3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302">
          <p15:clr>
            <a:srgbClr val="A4A3A4"/>
          </p15:clr>
        </p15:guide>
        <p15:guide id="4" pos="401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Szerző" initials="S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0000"/>
    <a:srgbClr val="E20074"/>
    <a:srgbClr val="E20000"/>
    <a:srgbClr val="992C99"/>
    <a:srgbClr val="4B4B4B"/>
    <a:srgbClr val="C4C4C4"/>
    <a:srgbClr val="00FFFF"/>
    <a:srgbClr val="E1E1E1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D1955-A7F1-708E-EE8B-C646FF92ED96}" v="702" dt="2021-06-06T21:55:27.616"/>
    <p1510:client id="{1CBD9A7B-3D45-6FC8-1CC7-29C53DD9D879}" v="130" dt="2021-06-07T13:28:43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 autoAdjust="0"/>
    <p:restoredTop sz="94624" autoAdjust="0"/>
  </p:normalViewPr>
  <p:slideViewPr>
    <p:cSldViewPr snapToGrid="0" snapToObjects="1">
      <p:cViewPr varScale="1">
        <p:scale>
          <a:sx n="118" d="100"/>
          <a:sy n="118" d="100"/>
        </p:scale>
        <p:origin x="320" y="192"/>
      </p:cViewPr>
      <p:guideLst>
        <p:guide orient="horz" pos="204"/>
        <p:guide orient="horz" pos="2041"/>
        <p:guide orient="horz" pos="930"/>
        <p:guide orient="horz" pos="3266"/>
        <p:guide orient="horz" pos="3470"/>
        <p:guide orient="horz" pos="3674"/>
        <p:guide orient="horz" pos="3878"/>
        <p:guide pos="1939"/>
        <p:guide pos="1847"/>
        <p:guide pos="204"/>
        <p:guide pos="7054"/>
        <p:guide pos="5421"/>
        <p:guide pos="5318"/>
        <p:guide pos="3697"/>
        <p:guide pos="3584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45" d="100"/>
          <a:sy n="45" d="100"/>
        </p:scale>
        <p:origin x="-2970" y="-96"/>
      </p:cViewPr>
      <p:guideLst>
        <p:guide orient="horz" pos="2880"/>
        <p:guide pos="2160"/>
        <p:guide pos="302"/>
        <p:guide pos="40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906975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A7E515CE-432D-4663-9EC7-909C3633A725}" type="slidenum">
              <a:rPr lang="de-DE" smtClean="0">
                <a:latin typeface="Tele-GroteskNor" pitchFamily="2" charset="0"/>
              </a:rPr>
              <a:pPr/>
              <a:t>‹#›</a:t>
            </a:fld>
            <a:endParaRPr lang="de-DE" dirty="0">
              <a:latin typeface="Tele-GroteskNor" pitchFamily="2" charset="0"/>
            </a:endParaRPr>
          </a:p>
        </p:txBody>
      </p:sp>
      <p:grpSp>
        <p:nvGrpSpPr>
          <p:cNvPr id="6" name="Gruppieren 31"/>
          <p:cNvGrpSpPr>
            <a:grpSpLocks noChangeAspect="1"/>
          </p:cNvGrpSpPr>
          <p:nvPr/>
        </p:nvGrpSpPr>
        <p:grpSpPr bwMode="auto">
          <a:xfrm>
            <a:off x="482600" y="241300"/>
            <a:ext cx="5857875" cy="258763"/>
            <a:chOff x="321317" y="6153149"/>
            <a:chExt cx="8498833" cy="371475"/>
          </a:xfrm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7309246" y="6310400"/>
              <a:ext cx="1510904" cy="120785"/>
            </a:xfrm>
            <a:custGeom>
              <a:avLst/>
              <a:gdLst/>
              <a:ahLst/>
              <a:cxnLst>
                <a:cxn ang="0">
                  <a:pos x="72" y="69"/>
                </a:cxn>
                <a:cxn ang="0">
                  <a:pos x="72" y="280"/>
                </a:cxn>
                <a:cxn ang="0">
                  <a:pos x="383" y="156"/>
                </a:cxn>
                <a:cxn ang="0">
                  <a:pos x="344" y="64"/>
                </a:cxn>
                <a:cxn ang="0">
                  <a:pos x="478" y="30"/>
                </a:cxn>
                <a:cxn ang="0">
                  <a:pos x="504" y="243"/>
                </a:cxn>
                <a:cxn ang="0">
                  <a:pos x="441" y="322"/>
                </a:cxn>
                <a:cxn ang="0">
                  <a:pos x="344" y="210"/>
                </a:cxn>
                <a:cxn ang="0">
                  <a:pos x="645" y="8"/>
                </a:cxn>
                <a:cxn ang="0">
                  <a:pos x="818" y="341"/>
                </a:cxn>
                <a:cxn ang="0">
                  <a:pos x="890" y="140"/>
                </a:cxn>
                <a:cxn ang="0">
                  <a:pos x="1034" y="280"/>
                </a:cxn>
                <a:cxn ang="0">
                  <a:pos x="1243" y="274"/>
                </a:cxn>
                <a:cxn ang="0">
                  <a:pos x="1162" y="284"/>
                </a:cxn>
                <a:cxn ang="0">
                  <a:pos x="1228" y="70"/>
                </a:cxn>
                <a:cxn ang="0">
                  <a:pos x="1091" y="8"/>
                </a:cxn>
                <a:cxn ang="0">
                  <a:pos x="1269" y="160"/>
                </a:cxn>
                <a:cxn ang="0">
                  <a:pos x="1382" y="341"/>
                </a:cxn>
                <a:cxn ang="0">
                  <a:pos x="1454" y="140"/>
                </a:cxn>
                <a:cxn ang="0">
                  <a:pos x="1598" y="280"/>
                </a:cxn>
                <a:cxn ang="0">
                  <a:pos x="1727" y="8"/>
                </a:cxn>
                <a:cxn ang="0">
                  <a:pos x="1828" y="341"/>
                </a:cxn>
                <a:cxn ang="0">
                  <a:pos x="2030" y="325"/>
                </a:cxn>
                <a:cxn ang="0">
                  <a:pos x="1980" y="367"/>
                </a:cxn>
                <a:cxn ang="0">
                  <a:pos x="2153" y="8"/>
                </a:cxn>
                <a:cxn ang="0">
                  <a:pos x="2418" y="236"/>
                </a:cxn>
                <a:cxn ang="0">
                  <a:pos x="2341" y="114"/>
                </a:cxn>
                <a:cxn ang="0">
                  <a:pos x="2698" y="212"/>
                </a:cxn>
                <a:cxn ang="0">
                  <a:pos x="2808" y="341"/>
                </a:cxn>
                <a:cxn ang="0">
                  <a:pos x="2524" y="341"/>
                </a:cxn>
                <a:cxn ang="0">
                  <a:pos x="2941" y="292"/>
                </a:cxn>
                <a:cxn ang="0">
                  <a:pos x="2924" y="197"/>
                </a:cxn>
                <a:cxn ang="0">
                  <a:pos x="3026" y="43"/>
                </a:cxn>
                <a:cxn ang="0">
                  <a:pos x="2905" y="65"/>
                </a:cxn>
                <a:cxn ang="0">
                  <a:pos x="3058" y="246"/>
                </a:cxn>
                <a:cxn ang="0">
                  <a:pos x="3331" y="341"/>
                </a:cxn>
                <a:cxn ang="0">
                  <a:pos x="3350" y="8"/>
                </a:cxn>
                <a:cxn ang="0">
                  <a:pos x="3672" y="8"/>
                </a:cxn>
                <a:cxn ang="0">
                  <a:pos x="3659" y="198"/>
                </a:cxn>
                <a:cxn ang="0">
                  <a:pos x="3459" y="341"/>
                </a:cxn>
                <a:cxn ang="0">
                  <a:pos x="3880" y="71"/>
                </a:cxn>
                <a:cxn ang="0">
                  <a:pos x="3732" y="8"/>
                </a:cxn>
                <a:cxn ang="0">
                  <a:pos x="3921" y="183"/>
                </a:cxn>
                <a:cxn ang="0">
                  <a:pos x="3979" y="341"/>
                </a:cxn>
                <a:cxn ang="0">
                  <a:pos x="3866" y="212"/>
                </a:cxn>
                <a:cxn ang="0">
                  <a:pos x="4103" y="284"/>
                </a:cxn>
                <a:cxn ang="0">
                  <a:pos x="4139" y="192"/>
                </a:cxn>
                <a:cxn ang="0">
                  <a:pos x="4173" y="134"/>
                </a:cxn>
                <a:cxn ang="0">
                  <a:pos x="4103" y="142"/>
                </a:cxn>
                <a:cxn ang="0">
                  <a:pos x="4247" y="46"/>
                </a:cxn>
                <a:cxn ang="0">
                  <a:pos x="4162" y="341"/>
                </a:cxn>
                <a:cxn ang="0">
                  <a:pos x="4395" y="341"/>
                </a:cxn>
                <a:cxn ang="0">
                  <a:pos x="4637" y="222"/>
                </a:cxn>
                <a:cxn ang="0">
                  <a:pos x="4528" y="127"/>
                </a:cxn>
                <a:cxn ang="0">
                  <a:pos x="4929" y="262"/>
                </a:cxn>
                <a:cxn ang="0">
                  <a:pos x="4842" y="280"/>
                </a:cxn>
                <a:cxn ang="0">
                  <a:pos x="5027" y="174"/>
                </a:cxn>
                <a:cxn ang="0">
                  <a:pos x="5078" y="341"/>
                </a:cxn>
                <a:cxn ang="0">
                  <a:pos x="5150" y="140"/>
                </a:cxn>
                <a:cxn ang="0">
                  <a:pos x="5294" y="280"/>
                </a:cxn>
                <a:cxn ang="0">
                  <a:pos x="5329" y="69"/>
                </a:cxn>
                <a:cxn ang="0">
                  <a:pos x="5481" y="341"/>
                </a:cxn>
                <a:cxn ang="0">
                  <a:pos x="5571" y="269"/>
                </a:cxn>
              </a:cxnLst>
              <a:rect l="0" t="0" r="r" b="b"/>
              <a:pathLst>
                <a:path w="5644" h="419">
                  <a:moveTo>
                    <a:pt x="0" y="341"/>
                  </a:moveTo>
                  <a:lnTo>
                    <a:pt x="0" y="8"/>
                  </a:lnTo>
                  <a:lnTo>
                    <a:pt x="213" y="8"/>
                  </a:lnTo>
                  <a:lnTo>
                    <a:pt x="213" y="69"/>
                  </a:lnTo>
                  <a:lnTo>
                    <a:pt x="72" y="69"/>
                  </a:lnTo>
                  <a:lnTo>
                    <a:pt x="72" y="140"/>
                  </a:lnTo>
                  <a:lnTo>
                    <a:pt x="200" y="140"/>
                  </a:lnTo>
                  <a:lnTo>
                    <a:pt x="200" y="198"/>
                  </a:lnTo>
                  <a:lnTo>
                    <a:pt x="72" y="198"/>
                  </a:lnTo>
                  <a:lnTo>
                    <a:pt x="72" y="280"/>
                  </a:lnTo>
                  <a:lnTo>
                    <a:pt x="216" y="280"/>
                  </a:lnTo>
                  <a:lnTo>
                    <a:pt x="216" y="341"/>
                  </a:lnTo>
                  <a:lnTo>
                    <a:pt x="0" y="341"/>
                  </a:lnTo>
                  <a:close/>
                  <a:moveTo>
                    <a:pt x="344" y="156"/>
                  </a:moveTo>
                  <a:lnTo>
                    <a:pt x="383" y="156"/>
                  </a:lnTo>
                  <a:cubicBezTo>
                    <a:pt x="405" y="156"/>
                    <a:pt x="420" y="151"/>
                    <a:pt x="428" y="142"/>
                  </a:cubicBezTo>
                  <a:cubicBezTo>
                    <a:pt x="435" y="134"/>
                    <a:pt x="438" y="123"/>
                    <a:pt x="438" y="109"/>
                  </a:cubicBezTo>
                  <a:cubicBezTo>
                    <a:pt x="438" y="92"/>
                    <a:pt x="433" y="79"/>
                    <a:pt x="421" y="71"/>
                  </a:cubicBezTo>
                  <a:cubicBezTo>
                    <a:pt x="414" y="67"/>
                    <a:pt x="402" y="64"/>
                    <a:pt x="385" y="64"/>
                  </a:cubicBezTo>
                  <a:lnTo>
                    <a:pt x="344" y="64"/>
                  </a:lnTo>
                  <a:lnTo>
                    <a:pt x="344" y="156"/>
                  </a:lnTo>
                  <a:close/>
                  <a:moveTo>
                    <a:pt x="273" y="341"/>
                  </a:moveTo>
                  <a:lnTo>
                    <a:pt x="273" y="8"/>
                  </a:lnTo>
                  <a:lnTo>
                    <a:pt x="401" y="8"/>
                  </a:lnTo>
                  <a:cubicBezTo>
                    <a:pt x="434" y="8"/>
                    <a:pt x="460" y="15"/>
                    <a:pt x="478" y="30"/>
                  </a:cubicBezTo>
                  <a:cubicBezTo>
                    <a:pt x="500" y="46"/>
                    <a:pt x="510" y="70"/>
                    <a:pt x="510" y="101"/>
                  </a:cubicBezTo>
                  <a:cubicBezTo>
                    <a:pt x="510" y="126"/>
                    <a:pt x="503" y="147"/>
                    <a:pt x="488" y="164"/>
                  </a:cubicBezTo>
                  <a:cubicBezTo>
                    <a:pt x="481" y="172"/>
                    <a:pt x="473" y="178"/>
                    <a:pt x="462" y="183"/>
                  </a:cubicBezTo>
                  <a:cubicBezTo>
                    <a:pt x="476" y="187"/>
                    <a:pt x="486" y="196"/>
                    <a:pt x="494" y="209"/>
                  </a:cubicBezTo>
                  <a:cubicBezTo>
                    <a:pt x="498" y="216"/>
                    <a:pt x="502" y="228"/>
                    <a:pt x="504" y="243"/>
                  </a:cubicBezTo>
                  <a:cubicBezTo>
                    <a:pt x="505" y="249"/>
                    <a:pt x="507" y="265"/>
                    <a:pt x="508" y="293"/>
                  </a:cubicBezTo>
                  <a:cubicBezTo>
                    <a:pt x="510" y="311"/>
                    <a:pt x="512" y="322"/>
                    <a:pt x="514" y="328"/>
                  </a:cubicBezTo>
                  <a:cubicBezTo>
                    <a:pt x="515" y="332"/>
                    <a:pt x="517" y="336"/>
                    <a:pt x="520" y="341"/>
                  </a:cubicBezTo>
                  <a:lnTo>
                    <a:pt x="446" y="341"/>
                  </a:lnTo>
                  <a:cubicBezTo>
                    <a:pt x="444" y="335"/>
                    <a:pt x="442" y="329"/>
                    <a:pt x="441" y="322"/>
                  </a:cubicBezTo>
                  <a:cubicBezTo>
                    <a:pt x="441" y="318"/>
                    <a:pt x="440" y="303"/>
                    <a:pt x="438" y="279"/>
                  </a:cubicBezTo>
                  <a:cubicBezTo>
                    <a:pt x="436" y="256"/>
                    <a:pt x="433" y="240"/>
                    <a:pt x="429" y="233"/>
                  </a:cubicBezTo>
                  <a:cubicBezTo>
                    <a:pt x="424" y="222"/>
                    <a:pt x="417" y="215"/>
                    <a:pt x="407" y="212"/>
                  </a:cubicBezTo>
                  <a:cubicBezTo>
                    <a:pt x="402" y="211"/>
                    <a:pt x="394" y="210"/>
                    <a:pt x="385" y="210"/>
                  </a:cubicBezTo>
                  <a:lnTo>
                    <a:pt x="344" y="210"/>
                  </a:lnTo>
                  <a:lnTo>
                    <a:pt x="344" y="341"/>
                  </a:lnTo>
                  <a:lnTo>
                    <a:pt x="273" y="341"/>
                  </a:lnTo>
                  <a:close/>
                  <a:moveTo>
                    <a:pt x="573" y="341"/>
                  </a:moveTo>
                  <a:lnTo>
                    <a:pt x="573" y="8"/>
                  </a:lnTo>
                  <a:lnTo>
                    <a:pt x="645" y="8"/>
                  </a:lnTo>
                  <a:lnTo>
                    <a:pt x="645" y="279"/>
                  </a:lnTo>
                  <a:lnTo>
                    <a:pt x="775" y="279"/>
                  </a:lnTo>
                  <a:lnTo>
                    <a:pt x="775" y="341"/>
                  </a:lnTo>
                  <a:lnTo>
                    <a:pt x="573" y="341"/>
                  </a:lnTo>
                  <a:close/>
                  <a:moveTo>
                    <a:pt x="818" y="341"/>
                  </a:moveTo>
                  <a:lnTo>
                    <a:pt x="818" y="8"/>
                  </a:lnTo>
                  <a:lnTo>
                    <a:pt x="1031" y="8"/>
                  </a:lnTo>
                  <a:lnTo>
                    <a:pt x="1031" y="69"/>
                  </a:lnTo>
                  <a:lnTo>
                    <a:pt x="890" y="69"/>
                  </a:lnTo>
                  <a:lnTo>
                    <a:pt x="890" y="140"/>
                  </a:lnTo>
                  <a:lnTo>
                    <a:pt x="1018" y="140"/>
                  </a:lnTo>
                  <a:lnTo>
                    <a:pt x="1018" y="198"/>
                  </a:lnTo>
                  <a:lnTo>
                    <a:pt x="890" y="198"/>
                  </a:lnTo>
                  <a:lnTo>
                    <a:pt x="890" y="280"/>
                  </a:lnTo>
                  <a:lnTo>
                    <a:pt x="1034" y="280"/>
                  </a:lnTo>
                  <a:lnTo>
                    <a:pt x="1034" y="341"/>
                  </a:lnTo>
                  <a:lnTo>
                    <a:pt x="818" y="341"/>
                  </a:lnTo>
                  <a:close/>
                  <a:moveTo>
                    <a:pt x="1162" y="284"/>
                  </a:moveTo>
                  <a:lnTo>
                    <a:pt x="1201" y="284"/>
                  </a:lnTo>
                  <a:cubicBezTo>
                    <a:pt x="1221" y="284"/>
                    <a:pt x="1235" y="280"/>
                    <a:pt x="1243" y="274"/>
                  </a:cubicBezTo>
                  <a:cubicBezTo>
                    <a:pt x="1253" y="265"/>
                    <a:pt x="1259" y="253"/>
                    <a:pt x="1259" y="238"/>
                  </a:cubicBezTo>
                  <a:cubicBezTo>
                    <a:pt x="1259" y="219"/>
                    <a:pt x="1252" y="206"/>
                    <a:pt x="1238" y="199"/>
                  </a:cubicBezTo>
                  <a:cubicBezTo>
                    <a:pt x="1230" y="194"/>
                    <a:pt x="1216" y="192"/>
                    <a:pt x="1198" y="192"/>
                  </a:cubicBezTo>
                  <a:lnTo>
                    <a:pt x="1162" y="192"/>
                  </a:lnTo>
                  <a:lnTo>
                    <a:pt x="1162" y="284"/>
                  </a:lnTo>
                  <a:close/>
                  <a:moveTo>
                    <a:pt x="1162" y="142"/>
                  </a:moveTo>
                  <a:lnTo>
                    <a:pt x="1194" y="142"/>
                  </a:lnTo>
                  <a:cubicBezTo>
                    <a:pt x="1212" y="142"/>
                    <a:pt x="1224" y="140"/>
                    <a:pt x="1232" y="134"/>
                  </a:cubicBezTo>
                  <a:cubicBezTo>
                    <a:pt x="1242" y="127"/>
                    <a:pt x="1247" y="116"/>
                    <a:pt x="1247" y="102"/>
                  </a:cubicBezTo>
                  <a:cubicBezTo>
                    <a:pt x="1247" y="87"/>
                    <a:pt x="1241" y="76"/>
                    <a:pt x="1228" y="70"/>
                  </a:cubicBezTo>
                  <a:cubicBezTo>
                    <a:pt x="1222" y="66"/>
                    <a:pt x="1210" y="64"/>
                    <a:pt x="1194" y="64"/>
                  </a:cubicBezTo>
                  <a:lnTo>
                    <a:pt x="1162" y="64"/>
                  </a:lnTo>
                  <a:lnTo>
                    <a:pt x="1162" y="142"/>
                  </a:lnTo>
                  <a:close/>
                  <a:moveTo>
                    <a:pt x="1091" y="341"/>
                  </a:moveTo>
                  <a:lnTo>
                    <a:pt x="1091" y="8"/>
                  </a:lnTo>
                  <a:lnTo>
                    <a:pt x="1209" y="8"/>
                  </a:lnTo>
                  <a:cubicBezTo>
                    <a:pt x="1233" y="8"/>
                    <a:pt x="1251" y="10"/>
                    <a:pt x="1264" y="14"/>
                  </a:cubicBezTo>
                  <a:cubicBezTo>
                    <a:pt x="1283" y="21"/>
                    <a:pt x="1296" y="31"/>
                    <a:pt x="1305" y="46"/>
                  </a:cubicBezTo>
                  <a:cubicBezTo>
                    <a:pt x="1313" y="59"/>
                    <a:pt x="1317" y="73"/>
                    <a:pt x="1317" y="89"/>
                  </a:cubicBezTo>
                  <a:cubicBezTo>
                    <a:pt x="1317" y="122"/>
                    <a:pt x="1301" y="145"/>
                    <a:pt x="1269" y="160"/>
                  </a:cubicBezTo>
                  <a:cubicBezTo>
                    <a:pt x="1310" y="174"/>
                    <a:pt x="1330" y="201"/>
                    <a:pt x="1330" y="243"/>
                  </a:cubicBezTo>
                  <a:cubicBezTo>
                    <a:pt x="1330" y="279"/>
                    <a:pt x="1317" y="306"/>
                    <a:pt x="1289" y="324"/>
                  </a:cubicBezTo>
                  <a:cubicBezTo>
                    <a:pt x="1272" y="335"/>
                    <a:pt x="1249" y="341"/>
                    <a:pt x="1221" y="341"/>
                  </a:cubicBezTo>
                  <a:lnTo>
                    <a:pt x="1091" y="341"/>
                  </a:lnTo>
                  <a:close/>
                  <a:moveTo>
                    <a:pt x="1382" y="341"/>
                  </a:moveTo>
                  <a:lnTo>
                    <a:pt x="1382" y="8"/>
                  </a:lnTo>
                  <a:lnTo>
                    <a:pt x="1595" y="8"/>
                  </a:lnTo>
                  <a:lnTo>
                    <a:pt x="1595" y="69"/>
                  </a:lnTo>
                  <a:lnTo>
                    <a:pt x="1454" y="69"/>
                  </a:lnTo>
                  <a:lnTo>
                    <a:pt x="1454" y="140"/>
                  </a:lnTo>
                  <a:lnTo>
                    <a:pt x="1583" y="140"/>
                  </a:lnTo>
                  <a:lnTo>
                    <a:pt x="1583" y="198"/>
                  </a:lnTo>
                  <a:lnTo>
                    <a:pt x="1454" y="198"/>
                  </a:lnTo>
                  <a:lnTo>
                    <a:pt x="1454" y="280"/>
                  </a:lnTo>
                  <a:lnTo>
                    <a:pt x="1598" y="280"/>
                  </a:lnTo>
                  <a:lnTo>
                    <a:pt x="1598" y="341"/>
                  </a:lnTo>
                  <a:lnTo>
                    <a:pt x="1382" y="341"/>
                  </a:lnTo>
                  <a:close/>
                  <a:moveTo>
                    <a:pt x="1655" y="341"/>
                  </a:moveTo>
                  <a:lnTo>
                    <a:pt x="1655" y="8"/>
                  </a:lnTo>
                  <a:lnTo>
                    <a:pt x="1727" y="8"/>
                  </a:lnTo>
                  <a:lnTo>
                    <a:pt x="1831" y="222"/>
                  </a:lnTo>
                  <a:lnTo>
                    <a:pt x="1831" y="8"/>
                  </a:lnTo>
                  <a:lnTo>
                    <a:pt x="1900" y="8"/>
                  </a:lnTo>
                  <a:lnTo>
                    <a:pt x="1900" y="341"/>
                  </a:lnTo>
                  <a:lnTo>
                    <a:pt x="1828" y="341"/>
                  </a:lnTo>
                  <a:lnTo>
                    <a:pt x="1723" y="127"/>
                  </a:lnTo>
                  <a:lnTo>
                    <a:pt x="1723" y="341"/>
                  </a:lnTo>
                  <a:lnTo>
                    <a:pt x="1655" y="341"/>
                  </a:lnTo>
                  <a:close/>
                  <a:moveTo>
                    <a:pt x="2030" y="269"/>
                  </a:moveTo>
                  <a:lnTo>
                    <a:pt x="2030" y="325"/>
                  </a:lnTo>
                  <a:cubicBezTo>
                    <a:pt x="2030" y="347"/>
                    <a:pt x="2027" y="364"/>
                    <a:pt x="2021" y="377"/>
                  </a:cubicBezTo>
                  <a:cubicBezTo>
                    <a:pt x="2016" y="388"/>
                    <a:pt x="2006" y="398"/>
                    <a:pt x="1992" y="407"/>
                  </a:cubicBezTo>
                  <a:cubicBezTo>
                    <a:pt x="1982" y="413"/>
                    <a:pt x="1970" y="417"/>
                    <a:pt x="1957" y="419"/>
                  </a:cubicBezTo>
                  <a:lnTo>
                    <a:pt x="1957" y="384"/>
                  </a:lnTo>
                  <a:cubicBezTo>
                    <a:pt x="1967" y="381"/>
                    <a:pt x="1975" y="376"/>
                    <a:pt x="1980" y="367"/>
                  </a:cubicBezTo>
                  <a:cubicBezTo>
                    <a:pt x="1985" y="360"/>
                    <a:pt x="1988" y="351"/>
                    <a:pt x="1988" y="341"/>
                  </a:cubicBezTo>
                  <a:lnTo>
                    <a:pt x="1957" y="341"/>
                  </a:lnTo>
                  <a:lnTo>
                    <a:pt x="1957" y="269"/>
                  </a:lnTo>
                  <a:lnTo>
                    <a:pt x="2030" y="269"/>
                  </a:lnTo>
                  <a:close/>
                  <a:moveTo>
                    <a:pt x="2153" y="8"/>
                  </a:moveTo>
                  <a:lnTo>
                    <a:pt x="2225" y="8"/>
                  </a:lnTo>
                  <a:lnTo>
                    <a:pt x="2265" y="236"/>
                  </a:lnTo>
                  <a:lnTo>
                    <a:pt x="2308" y="8"/>
                  </a:lnTo>
                  <a:lnTo>
                    <a:pt x="2376" y="8"/>
                  </a:lnTo>
                  <a:lnTo>
                    <a:pt x="2418" y="236"/>
                  </a:lnTo>
                  <a:lnTo>
                    <a:pt x="2459" y="8"/>
                  </a:lnTo>
                  <a:lnTo>
                    <a:pt x="2530" y="8"/>
                  </a:lnTo>
                  <a:lnTo>
                    <a:pt x="2455" y="341"/>
                  </a:lnTo>
                  <a:lnTo>
                    <a:pt x="2383" y="341"/>
                  </a:lnTo>
                  <a:lnTo>
                    <a:pt x="2341" y="114"/>
                  </a:lnTo>
                  <a:lnTo>
                    <a:pt x="2300" y="341"/>
                  </a:lnTo>
                  <a:lnTo>
                    <a:pt x="2228" y="341"/>
                  </a:lnTo>
                  <a:lnTo>
                    <a:pt x="2153" y="8"/>
                  </a:lnTo>
                  <a:close/>
                  <a:moveTo>
                    <a:pt x="2634" y="212"/>
                  </a:moveTo>
                  <a:lnTo>
                    <a:pt x="2698" y="212"/>
                  </a:lnTo>
                  <a:lnTo>
                    <a:pt x="2666" y="97"/>
                  </a:lnTo>
                  <a:lnTo>
                    <a:pt x="2634" y="212"/>
                  </a:lnTo>
                  <a:close/>
                  <a:moveTo>
                    <a:pt x="2630" y="8"/>
                  </a:moveTo>
                  <a:lnTo>
                    <a:pt x="2703" y="8"/>
                  </a:lnTo>
                  <a:lnTo>
                    <a:pt x="2808" y="341"/>
                  </a:lnTo>
                  <a:lnTo>
                    <a:pt x="2734" y="341"/>
                  </a:lnTo>
                  <a:lnTo>
                    <a:pt x="2713" y="266"/>
                  </a:lnTo>
                  <a:lnTo>
                    <a:pt x="2618" y="266"/>
                  </a:lnTo>
                  <a:lnTo>
                    <a:pt x="2597" y="341"/>
                  </a:lnTo>
                  <a:lnTo>
                    <a:pt x="2524" y="341"/>
                  </a:lnTo>
                  <a:lnTo>
                    <a:pt x="2630" y="8"/>
                  </a:lnTo>
                  <a:close/>
                  <a:moveTo>
                    <a:pt x="2824" y="243"/>
                  </a:moveTo>
                  <a:lnTo>
                    <a:pt x="2896" y="243"/>
                  </a:lnTo>
                  <a:cubicBezTo>
                    <a:pt x="2898" y="256"/>
                    <a:pt x="2901" y="266"/>
                    <a:pt x="2905" y="272"/>
                  </a:cubicBezTo>
                  <a:cubicBezTo>
                    <a:pt x="2913" y="285"/>
                    <a:pt x="2925" y="292"/>
                    <a:pt x="2941" y="292"/>
                  </a:cubicBezTo>
                  <a:cubicBezTo>
                    <a:pt x="2956" y="292"/>
                    <a:pt x="2967" y="287"/>
                    <a:pt x="2974" y="279"/>
                  </a:cubicBezTo>
                  <a:cubicBezTo>
                    <a:pt x="2981" y="271"/>
                    <a:pt x="2985" y="262"/>
                    <a:pt x="2985" y="250"/>
                  </a:cubicBezTo>
                  <a:cubicBezTo>
                    <a:pt x="2985" y="238"/>
                    <a:pt x="2979" y="227"/>
                    <a:pt x="2968" y="218"/>
                  </a:cubicBezTo>
                  <a:cubicBezTo>
                    <a:pt x="2963" y="213"/>
                    <a:pt x="2956" y="210"/>
                    <a:pt x="2948" y="206"/>
                  </a:cubicBezTo>
                  <a:cubicBezTo>
                    <a:pt x="2946" y="205"/>
                    <a:pt x="2938" y="202"/>
                    <a:pt x="2924" y="197"/>
                  </a:cubicBezTo>
                  <a:cubicBezTo>
                    <a:pt x="2897" y="188"/>
                    <a:pt x="2877" y="178"/>
                    <a:pt x="2865" y="168"/>
                  </a:cubicBezTo>
                  <a:cubicBezTo>
                    <a:pt x="2840" y="149"/>
                    <a:pt x="2828" y="124"/>
                    <a:pt x="2828" y="93"/>
                  </a:cubicBezTo>
                  <a:cubicBezTo>
                    <a:pt x="2828" y="66"/>
                    <a:pt x="2837" y="45"/>
                    <a:pt x="2854" y="28"/>
                  </a:cubicBezTo>
                  <a:cubicBezTo>
                    <a:pt x="2872" y="9"/>
                    <a:pt x="2899" y="0"/>
                    <a:pt x="2932" y="0"/>
                  </a:cubicBezTo>
                  <a:cubicBezTo>
                    <a:pt x="2974" y="0"/>
                    <a:pt x="3005" y="14"/>
                    <a:pt x="3026" y="43"/>
                  </a:cubicBezTo>
                  <a:cubicBezTo>
                    <a:pt x="3035" y="56"/>
                    <a:pt x="3042" y="74"/>
                    <a:pt x="3045" y="95"/>
                  </a:cubicBezTo>
                  <a:lnTo>
                    <a:pt x="2975" y="95"/>
                  </a:lnTo>
                  <a:cubicBezTo>
                    <a:pt x="2973" y="83"/>
                    <a:pt x="2969" y="73"/>
                    <a:pt x="2963" y="67"/>
                  </a:cubicBezTo>
                  <a:cubicBezTo>
                    <a:pt x="2955" y="60"/>
                    <a:pt x="2945" y="57"/>
                    <a:pt x="2931" y="57"/>
                  </a:cubicBezTo>
                  <a:cubicBezTo>
                    <a:pt x="2920" y="57"/>
                    <a:pt x="2911" y="60"/>
                    <a:pt x="2905" y="65"/>
                  </a:cubicBezTo>
                  <a:cubicBezTo>
                    <a:pt x="2898" y="71"/>
                    <a:pt x="2894" y="80"/>
                    <a:pt x="2894" y="91"/>
                  </a:cubicBezTo>
                  <a:cubicBezTo>
                    <a:pt x="2894" y="103"/>
                    <a:pt x="2900" y="113"/>
                    <a:pt x="2911" y="121"/>
                  </a:cubicBezTo>
                  <a:cubicBezTo>
                    <a:pt x="2919" y="127"/>
                    <a:pt x="2935" y="134"/>
                    <a:pt x="2959" y="142"/>
                  </a:cubicBezTo>
                  <a:cubicBezTo>
                    <a:pt x="2987" y="151"/>
                    <a:pt x="3009" y="161"/>
                    <a:pt x="3024" y="174"/>
                  </a:cubicBezTo>
                  <a:cubicBezTo>
                    <a:pt x="3047" y="191"/>
                    <a:pt x="3058" y="215"/>
                    <a:pt x="3058" y="246"/>
                  </a:cubicBezTo>
                  <a:cubicBezTo>
                    <a:pt x="3058" y="276"/>
                    <a:pt x="3048" y="301"/>
                    <a:pt x="3027" y="319"/>
                  </a:cubicBezTo>
                  <a:cubicBezTo>
                    <a:pt x="3005" y="339"/>
                    <a:pt x="2976" y="349"/>
                    <a:pt x="2940" y="349"/>
                  </a:cubicBezTo>
                  <a:cubicBezTo>
                    <a:pt x="2897" y="349"/>
                    <a:pt x="2865" y="333"/>
                    <a:pt x="2844" y="300"/>
                  </a:cubicBezTo>
                  <a:cubicBezTo>
                    <a:pt x="2833" y="284"/>
                    <a:pt x="2826" y="265"/>
                    <a:pt x="2824" y="243"/>
                  </a:cubicBezTo>
                  <a:close/>
                  <a:moveTo>
                    <a:pt x="3331" y="341"/>
                  </a:moveTo>
                  <a:lnTo>
                    <a:pt x="3251" y="341"/>
                  </a:lnTo>
                  <a:lnTo>
                    <a:pt x="3160" y="8"/>
                  </a:lnTo>
                  <a:lnTo>
                    <a:pt x="3235" y="8"/>
                  </a:lnTo>
                  <a:lnTo>
                    <a:pt x="3293" y="248"/>
                  </a:lnTo>
                  <a:lnTo>
                    <a:pt x="3350" y="8"/>
                  </a:lnTo>
                  <a:lnTo>
                    <a:pt x="3423" y="8"/>
                  </a:lnTo>
                  <a:lnTo>
                    <a:pt x="3331" y="341"/>
                  </a:lnTo>
                  <a:close/>
                  <a:moveTo>
                    <a:pt x="3459" y="341"/>
                  </a:moveTo>
                  <a:lnTo>
                    <a:pt x="3459" y="8"/>
                  </a:lnTo>
                  <a:lnTo>
                    <a:pt x="3672" y="8"/>
                  </a:lnTo>
                  <a:lnTo>
                    <a:pt x="3672" y="69"/>
                  </a:lnTo>
                  <a:lnTo>
                    <a:pt x="3530" y="69"/>
                  </a:lnTo>
                  <a:lnTo>
                    <a:pt x="3530" y="140"/>
                  </a:lnTo>
                  <a:lnTo>
                    <a:pt x="3659" y="140"/>
                  </a:lnTo>
                  <a:lnTo>
                    <a:pt x="3659" y="198"/>
                  </a:lnTo>
                  <a:lnTo>
                    <a:pt x="3530" y="198"/>
                  </a:lnTo>
                  <a:lnTo>
                    <a:pt x="3530" y="280"/>
                  </a:lnTo>
                  <a:lnTo>
                    <a:pt x="3675" y="280"/>
                  </a:lnTo>
                  <a:lnTo>
                    <a:pt x="3675" y="341"/>
                  </a:lnTo>
                  <a:lnTo>
                    <a:pt x="3459" y="341"/>
                  </a:lnTo>
                  <a:close/>
                  <a:moveTo>
                    <a:pt x="3803" y="156"/>
                  </a:moveTo>
                  <a:lnTo>
                    <a:pt x="3842" y="156"/>
                  </a:lnTo>
                  <a:cubicBezTo>
                    <a:pt x="3864" y="156"/>
                    <a:pt x="3879" y="151"/>
                    <a:pt x="3887" y="142"/>
                  </a:cubicBezTo>
                  <a:cubicBezTo>
                    <a:pt x="3894" y="134"/>
                    <a:pt x="3897" y="123"/>
                    <a:pt x="3897" y="109"/>
                  </a:cubicBezTo>
                  <a:cubicBezTo>
                    <a:pt x="3897" y="92"/>
                    <a:pt x="3892" y="79"/>
                    <a:pt x="3880" y="71"/>
                  </a:cubicBezTo>
                  <a:cubicBezTo>
                    <a:pt x="3873" y="67"/>
                    <a:pt x="3861" y="64"/>
                    <a:pt x="3844" y="64"/>
                  </a:cubicBezTo>
                  <a:lnTo>
                    <a:pt x="3803" y="64"/>
                  </a:lnTo>
                  <a:lnTo>
                    <a:pt x="3803" y="156"/>
                  </a:lnTo>
                  <a:close/>
                  <a:moveTo>
                    <a:pt x="3732" y="341"/>
                  </a:moveTo>
                  <a:lnTo>
                    <a:pt x="3732" y="8"/>
                  </a:lnTo>
                  <a:lnTo>
                    <a:pt x="3860" y="8"/>
                  </a:lnTo>
                  <a:cubicBezTo>
                    <a:pt x="3893" y="8"/>
                    <a:pt x="3919" y="15"/>
                    <a:pt x="3937" y="30"/>
                  </a:cubicBezTo>
                  <a:cubicBezTo>
                    <a:pt x="3958" y="46"/>
                    <a:pt x="3969" y="70"/>
                    <a:pt x="3969" y="101"/>
                  </a:cubicBezTo>
                  <a:cubicBezTo>
                    <a:pt x="3969" y="126"/>
                    <a:pt x="3962" y="147"/>
                    <a:pt x="3947" y="164"/>
                  </a:cubicBezTo>
                  <a:cubicBezTo>
                    <a:pt x="3940" y="172"/>
                    <a:pt x="3932" y="178"/>
                    <a:pt x="3921" y="183"/>
                  </a:cubicBezTo>
                  <a:cubicBezTo>
                    <a:pt x="3935" y="187"/>
                    <a:pt x="3945" y="196"/>
                    <a:pt x="3953" y="209"/>
                  </a:cubicBezTo>
                  <a:cubicBezTo>
                    <a:pt x="3957" y="216"/>
                    <a:pt x="3961" y="228"/>
                    <a:pt x="3963" y="243"/>
                  </a:cubicBezTo>
                  <a:cubicBezTo>
                    <a:pt x="3964" y="249"/>
                    <a:pt x="3966" y="265"/>
                    <a:pt x="3967" y="293"/>
                  </a:cubicBezTo>
                  <a:cubicBezTo>
                    <a:pt x="3969" y="311"/>
                    <a:pt x="3971" y="322"/>
                    <a:pt x="3973" y="328"/>
                  </a:cubicBezTo>
                  <a:cubicBezTo>
                    <a:pt x="3974" y="332"/>
                    <a:pt x="3976" y="336"/>
                    <a:pt x="3979" y="341"/>
                  </a:cubicBezTo>
                  <a:lnTo>
                    <a:pt x="3905" y="341"/>
                  </a:lnTo>
                  <a:cubicBezTo>
                    <a:pt x="3903" y="335"/>
                    <a:pt x="3901" y="329"/>
                    <a:pt x="3900" y="322"/>
                  </a:cubicBezTo>
                  <a:cubicBezTo>
                    <a:pt x="3900" y="318"/>
                    <a:pt x="3899" y="303"/>
                    <a:pt x="3897" y="279"/>
                  </a:cubicBezTo>
                  <a:cubicBezTo>
                    <a:pt x="3895" y="256"/>
                    <a:pt x="3892" y="240"/>
                    <a:pt x="3888" y="233"/>
                  </a:cubicBezTo>
                  <a:cubicBezTo>
                    <a:pt x="3883" y="222"/>
                    <a:pt x="3876" y="215"/>
                    <a:pt x="3866" y="212"/>
                  </a:cubicBezTo>
                  <a:cubicBezTo>
                    <a:pt x="3861" y="211"/>
                    <a:pt x="3853" y="210"/>
                    <a:pt x="3844" y="210"/>
                  </a:cubicBezTo>
                  <a:lnTo>
                    <a:pt x="3803" y="210"/>
                  </a:lnTo>
                  <a:lnTo>
                    <a:pt x="3803" y="341"/>
                  </a:lnTo>
                  <a:lnTo>
                    <a:pt x="3732" y="341"/>
                  </a:lnTo>
                  <a:close/>
                  <a:moveTo>
                    <a:pt x="4103" y="284"/>
                  </a:moveTo>
                  <a:lnTo>
                    <a:pt x="4142" y="284"/>
                  </a:lnTo>
                  <a:cubicBezTo>
                    <a:pt x="4162" y="284"/>
                    <a:pt x="4176" y="280"/>
                    <a:pt x="4184" y="274"/>
                  </a:cubicBezTo>
                  <a:cubicBezTo>
                    <a:pt x="4195" y="265"/>
                    <a:pt x="4200" y="253"/>
                    <a:pt x="4200" y="238"/>
                  </a:cubicBezTo>
                  <a:cubicBezTo>
                    <a:pt x="4200" y="219"/>
                    <a:pt x="4193" y="206"/>
                    <a:pt x="4179" y="199"/>
                  </a:cubicBezTo>
                  <a:cubicBezTo>
                    <a:pt x="4171" y="194"/>
                    <a:pt x="4158" y="192"/>
                    <a:pt x="4139" y="192"/>
                  </a:cubicBezTo>
                  <a:lnTo>
                    <a:pt x="4103" y="192"/>
                  </a:lnTo>
                  <a:lnTo>
                    <a:pt x="4103" y="284"/>
                  </a:lnTo>
                  <a:close/>
                  <a:moveTo>
                    <a:pt x="4103" y="142"/>
                  </a:moveTo>
                  <a:lnTo>
                    <a:pt x="4135" y="142"/>
                  </a:lnTo>
                  <a:cubicBezTo>
                    <a:pt x="4153" y="142"/>
                    <a:pt x="4165" y="140"/>
                    <a:pt x="4173" y="134"/>
                  </a:cubicBezTo>
                  <a:cubicBezTo>
                    <a:pt x="4183" y="127"/>
                    <a:pt x="4188" y="116"/>
                    <a:pt x="4188" y="102"/>
                  </a:cubicBezTo>
                  <a:cubicBezTo>
                    <a:pt x="4188" y="87"/>
                    <a:pt x="4182" y="76"/>
                    <a:pt x="4170" y="70"/>
                  </a:cubicBezTo>
                  <a:cubicBezTo>
                    <a:pt x="4163" y="66"/>
                    <a:pt x="4152" y="64"/>
                    <a:pt x="4135" y="64"/>
                  </a:cubicBezTo>
                  <a:lnTo>
                    <a:pt x="4103" y="64"/>
                  </a:lnTo>
                  <a:lnTo>
                    <a:pt x="4103" y="142"/>
                  </a:lnTo>
                  <a:close/>
                  <a:moveTo>
                    <a:pt x="4032" y="341"/>
                  </a:moveTo>
                  <a:lnTo>
                    <a:pt x="4032" y="8"/>
                  </a:lnTo>
                  <a:lnTo>
                    <a:pt x="4151" y="8"/>
                  </a:lnTo>
                  <a:cubicBezTo>
                    <a:pt x="4174" y="8"/>
                    <a:pt x="4193" y="10"/>
                    <a:pt x="4205" y="14"/>
                  </a:cubicBezTo>
                  <a:cubicBezTo>
                    <a:pt x="4224" y="21"/>
                    <a:pt x="4238" y="31"/>
                    <a:pt x="4247" y="46"/>
                  </a:cubicBezTo>
                  <a:cubicBezTo>
                    <a:pt x="4255" y="59"/>
                    <a:pt x="4259" y="73"/>
                    <a:pt x="4259" y="89"/>
                  </a:cubicBezTo>
                  <a:cubicBezTo>
                    <a:pt x="4259" y="122"/>
                    <a:pt x="4243" y="145"/>
                    <a:pt x="4211" y="160"/>
                  </a:cubicBezTo>
                  <a:cubicBezTo>
                    <a:pt x="4251" y="174"/>
                    <a:pt x="4272" y="201"/>
                    <a:pt x="4272" y="243"/>
                  </a:cubicBezTo>
                  <a:cubicBezTo>
                    <a:pt x="4272" y="279"/>
                    <a:pt x="4258" y="306"/>
                    <a:pt x="4231" y="324"/>
                  </a:cubicBezTo>
                  <a:cubicBezTo>
                    <a:pt x="4214" y="335"/>
                    <a:pt x="4191" y="341"/>
                    <a:pt x="4162" y="341"/>
                  </a:cubicBezTo>
                  <a:lnTo>
                    <a:pt x="4032" y="341"/>
                  </a:lnTo>
                  <a:close/>
                  <a:moveTo>
                    <a:pt x="4323" y="341"/>
                  </a:moveTo>
                  <a:lnTo>
                    <a:pt x="4323" y="8"/>
                  </a:lnTo>
                  <a:lnTo>
                    <a:pt x="4395" y="8"/>
                  </a:lnTo>
                  <a:lnTo>
                    <a:pt x="4395" y="341"/>
                  </a:lnTo>
                  <a:lnTo>
                    <a:pt x="4323" y="341"/>
                  </a:lnTo>
                  <a:close/>
                  <a:moveTo>
                    <a:pt x="4460" y="341"/>
                  </a:moveTo>
                  <a:lnTo>
                    <a:pt x="4460" y="8"/>
                  </a:lnTo>
                  <a:lnTo>
                    <a:pt x="4532" y="8"/>
                  </a:lnTo>
                  <a:lnTo>
                    <a:pt x="4637" y="222"/>
                  </a:lnTo>
                  <a:lnTo>
                    <a:pt x="4637" y="8"/>
                  </a:lnTo>
                  <a:lnTo>
                    <a:pt x="4705" y="8"/>
                  </a:lnTo>
                  <a:lnTo>
                    <a:pt x="4705" y="341"/>
                  </a:lnTo>
                  <a:lnTo>
                    <a:pt x="4634" y="341"/>
                  </a:lnTo>
                  <a:lnTo>
                    <a:pt x="4528" y="127"/>
                  </a:lnTo>
                  <a:lnTo>
                    <a:pt x="4528" y="341"/>
                  </a:lnTo>
                  <a:lnTo>
                    <a:pt x="4460" y="341"/>
                  </a:lnTo>
                  <a:close/>
                  <a:moveTo>
                    <a:pt x="4842" y="280"/>
                  </a:moveTo>
                  <a:lnTo>
                    <a:pt x="4874" y="280"/>
                  </a:lnTo>
                  <a:cubicBezTo>
                    <a:pt x="4899" y="280"/>
                    <a:pt x="4918" y="274"/>
                    <a:pt x="4929" y="262"/>
                  </a:cubicBezTo>
                  <a:cubicBezTo>
                    <a:pt x="4947" y="243"/>
                    <a:pt x="4956" y="213"/>
                    <a:pt x="4956" y="173"/>
                  </a:cubicBezTo>
                  <a:cubicBezTo>
                    <a:pt x="4956" y="139"/>
                    <a:pt x="4948" y="113"/>
                    <a:pt x="4933" y="94"/>
                  </a:cubicBezTo>
                  <a:cubicBezTo>
                    <a:pt x="4920" y="77"/>
                    <a:pt x="4900" y="69"/>
                    <a:pt x="4872" y="69"/>
                  </a:cubicBezTo>
                  <a:lnTo>
                    <a:pt x="4842" y="69"/>
                  </a:lnTo>
                  <a:lnTo>
                    <a:pt x="4842" y="280"/>
                  </a:lnTo>
                  <a:close/>
                  <a:moveTo>
                    <a:pt x="4770" y="341"/>
                  </a:moveTo>
                  <a:lnTo>
                    <a:pt x="4770" y="8"/>
                  </a:lnTo>
                  <a:lnTo>
                    <a:pt x="4873" y="8"/>
                  </a:lnTo>
                  <a:cubicBezTo>
                    <a:pt x="4918" y="8"/>
                    <a:pt x="4954" y="20"/>
                    <a:pt x="4980" y="44"/>
                  </a:cubicBezTo>
                  <a:cubicBezTo>
                    <a:pt x="5011" y="73"/>
                    <a:pt x="5027" y="116"/>
                    <a:pt x="5027" y="174"/>
                  </a:cubicBezTo>
                  <a:cubicBezTo>
                    <a:pt x="5027" y="229"/>
                    <a:pt x="5012" y="272"/>
                    <a:pt x="4982" y="302"/>
                  </a:cubicBezTo>
                  <a:cubicBezTo>
                    <a:pt x="4966" y="319"/>
                    <a:pt x="4947" y="330"/>
                    <a:pt x="4926" y="335"/>
                  </a:cubicBezTo>
                  <a:cubicBezTo>
                    <a:pt x="4911" y="339"/>
                    <a:pt x="4893" y="341"/>
                    <a:pt x="4873" y="341"/>
                  </a:cubicBezTo>
                  <a:lnTo>
                    <a:pt x="4770" y="341"/>
                  </a:lnTo>
                  <a:close/>
                  <a:moveTo>
                    <a:pt x="5078" y="341"/>
                  </a:moveTo>
                  <a:lnTo>
                    <a:pt x="5078" y="8"/>
                  </a:lnTo>
                  <a:lnTo>
                    <a:pt x="5291" y="8"/>
                  </a:lnTo>
                  <a:lnTo>
                    <a:pt x="5291" y="69"/>
                  </a:lnTo>
                  <a:lnTo>
                    <a:pt x="5150" y="69"/>
                  </a:lnTo>
                  <a:lnTo>
                    <a:pt x="5150" y="140"/>
                  </a:lnTo>
                  <a:lnTo>
                    <a:pt x="5278" y="140"/>
                  </a:lnTo>
                  <a:lnTo>
                    <a:pt x="5278" y="198"/>
                  </a:lnTo>
                  <a:lnTo>
                    <a:pt x="5150" y="198"/>
                  </a:lnTo>
                  <a:lnTo>
                    <a:pt x="5150" y="280"/>
                  </a:lnTo>
                  <a:lnTo>
                    <a:pt x="5294" y="280"/>
                  </a:lnTo>
                  <a:lnTo>
                    <a:pt x="5294" y="341"/>
                  </a:lnTo>
                  <a:lnTo>
                    <a:pt x="5078" y="341"/>
                  </a:lnTo>
                  <a:close/>
                  <a:moveTo>
                    <a:pt x="5410" y="341"/>
                  </a:moveTo>
                  <a:lnTo>
                    <a:pt x="5410" y="69"/>
                  </a:lnTo>
                  <a:lnTo>
                    <a:pt x="5329" y="69"/>
                  </a:lnTo>
                  <a:lnTo>
                    <a:pt x="5329" y="8"/>
                  </a:lnTo>
                  <a:lnTo>
                    <a:pt x="5563" y="8"/>
                  </a:lnTo>
                  <a:lnTo>
                    <a:pt x="5563" y="69"/>
                  </a:lnTo>
                  <a:lnTo>
                    <a:pt x="5481" y="69"/>
                  </a:lnTo>
                  <a:lnTo>
                    <a:pt x="5481" y="341"/>
                  </a:lnTo>
                  <a:lnTo>
                    <a:pt x="5410" y="341"/>
                  </a:lnTo>
                  <a:close/>
                  <a:moveTo>
                    <a:pt x="5644" y="269"/>
                  </a:moveTo>
                  <a:lnTo>
                    <a:pt x="5644" y="341"/>
                  </a:lnTo>
                  <a:lnTo>
                    <a:pt x="5571" y="341"/>
                  </a:lnTo>
                  <a:lnTo>
                    <a:pt x="5571" y="269"/>
                  </a:lnTo>
                  <a:lnTo>
                    <a:pt x="5644" y="269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ChangeAspect="1" noEditPoints="1"/>
            </p:cNvSpPr>
            <p:nvPr userDrawn="1"/>
          </p:nvSpPr>
          <p:spPr bwMode="auto">
            <a:xfrm>
              <a:off x="321317" y="6153149"/>
              <a:ext cx="760058" cy="371475"/>
            </a:xfrm>
            <a:custGeom>
              <a:avLst/>
              <a:gdLst/>
              <a:ahLst/>
              <a:cxnLst>
                <a:cxn ang="0">
                  <a:pos x="1" y="604"/>
                </a:cxn>
                <a:cxn ang="0">
                  <a:pos x="274" y="604"/>
                </a:cxn>
                <a:cxn ang="0">
                  <a:pos x="274" y="871"/>
                </a:cxn>
                <a:cxn ang="0">
                  <a:pos x="1" y="871"/>
                </a:cxn>
                <a:cxn ang="0">
                  <a:pos x="1" y="604"/>
                </a:cxn>
                <a:cxn ang="0">
                  <a:pos x="650" y="1032"/>
                </a:cxn>
                <a:cxn ang="0">
                  <a:pos x="688" y="1197"/>
                </a:cxn>
                <a:cxn ang="0">
                  <a:pos x="797" y="1237"/>
                </a:cxn>
                <a:cxn ang="0">
                  <a:pos x="875" y="1238"/>
                </a:cxn>
                <a:cxn ang="0">
                  <a:pos x="875" y="1313"/>
                </a:cxn>
                <a:cxn ang="0">
                  <a:pos x="219" y="1313"/>
                </a:cxn>
                <a:cxn ang="0">
                  <a:pos x="219" y="1238"/>
                </a:cxn>
                <a:cxn ang="0">
                  <a:pos x="335" y="1231"/>
                </a:cxn>
                <a:cxn ang="0">
                  <a:pos x="431" y="1144"/>
                </a:cxn>
                <a:cxn ang="0">
                  <a:pos x="442" y="1032"/>
                </a:cxn>
                <a:cxn ang="0">
                  <a:pos x="442" y="63"/>
                </a:cxn>
                <a:cxn ang="0">
                  <a:pos x="180" y="171"/>
                </a:cxn>
                <a:cxn ang="0">
                  <a:pos x="71" y="475"/>
                </a:cxn>
                <a:cxn ang="0">
                  <a:pos x="0" y="463"/>
                </a:cxn>
                <a:cxn ang="0">
                  <a:pos x="13" y="0"/>
                </a:cxn>
                <a:cxn ang="0">
                  <a:pos x="1081" y="0"/>
                </a:cxn>
                <a:cxn ang="0">
                  <a:pos x="1094" y="463"/>
                </a:cxn>
                <a:cxn ang="0">
                  <a:pos x="1023" y="475"/>
                </a:cxn>
                <a:cxn ang="0">
                  <a:pos x="913" y="171"/>
                </a:cxn>
                <a:cxn ang="0">
                  <a:pos x="650" y="63"/>
                </a:cxn>
                <a:cxn ang="0">
                  <a:pos x="650" y="1032"/>
                </a:cxn>
                <a:cxn ang="0">
                  <a:pos x="824" y="604"/>
                </a:cxn>
                <a:cxn ang="0">
                  <a:pos x="1096" y="604"/>
                </a:cxn>
                <a:cxn ang="0">
                  <a:pos x="1096" y="871"/>
                </a:cxn>
                <a:cxn ang="0">
                  <a:pos x="824" y="871"/>
                </a:cxn>
                <a:cxn ang="0">
                  <a:pos x="824" y="604"/>
                </a:cxn>
                <a:cxn ang="0">
                  <a:pos x="1641" y="604"/>
                </a:cxn>
                <a:cxn ang="0">
                  <a:pos x="1914" y="604"/>
                </a:cxn>
                <a:cxn ang="0">
                  <a:pos x="1914" y="871"/>
                </a:cxn>
                <a:cxn ang="0">
                  <a:pos x="1641" y="871"/>
                </a:cxn>
                <a:cxn ang="0">
                  <a:pos x="1641" y="604"/>
                </a:cxn>
                <a:cxn ang="0">
                  <a:pos x="2459" y="604"/>
                </a:cxn>
                <a:cxn ang="0">
                  <a:pos x="2731" y="604"/>
                </a:cxn>
                <a:cxn ang="0">
                  <a:pos x="2731" y="871"/>
                </a:cxn>
                <a:cxn ang="0">
                  <a:pos x="2459" y="871"/>
                </a:cxn>
                <a:cxn ang="0">
                  <a:pos x="2459" y="604"/>
                </a:cxn>
              </a:cxnLst>
              <a:rect l="0" t="0" r="r" b="b"/>
              <a:pathLst>
                <a:path w="2731" h="1313">
                  <a:moveTo>
                    <a:pt x="1" y="604"/>
                  </a:moveTo>
                  <a:lnTo>
                    <a:pt x="274" y="604"/>
                  </a:lnTo>
                  <a:lnTo>
                    <a:pt x="274" y="871"/>
                  </a:lnTo>
                  <a:lnTo>
                    <a:pt x="1" y="871"/>
                  </a:lnTo>
                  <a:lnTo>
                    <a:pt x="1" y="604"/>
                  </a:lnTo>
                  <a:close/>
                  <a:moveTo>
                    <a:pt x="650" y="1032"/>
                  </a:moveTo>
                  <a:cubicBezTo>
                    <a:pt x="650" y="1117"/>
                    <a:pt x="663" y="1171"/>
                    <a:pt x="688" y="1197"/>
                  </a:cubicBezTo>
                  <a:cubicBezTo>
                    <a:pt x="710" y="1218"/>
                    <a:pt x="746" y="1232"/>
                    <a:pt x="797" y="1237"/>
                  </a:cubicBezTo>
                  <a:cubicBezTo>
                    <a:pt x="813" y="1238"/>
                    <a:pt x="838" y="1238"/>
                    <a:pt x="875" y="1238"/>
                  </a:cubicBezTo>
                  <a:lnTo>
                    <a:pt x="875" y="1313"/>
                  </a:lnTo>
                  <a:lnTo>
                    <a:pt x="219" y="1313"/>
                  </a:lnTo>
                  <a:lnTo>
                    <a:pt x="219" y="1238"/>
                  </a:lnTo>
                  <a:cubicBezTo>
                    <a:pt x="271" y="1238"/>
                    <a:pt x="310" y="1236"/>
                    <a:pt x="335" y="1231"/>
                  </a:cubicBezTo>
                  <a:cubicBezTo>
                    <a:pt x="386" y="1221"/>
                    <a:pt x="418" y="1192"/>
                    <a:pt x="431" y="1144"/>
                  </a:cubicBezTo>
                  <a:cubicBezTo>
                    <a:pt x="438" y="1119"/>
                    <a:pt x="442" y="1082"/>
                    <a:pt x="442" y="1032"/>
                  </a:cubicBezTo>
                  <a:lnTo>
                    <a:pt x="442" y="63"/>
                  </a:lnTo>
                  <a:cubicBezTo>
                    <a:pt x="330" y="66"/>
                    <a:pt x="243" y="102"/>
                    <a:pt x="180" y="171"/>
                  </a:cubicBezTo>
                  <a:cubicBezTo>
                    <a:pt x="121" y="238"/>
                    <a:pt x="84" y="339"/>
                    <a:pt x="71" y="475"/>
                  </a:cubicBezTo>
                  <a:lnTo>
                    <a:pt x="0" y="463"/>
                  </a:lnTo>
                  <a:lnTo>
                    <a:pt x="13" y="0"/>
                  </a:lnTo>
                  <a:lnTo>
                    <a:pt x="1081" y="0"/>
                  </a:lnTo>
                  <a:lnTo>
                    <a:pt x="1094" y="463"/>
                  </a:lnTo>
                  <a:lnTo>
                    <a:pt x="1023" y="475"/>
                  </a:lnTo>
                  <a:cubicBezTo>
                    <a:pt x="1010" y="339"/>
                    <a:pt x="973" y="238"/>
                    <a:pt x="913" y="171"/>
                  </a:cubicBezTo>
                  <a:cubicBezTo>
                    <a:pt x="850" y="102"/>
                    <a:pt x="762" y="66"/>
                    <a:pt x="650" y="63"/>
                  </a:cubicBezTo>
                  <a:lnTo>
                    <a:pt x="650" y="1032"/>
                  </a:lnTo>
                  <a:close/>
                  <a:moveTo>
                    <a:pt x="824" y="604"/>
                  </a:moveTo>
                  <a:lnTo>
                    <a:pt x="1096" y="604"/>
                  </a:lnTo>
                  <a:lnTo>
                    <a:pt x="1096" y="871"/>
                  </a:lnTo>
                  <a:lnTo>
                    <a:pt x="824" y="871"/>
                  </a:lnTo>
                  <a:lnTo>
                    <a:pt x="824" y="604"/>
                  </a:lnTo>
                  <a:close/>
                  <a:moveTo>
                    <a:pt x="1641" y="604"/>
                  </a:moveTo>
                  <a:lnTo>
                    <a:pt x="1914" y="604"/>
                  </a:lnTo>
                  <a:lnTo>
                    <a:pt x="1914" y="871"/>
                  </a:lnTo>
                  <a:lnTo>
                    <a:pt x="1641" y="871"/>
                  </a:lnTo>
                  <a:lnTo>
                    <a:pt x="1641" y="604"/>
                  </a:lnTo>
                  <a:close/>
                  <a:moveTo>
                    <a:pt x="2459" y="604"/>
                  </a:moveTo>
                  <a:lnTo>
                    <a:pt x="2731" y="604"/>
                  </a:lnTo>
                  <a:lnTo>
                    <a:pt x="2731" y="871"/>
                  </a:lnTo>
                  <a:lnTo>
                    <a:pt x="2459" y="871"/>
                  </a:lnTo>
                  <a:lnTo>
                    <a:pt x="2459" y="604"/>
                  </a:lnTo>
                  <a:close/>
                </a:path>
              </a:pathLst>
            </a:custGeom>
            <a:solidFill>
              <a:srgbClr val="E2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3135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8800" y="371599"/>
            <a:ext cx="5900400" cy="3318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8800" y="3876675"/>
            <a:ext cx="5900400" cy="4581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07600" y="8640000"/>
            <a:ext cx="471600" cy="280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latin typeface="Tele-GroteskNor" pitchFamily="2" charset="0"/>
              </a:defRPr>
            </a:lvl1pPr>
          </a:lstStyle>
          <a:p>
            <a:fld id="{76E97663-D53D-4421-A2F3-0C076A0529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4468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Fet" pitchFamily="2" charset="0"/>
        <a:ea typeface="+mn-ea"/>
        <a:cs typeface="+mn-cs"/>
      </a:defRPr>
    </a:lvl1pPr>
    <a:lvl2pPr marL="0" indent="0" algn="l" defTabSz="1152144" rtl="0" eaLnBrk="1" latinLnBrk="0" hangingPunct="1">
      <a:lnSpc>
        <a:spcPct val="90000"/>
      </a:lnSpc>
      <a:spcBef>
        <a:spcPts val="400"/>
      </a:spcBef>
      <a:buClr>
        <a:schemeClr val="tx2"/>
      </a:buClr>
      <a:buSzPct val="75000"/>
      <a:buFont typeface="Wingdings" pitchFamily="2" charset="2"/>
      <a:buNone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2pPr>
    <a:lvl3pPr marL="85725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3pPr>
    <a:lvl4pPr marL="180975" indent="-95250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4pPr>
    <a:lvl5pPr marL="266700" indent="-85725" algn="l" defTabSz="1152144" rtl="0" eaLnBrk="1" latinLnBrk="0" hangingPunct="1">
      <a:lnSpc>
        <a:spcPct val="90000"/>
      </a:lnSpc>
      <a:spcBef>
        <a:spcPts val="400"/>
      </a:spcBef>
      <a:buClrTx/>
      <a:buSzPct val="70000"/>
      <a:buFont typeface="Wingdings 2" panose="05020102010507070707" pitchFamily="18" charset="2"/>
      <a:buChar char="¡"/>
      <a:defRPr sz="1000" kern="1200">
        <a:solidFill>
          <a:schemeClr val="tx1"/>
        </a:solidFill>
        <a:latin typeface="Tele-GroteskNor" pitchFamily="2" charset="0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le-GroteskFet"/>
              </a:rPr>
              <a:t>Norbi</a:t>
            </a:r>
            <a:endParaRPr lang="en-US" dirty="0"/>
          </a:p>
          <a:p>
            <a:endParaRPr lang="en-US" dirty="0"/>
          </a:p>
          <a:p>
            <a:r>
              <a:rPr lang="en-US" dirty="0" err="1">
                <a:latin typeface="Tele-GroteskFet"/>
              </a:rPr>
              <a:t>Sziasztok</a:t>
            </a:r>
            <a:r>
              <a:rPr lang="en-US" dirty="0">
                <a:latin typeface="Tele-GroteskFet"/>
              </a:rPr>
              <a:t>!</a:t>
            </a:r>
          </a:p>
          <a:p>
            <a:endParaRPr lang="en-US" dirty="0">
              <a:latin typeface="Tele-GroteskFet"/>
            </a:endParaRPr>
          </a:p>
          <a:p>
            <a:r>
              <a:rPr lang="en-US" dirty="0" err="1">
                <a:latin typeface="Tele-GroteskFet"/>
              </a:rPr>
              <a:t>Üdvözlök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mindenkit</a:t>
            </a:r>
            <a:r>
              <a:rPr lang="en-US" dirty="0">
                <a:latin typeface="Tele-GroteskFet"/>
              </a:rPr>
              <a:t> a Java Developer </a:t>
            </a:r>
            <a:r>
              <a:rPr lang="en-US" dirty="0" err="1">
                <a:latin typeface="Tele-GroteskFet"/>
              </a:rPr>
              <a:t>chapterek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nevében</a:t>
            </a:r>
            <a:r>
              <a:rPr lang="en-US" dirty="0">
                <a:latin typeface="Tele-GroteskFet"/>
              </a:rPr>
              <a:t>. </a:t>
            </a:r>
            <a:r>
              <a:rPr lang="en-US" dirty="0" err="1">
                <a:latin typeface="Tele-GroteskFet"/>
              </a:rPr>
              <a:t>Bemutatónkban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két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nagy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témáról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szeretnék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beszélni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nektek</a:t>
            </a:r>
            <a:r>
              <a:rPr lang="en-US" dirty="0">
                <a:latin typeface="Tele-GroteskFet"/>
              </a:rPr>
              <a:t>:</a:t>
            </a:r>
            <a:endParaRPr lang="en-US"/>
          </a:p>
          <a:p>
            <a:pPr marL="171450" indent="-171450">
              <a:buFont typeface="Arial" pitchFamily="2" charset="2"/>
              <a:buChar char="•"/>
            </a:pPr>
            <a:r>
              <a:rPr lang="en-US" dirty="0">
                <a:latin typeface="Tele-GroteskFet"/>
              </a:rPr>
              <a:t>A 2020 Q4-ben </a:t>
            </a:r>
            <a:r>
              <a:rPr lang="en-US" dirty="0" err="1">
                <a:latin typeface="Tele-GroteskFet"/>
              </a:rPr>
              <a:t>elvégzett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munkánkról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elért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eredményeinkről</a:t>
            </a:r>
            <a:endParaRPr lang="en-US" dirty="0" err="1"/>
          </a:p>
          <a:p>
            <a:pPr marL="171450" indent="-171450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egy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kicsit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rendhagyó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módon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megragadnám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év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eleji</a:t>
            </a:r>
            <a:r>
              <a:rPr lang="en-US" dirty="0">
                <a:latin typeface="Tele-GroteskFet"/>
              </a:rPr>
              <a:t> demo </a:t>
            </a:r>
            <a:r>
              <a:rPr lang="en-US" dirty="0" err="1">
                <a:latin typeface="Tele-GroteskFet"/>
              </a:rPr>
              <a:t>alkalmat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hogy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beszéljek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nektek</a:t>
            </a:r>
            <a:r>
              <a:rPr lang="en-US" dirty="0">
                <a:latin typeface="Tele-GroteskFet"/>
              </a:rPr>
              <a:t> a 2021-es </a:t>
            </a:r>
            <a:r>
              <a:rPr lang="en-US" dirty="0" err="1">
                <a:latin typeface="Tele-GroteskFet"/>
              </a:rPr>
              <a:t>tervezett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munkákról</a:t>
            </a:r>
            <a:r>
              <a:rPr lang="en-US" dirty="0">
                <a:latin typeface="Tele-GroteskFet"/>
              </a:rPr>
              <a:t> is, </a:t>
            </a:r>
            <a:r>
              <a:rPr lang="en-US" dirty="0" err="1">
                <a:latin typeface="Tele-GroteskFet"/>
              </a:rPr>
              <a:t>mert</a:t>
            </a:r>
          </a:p>
          <a:p>
            <a:pPr lvl="3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Rengeteg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műszaki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fejlesztési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munka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vár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ránk</a:t>
            </a:r>
            <a:endParaRPr lang="en-US" dirty="0" err="1">
              <a:latin typeface="Tele-GroteskFet" pitchFamily="2" charset="0"/>
            </a:endParaRPr>
          </a:p>
          <a:p>
            <a:pPr lvl="3">
              <a:buFont typeface="Arial" pitchFamily="2" charset="2"/>
              <a:buChar char="•"/>
            </a:pPr>
            <a:r>
              <a:rPr lang="en-US" dirty="0">
                <a:latin typeface="Tele-GroteskFet"/>
              </a:rPr>
              <a:t>Sok </a:t>
            </a:r>
            <a:r>
              <a:rPr lang="en-US" dirty="0" err="1">
                <a:latin typeface="Tele-GroteskFet"/>
              </a:rPr>
              <a:t>esetben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nem</a:t>
            </a:r>
            <a:r>
              <a:rPr lang="en-US" dirty="0">
                <a:latin typeface="Tele-GroteskFet"/>
              </a:rPr>
              <a:t> is </a:t>
            </a:r>
            <a:r>
              <a:rPr lang="en-US" dirty="0" err="1">
                <a:latin typeface="Tele-GroteskFet"/>
              </a:rPr>
              <a:t>csak</a:t>
            </a:r>
            <a:r>
              <a:rPr lang="en-US" dirty="0">
                <a:latin typeface="Tele-GroteskFet"/>
              </a:rPr>
              <a:t> Tribe-on </a:t>
            </a:r>
            <a:r>
              <a:rPr lang="en-US" dirty="0" err="1">
                <a:latin typeface="Tele-GroteskFet"/>
              </a:rPr>
              <a:t>belüli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munkákról</a:t>
            </a:r>
            <a:r>
              <a:rPr lang="en-US" dirty="0">
                <a:latin typeface="Tele-GroteskFet"/>
              </a:rPr>
              <a:t> van </a:t>
            </a:r>
            <a:r>
              <a:rPr lang="en-US" dirty="0" err="1">
                <a:latin typeface="Tele-GroteskFet"/>
              </a:rPr>
              <a:t>szó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hanem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komoly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együttműködésekről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más</a:t>
            </a:r>
            <a:r>
              <a:rPr lang="en-US" dirty="0">
                <a:latin typeface="Tele-GroteskFet"/>
              </a:rPr>
              <a:t> tribe-</a:t>
            </a:r>
            <a:r>
              <a:rPr lang="en-US" dirty="0" err="1">
                <a:latin typeface="Tele-GroteskFet"/>
              </a:rPr>
              <a:t>okkal</a:t>
            </a:r>
          </a:p>
          <a:p>
            <a:pPr lvl="3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nagyon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számítunk</a:t>
            </a:r>
            <a:r>
              <a:rPr lang="en-US" dirty="0">
                <a:latin typeface="Tele-GroteskFet"/>
              </a:rPr>
              <a:t> a chapter </a:t>
            </a:r>
            <a:r>
              <a:rPr lang="en-US" dirty="0" err="1">
                <a:latin typeface="Tele-GroteskFet"/>
              </a:rPr>
              <a:t>kollégáinak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együttműködő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partnereknek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segítségére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ezekben</a:t>
            </a:r>
            <a:endParaRPr lang="en-US" dirty="0" err="1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>
          <a:xfrm>
            <a:off x="4806000" y="8640000"/>
            <a:ext cx="1101600" cy="28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tt.mm.jjjj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78800" y="8640000"/>
            <a:ext cx="4482000" cy="28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– Streng vertraulich, Vertraulich, Intern – Autor / Thema der Präsentation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7663-D53D-4421-A2F3-0C076A0529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1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806000" y="8640000"/>
            <a:ext cx="1101600" cy="280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E3DB-ECDD-4E45-9B92-2E95FB003BCD}" type="datetimeFigureOut"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  <a:ea typeface="+mn-ea"/>
                <a:cs typeface="+mn-cs"/>
              </a:rPr>
              <a:pPr marL="0" marR="0" lvl="0" indent="0" algn="l" defTabSz="1152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6/7/21</a:t>
            </a:fld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64717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687388"/>
            <a:ext cx="6094413" cy="3427412"/>
          </a:xfrm>
          <a:noFill/>
          <a:ln>
            <a:miter lim="800000"/>
            <a:headEnd/>
            <a:tailEnd/>
          </a:ln>
        </p:spPr>
      </p:sp>
      <p:sp>
        <p:nvSpPr>
          <p:cNvPr id="647171" name="Rectangle 3"/>
          <p:cNvSpPr>
            <a:spLocks noGrp="1"/>
          </p:cNvSpPr>
          <p:nvPr>
            <p:ph type="body" idx="1"/>
          </p:nvPr>
        </p:nvSpPr>
        <p:spPr>
          <a:xfrm>
            <a:off x="915525" y="4341521"/>
            <a:ext cx="5026951" cy="4114587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ele-GroteskFet"/>
              </a:rPr>
              <a:t>Norbi</a:t>
            </a:r>
          </a:p>
          <a:p>
            <a:endParaRPr lang="en-US" dirty="0"/>
          </a:p>
          <a:p>
            <a:r>
              <a:rPr lang="en-US" dirty="0">
                <a:latin typeface="Tele-GroteskFet"/>
              </a:rPr>
              <a:t>Itt </a:t>
            </a:r>
            <a:r>
              <a:rPr lang="en-US" dirty="0" err="1">
                <a:latin typeface="Tele-GroteskFet"/>
              </a:rPr>
              <a:t>láthatjátok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már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jól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ismert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műszaki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megoldásainkat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ezekbe</a:t>
            </a:r>
            <a:r>
              <a:rPr lang="en-US" dirty="0">
                <a:latin typeface="Tele-GroteskFet"/>
              </a:rPr>
              <a:t> most </a:t>
            </a:r>
            <a:r>
              <a:rPr lang="en-US" dirty="0" err="1">
                <a:latin typeface="Tele-GroteskFet"/>
              </a:rPr>
              <a:t>nem</a:t>
            </a:r>
            <a:r>
              <a:rPr lang="en-US" dirty="0">
                <a:latin typeface="Tele-GroteskFet"/>
              </a:rPr>
              <a:t> is </a:t>
            </a:r>
            <a:r>
              <a:rPr lang="en-US" dirty="0" err="1">
                <a:latin typeface="Tele-GroteskFet"/>
              </a:rPr>
              <a:t>mennék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bele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részletesen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csak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említés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szintjén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sorolnám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fel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őket</a:t>
            </a:r>
            <a:r>
              <a:rPr lang="en-US" dirty="0">
                <a:latin typeface="Tele-GroteskFet"/>
              </a:rPr>
              <a:t>.</a:t>
            </a:r>
            <a:endParaRPr lang="en-US" dirty="0"/>
          </a:p>
          <a:p>
            <a:endParaRPr lang="en-US" dirty="0"/>
          </a:p>
          <a:p>
            <a:r>
              <a:rPr lang="en-US" dirty="0">
                <a:latin typeface="Tele-GroteskFet"/>
              </a:rPr>
              <a:t>Az </a:t>
            </a:r>
            <a:r>
              <a:rPr lang="en-US" dirty="0" err="1">
                <a:latin typeface="Tele-GroteskFet"/>
              </a:rPr>
              <a:t>első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oszlopban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már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használatban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lévő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standardizált</a:t>
            </a:r>
            <a:r>
              <a:rPr lang="en-US" dirty="0">
                <a:latin typeface="Tele-GroteskFet"/>
              </a:rPr>
              <a:t> uniform </a:t>
            </a:r>
            <a:r>
              <a:rPr lang="en-US" dirty="0" err="1">
                <a:latin typeface="Tele-GroteskFet"/>
              </a:rPr>
              <a:t>megoldásokat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láthatjátok</a:t>
            </a:r>
            <a:r>
              <a:rPr lang="en-US" dirty="0">
                <a:latin typeface="Tele-GroteskFet"/>
              </a:rPr>
              <a:t>, mint</a:t>
            </a:r>
          </a:p>
          <a:p>
            <a:r>
              <a:rPr lang="en-US" dirty="0">
                <a:latin typeface="Tele-GroteskFet"/>
              </a:rPr>
              <a:t>- semantic release</a:t>
            </a:r>
            <a:endParaRPr lang="en-US" dirty="0"/>
          </a:p>
          <a:p>
            <a:r>
              <a:rPr lang="en-US" dirty="0">
                <a:latin typeface="Tele-GroteskFet"/>
              </a:rPr>
              <a:t>- helm3</a:t>
            </a:r>
            <a:endParaRPr lang="en-US" dirty="0"/>
          </a:p>
          <a:p>
            <a:r>
              <a:rPr lang="en-US" dirty="0">
                <a:latin typeface="Tele-GroteskFet"/>
              </a:rPr>
              <a:t>- </a:t>
            </a:r>
            <a:r>
              <a:rPr lang="en-US" dirty="0" err="1">
                <a:latin typeface="Tele-GroteskFet"/>
              </a:rPr>
              <a:t>OpenAPI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szoftver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dokumentációs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sablon</a:t>
            </a:r>
            <a:endParaRPr lang="en-US" dirty="0" err="1"/>
          </a:p>
          <a:p>
            <a:r>
              <a:rPr lang="en-US" dirty="0">
                <a:latin typeface="Tele-GroteskFet"/>
              </a:rPr>
              <a:t>- Ingress </a:t>
            </a:r>
            <a:r>
              <a:rPr lang="en-US" dirty="0" err="1">
                <a:latin typeface="Tele-GroteskFet"/>
              </a:rPr>
              <a:t>szintű</a:t>
            </a:r>
            <a:r>
              <a:rPr lang="en-US" dirty="0">
                <a:latin typeface="Tele-GroteskFet"/>
              </a:rPr>
              <a:t> API key </a:t>
            </a:r>
            <a:r>
              <a:rPr lang="en-US" dirty="0" err="1">
                <a:latin typeface="Tele-GroteskFet"/>
              </a:rPr>
              <a:t>kezelés</a:t>
            </a:r>
            <a:endParaRPr lang="en-US" dirty="0" err="1"/>
          </a:p>
          <a:p>
            <a:r>
              <a:rPr lang="en-US" dirty="0">
                <a:latin typeface="Tele-GroteskFet"/>
              </a:rPr>
              <a:t>- Docker JIB</a:t>
            </a:r>
            <a:endParaRPr lang="en-US" dirty="0"/>
          </a:p>
          <a:p>
            <a:r>
              <a:rPr lang="en-US" dirty="0">
                <a:latin typeface="Tele-GroteskFet"/>
              </a:rPr>
              <a:t>- </a:t>
            </a:r>
            <a:r>
              <a:rPr lang="en-US" dirty="0" err="1">
                <a:latin typeface="Tele-GroteskFet"/>
              </a:rPr>
              <a:t>Netcat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alapú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tűzfal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ellenőrzés</a:t>
            </a:r>
            <a:endParaRPr lang="en-US" dirty="0" err="1"/>
          </a:p>
          <a:p>
            <a:r>
              <a:rPr lang="en-US" dirty="0">
                <a:latin typeface="Tele-GroteskFet"/>
              </a:rPr>
              <a:t>- Template project microservice-</a:t>
            </a:r>
            <a:r>
              <a:rPr lang="en-US" dirty="0" err="1">
                <a:latin typeface="Tele-GroteskFet"/>
              </a:rPr>
              <a:t>ekhez</a:t>
            </a:r>
            <a:endParaRPr lang="en-US" dirty="0" err="1"/>
          </a:p>
          <a:p>
            <a:r>
              <a:rPr lang="en-US" dirty="0">
                <a:latin typeface="Tele-GroteskFet"/>
              </a:rPr>
              <a:t>- CI/CD-</a:t>
            </a:r>
            <a:r>
              <a:rPr lang="en-US" dirty="0" err="1">
                <a:latin typeface="Tele-GroteskFet"/>
              </a:rPr>
              <a:t>ből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futtatható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tűzfal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ellenőrző</a:t>
            </a:r>
            <a:r>
              <a:rPr lang="en-US" dirty="0">
                <a:latin typeface="Tele-GroteskFet"/>
              </a:rPr>
              <a:t> tool</a:t>
            </a:r>
            <a:endParaRPr lang="en-US" dirty="0"/>
          </a:p>
          <a:p>
            <a:r>
              <a:rPr lang="en-US" dirty="0">
                <a:latin typeface="Tele-GroteskFet"/>
              </a:rPr>
              <a:t>- </a:t>
            </a:r>
            <a:r>
              <a:rPr lang="en-US" dirty="0" err="1">
                <a:latin typeface="Tele-GroteskFet"/>
              </a:rPr>
              <a:t>Zeebe</a:t>
            </a:r>
            <a:r>
              <a:rPr lang="en-US" dirty="0">
                <a:latin typeface="Tele-GroteskFet"/>
              </a:rPr>
              <a:t> workflow manager</a:t>
            </a:r>
            <a:endParaRPr lang="en-US" dirty="0"/>
          </a:p>
          <a:p>
            <a:r>
              <a:rPr lang="en-US" dirty="0">
                <a:latin typeface="Tele-GroteskFet"/>
              </a:rPr>
              <a:t>- </a:t>
            </a:r>
            <a:r>
              <a:rPr lang="en-US" dirty="0" err="1">
                <a:latin typeface="Tele-GroteskFet"/>
              </a:rPr>
              <a:t>OpenAPI</a:t>
            </a:r>
            <a:r>
              <a:rPr lang="en-US" dirty="0">
                <a:latin typeface="Tele-GroteskFet"/>
              </a:rPr>
              <a:t> Interface </a:t>
            </a:r>
            <a:r>
              <a:rPr lang="en-US" dirty="0" err="1">
                <a:latin typeface="Tele-GroteskFet"/>
              </a:rPr>
              <a:t>definíciós</a:t>
            </a:r>
            <a:r>
              <a:rPr lang="en-US" dirty="0">
                <a:latin typeface="Tele-GroteskFet"/>
              </a:rPr>
              <a:t> project</a:t>
            </a:r>
            <a:endParaRPr lang="en-US" dirty="0"/>
          </a:p>
          <a:p>
            <a:endParaRPr lang="en-US" dirty="0"/>
          </a:p>
          <a:p>
            <a:r>
              <a:rPr lang="en-US" dirty="0">
                <a:latin typeface="Tele-GroteskFet"/>
              </a:rPr>
              <a:t>A </a:t>
            </a:r>
            <a:r>
              <a:rPr lang="en-US" dirty="0" err="1">
                <a:latin typeface="Tele-GroteskFet"/>
              </a:rPr>
              <a:t>második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oszlopban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pedig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azokat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megoldásokat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láthatjátok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amik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még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fejlesztési</a:t>
            </a:r>
            <a:r>
              <a:rPr lang="en-US" dirty="0">
                <a:latin typeface="Tele-GroteskFet"/>
              </a:rPr>
              <a:t>/</a:t>
            </a:r>
            <a:r>
              <a:rPr lang="en-US" dirty="0" err="1">
                <a:latin typeface="Tele-GroteskFet"/>
              </a:rPr>
              <a:t>bevezetési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fázisban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vannak</a:t>
            </a:r>
            <a:r>
              <a:rPr lang="en-US" dirty="0">
                <a:latin typeface="Tele-GroteskFet"/>
              </a:rPr>
              <a:t>:</a:t>
            </a:r>
            <a:endParaRPr lang="en-US" dirty="0"/>
          </a:p>
          <a:p>
            <a:pPr marL="171450" indent="-171450">
              <a:buFont typeface="Arial" pitchFamily="2" charset="2"/>
              <a:buChar char="•"/>
            </a:pPr>
            <a:r>
              <a:rPr lang="en-US" dirty="0">
                <a:latin typeface="Tele-GroteskFet"/>
              </a:rPr>
              <a:t>Hashi Corp Vault</a:t>
            </a:r>
            <a:endParaRPr lang="en-US" dirty="0"/>
          </a:p>
          <a:p>
            <a:pPr marL="171450" indent="-171450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elmúlt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negyedév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legnagyobb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egyik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legfontosabb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fejlesztése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egy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rétegekre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bontott</a:t>
            </a:r>
            <a:r>
              <a:rPr lang="en-US" dirty="0">
                <a:latin typeface="Tele-GroteskFet"/>
              </a:rPr>
              <a:t> standard logging library, </a:t>
            </a:r>
            <a:r>
              <a:rPr lang="en-US" dirty="0" err="1">
                <a:latin typeface="Tele-GroteskFet"/>
              </a:rPr>
              <a:t>ami</a:t>
            </a:r>
            <a:endParaRPr lang="en-US" dirty="0" err="1"/>
          </a:p>
          <a:p>
            <a:pPr lvl="3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kiküszöböli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eddigi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problémáinkat</a:t>
            </a:r>
            <a:endParaRPr lang="en-US">
              <a:latin typeface="Tele-GroteskFet" pitchFamily="2" charset="0"/>
            </a:endParaRPr>
          </a:p>
          <a:p>
            <a:pPr lvl="3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Könnyen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adoptálható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lesz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akár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új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akár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meglévő</a:t>
            </a:r>
            <a:r>
              <a:rPr lang="en-US" dirty="0">
                <a:latin typeface="Tele-GroteskFet"/>
              </a:rPr>
              <a:t> DPS </a:t>
            </a:r>
            <a:r>
              <a:rPr lang="en-US" dirty="0" err="1">
                <a:latin typeface="Tele-GroteskFet"/>
              </a:rPr>
              <a:t>fejlesztéseknél</a:t>
            </a:r>
            <a:endParaRPr lang="en-US" dirty="0" err="1"/>
          </a:p>
          <a:p>
            <a:pPr lvl="3">
              <a:buFont typeface="Arial" pitchFamily="2" charset="2"/>
              <a:buChar char="•"/>
            </a:pPr>
            <a:r>
              <a:rPr lang="en-US" dirty="0" err="1">
                <a:latin typeface="Tele-GroteskNor"/>
              </a:rPr>
              <a:t>Ez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jelenleg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erősen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fejlesztés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alatt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áll</a:t>
            </a:r>
            <a:r>
              <a:rPr lang="en-US" dirty="0">
                <a:latin typeface="Tele-GroteskNor"/>
              </a:rPr>
              <a:t>, </a:t>
            </a:r>
            <a:r>
              <a:rPr lang="en-US" dirty="0" err="1">
                <a:latin typeface="Tele-GroteskNor"/>
              </a:rPr>
              <a:t>erről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később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még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lesz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szó</a:t>
            </a:r>
            <a:endParaRPr lang="en-US" dirty="0" err="1"/>
          </a:p>
          <a:p>
            <a:pPr marL="171450" indent="-171450">
              <a:buFont typeface="Arial" pitchFamily="2" charset="2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7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le-GroteskFet"/>
              </a:rPr>
              <a:t>Norbi</a:t>
            </a:r>
          </a:p>
          <a:p>
            <a:endParaRPr lang="en-US" dirty="0"/>
          </a:p>
          <a:p>
            <a:r>
              <a:rPr lang="en-US" dirty="0">
                <a:latin typeface="Tele-GroteskFet"/>
              </a:rPr>
              <a:t>Ami </a:t>
            </a:r>
            <a:r>
              <a:rPr lang="en-US" dirty="0" err="1">
                <a:latin typeface="Tele-GroteskFet"/>
              </a:rPr>
              <a:t>miatt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előző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dián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felsoroltam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megoldásainkat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leginkább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ez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státusz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jelentés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ami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mutatja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hogy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hogyan</a:t>
            </a:r>
            <a:r>
              <a:rPr lang="en-US" dirty="0">
                <a:latin typeface="Tele-GroteskFet"/>
              </a:rPr>
              <a:t> is </a:t>
            </a:r>
            <a:r>
              <a:rPr lang="en-US" dirty="0" err="1">
                <a:latin typeface="Tele-GroteskFet"/>
              </a:rPr>
              <a:t>állunk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elterjesztésükkel</a:t>
            </a:r>
          </a:p>
          <a:p>
            <a:pPr marL="171450" indent="-171450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Nem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tudom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mennyire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emlékeztek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előző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negyedéves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demónkra</a:t>
            </a:r>
            <a:r>
              <a:rPr lang="en-US" dirty="0">
                <a:latin typeface="Tele-GroteskFet"/>
              </a:rPr>
              <a:t>, de </a:t>
            </a:r>
            <a:r>
              <a:rPr lang="en-US" dirty="0" err="1">
                <a:latin typeface="Tele-GroteskFet"/>
              </a:rPr>
              <a:t>jelentős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magentásodás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figyelhető</a:t>
            </a:r>
            <a:r>
              <a:rPr lang="en-US" dirty="0">
                <a:latin typeface="Tele-GroteskFet"/>
              </a:rPr>
              <a:t> meg </a:t>
            </a:r>
            <a:r>
              <a:rPr lang="en-US" dirty="0" err="1">
                <a:latin typeface="Tele-GroteskFet"/>
              </a:rPr>
              <a:t>azóta</a:t>
            </a:r>
          </a:p>
          <a:p>
            <a:pPr marL="171450" indent="-171450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összességében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azért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látszik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hogy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haladunk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affelé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hogy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standardizált</a:t>
            </a:r>
            <a:r>
              <a:rPr lang="en-US" dirty="0">
                <a:latin typeface="Tele-GroteskFet"/>
              </a:rPr>
              <a:t> DPS-</a:t>
            </a:r>
            <a:r>
              <a:rPr lang="en-US" dirty="0" err="1">
                <a:latin typeface="Tele-GroteskFet"/>
              </a:rPr>
              <a:t>eket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fejlesszünk</a:t>
            </a:r>
            <a:endParaRPr lang="en-US" dirty="0">
              <a:latin typeface="Tele-GroteskFet"/>
            </a:endParaRPr>
          </a:p>
          <a:p>
            <a:pPr marL="171450" indent="-171450">
              <a:buFont typeface="Arial" pitchFamily="2" charset="2"/>
              <a:buChar char="•"/>
            </a:pPr>
            <a:r>
              <a:rPr lang="en-US" dirty="0">
                <a:latin typeface="Tele-GroteskFet"/>
              </a:rPr>
              <a:t>A </a:t>
            </a:r>
            <a:r>
              <a:rPr lang="en-US" dirty="0" err="1">
                <a:latin typeface="Tele-GroteskFet"/>
              </a:rPr>
              <a:t>legalsó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sor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természetesen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még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fehér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mert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rétegzett</a:t>
            </a:r>
            <a:r>
              <a:rPr lang="en-US" dirty="0">
                <a:latin typeface="Tele-GroteskFet"/>
              </a:rPr>
              <a:t> logging library </a:t>
            </a:r>
            <a:r>
              <a:rPr lang="en-US" dirty="0" err="1">
                <a:latin typeface="Tele-GroteskFet"/>
              </a:rPr>
              <a:t>még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fejlesztés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alatt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áll</a:t>
            </a:r>
            <a:r>
              <a:rPr lang="en-US" dirty="0">
                <a:latin typeface="Tele-GroteskFet"/>
              </a:rPr>
              <a:t>, de </a:t>
            </a:r>
            <a:r>
              <a:rPr lang="en-US" dirty="0" err="1">
                <a:latin typeface="Tele-GroteskFet"/>
              </a:rPr>
              <a:t>remélhetőleg</a:t>
            </a:r>
            <a:r>
              <a:rPr lang="en-US" dirty="0">
                <a:latin typeface="Tele-GroteskFet"/>
              </a:rPr>
              <a:t> Q1-re </a:t>
            </a:r>
            <a:r>
              <a:rPr lang="en-US" dirty="0" err="1">
                <a:latin typeface="Tele-GroteskFet"/>
              </a:rPr>
              <a:t>már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némi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szineződést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itt</a:t>
            </a:r>
            <a:r>
              <a:rPr lang="en-US" dirty="0">
                <a:latin typeface="Tele-GroteskFet"/>
              </a:rPr>
              <a:t> is </a:t>
            </a:r>
            <a:r>
              <a:rPr lang="en-US" dirty="0" err="1">
                <a:latin typeface="Tele-GroteskFet"/>
              </a:rPr>
              <a:t>tudunk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majd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mutatni</a:t>
            </a:r>
            <a:endParaRPr lang="en-US" dirty="0" err="1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>
          <a:xfrm>
            <a:off x="4806000" y="8640000"/>
            <a:ext cx="1101600" cy="280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  <a:ea typeface="+mn-ea"/>
                <a:cs typeface="+mn-cs"/>
              </a:rPr>
              <a:t>tt.mm.jjjj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78800" y="8640000"/>
            <a:ext cx="4482000" cy="280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/>
                <a:ea typeface="+mn-ea"/>
                <a:cs typeface="+mn-cs"/>
              </a:rPr>
              <a:t>– Streng vertraulich, Vertraulich, Intern – Autor / Thema der Präsentation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97663-D53D-4421-A2F3-0C076A052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1152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12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7838" y="371475"/>
            <a:ext cx="5902325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le-GroteskFet"/>
              </a:rPr>
              <a:t>Balázs</a:t>
            </a:r>
          </a:p>
          <a:p>
            <a:endParaRPr lang="en-US" dirty="0">
              <a:latin typeface="Tele-GroteskFet"/>
            </a:endParaRPr>
          </a:p>
          <a:p>
            <a:r>
              <a:rPr lang="en-US" err="1">
                <a:latin typeface="Tele-GroteskFet"/>
              </a:rPr>
              <a:t>Ehhez</a:t>
            </a:r>
            <a:r>
              <a:rPr lang="en-US" dirty="0">
                <a:latin typeface="Tele-GroteskFet"/>
              </a:rPr>
              <a:t> a </a:t>
            </a:r>
            <a:r>
              <a:rPr lang="en-US" err="1">
                <a:latin typeface="Tele-GroteskFet"/>
              </a:rPr>
              <a:t>diához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kapcsolódóan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szeretném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elmondani</a:t>
            </a:r>
            <a:r>
              <a:rPr lang="en-US" dirty="0">
                <a:latin typeface="Tele-GroteskFet"/>
              </a:rPr>
              <a:t>, </a:t>
            </a:r>
            <a:r>
              <a:rPr lang="en-US" err="1">
                <a:latin typeface="Tele-GroteskFet"/>
              </a:rPr>
              <a:t>hogy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API </a:t>
            </a:r>
            <a:r>
              <a:rPr lang="en-US" err="1">
                <a:latin typeface="Tele-GroteskFet"/>
              </a:rPr>
              <a:t>tesztelő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csapat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távozásával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összefüggésben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milyen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feladataink</a:t>
            </a:r>
            <a:r>
              <a:rPr lang="en-US" dirty="0">
                <a:latin typeface="Tele-GroteskFet"/>
              </a:rPr>
              <a:t> </a:t>
            </a:r>
            <a:r>
              <a:rPr lang="en-US" err="1">
                <a:latin typeface="Tele-GroteskFet"/>
              </a:rPr>
              <a:t>keletkeztek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milyen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vizióink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lettek</a:t>
            </a:r>
            <a:r>
              <a:rPr lang="en-US" dirty="0">
                <a:latin typeface="Tele-GroteskFet"/>
              </a:rPr>
              <a:t>.</a:t>
            </a:r>
            <a:endParaRPr lang="en-US"/>
          </a:p>
          <a:p>
            <a:r>
              <a:rPr lang="en-US" dirty="0">
                <a:latin typeface="Tele-GroteskFet"/>
              </a:rPr>
              <a:t>- </a:t>
            </a:r>
            <a:r>
              <a:rPr lang="en-US" err="1">
                <a:latin typeface="Tele-GroteskFet"/>
              </a:rPr>
              <a:t>Első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lépésként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API </a:t>
            </a:r>
            <a:r>
              <a:rPr lang="en-US" err="1">
                <a:latin typeface="Tele-GroteskFet"/>
              </a:rPr>
              <a:t>tesztelői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csapat</a:t>
            </a:r>
            <a:r>
              <a:rPr lang="en-US" dirty="0">
                <a:latin typeface="Tele-GroteskFet"/>
              </a:rPr>
              <a:t> a </a:t>
            </a:r>
            <a:r>
              <a:rPr lang="en-US" err="1">
                <a:latin typeface="Tele-GroteskFet"/>
              </a:rPr>
              <a:t>meglévő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technológiai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fejlesztéseikről</a:t>
            </a:r>
            <a:r>
              <a:rPr lang="en-US" dirty="0">
                <a:latin typeface="Tele-GroteskFet"/>
              </a:rPr>
              <a:t>, </a:t>
            </a:r>
            <a:r>
              <a:rPr lang="en-US">
                <a:latin typeface="Tele-GroteskFet"/>
              </a:rPr>
              <a:t>domain </a:t>
            </a:r>
            <a:r>
              <a:rPr lang="en-US" err="1">
                <a:latin typeface="Tele-GroteskFet"/>
              </a:rPr>
              <a:t>szintű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tesztjeikről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tudásátadásokat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tartott</a:t>
            </a:r>
            <a:r>
              <a:rPr lang="en-US" dirty="0">
                <a:latin typeface="Tele-GroteskFet"/>
              </a:rPr>
              <a:t>. </a:t>
            </a:r>
            <a:r>
              <a:rPr lang="en-US" err="1">
                <a:latin typeface="Tele-GroteskFet"/>
              </a:rPr>
              <a:t>Ezek</a:t>
            </a:r>
            <a:r>
              <a:rPr lang="en-US" dirty="0">
                <a:latin typeface="Tele-GroteskFet"/>
              </a:rPr>
              <a:t> a </a:t>
            </a:r>
            <a:r>
              <a:rPr lang="en-US" err="1">
                <a:latin typeface="Tele-GroteskFet"/>
              </a:rPr>
              <a:t>tudásátadások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rendben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lementek</a:t>
            </a:r>
            <a:r>
              <a:rPr lang="en-US" dirty="0">
                <a:latin typeface="Tele-GroteskFet"/>
              </a:rPr>
              <a:t>, </a:t>
            </a:r>
            <a:r>
              <a:rPr lang="en-US" err="1">
                <a:latin typeface="Tele-GroteskFet"/>
              </a:rPr>
              <a:t>amik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egyébként</a:t>
            </a:r>
            <a:r>
              <a:rPr lang="en-US" dirty="0">
                <a:latin typeface="Tele-GroteskFet"/>
              </a:rPr>
              <a:t> </a:t>
            </a:r>
            <a:r>
              <a:rPr lang="en-US" err="1">
                <a:latin typeface="Tele-GroteskFet"/>
              </a:rPr>
              <a:t>visszanézhetők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jelenleg</a:t>
            </a:r>
            <a:r>
              <a:rPr lang="en-US" dirty="0">
                <a:latin typeface="Tele-GroteskFet"/>
              </a:rPr>
              <a:t> is. </a:t>
            </a:r>
            <a:r>
              <a:rPr lang="en-US" err="1">
                <a:latin typeface="Tele-GroteskFet"/>
              </a:rPr>
              <a:t>Ez</a:t>
            </a:r>
            <a:r>
              <a:rPr lang="en-US" dirty="0">
                <a:latin typeface="Tele-GroteskFet"/>
              </a:rPr>
              <a:t> a </a:t>
            </a:r>
            <a:r>
              <a:rPr lang="en-US" err="1">
                <a:latin typeface="Tele-GroteskFet"/>
              </a:rPr>
              <a:t>szakasz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lezárult</a:t>
            </a:r>
            <a:r>
              <a:rPr lang="en-US" dirty="0">
                <a:latin typeface="Tele-GroteskFet"/>
              </a:rPr>
              <a:t>.</a:t>
            </a:r>
          </a:p>
          <a:p>
            <a:r>
              <a:rPr lang="en-US" dirty="0">
                <a:latin typeface="Tele-GroteskFet"/>
              </a:rPr>
              <a:t>- </a:t>
            </a:r>
            <a:r>
              <a:rPr lang="en-US" err="1">
                <a:latin typeface="Tele-GroteskFet"/>
              </a:rPr>
              <a:t>Következő</a:t>
            </a:r>
            <a:r>
              <a:rPr lang="en-US" dirty="0">
                <a:latin typeface="Tele-GroteskFet"/>
              </a:rPr>
              <a:t> </a:t>
            </a:r>
            <a:r>
              <a:rPr lang="en-US" err="1">
                <a:latin typeface="Tele-GroteskFet"/>
              </a:rPr>
              <a:t>lépésként</a:t>
            </a:r>
            <a:r>
              <a:rPr lang="en-US" dirty="0">
                <a:latin typeface="Tele-GroteskFet"/>
              </a:rPr>
              <a:t> a </a:t>
            </a:r>
            <a:r>
              <a:rPr lang="en-US" err="1">
                <a:latin typeface="Tele-GroteskFet"/>
              </a:rPr>
              <a:t>csapatok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feltérképezték</a:t>
            </a:r>
            <a:r>
              <a:rPr lang="en-US" dirty="0">
                <a:latin typeface="Tele-GroteskFet"/>
              </a:rPr>
              <a:t>, </a:t>
            </a:r>
            <a:r>
              <a:rPr lang="en-US" err="1">
                <a:latin typeface="Tele-GroteskFet"/>
              </a:rPr>
              <a:t>feltérképezik</a:t>
            </a:r>
            <a:r>
              <a:rPr lang="en-US" dirty="0">
                <a:latin typeface="Tele-GroteskFet"/>
              </a:rPr>
              <a:t>, </a:t>
            </a:r>
            <a:r>
              <a:rPr lang="en-US" err="1">
                <a:latin typeface="Tele-GroteskFet"/>
              </a:rPr>
              <a:t>hogy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jelenleg</a:t>
            </a:r>
            <a:r>
              <a:rPr lang="en-US" dirty="0">
                <a:latin typeface="Tele-GroteskFet"/>
              </a:rPr>
              <a:t> </a:t>
            </a:r>
            <a:r>
              <a:rPr lang="en-US" err="1">
                <a:latin typeface="Tele-GroteskFet"/>
              </a:rPr>
              <a:t>milyen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tesztekkel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rendelkezünk</a:t>
            </a:r>
            <a:r>
              <a:rPr lang="en-US" dirty="0">
                <a:latin typeface="Tele-GroteskFet"/>
              </a:rPr>
              <a:t>. </a:t>
            </a:r>
            <a:r>
              <a:rPr lang="en-US" err="1">
                <a:latin typeface="Tele-GroteskFet"/>
              </a:rPr>
              <a:t>Ennek</a:t>
            </a:r>
            <a:r>
              <a:rPr lang="en-US" dirty="0">
                <a:latin typeface="Tele-GroteskFet"/>
              </a:rPr>
              <a:t> a </a:t>
            </a:r>
            <a:r>
              <a:rPr lang="en-US" err="1">
                <a:latin typeface="Tele-GroteskFet"/>
              </a:rPr>
              <a:t>feladatnak</a:t>
            </a:r>
            <a:r>
              <a:rPr lang="en-US" dirty="0">
                <a:latin typeface="Tele-GroteskFet"/>
              </a:rPr>
              <a:t> a domain </a:t>
            </a:r>
            <a:r>
              <a:rPr lang="en-US" err="1">
                <a:latin typeface="Tele-GroteskFet"/>
              </a:rPr>
              <a:t>oldali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feltérképezése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még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folyamatban</a:t>
            </a:r>
            <a:r>
              <a:rPr lang="en-US" dirty="0">
                <a:latin typeface="Tele-GroteskFet"/>
              </a:rPr>
              <a:t> van, </a:t>
            </a:r>
            <a:r>
              <a:rPr lang="en-US" err="1">
                <a:latin typeface="Tele-GroteskFet"/>
              </a:rPr>
              <a:t>műszakilag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megvizsgáltuk</a:t>
            </a:r>
            <a:r>
              <a:rPr lang="en-US" dirty="0">
                <a:latin typeface="Tele-GroteskFet"/>
              </a:rPr>
              <a:t> a </a:t>
            </a:r>
            <a:r>
              <a:rPr lang="en-US" err="1">
                <a:latin typeface="Tele-GroteskFet"/>
              </a:rPr>
              <a:t>lehetőségeinket</a:t>
            </a:r>
            <a:r>
              <a:rPr lang="en-US" dirty="0">
                <a:latin typeface="Tele-GroteskFet"/>
              </a:rPr>
              <a:t>.</a:t>
            </a:r>
          </a:p>
          <a:p>
            <a:endParaRPr lang="en-US" dirty="0">
              <a:latin typeface="Tele-GroteskFet"/>
            </a:endParaRPr>
          </a:p>
          <a:p>
            <a:r>
              <a:rPr lang="en-US" err="1">
                <a:latin typeface="Tele-GroteskFet"/>
              </a:rPr>
              <a:t>Ezzel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párhuzamosan</a:t>
            </a:r>
            <a:r>
              <a:rPr lang="en-US" dirty="0">
                <a:latin typeface="Tele-GroteskFet"/>
              </a:rPr>
              <a:t> tribe </a:t>
            </a:r>
            <a:r>
              <a:rPr lang="en-US" err="1">
                <a:latin typeface="Tele-GroteskFet"/>
              </a:rPr>
              <a:t>szinten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definiáltuk</a:t>
            </a:r>
            <a:r>
              <a:rPr lang="en-US" dirty="0">
                <a:latin typeface="Tele-GroteskFet"/>
              </a:rPr>
              <a:t> </a:t>
            </a:r>
            <a:r>
              <a:rPr lang="en-US" err="1">
                <a:latin typeface="Tele-GroteskFet"/>
              </a:rPr>
              <a:t>azokat</a:t>
            </a:r>
            <a:r>
              <a:rPr lang="en-US" dirty="0">
                <a:latin typeface="Tele-GroteskFet"/>
              </a:rPr>
              <a:t> a </a:t>
            </a:r>
            <a:r>
              <a:rPr lang="en-US" err="1">
                <a:latin typeface="Tele-GroteskFet"/>
              </a:rPr>
              <a:t>követelményeket</a:t>
            </a:r>
            <a:r>
              <a:rPr lang="en-US" dirty="0">
                <a:latin typeface="Tele-GroteskFet"/>
              </a:rPr>
              <a:t>, </a:t>
            </a:r>
            <a:r>
              <a:rPr lang="en-US" err="1">
                <a:latin typeface="Tele-GroteskFet"/>
              </a:rPr>
              <a:t>amik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mentén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úgy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látjuk</a:t>
            </a:r>
            <a:r>
              <a:rPr lang="en-US" dirty="0">
                <a:latin typeface="Tele-GroteskFet"/>
              </a:rPr>
              <a:t>, </a:t>
            </a:r>
            <a:r>
              <a:rPr lang="en-US" err="1">
                <a:latin typeface="Tele-GroteskFet"/>
              </a:rPr>
              <a:t>hogy</a:t>
            </a:r>
            <a:r>
              <a:rPr lang="en-US" dirty="0">
                <a:latin typeface="Tele-GroteskFet"/>
              </a:rPr>
              <a:t> a </a:t>
            </a:r>
            <a:r>
              <a:rPr lang="en-US" err="1">
                <a:latin typeface="Tele-GroteskFet"/>
              </a:rPr>
              <a:t>szoftver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minősége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fenn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tartható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marad</a:t>
            </a:r>
            <a:r>
              <a:rPr lang="en-US" dirty="0">
                <a:latin typeface="Tele-GroteskFet"/>
              </a:rPr>
              <a:t>:</a:t>
            </a:r>
          </a:p>
          <a:p>
            <a:r>
              <a:rPr lang="en-US" dirty="0">
                <a:latin typeface="Tele-GroteskFet"/>
              </a:rPr>
              <a:t>- Unit </a:t>
            </a:r>
            <a:r>
              <a:rPr lang="en-US" err="1">
                <a:latin typeface="Tele-GroteskFet"/>
              </a:rPr>
              <a:t>tesztek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ellenőrzésének</a:t>
            </a:r>
            <a:r>
              <a:rPr lang="en-US" dirty="0">
                <a:latin typeface="Tele-GroteskFet"/>
              </a:rPr>
              <a:t> be </a:t>
            </a:r>
            <a:r>
              <a:rPr lang="en-US" err="1">
                <a:latin typeface="Tele-GroteskFet"/>
              </a:rPr>
              <a:t>kell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épülnie</a:t>
            </a:r>
            <a:r>
              <a:rPr lang="en-US" dirty="0">
                <a:latin typeface="Tele-GroteskFet"/>
              </a:rPr>
              <a:t> a CI/CD </a:t>
            </a:r>
            <a:r>
              <a:rPr lang="en-US" err="1">
                <a:latin typeface="Tele-GroteskFet"/>
              </a:rPr>
              <a:t>folyamatba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quality gate-</a:t>
            </a:r>
            <a:r>
              <a:rPr lang="en-US" err="1">
                <a:latin typeface="Tele-GroteskFet"/>
              </a:rPr>
              <a:t>ként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kell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működniük</a:t>
            </a:r>
            <a:r>
              <a:rPr lang="en-US" dirty="0">
                <a:latin typeface="Tele-GroteskFet"/>
              </a:rPr>
              <a:t>.</a:t>
            </a:r>
          </a:p>
          <a:p>
            <a:r>
              <a:rPr lang="en-US" dirty="0">
                <a:latin typeface="Tele-GroteskFet"/>
              </a:rPr>
              <a:t>- 80% </a:t>
            </a:r>
            <a:r>
              <a:rPr lang="en-US" err="1">
                <a:latin typeface="Tele-GroteskFet"/>
              </a:rPr>
              <a:t>lefedettséget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szeretnénk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üzleti</a:t>
            </a:r>
            <a:r>
              <a:rPr lang="en-US" dirty="0">
                <a:latin typeface="Tele-GroteskFet"/>
              </a:rPr>
              <a:t> </a:t>
            </a:r>
            <a:r>
              <a:rPr lang="en-US" err="1">
                <a:latin typeface="Tele-GroteskFet"/>
              </a:rPr>
              <a:t>logikákat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megvalósító</a:t>
            </a:r>
            <a:r>
              <a:rPr lang="en-US" dirty="0">
                <a:latin typeface="Tele-GroteskFet"/>
              </a:rPr>
              <a:t> unit-okra.</a:t>
            </a:r>
          </a:p>
          <a:p>
            <a:endParaRPr lang="en-US" dirty="0">
              <a:latin typeface="Tele-GroteskFet"/>
            </a:endParaRPr>
          </a:p>
          <a:p>
            <a:r>
              <a:rPr lang="en-US" dirty="0">
                <a:latin typeface="Tele-GroteskFet"/>
              </a:rPr>
              <a:t>- </a:t>
            </a:r>
            <a:r>
              <a:rPr lang="en-US" err="1">
                <a:latin typeface="Tele-GroteskFet"/>
              </a:rPr>
              <a:t>Componens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teszteknek</a:t>
            </a:r>
            <a:r>
              <a:rPr lang="en-US" dirty="0">
                <a:latin typeface="Tele-GroteskFet"/>
              </a:rPr>
              <a:t> </a:t>
            </a:r>
            <a:r>
              <a:rPr lang="en-US" err="1">
                <a:latin typeface="Tele-GroteskFet"/>
              </a:rPr>
              <a:t>hasonlóan</a:t>
            </a:r>
            <a:r>
              <a:rPr lang="en-US" dirty="0">
                <a:latin typeface="Tele-GroteskFet"/>
              </a:rPr>
              <a:t> a Unit </a:t>
            </a:r>
            <a:r>
              <a:rPr lang="en-US" err="1">
                <a:latin typeface="Tele-GroteskFet"/>
              </a:rPr>
              <a:t>tesztekhez</a:t>
            </a:r>
            <a:r>
              <a:rPr lang="en-US" dirty="0">
                <a:latin typeface="Tele-GroteskFet"/>
              </a:rPr>
              <a:t> be </a:t>
            </a:r>
            <a:r>
              <a:rPr lang="en-US" err="1">
                <a:latin typeface="Tele-GroteskFet"/>
              </a:rPr>
              <a:t>kell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épülnie</a:t>
            </a:r>
            <a:r>
              <a:rPr lang="en-US" dirty="0">
                <a:latin typeface="Tele-GroteskFet"/>
              </a:rPr>
              <a:t> a CI/CD </a:t>
            </a:r>
            <a:r>
              <a:rPr lang="en-US" err="1">
                <a:latin typeface="Tele-GroteskFet"/>
              </a:rPr>
              <a:t>folyamatba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quality gate-</a:t>
            </a:r>
            <a:r>
              <a:rPr lang="en-US" err="1">
                <a:latin typeface="Tele-GroteskFet"/>
              </a:rPr>
              <a:t>ként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kell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működniük</a:t>
            </a:r>
            <a:r>
              <a:rPr lang="en-US" dirty="0">
                <a:latin typeface="Tele-GroteskFet"/>
              </a:rPr>
              <a:t>.</a:t>
            </a:r>
          </a:p>
          <a:p>
            <a:r>
              <a:rPr lang="en-US" dirty="0">
                <a:latin typeface="Tele-GroteskFet"/>
              </a:rPr>
              <a:t>- </a:t>
            </a:r>
            <a:r>
              <a:rPr lang="en-US" err="1">
                <a:latin typeface="Tele-GroteskFet"/>
              </a:rPr>
              <a:t>Definiálás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alatt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lévő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lefedettséget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kell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biztosítani</a:t>
            </a:r>
            <a:r>
              <a:rPr lang="en-US" dirty="0">
                <a:latin typeface="Tele-GroteskFet"/>
              </a:rPr>
              <a:t> a </a:t>
            </a:r>
            <a:r>
              <a:rPr lang="en-US" err="1">
                <a:latin typeface="Tele-GroteskFet"/>
              </a:rPr>
              <a:t>fejlesztett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componens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teszteknek</a:t>
            </a:r>
            <a:r>
              <a:rPr lang="en-US" dirty="0">
                <a:latin typeface="Tele-GroteskFet"/>
              </a:rPr>
              <a:t>.</a:t>
            </a:r>
          </a:p>
          <a:p>
            <a:endParaRPr lang="en-US" dirty="0">
              <a:latin typeface="Tele-GroteskFet"/>
            </a:endParaRPr>
          </a:p>
          <a:p>
            <a:r>
              <a:rPr lang="en-US" dirty="0">
                <a:latin typeface="Tele-GroteskFet"/>
              </a:rPr>
              <a:t>2021-ben </a:t>
            </a:r>
            <a:r>
              <a:rPr lang="en-US" err="1">
                <a:latin typeface="Tele-GroteskFet"/>
              </a:rPr>
              <a:t>tervezetten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nem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fogunk</a:t>
            </a:r>
            <a:r>
              <a:rPr lang="en-US" dirty="0">
                <a:latin typeface="Tele-GroteskFet"/>
              </a:rPr>
              <a:t> </a:t>
            </a:r>
            <a:r>
              <a:rPr lang="en-US" err="1">
                <a:latin typeface="Tele-GroteskFet"/>
              </a:rPr>
              <a:t>dolgozni</a:t>
            </a:r>
            <a:r>
              <a:rPr lang="en-US" dirty="0">
                <a:latin typeface="Tele-GroteskFet"/>
              </a:rPr>
              <a:t>:</a:t>
            </a:r>
          </a:p>
          <a:p>
            <a:r>
              <a:rPr lang="en-US" dirty="0">
                <a:latin typeface="Tele-GroteskFet"/>
              </a:rPr>
              <a:t>- Automat smoke </a:t>
            </a:r>
            <a:r>
              <a:rPr lang="en-US" err="1">
                <a:latin typeface="Tele-GroteskFet"/>
              </a:rPr>
              <a:t>tesztelési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eljárásokon</a:t>
            </a:r>
            <a:r>
              <a:rPr lang="en-US" dirty="0">
                <a:latin typeface="Tele-GroteskFet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97663-D53D-4421-A2F3-0C076A052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1152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91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7838" y="371475"/>
            <a:ext cx="5902325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le-GroteskFet"/>
              </a:rPr>
              <a:t>Balázs</a:t>
            </a:r>
          </a:p>
          <a:p>
            <a:endParaRPr lang="en-US" dirty="0">
              <a:latin typeface="Tele-GroteskFet"/>
            </a:endParaRPr>
          </a:p>
          <a:p>
            <a:r>
              <a:rPr lang="en-US" dirty="0">
                <a:latin typeface="Tele-GroteskFet"/>
              </a:rPr>
              <a:t>A </a:t>
            </a:r>
            <a:r>
              <a:rPr lang="en-US" dirty="0" err="1">
                <a:latin typeface="Tele-GroteskFet"/>
              </a:rPr>
              <a:t>definiált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követelmények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tükrében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készítettünk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egy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felmérést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hogy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csapatok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fejlesztései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hogyan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állnak</a:t>
            </a:r>
            <a:r>
              <a:rPr lang="en-US" dirty="0">
                <a:latin typeface="Tele-GroteskFet"/>
              </a:rPr>
              <a:t>. </a:t>
            </a:r>
          </a:p>
          <a:p>
            <a:r>
              <a:rPr lang="en-US" dirty="0">
                <a:latin typeface="Tele-GroteskFet"/>
              </a:rPr>
              <a:t>Bal </a:t>
            </a:r>
            <a:r>
              <a:rPr lang="en-US" dirty="0" err="1">
                <a:latin typeface="Tele-GroteskFet"/>
              </a:rPr>
              <a:t>oldalon</a:t>
            </a:r>
            <a:r>
              <a:rPr lang="en-US" dirty="0">
                <a:latin typeface="Tele-GroteskFet"/>
              </a:rPr>
              <a:t> a </a:t>
            </a:r>
            <a:r>
              <a:rPr lang="en-US" dirty="0" err="1">
                <a:latin typeface="Tele-GroteskFet"/>
              </a:rPr>
              <a:t>követményeket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láthatjátok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sorrendben</a:t>
            </a:r>
            <a:r>
              <a:rPr lang="en-US" dirty="0">
                <a:latin typeface="Tele-GroteskFet"/>
              </a:rPr>
              <a:t>:</a:t>
            </a:r>
          </a:p>
          <a:p>
            <a:r>
              <a:rPr lang="en-US" dirty="0">
                <a:latin typeface="Tele-GroteskFet"/>
              </a:rPr>
              <a:t>- Automata Unit </a:t>
            </a:r>
            <a:r>
              <a:rPr lang="en-US" dirty="0" err="1">
                <a:latin typeface="Tele-GroteskFet"/>
              </a:rPr>
              <a:t>tesztelés</a:t>
            </a:r>
            <a:r>
              <a:rPr lang="en-US" dirty="0">
                <a:latin typeface="Tele-GroteskFet"/>
              </a:rPr>
              <a:t> mint Quality Gate</a:t>
            </a:r>
          </a:p>
          <a:p>
            <a:r>
              <a:rPr lang="en-US" dirty="0">
                <a:latin typeface="Tele-GroteskFet"/>
              </a:rPr>
              <a:t>- 80%-</a:t>
            </a:r>
            <a:r>
              <a:rPr lang="en-US" dirty="0" err="1">
                <a:latin typeface="Tele-GroteskFet"/>
              </a:rPr>
              <a:t>os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teszt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lefedettségi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elérése</a:t>
            </a:r>
            <a:endParaRPr lang="en-US" dirty="0">
              <a:latin typeface="Tele-GroteskFet"/>
            </a:endParaRPr>
          </a:p>
          <a:p>
            <a:r>
              <a:rPr lang="en-US" dirty="0">
                <a:latin typeface="Tele-GroteskFet"/>
              </a:rPr>
              <a:t>- </a:t>
            </a: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itt</a:t>
            </a:r>
            <a:r>
              <a:rPr lang="en-US" dirty="0">
                <a:latin typeface="Tele-GroteskFet"/>
              </a:rPr>
              <a:t> van </a:t>
            </a:r>
            <a:r>
              <a:rPr lang="en-US" dirty="0" err="1">
                <a:latin typeface="Tele-GroteskFet"/>
              </a:rPr>
              <a:t>egy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új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követelmény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aminek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pontos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definiálása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minden</a:t>
            </a:r>
            <a:r>
              <a:rPr lang="en-US" dirty="0">
                <a:latin typeface="Tele-GroteskFet"/>
              </a:rPr>
              <a:t> squad </a:t>
            </a:r>
            <a:r>
              <a:rPr lang="en-US" dirty="0" err="1">
                <a:latin typeface="Tele-GroteskFet"/>
              </a:rPr>
              <a:t>feladata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hogy</a:t>
            </a:r>
            <a:r>
              <a:rPr lang="en-US" dirty="0">
                <a:latin typeface="Tele-GroteskFet"/>
              </a:rPr>
              <a:t> a DoD </a:t>
            </a:r>
            <a:r>
              <a:rPr lang="en-US" dirty="0" err="1">
                <a:latin typeface="Tele-GroteskFet"/>
              </a:rPr>
              <a:t>része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legyen</a:t>
            </a:r>
            <a:r>
              <a:rPr lang="en-US" dirty="0">
                <a:latin typeface="Tele-GroteskFet"/>
              </a:rPr>
              <a:t> a Unit </a:t>
            </a:r>
            <a:r>
              <a:rPr lang="en-US" dirty="0" err="1">
                <a:latin typeface="Tele-GroteskFet"/>
              </a:rPr>
              <a:t>tesztelés</a:t>
            </a:r>
            <a:r>
              <a:rPr lang="en-US" dirty="0">
                <a:latin typeface="Tele-GroteskFet"/>
              </a:rPr>
              <a:t>.</a:t>
            </a:r>
          </a:p>
          <a:p>
            <a:endParaRPr lang="en-US" dirty="0">
              <a:latin typeface="Tele-GroteskFet"/>
            </a:endParaRPr>
          </a:p>
          <a:p>
            <a:r>
              <a:rPr lang="en-US" dirty="0">
                <a:latin typeface="Tele-GroteskFet"/>
              </a:rPr>
              <a:t>- Automata </a:t>
            </a:r>
            <a:r>
              <a:rPr lang="en-US" dirty="0" err="1">
                <a:latin typeface="Tele-GroteskFet"/>
              </a:rPr>
              <a:t>Componens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tesztelés</a:t>
            </a:r>
            <a:r>
              <a:rPr lang="en-US" dirty="0">
                <a:latin typeface="Tele-GroteskFet"/>
              </a:rPr>
              <a:t> mint Quality Gate</a:t>
            </a:r>
          </a:p>
          <a:p>
            <a:r>
              <a:rPr lang="en-US" dirty="0">
                <a:latin typeface="Tele-GroteskFet"/>
              </a:rPr>
              <a:t>- 90%-</a:t>
            </a:r>
            <a:r>
              <a:rPr lang="en-US" dirty="0" err="1">
                <a:latin typeface="Tele-GroteskFet"/>
              </a:rPr>
              <a:t>os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lefedettség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kritikus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esetekre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80%-</a:t>
            </a:r>
            <a:r>
              <a:rPr lang="en-US" dirty="0" err="1">
                <a:latin typeface="Tele-GroteskFet"/>
              </a:rPr>
              <a:t>os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többire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lefedettség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elérése</a:t>
            </a:r>
            <a:r>
              <a:rPr lang="en-US" dirty="0">
                <a:latin typeface="Tele-GroteskFet"/>
              </a:rPr>
              <a:t>.</a:t>
            </a:r>
          </a:p>
          <a:p>
            <a:r>
              <a:rPr lang="en-US" dirty="0">
                <a:latin typeface="Tele-GroteskFet"/>
              </a:rPr>
              <a:t>- DoD </a:t>
            </a:r>
            <a:r>
              <a:rPr lang="en-US" dirty="0" err="1">
                <a:latin typeface="Tele-GroteskFet"/>
              </a:rPr>
              <a:t>része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legyen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komponens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tesztelés</a:t>
            </a:r>
            <a:r>
              <a:rPr lang="en-US" dirty="0">
                <a:latin typeface="Tele-GroteskFet"/>
              </a:rPr>
              <a:t>.</a:t>
            </a:r>
          </a:p>
          <a:p>
            <a:endParaRPr lang="en-US" dirty="0">
              <a:latin typeface="Tele-GroteskFet"/>
            </a:endParaRPr>
          </a:p>
          <a:p>
            <a:r>
              <a:rPr lang="en-US" dirty="0" err="1">
                <a:latin typeface="Tele-GroteskFet"/>
              </a:rPr>
              <a:t>Opcionális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tételként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tudjuk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hogy</a:t>
            </a:r>
            <a:r>
              <a:rPr lang="en-US" dirty="0">
                <a:latin typeface="Tele-GroteskFet"/>
              </a:rPr>
              <a:t> a </a:t>
            </a:r>
            <a:r>
              <a:rPr lang="en-US" dirty="0" err="1">
                <a:latin typeface="Tele-GroteskFet"/>
              </a:rPr>
              <a:t>klasszikus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integrációs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tesztek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jelen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vannak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fejlesztésekben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ezért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azt</a:t>
            </a:r>
            <a:r>
              <a:rPr lang="en-US" dirty="0">
                <a:latin typeface="Tele-GroteskFet"/>
              </a:rPr>
              <a:t> is </a:t>
            </a:r>
            <a:r>
              <a:rPr lang="en-US" dirty="0" err="1">
                <a:latin typeface="Tele-GroteskFet"/>
              </a:rPr>
              <a:t>itt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feltüntettük</a:t>
            </a:r>
            <a:r>
              <a:rPr lang="en-US" dirty="0">
                <a:latin typeface="Tele-GroteskFet"/>
              </a:rPr>
              <a:t>.</a:t>
            </a:r>
          </a:p>
          <a:p>
            <a:endParaRPr lang="en-US" dirty="0">
              <a:latin typeface="Tele-GroteskFet"/>
            </a:endParaRPr>
          </a:p>
          <a:p>
            <a:r>
              <a:rPr lang="en-US" dirty="0">
                <a:latin typeface="Tele-GroteskFet"/>
              </a:rPr>
              <a:t>A </a:t>
            </a:r>
            <a:r>
              <a:rPr lang="en-US" dirty="0" err="1">
                <a:latin typeface="Tele-GroteskFet"/>
              </a:rPr>
              <a:t>szinek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következőket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reprezentálják</a:t>
            </a:r>
            <a:r>
              <a:rPr lang="en-US" dirty="0">
                <a:latin typeface="Tele-GroteskFet"/>
              </a:rPr>
              <a:t>:</a:t>
            </a:r>
          </a:p>
          <a:p>
            <a:r>
              <a:rPr lang="en-US" dirty="0">
                <a:latin typeface="Tele-GroteskFet"/>
              </a:rPr>
              <a:t>- Zöld a </a:t>
            </a:r>
            <a:r>
              <a:rPr lang="en-US" dirty="0" err="1">
                <a:latin typeface="Tele-GroteskFet"/>
              </a:rPr>
              <a:t>cél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már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elérve</a:t>
            </a:r>
            <a:r>
              <a:rPr lang="en-US" dirty="0">
                <a:latin typeface="Tele-GroteskFet"/>
              </a:rPr>
              <a:t>.</a:t>
            </a:r>
          </a:p>
          <a:p>
            <a:r>
              <a:rPr lang="en-US" dirty="0">
                <a:latin typeface="Tele-GroteskFet"/>
              </a:rPr>
              <a:t>- Sárga </a:t>
            </a:r>
            <a:r>
              <a:rPr lang="en-US" dirty="0" err="1">
                <a:latin typeface="Tele-GroteskFet"/>
              </a:rPr>
              <a:t>részlegesen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elérve</a:t>
            </a:r>
            <a:r>
              <a:rPr lang="en-US" dirty="0">
                <a:latin typeface="Tele-GroteskFet"/>
              </a:rPr>
              <a:t>.</a:t>
            </a:r>
          </a:p>
          <a:p>
            <a:r>
              <a:rPr lang="en-US" dirty="0">
                <a:latin typeface="Tele-GroteskFet"/>
              </a:rPr>
              <a:t>- Piros </a:t>
            </a:r>
            <a:r>
              <a:rPr lang="en-US" dirty="0" err="1">
                <a:latin typeface="Tele-GroteskFet"/>
              </a:rPr>
              <a:t>nincs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jelen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alkalmazásokban</a:t>
            </a:r>
            <a:r>
              <a:rPr lang="en-US" dirty="0">
                <a:latin typeface="Tele-GroteskFet"/>
              </a:rPr>
              <a:t>.</a:t>
            </a:r>
          </a:p>
          <a:p>
            <a:endParaRPr lang="en-US" dirty="0">
              <a:latin typeface="Tele-GroteskFet"/>
            </a:endParaRPr>
          </a:p>
          <a:p>
            <a:r>
              <a:rPr lang="en-US" dirty="0">
                <a:latin typeface="Tele-GroteskFet"/>
              </a:rPr>
              <a:t>Tribe </a:t>
            </a:r>
            <a:r>
              <a:rPr lang="en-US" dirty="0" err="1">
                <a:latin typeface="Tele-GroteskFet"/>
              </a:rPr>
              <a:t>szintű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célunk</a:t>
            </a:r>
            <a:r>
              <a:rPr lang="en-US" dirty="0">
                <a:latin typeface="Tele-GroteskFet"/>
              </a:rPr>
              <a:t>, </a:t>
            </a:r>
            <a:r>
              <a:rPr lang="en-US" dirty="0" err="1">
                <a:latin typeface="Tele-GroteskFet"/>
              </a:rPr>
              <a:t>hogy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ez</a:t>
            </a:r>
            <a:r>
              <a:rPr lang="en-US" dirty="0">
                <a:latin typeface="Tele-GroteskFet"/>
              </a:rPr>
              <a:t> a </a:t>
            </a:r>
            <a:r>
              <a:rPr lang="en-US" dirty="0" err="1">
                <a:latin typeface="Tele-GroteskFet"/>
              </a:rPr>
              <a:t>felmérés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minél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zöldebb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legyen</a:t>
            </a:r>
            <a:r>
              <a:rPr lang="en-US" dirty="0">
                <a:latin typeface="Tele-GroteskFet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97663-D53D-4421-A2F3-0C076A052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1152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30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7838" y="371475"/>
            <a:ext cx="5902325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ele-GroteskFet"/>
              </a:rPr>
              <a:t>Norbi</a:t>
            </a:r>
          </a:p>
          <a:p>
            <a:endParaRPr lang="en-US" dirty="0"/>
          </a:p>
          <a:p>
            <a:r>
              <a:rPr lang="en-US" dirty="0">
                <a:latin typeface="Tele-GroteskFet"/>
              </a:rPr>
              <a:t>Amit </a:t>
            </a:r>
            <a:r>
              <a:rPr lang="en-US" dirty="0" err="1">
                <a:latin typeface="Tele-GroteskFet"/>
              </a:rPr>
              <a:t>még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fontos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megemlíteni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elmúlt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negyedévből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hogy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rengeteg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együttműködést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kezdeményeztünk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más</a:t>
            </a:r>
            <a:r>
              <a:rPr lang="en-US" dirty="0">
                <a:latin typeface="Tele-GroteskFet"/>
              </a:rPr>
              <a:t> Tribe-</a:t>
            </a:r>
            <a:r>
              <a:rPr lang="en-US" dirty="0" err="1">
                <a:latin typeface="Tele-GroteskFet"/>
              </a:rPr>
              <a:t>okkal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Squadokkal</a:t>
            </a:r>
            <a:r>
              <a:rPr lang="en-US" dirty="0">
                <a:latin typeface="Tele-GroteskFet"/>
              </a:rPr>
              <a:t>:</a:t>
            </a:r>
            <a:endParaRPr lang="en-US" dirty="0"/>
          </a:p>
          <a:p>
            <a:pPr marL="171450" indent="-171450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Rendszeresen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tartunk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egyeztetéseket</a:t>
            </a:r>
            <a:r>
              <a:rPr lang="en-US" dirty="0">
                <a:latin typeface="Tele-GroteskFet"/>
              </a:rPr>
              <a:t> a DDT (Delivery and Development Tooling) </a:t>
            </a:r>
            <a:r>
              <a:rPr lang="en-US" dirty="0" err="1">
                <a:latin typeface="Tele-GroteskFet"/>
              </a:rPr>
              <a:t>csapattal</a:t>
            </a:r>
            <a:r>
              <a:rPr lang="en-US" dirty="0">
                <a:latin typeface="Tele-GroteskFet"/>
              </a:rPr>
              <a:t> </a:t>
            </a:r>
          </a:p>
          <a:p>
            <a:pPr lvl="3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Tartottunk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oda-vissza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tudásátadásokat</a:t>
            </a:r>
          </a:p>
          <a:p>
            <a:pPr lvl="3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Együttesen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dolgozunk</a:t>
            </a:r>
            <a:r>
              <a:rPr lang="en-US" dirty="0">
                <a:latin typeface="Tele-GroteskFet"/>
              </a:rPr>
              <a:t> a SonarQube </a:t>
            </a:r>
            <a:r>
              <a:rPr lang="en-US" dirty="0" err="1">
                <a:latin typeface="Tele-GroteskFet"/>
              </a:rPr>
              <a:t>bevezetésén</a:t>
            </a:r>
            <a:r>
              <a:rPr lang="en-US" dirty="0">
                <a:latin typeface="Tele-GroteskFet"/>
              </a:rPr>
              <a:t> - </a:t>
            </a:r>
            <a:r>
              <a:rPr lang="en-US" dirty="0" err="1">
                <a:latin typeface="Tele-GroteskFet"/>
              </a:rPr>
              <a:t>ez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már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egyébként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belátható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távolságba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került</a:t>
            </a:r>
          </a:p>
          <a:p>
            <a:pPr lvl="3">
              <a:buFont typeface="Arial" pitchFamily="2" charset="2"/>
              <a:buChar char="•"/>
            </a:pPr>
            <a:r>
              <a:rPr lang="en-US" dirty="0">
                <a:latin typeface="Tele-GroteskFet"/>
              </a:rPr>
              <a:t>LWBI </a:t>
            </a:r>
            <a:r>
              <a:rPr lang="en-US" dirty="0" err="1">
                <a:latin typeface="Tele-GroteskFet"/>
              </a:rPr>
              <a:t>kompatibilis</a:t>
            </a:r>
            <a:r>
              <a:rPr lang="en-US" dirty="0">
                <a:latin typeface="Tele-GroteskFet"/>
              </a:rPr>
              <a:t> Kafka </a:t>
            </a:r>
            <a:r>
              <a:rPr lang="en-US" dirty="0" err="1">
                <a:latin typeface="Tele-GroteskFet"/>
              </a:rPr>
              <a:t>mockolási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megoldást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fejlesztünk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komponens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tesztelések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megtámogatásához</a:t>
            </a:r>
            <a:endParaRPr lang="en-US" dirty="0">
              <a:latin typeface="Tele-GroteskFet"/>
            </a:endParaRPr>
          </a:p>
          <a:p>
            <a:pPr lvl="3">
              <a:buFont typeface="Arial" pitchFamily="2" charset="2"/>
              <a:buChar char="•"/>
            </a:pPr>
            <a:endParaRPr lang="en-US" dirty="0">
              <a:latin typeface="Tele-GroteskFet"/>
            </a:endParaRPr>
          </a:p>
          <a:p>
            <a:pPr marL="171450" indent="-171450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Támogatjuk</a:t>
            </a:r>
            <a:r>
              <a:rPr lang="en-US" dirty="0">
                <a:latin typeface="Tele-GroteskFet"/>
              </a:rPr>
              <a:t> a Lead </a:t>
            </a:r>
            <a:r>
              <a:rPr lang="en-US" dirty="0" err="1">
                <a:latin typeface="Tele-GroteskFet"/>
              </a:rPr>
              <a:t>Mgmt</a:t>
            </a:r>
            <a:r>
              <a:rPr lang="en-US" dirty="0">
                <a:latin typeface="Tele-GroteskFet"/>
              </a:rPr>
              <a:t> DPS </a:t>
            </a:r>
            <a:r>
              <a:rPr lang="en-US" dirty="0" err="1">
                <a:latin typeface="Tele-GroteskFet"/>
              </a:rPr>
              <a:t>fejlesztői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gárdáját</a:t>
            </a:r>
            <a:endParaRPr lang="en-US" dirty="0">
              <a:latin typeface="Tele-GroteskFet"/>
            </a:endParaRPr>
          </a:p>
          <a:p>
            <a:pPr lvl="3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Tudásátadásokat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tartottunk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nekik</a:t>
            </a:r>
          </a:p>
          <a:p>
            <a:pPr lvl="3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Segítettünk</a:t>
            </a:r>
            <a:r>
              <a:rPr lang="en-US" dirty="0">
                <a:latin typeface="Tele-GroteskFet"/>
              </a:rPr>
              <a:t> a DPS </a:t>
            </a:r>
            <a:r>
              <a:rPr lang="en-US" dirty="0" err="1">
                <a:latin typeface="Tele-GroteskFet"/>
              </a:rPr>
              <a:t>fejlesztésének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elkezdésében</a:t>
            </a:r>
            <a:r>
              <a:rPr lang="en-US" dirty="0">
                <a:latin typeface="Tele-GroteskFet"/>
              </a:rPr>
              <a:t> is</a:t>
            </a:r>
          </a:p>
          <a:p>
            <a:pPr lvl="3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jelenleg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nyomon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követjük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hogy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hol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tartanak</a:t>
            </a:r>
          </a:p>
          <a:p>
            <a:pPr lvl="3">
              <a:buFont typeface="Arial" pitchFamily="2" charset="2"/>
              <a:buChar char="•"/>
            </a:pPr>
            <a:endParaRPr lang="en-US" dirty="0">
              <a:latin typeface="Tele-GroteskFet"/>
            </a:endParaRPr>
          </a:p>
          <a:p>
            <a:pPr marL="171450" indent="-171450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Dolgoztunk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Sopianae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csapattal</a:t>
            </a:r>
            <a:endParaRPr lang="en-US" dirty="0">
              <a:latin typeface="Tele-GroteskFet"/>
            </a:endParaRPr>
          </a:p>
          <a:p>
            <a:pPr lvl="3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Ennek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eredménye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lett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első</a:t>
            </a:r>
            <a:r>
              <a:rPr lang="en-US" dirty="0">
                <a:latin typeface="Tele-GroteskFet"/>
              </a:rPr>
              <a:t> DPS, </a:t>
            </a:r>
            <a:r>
              <a:rPr lang="en-US" dirty="0" err="1">
                <a:latin typeface="Tele-GroteskFet"/>
              </a:rPr>
              <a:t>ami</a:t>
            </a:r>
            <a:r>
              <a:rPr lang="en-US" dirty="0">
                <a:latin typeface="Tele-GroteskFet"/>
              </a:rPr>
              <a:t> a mi </a:t>
            </a:r>
            <a:r>
              <a:rPr lang="en-US" dirty="0" err="1">
                <a:latin typeface="Tele-GroteskFet"/>
              </a:rPr>
              <a:t>segítségünkkel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lett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leszállítva</a:t>
            </a:r>
            <a:endParaRPr lang="en-US" dirty="0">
              <a:latin typeface="Tele-GroteskFet"/>
            </a:endParaRPr>
          </a:p>
          <a:p>
            <a:pPr lvl="3">
              <a:buFont typeface="Arial" pitchFamily="2" charset="2"/>
              <a:buChar char="•"/>
            </a:pPr>
            <a:endParaRPr lang="en-US" dirty="0">
              <a:latin typeface="Tele-GroteskFet"/>
            </a:endParaRPr>
          </a:p>
          <a:p>
            <a:pPr marL="171450" indent="-171450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közösen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törekedtünk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megoldást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találni</a:t>
            </a:r>
            <a:r>
              <a:rPr lang="en-US" dirty="0">
                <a:latin typeface="Tele-GroteskFet"/>
              </a:rPr>
              <a:t> a </a:t>
            </a:r>
            <a:r>
              <a:rPr lang="hu-HU" dirty="0" err="1"/>
              <a:t>Special</a:t>
            </a:r>
            <a:r>
              <a:rPr lang="hu-HU" dirty="0"/>
              <a:t> </a:t>
            </a:r>
            <a:r>
              <a:rPr lang="hu-HU" dirty="0" err="1"/>
              <a:t>Services</a:t>
            </a:r>
            <a:r>
              <a:rPr lang="hu-HU" dirty="0"/>
              <a:t> </a:t>
            </a:r>
            <a:r>
              <a:rPr lang="hu-HU" dirty="0" err="1"/>
              <a:t>DevOps</a:t>
            </a:r>
            <a:r>
              <a:rPr lang="hu-HU" dirty="0"/>
              <a:t> Teammel egy komolyabb, </a:t>
            </a:r>
            <a:r>
              <a:rPr lang="hu-HU" dirty="0" err="1"/>
              <a:t>CutOver</a:t>
            </a:r>
            <a:r>
              <a:rPr lang="hu-HU" dirty="0"/>
              <a:t> után fellépő problémára</a:t>
            </a:r>
          </a:p>
          <a:p>
            <a:pPr marL="171450" indent="-171450">
              <a:buFont typeface="Arial" pitchFamily="2" charset="2"/>
              <a:buChar char="•"/>
            </a:pPr>
            <a:endParaRPr lang="hu-HU" dirty="0">
              <a:latin typeface="Tele-GroteskFet"/>
            </a:endParaRPr>
          </a:p>
          <a:p>
            <a:endParaRPr lang="hu-HU" dirty="0">
              <a:latin typeface="Tele-GroteskFe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97663-D53D-4421-A2F3-0C076A052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1152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548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7838" y="371475"/>
            <a:ext cx="5902325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ele-GroteskFet"/>
              </a:rPr>
              <a:t>Norbi</a:t>
            </a:r>
            <a:endParaRPr lang="en-US" dirty="0"/>
          </a:p>
          <a:p>
            <a:endParaRPr lang="en-US" dirty="0"/>
          </a:p>
          <a:p>
            <a:r>
              <a:rPr lang="en-US" dirty="0">
                <a:latin typeface="Tele-GroteskFet"/>
              </a:rPr>
              <a:t>Mint </a:t>
            </a:r>
            <a:r>
              <a:rPr lang="en-US" dirty="0" err="1">
                <a:latin typeface="Tele-GroteskFet"/>
              </a:rPr>
              <a:t>korábban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említettem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elkezdtünk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dolgozni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standardizált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loggoláson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egy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réteges</a:t>
            </a:r>
            <a:r>
              <a:rPr lang="en-US" dirty="0">
                <a:latin typeface="Tele-GroteskFet"/>
              </a:rPr>
              <a:t> common logging library </a:t>
            </a:r>
            <a:r>
              <a:rPr lang="en-US" dirty="0" err="1">
                <a:latin typeface="Tele-GroteskFet"/>
              </a:rPr>
              <a:t>implementálásán</a:t>
            </a:r>
            <a:r>
              <a:rPr lang="en-US" dirty="0">
                <a:latin typeface="Tele-GroteskFet"/>
              </a:rPr>
              <a:t>.</a:t>
            </a:r>
          </a:p>
          <a:p>
            <a:endParaRPr lang="en-US" dirty="0"/>
          </a:p>
          <a:p>
            <a:r>
              <a:rPr lang="en-US" dirty="0" err="1">
                <a:latin typeface="Tele-GroteskFet"/>
              </a:rPr>
              <a:t>Ennek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egyik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kiváltó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oka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volt, </a:t>
            </a:r>
            <a:r>
              <a:rPr lang="en-US" dirty="0" err="1">
                <a:latin typeface="Tele-GroteskFet"/>
              </a:rPr>
              <a:t>hogy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voltak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bizonyos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üzemeltetési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problémák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eddig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használt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megoldásainkkal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néha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nehézkessé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tette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hibakereséseket</a:t>
            </a:r>
            <a:r>
              <a:rPr lang="en-US" dirty="0">
                <a:latin typeface="Tele-GroteskFet"/>
              </a:rPr>
              <a:t>.</a:t>
            </a:r>
            <a:endParaRPr lang="en-US" dirty="0"/>
          </a:p>
          <a:p>
            <a:endParaRPr lang="en-US" dirty="0"/>
          </a:p>
          <a:p>
            <a:r>
              <a:rPr lang="en-US" dirty="0">
                <a:latin typeface="Tele-GroteskFet"/>
              </a:rPr>
              <a:t>0. </a:t>
            </a:r>
            <a:r>
              <a:rPr lang="en-US" dirty="0" err="1">
                <a:latin typeface="Tele-GroteskFet"/>
              </a:rPr>
              <a:t>lépésként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felvettük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kapcsolatot</a:t>
            </a:r>
            <a:r>
              <a:rPr lang="en-US" dirty="0">
                <a:latin typeface="Tele-GroteskFet"/>
              </a:rPr>
              <a:t> a Cloud Engineering </a:t>
            </a:r>
            <a:r>
              <a:rPr lang="en-US" dirty="0" err="1">
                <a:latin typeface="Tele-GroteskFet"/>
              </a:rPr>
              <a:t>csapattal</a:t>
            </a:r>
            <a:r>
              <a:rPr lang="en-US" dirty="0">
                <a:latin typeface="Tele-GroteskFet"/>
              </a:rPr>
              <a:t>,</a:t>
            </a:r>
          </a:p>
          <a:p>
            <a:pPr marL="171450" indent="-171450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Begyűjtöttük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információkat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elkezdtük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kinyomozni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legfontosabb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problémákat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ELK-</a:t>
            </a:r>
            <a:r>
              <a:rPr lang="en-US" dirty="0" err="1">
                <a:latin typeface="Tele-GroteskFet"/>
              </a:rPr>
              <a:t>val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kapcsolatosan</a:t>
            </a:r>
            <a:endParaRPr lang="en-US" dirty="0" err="1"/>
          </a:p>
          <a:p>
            <a:pPr marL="171450" indent="-171450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Elhárítottuk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őket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először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alkalmazás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oldalon</a:t>
            </a:r>
            <a:r>
              <a:rPr lang="en-US" dirty="0">
                <a:latin typeface="Tele-GroteskFet"/>
              </a:rPr>
              <a:t> a CET-</a:t>
            </a:r>
            <a:r>
              <a:rPr lang="en-US" dirty="0" err="1">
                <a:latin typeface="Tele-GroteskFet"/>
              </a:rPr>
              <a:t>nél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a CPC-</a:t>
            </a:r>
            <a:r>
              <a:rPr lang="en-US" dirty="0" err="1">
                <a:latin typeface="Tele-GroteskFet"/>
              </a:rPr>
              <a:t>nél</a:t>
            </a:r>
            <a:endParaRPr lang="en-US" dirty="0" err="1"/>
          </a:p>
          <a:p>
            <a:pPr marL="171450" indent="-171450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Kaptunk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néhány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pozitív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visszajelzést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megoldás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sikerességéről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mintegy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megerősítésképpen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hogy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jó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irány</a:t>
            </a:r>
            <a:endParaRPr lang="en-US" dirty="0" err="1"/>
          </a:p>
          <a:p>
            <a:pPr marL="171450" indent="-171450">
              <a:buFont typeface="Arial" pitchFamily="2" charset="2"/>
              <a:buChar char="•"/>
            </a:pPr>
            <a:r>
              <a:rPr lang="en-US" dirty="0">
                <a:latin typeface="Tele-GroteskFet"/>
              </a:rPr>
              <a:t>A Platform </a:t>
            </a:r>
            <a:r>
              <a:rPr lang="en-US" dirty="0" err="1">
                <a:latin typeface="Tele-GroteskFet"/>
              </a:rPr>
              <a:t>csapat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elégedett</a:t>
            </a:r>
            <a:r>
              <a:rPr lang="en-US" dirty="0">
                <a:latin typeface="Tele-GroteskFet"/>
              </a:rPr>
              <a:t> volt a </a:t>
            </a:r>
            <a:r>
              <a:rPr lang="en-US" dirty="0" err="1">
                <a:latin typeface="Tele-GroteskFet"/>
              </a:rPr>
              <a:t>megoldással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elkezdhettünk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velük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magasabb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szintű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együttműködésről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beszélni</a:t>
            </a:r>
            <a:endParaRPr lang="en-US" dirty="0" err="1"/>
          </a:p>
          <a:p>
            <a:endParaRPr lang="en-US" dirty="0"/>
          </a:p>
          <a:p>
            <a:pPr>
              <a:buFont typeface="Arial" pitchFamily="2" charset="2"/>
            </a:pPr>
            <a:r>
              <a:rPr lang="en-US" dirty="0" err="1">
                <a:latin typeface="Tele-GroteskFet"/>
              </a:rPr>
              <a:t>Ezeket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eredményeket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felhasználva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alapítottunk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egy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WorkGroupot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azzal</a:t>
            </a:r>
            <a:r>
              <a:rPr lang="en-US" dirty="0">
                <a:latin typeface="Tele-GroteskFet"/>
              </a:rPr>
              <a:t> a </a:t>
            </a:r>
            <a:r>
              <a:rPr lang="en-US" dirty="0" err="1">
                <a:latin typeface="Tele-GroteskFet"/>
              </a:rPr>
              <a:t>céllal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hogy</a:t>
            </a:r>
            <a:endParaRPr lang="en-US" dirty="0" err="1"/>
          </a:p>
          <a:p>
            <a:pPr marL="171450" indent="-171450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Tervezzünk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egy</a:t>
            </a:r>
            <a:r>
              <a:rPr lang="en-US" dirty="0">
                <a:latin typeface="Tele-GroteskFet"/>
              </a:rPr>
              <a:t> </a:t>
            </a:r>
            <a:r>
              <a:rPr lang="en-US" dirty="0" err="1">
                <a:latin typeface="Tele-GroteskFet"/>
              </a:rPr>
              <a:t>széles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körben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minden</a:t>
            </a:r>
            <a:r>
              <a:rPr lang="en-US" dirty="0">
                <a:latin typeface="Tele-GroteskFet"/>
              </a:rPr>
              <a:t> DPS-</a:t>
            </a:r>
            <a:r>
              <a:rPr lang="en-US" dirty="0" err="1">
                <a:latin typeface="Tele-GroteskFet"/>
              </a:rPr>
              <a:t>nél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használható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megoldást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annak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biztosítására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hogy</a:t>
            </a:r>
            <a:endParaRPr lang="en-US" dirty="0" err="1"/>
          </a:p>
          <a:p>
            <a:pPr lvl="3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Egységesen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standardizáltan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logoljunk</a:t>
            </a:r>
            <a:endParaRPr lang="en-US" dirty="0" err="1">
              <a:latin typeface="Tele-GroteskFet" pitchFamily="2" charset="0"/>
            </a:endParaRPr>
          </a:p>
          <a:p>
            <a:pPr lvl="3">
              <a:buFont typeface="Arial" pitchFamily="2" charset="2"/>
              <a:buChar char="•"/>
            </a:pPr>
            <a:r>
              <a:rPr lang="en-US" dirty="0">
                <a:latin typeface="Tele-GroteskFet"/>
              </a:rPr>
              <a:t>Multitenant </a:t>
            </a:r>
            <a:r>
              <a:rPr lang="en-US" dirty="0" err="1">
                <a:latin typeface="Tele-GroteskFet"/>
              </a:rPr>
              <a:t>logolást</a:t>
            </a:r>
            <a:r>
              <a:rPr lang="en-US" dirty="0">
                <a:latin typeface="Tele-GroteskFet"/>
              </a:rPr>
              <a:t> is </a:t>
            </a:r>
            <a:r>
              <a:rPr lang="en-US" dirty="0" err="1">
                <a:latin typeface="Tele-GroteskFet"/>
              </a:rPr>
              <a:t>biztosíthassunk</a:t>
            </a:r>
            <a:endParaRPr lang="en-US" dirty="0" err="1"/>
          </a:p>
          <a:p>
            <a:pPr lvl="3">
              <a:buFont typeface="Arial" pitchFamily="2" charset="2"/>
              <a:buChar char="•"/>
            </a:pPr>
            <a:r>
              <a:rPr lang="en-US" dirty="0">
                <a:latin typeface="Tele-GroteskFet"/>
              </a:rPr>
              <a:t>Az </a:t>
            </a:r>
            <a:r>
              <a:rPr lang="en-US" dirty="0" err="1">
                <a:latin typeface="Tele-GroteskFet"/>
              </a:rPr>
              <a:t>ismert</a:t>
            </a:r>
            <a:r>
              <a:rPr lang="en-US" dirty="0">
                <a:latin typeface="Tele-GroteskFet"/>
              </a:rPr>
              <a:t> ELK-s </a:t>
            </a:r>
            <a:r>
              <a:rPr lang="en-US" dirty="0" err="1">
                <a:latin typeface="Tele-GroteskFet"/>
              </a:rPr>
              <a:t>problémák</a:t>
            </a:r>
            <a:r>
              <a:rPr lang="en-US" dirty="0">
                <a:latin typeface="Tele-GroteskFet"/>
              </a:rPr>
              <a:t> ne </a:t>
            </a:r>
            <a:r>
              <a:rPr lang="en-US" dirty="0" err="1">
                <a:latin typeface="Tele-GroteskFet"/>
              </a:rPr>
              <a:t>jelenjenek</a:t>
            </a:r>
            <a:r>
              <a:rPr lang="en-US" dirty="0">
                <a:latin typeface="Tele-GroteskFet"/>
              </a:rPr>
              <a:t> meg </a:t>
            </a:r>
            <a:r>
              <a:rPr lang="en-US" dirty="0" err="1">
                <a:latin typeface="Tele-GroteskFet"/>
              </a:rPr>
              <a:t>újra</a:t>
            </a:r>
            <a:endParaRPr lang="en-US" dirty="0" err="1"/>
          </a:p>
          <a:p>
            <a:pPr lvl="3">
              <a:buFont typeface="Arial" pitchFamily="2" charset="2"/>
              <a:buChar char="•"/>
            </a:pPr>
            <a:r>
              <a:rPr lang="en-US" dirty="0">
                <a:latin typeface="Tele-GroteskFet"/>
              </a:rPr>
              <a:t>A </a:t>
            </a:r>
            <a:r>
              <a:rPr lang="en-US" dirty="0" err="1">
                <a:latin typeface="Tele-GroteskFet"/>
              </a:rPr>
              <a:t>megoldásunk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széles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körben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elfogadott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legyen</a:t>
            </a:r>
            <a:endParaRPr lang="en-US" dirty="0" err="1"/>
          </a:p>
          <a:p>
            <a:pPr marL="85725" lvl="3" indent="0">
              <a:buNone/>
            </a:pPr>
            <a:endParaRPr lang="en-US" dirty="0"/>
          </a:p>
          <a:p>
            <a:pPr>
              <a:buClr>
                <a:srgbClr val="E20074"/>
              </a:buClr>
            </a:pPr>
            <a:r>
              <a:rPr lang="en-US" dirty="0">
                <a:latin typeface="Tele-GroteskFet"/>
              </a:rPr>
              <a:t>A </a:t>
            </a:r>
            <a:r>
              <a:rPr lang="en-US" dirty="0" err="1">
                <a:latin typeface="Tele-GroteskFet"/>
              </a:rPr>
              <a:t>jelenlegi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állapot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az</a:t>
            </a:r>
            <a:r>
              <a:rPr lang="en-US" dirty="0">
                <a:latin typeface="Tele-GroteskFet"/>
              </a:rPr>
              <a:t>, </a:t>
            </a:r>
            <a:r>
              <a:rPr lang="en-US" dirty="0" err="1">
                <a:latin typeface="Tele-GroteskFet"/>
              </a:rPr>
              <a:t>hogy</a:t>
            </a:r>
            <a:endParaRPr lang="en-US" dirty="0" err="1"/>
          </a:p>
          <a:p>
            <a:pPr marL="171450" indent="-171450">
              <a:buFont typeface="Arial" pitchFamily="2" charset="2"/>
              <a:buChar char="•"/>
            </a:pPr>
            <a:r>
              <a:rPr lang="en-US" dirty="0">
                <a:latin typeface="Tele-GroteskFet"/>
              </a:rPr>
              <a:t>A </a:t>
            </a:r>
            <a:r>
              <a:rPr lang="en-US" dirty="0" err="1">
                <a:latin typeface="Tele-GroteskFet"/>
              </a:rPr>
              <a:t>WorkGroup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munkáját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beindítottuk</a:t>
            </a:r>
            <a:endParaRPr lang="en-US" dirty="0" err="1"/>
          </a:p>
          <a:p>
            <a:pPr marL="171450" indent="-171450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Folyamatban</a:t>
            </a:r>
            <a:r>
              <a:rPr lang="en-US" dirty="0">
                <a:latin typeface="Tele-GroteskFet"/>
              </a:rPr>
              <a:t> van a </a:t>
            </a:r>
            <a:r>
              <a:rPr lang="en-US" dirty="0" err="1">
                <a:latin typeface="Tele-GroteskFet"/>
              </a:rPr>
              <a:t>tervezés</a:t>
            </a:r>
            <a:endParaRPr lang="en-US" dirty="0" err="1"/>
          </a:p>
          <a:p>
            <a:pPr marL="171450" indent="-171450">
              <a:buFont typeface="Arial" pitchFamily="2" charset="2"/>
              <a:buChar char="•"/>
            </a:pPr>
            <a:r>
              <a:rPr lang="en-US" dirty="0" err="1">
                <a:latin typeface="Tele-GroteskFet"/>
              </a:rPr>
              <a:t>És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ezzel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párhuzamosan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megkezdődött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már</a:t>
            </a:r>
            <a:r>
              <a:rPr lang="en-US" dirty="0">
                <a:latin typeface="Tele-GroteskFet"/>
              </a:rPr>
              <a:t> a </a:t>
            </a:r>
            <a:r>
              <a:rPr lang="en-US" dirty="0" err="1">
                <a:latin typeface="Tele-GroteskFet"/>
              </a:rPr>
              <a:t>réteges</a:t>
            </a:r>
            <a:r>
              <a:rPr lang="en-US" dirty="0">
                <a:latin typeface="Tele-GroteskFet"/>
              </a:rPr>
              <a:t> common logging library </a:t>
            </a:r>
            <a:r>
              <a:rPr lang="en-US" dirty="0" err="1">
                <a:latin typeface="Tele-GroteskFet"/>
              </a:rPr>
              <a:t>implementálása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első</a:t>
            </a:r>
            <a:r>
              <a:rPr lang="en-US" dirty="0">
                <a:latin typeface="Tele-GroteskFet"/>
              </a:rPr>
              <a:t> </a:t>
            </a:r>
            <a:r>
              <a:rPr lang="en-US" dirty="0" err="1">
                <a:latin typeface="Tele-GroteskFet"/>
              </a:rPr>
              <a:t>körben</a:t>
            </a:r>
            <a:r>
              <a:rPr lang="en-US" dirty="0">
                <a:latin typeface="Tele-GroteskFet"/>
              </a:rPr>
              <a:t> Java </a:t>
            </a:r>
            <a:r>
              <a:rPr lang="en-US" dirty="0" err="1">
                <a:latin typeface="Tele-GroteskFet"/>
              </a:rPr>
              <a:t>nyelven</a:t>
            </a:r>
            <a:endParaRPr lang="en-US" dirty="0" err="1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97663-D53D-4421-A2F3-0C076A052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1152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525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79425" y="371475"/>
            <a:ext cx="5899150" cy="3319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52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97663-D53D-4421-A2F3-0C076A052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  <a:cs typeface="+mn-cs"/>
              </a:rPr>
              <a:pPr marL="0" marR="0" lvl="0" indent="0" algn="r" defTabSz="1152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65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jpe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50"/>
            <a:ext cx="10874374" cy="2077492"/>
          </a:xfrm>
          <a:noFill/>
        </p:spPr>
        <p:txBody>
          <a:bodyPr wrap="square" lIns="0" tIns="0">
            <a:spAutoFit/>
          </a:bodyPr>
          <a:lstStyle>
            <a:lvl1pPr>
              <a:defRPr sz="75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dirty="0" err="1"/>
              <a:t>TeleGrotesk</a:t>
            </a:r>
            <a:r>
              <a:rPr lang="en-US" noProof="0" dirty="0"/>
              <a:t> Headline Ultra 60 (75) 90 PT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23850" y="3240088"/>
            <a:ext cx="10874375" cy="512090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 dirty="0"/>
              <a:t>Sub-heading Tele-</a:t>
            </a:r>
            <a:r>
              <a:rPr lang="en-US" noProof="0" dirty="0" err="1"/>
              <a:t>GroteskFet</a:t>
            </a:r>
            <a:r>
              <a:rPr lang="en-US" noProof="0" dirty="0"/>
              <a:t> 18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grpSp>
        <p:nvGrpSpPr>
          <p:cNvPr id="34" name="Gruppieren 33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9" name="Gruppieren 58"/>
          <p:cNvGrpSpPr/>
          <p:nvPr userDrawn="1"/>
        </p:nvGrpSpPr>
        <p:grpSpPr bwMode="black">
          <a:xfrm>
            <a:off x="8974138" y="5788025"/>
            <a:ext cx="2224088" cy="171450"/>
            <a:chOff x="8974138" y="5788025"/>
            <a:chExt cx="2224088" cy="171450"/>
          </a:xfrm>
        </p:grpSpPr>
        <p:sp>
          <p:nvSpPr>
            <p:cNvPr id="42" name="Freeform 39"/>
            <p:cNvSpPr>
              <a:spLocks/>
            </p:cNvSpPr>
            <p:nvPr userDrawn="1"/>
          </p:nvSpPr>
          <p:spPr bwMode="black">
            <a:xfrm>
              <a:off x="8974138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black">
            <a:xfrm>
              <a:off x="9094788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black">
            <a:xfrm>
              <a:off x="9161463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black">
            <a:xfrm>
              <a:off x="9280525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black">
            <a:xfrm>
              <a:off x="947261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black">
            <a:xfrm>
              <a:off x="95329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black">
            <a:xfrm>
              <a:off x="9729788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46"/>
            <p:cNvSpPr>
              <a:spLocks noEditPoints="1"/>
            </p:cNvSpPr>
            <p:nvPr userDrawn="1"/>
          </p:nvSpPr>
          <p:spPr bwMode="black">
            <a:xfrm>
              <a:off x="9842500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47"/>
            <p:cNvSpPr>
              <a:spLocks noEditPoints="1"/>
            </p:cNvSpPr>
            <p:nvPr userDrawn="1"/>
          </p:nvSpPr>
          <p:spPr bwMode="black">
            <a:xfrm>
              <a:off x="10006013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48"/>
            <p:cNvSpPr>
              <a:spLocks/>
            </p:cNvSpPr>
            <p:nvPr userDrawn="1"/>
          </p:nvSpPr>
          <p:spPr bwMode="black">
            <a:xfrm>
              <a:off x="102060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black">
            <a:xfrm>
              <a:off x="10344150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0"/>
            <p:cNvSpPr>
              <a:spLocks noEditPoints="1"/>
            </p:cNvSpPr>
            <p:nvPr userDrawn="1"/>
          </p:nvSpPr>
          <p:spPr bwMode="black">
            <a:xfrm>
              <a:off x="10483850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black">
            <a:xfrm>
              <a:off x="10641013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52"/>
            <p:cNvSpPr>
              <a:spLocks/>
            </p:cNvSpPr>
            <p:nvPr userDrawn="1"/>
          </p:nvSpPr>
          <p:spPr bwMode="black">
            <a:xfrm>
              <a:off x="1078706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53"/>
            <p:cNvSpPr>
              <a:spLocks/>
            </p:cNvSpPr>
            <p:nvPr userDrawn="1"/>
          </p:nvSpPr>
          <p:spPr bwMode="black">
            <a:xfrm>
              <a:off x="10853738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black">
            <a:xfrm>
              <a:off x="10998200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55"/>
            <p:cNvSpPr>
              <a:spLocks/>
            </p:cNvSpPr>
            <p:nvPr userDrawn="1"/>
          </p:nvSpPr>
          <p:spPr bwMode="black">
            <a:xfrm>
              <a:off x="11161713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8115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Living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1762125"/>
            <a:ext cx="10874374" cy="1661993"/>
          </a:xfrm>
          <a:noFill/>
        </p:spPr>
        <p:txBody>
          <a:bodyPr wrap="square" lIns="0" tIns="0">
            <a:sp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</a:t>
            </a:r>
            <a:br>
              <a:rPr lang="en-US" dirty="0"/>
            </a:br>
            <a:r>
              <a:rPr lang="en-US" dirty="0"/>
              <a:t>60 (75) 90 PT</a:t>
            </a:r>
          </a:p>
        </p:txBody>
      </p:sp>
    </p:spTree>
    <p:extLst>
      <p:ext uri="{BB962C8B-B14F-4D97-AF65-F5344CB8AC3E}">
        <p14:creationId xmlns:p14="http://schemas.microsoft.com/office/powerpoint/2010/main" val="79517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Living Magenta vertical">
    <p:bg>
      <p:bgPr>
        <a:blipFill dpi="0" rotWithShape="1">
          <a:blip r:embed="rId2">
            <a:lum/>
          </a:blip>
          <a:srcRect/>
          <a:stretch>
            <a:fillRect l="-40000"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5761038" y="0"/>
            <a:ext cx="5761037" cy="6478666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6084888" y="323850"/>
            <a:ext cx="5113337" cy="5184775"/>
          </a:xfrm>
          <a:noFill/>
        </p:spPr>
        <p:txBody>
          <a:bodyPr wrap="square" lIns="0" tIns="0" anchor="ctr">
            <a:noAutofit/>
          </a:bodyPr>
          <a:lstStyle>
            <a:lvl1pPr>
              <a:defRPr sz="4500" baseline="0" smtClean="0">
                <a:solidFill>
                  <a:schemeClr val="tx2"/>
                </a:solidFill>
                <a:latin typeface="TeleGrotesk Headline" pitchFamily="2" charset="0"/>
              </a:defRPr>
            </a:lvl1pPr>
          </a:lstStyle>
          <a:p>
            <a:r>
              <a:rPr lang="en-US" dirty="0"/>
              <a:t>01</a:t>
            </a:r>
            <a:br>
              <a:rPr lang="en-US" dirty="0"/>
            </a:br>
            <a:r>
              <a:rPr lang="en-US" dirty="0" err="1"/>
              <a:t>TeleGrotesk</a:t>
            </a:r>
            <a:r>
              <a:rPr lang="en-US" dirty="0"/>
              <a:t> Headline</a:t>
            </a:r>
            <a:br>
              <a:rPr lang="en-US" dirty="0"/>
            </a:br>
            <a:r>
              <a:rPr lang="en-US" dirty="0"/>
              <a:t>(45) 60 PT</a:t>
            </a:r>
          </a:p>
        </p:txBody>
      </p:sp>
    </p:spTree>
    <p:extLst>
      <p:ext uri="{BB962C8B-B14F-4D97-AF65-F5344CB8AC3E}">
        <p14:creationId xmlns:p14="http://schemas.microsoft.com/office/powerpoint/2010/main" val="12671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27117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832475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 anchor="ctr"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1519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32624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832625" y="1476374"/>
            <a:ext cx="5365600" cy="4032251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4248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00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8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99" y="1476374"/>
            <a:ext cx="10872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 baseline="0"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475" y="1476374"/>
            <a:ext cx="5364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668475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996237" y="1476376"/>
            <a:ext cx="3528000" cy="4032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3061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"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4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 bwMode="white">
          <a:xfrm>
            <a:off x="-1" y="3240088"/>
            <a:ext cx="11522076" cy="3240087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40000"/>
            <a:ext cx="10874374" cy="1933905"/>
          </a:xfrm>
          <a:noFill/>
        </p:spPr>
        <p:txBody>
          <a:bodyPr wrap="square" lIns="0" tIns="14400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 (60) 75 90 PT</a:t>
            </a:r>
          </a:p>
        </p:txBody>
      </p:sp>
      <p:grpSp>
        <p:nvGrpSpPr>
          <p:cNvPr id="9" name="Gruppieren 8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6" name="Gruppieren 15"/>
          <p:cNvGrpSpPr/>
          <p:nvPr userDrawn="1"/>
        </p:nvGrpSpPr>
        <p:grpSpPr bwMode="black">
          <a:xfrm>
            <a:off x="8974138" y="5788025"/>
            <a:ext cx="2224088" cy="171450"/>
            <a:chOff x="8974138" y="5788025"/>
            <a:chExt cx="2224088" cy="171450"/>
          </a:xfrm>
        </p:grpSpPr>
        <p:sp>
          <p:nvSpPr>
            <p:cNvPr id="17" name="Freeform 39"/>
            <p:cNvSpPr>
              <a:spLocks/>
            </p:cNvSpPr>
            <p:nvPr userDrawn="1"/>
          </p:nvSpPr>
          <p:spPr bwMode="black">
            <a:xfrm>
              <a:off x="8974138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40"/>
            <p:cNvSpPr>
              <a:spLocks/>
            </p:cNvSpPr>
            <p:nvPr userDrawn="1"/>
          </p:nvSpPr>
          <p:spPr bwMode="black">
            <a:xfrm>
              <a:off x="9094788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41"/>
            <p:cNvSpPr>
              <a:spLocks/>
            </p:cNvSpPr>
            <p:nvPr userDrawn="1"/>
          </p:nvSpPr>
          <p:spPr bwMode="black">
            <a:xfrm>
              <a:off x="9161463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42"/>
            <p:cNvSpPr>
              <a:spLocks/>
            </p:cNvSpPr>
            <p:nvPr userDrawn="1"/>
          </p:nvSpPr>
          <p:spPr bwMode="black">
            <a:xfrm>
              <a:off x="9280525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43"/>
            <p:cNvSpPr>
              <a:spLocks/>
            </p:cNvSpPr>
            <p:nvPr userDrawn="1"/>
          </p:nvSpPr>
          <p:spPr bwMode="black">
            <a:xfrm>
              <a:off x="947261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44"/>
            <p:cNvSpPr>
              <a:spLocks/>
            </p:cNvSpPr>
            <p:nvPr userDrawn="1"/>
          </p:nvSpPr>
          <p:spPr bwMode="black">
            <a:xfrm>
              <a:off x="95329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45"/>
            <p:cNvSpPr>
              <a:spLocks/>
            </p:cNvSpPr>
            <p:nvPr userDrawn="1"/>
          </p:nvSpPr>
          <p:spPr bwMode="black">
            <a:xfrm>
              <a:off x="9729788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46"/>
            <p:cNvSpPr>
              <a:spLocks noEditPoints="1"/>
            </p:cNvSpPr>
            <p:nvPr userDrawn="1"/>
          </p:nvSpPr>
          <p:spPr bwMode="black">
            <a:xfrm>
              <a:off x="9842500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47"/>
            <p:cNvSpPr>
              <a:spLocks noEditPoints="1"/>
            </p:cNvSpPr>
            <p:nvPr userDrawn="1"/>
          </p:nvSpPr>
          <p:spPr bwMode="black">
            <a:xfrm>
              <a:off x="10006013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48"/>
            <p:cNvSpPr>
              <a:spLocks/>
            </p:cNvSpPr>
            <p:nvPr userDrawn="1"/>
          </p:nvSpPr>
          <p:spPr bwMode="black">
            <a:xfrm>
              <a:off x="102060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49"/>
            <p:cNvSpPr>
              <a:spLocks/>
            </p:cNvSpPr>
            <p:nvPr userDrawn="1"/>
          </p:nvSpPr>
          <p:spPr bwMode="black">
            <a:xfrm>
              <a:off x="10344150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50"/>
            <p:cNvSpPr>
              <a:spLocks noEditPoints="1"/>
            </p:cNvSpPr>
            <p:nvPr userDrawn="1"/>
          </p:nvSpPr>
          <p:spPr bwMode="black">
            <a:xfrm>
              <a:off x="10483850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51"/>
            <p:cNvSpPr>
              <a:spLocks noEditPoints="1"/>
            </p:cNvSpPr>
            <p:nvPr userDrawn="1"/>
          </p:nvSpPr>
          <p:spPr bwMode="black">
            <a:xfrm>
              <a:off x="10641013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52"/>
            <p:cNvSpPr>
              <a:spLocks/>
            </p:cNvSpPr>
            <p:nvPr userDrawn="1"/>
          </p:nvSpPr>
          <p:spPr bwMode="black">
            <a:xfrm>
              <a:off x="1078706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53"/>
            <p:cNvSpPr>
              <a:spLocks/>
            </p:cNvSpPr>
            <p:nvPr userDrawn="1"/>
          </p:nvSpPr>
          <p:spPr bwMode="black">
            <a:xfrm>
              <a:off x="10853738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54"/>
            <p:cNvSpPr>
              <a:spLocks/>
            </p:cNvSpPr>
            <p:nvPr userDrawn="1"/>
          </p:nvSpPr>
          <p:spPr bwMode="black">
            <a:xfrm>
              <a:off x="10998200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55"/>
            <p:cNvSpPr>
              <a:spLocks/>
            </p:cNvSpPr>
            <p:nvPr userDrawn="1"/>
          </p:nvSpPr>
          <p:spPr bwMode="black">
            <a:xfrm>
              <a:off x="11161713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342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316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078158" y="1476375"/>
            <a:ext cx="2610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475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2701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haded box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/>
          </p:cNvSpPr>
          <p:nvPr userDrawn="1"/>
        </p:nvSpPr>
        <p:spPr bwMode="invGray">
          <a:xfrm>
            <a:off x="324000" y="2948089"/>
            <a:ext cx="10872000" cy="2236686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24000" y="1841960"/>
            <a:ext cx="10416151" cy="3342815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noProof="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24000" y="2153265"/>
            <a:ext cx="9719802" cy="3031510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4800" dirty="0"/>
              <a:t>TELEGROTESK Headline ULTRA</a:t>
            </a:r>
            <a:br>
              <a:rPr lang="en-US" sz="4800" dirty="0"/>
            </a:br>
            <a:r>
              <a:rPr lang="en-US" sz="4800" dirty="0">
                <a:latin typeface="TeleGrotesk Headline" pitchFamily="2" charset="0"/>
              </a:rPr>
              <a:t>Maximum of 3 lines</a:t>
            </a:r>
            <a:br>
              <a:rPr lang="en-US" sz="4800" dirty="0">
                <a:latin typeface="TeleGrotesk Headline" pitchFamily="2" charset="0"/>
              </a:rPr>
            </a:br>
            <a:r>
              <a:rPr lang="en-US" sz="4800" dirty="0">
                <a:latin typeface="TeleGrotesk Headline" pitchFamily="2" charset="0"/>
              </a:rPr>
              <a:t>40 (48) 60 PT</a:t>
            </a:r>
            <a:endParaRPr lang="en-US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23850" y="4536000"/>
            <a:ext cx="971995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dirty="0"/>
              <a:t>Sub-heading: Tele-</a:t>
            </a:r>
            <a:r>
              <a:rPr lang="en-US" dirty="0" err="1"/>
              <a:t>Grotesk</a:t>
            </a:r>
            <a:r>
              <a:rPr lang="en-US" dirty="0"/>
              <a:t> Normal, 24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45079" name="Gruppieren 45078"/>
          <p:cNvGrpSpPr/>
          <p:nvPr userDrawn="1"/>
        </p:nvGrpSpPr>
        <p:grpSpPr>
          <a:xfrm>
            <a:off x="323850" y="5673725"/>
            <a:ext cx="987425" cy="485775"/>
            <a:chOff x="323850" y="5673725"/>
            <a:chExt cx="987425" cy="4857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23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3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623888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919163" y="5897563"/>
              <a:ext cx="96838" cy="96838"/>
            </a:xfrm>
            <a:custGeom>
              <a:avLst/>
              <a:gdLst>
                <a:gd name="T0" fmla="*/ 0 w 61"/>
                <a:gd name="T1" fmla="*/ 61 h 61"/>
                <a:gd name="T2" fmla="*/ 0 w 61"/>
                <a:gd name="T3" fmla="*/ 0 h 61"/>
                <a:gd name="T4" fmla="*/ 31 w 61"/>
                <a:gd name="T5" fmla="*/ 0 h 61"/>
                <a:gd name="T6" fmla="*/ 61 w 61"/>
                <a:gd name="T7" fmla="*/ 0 h 61"/>
                <a:gd name="T8" fmla="*/ 61 w 61"/>
                <a:gd name="T9" fmla="*/ 61 h 61"/>
                <a:gd name="T10" fmla="*/ 0 w 6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61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212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323850" y="5673725"/>
              <a:ext cx="398463" cy="485775"/>
            </a:xfrm>
            <a:custGeom>
              <a:avLst/>
              <a:gdLst>
                <a:gd name="T0" fmla="*/ 402 w 407"/>
                <a:gd name="T1" fmla="*/ 0 h 496"/>
                <a:gd name="T2" fmla="*/ 5 w 407"/>
                <a:gd name="T3" fmla="*/ 0 h 496"/>
                <a:gd name="T4" fmla="*/ 0 w 407"/>
                <a:gd name="T5" fmla="*/ 175 h 496"/>
                <a:gd name="T6" fmla="*/ 26 w 407"/>
                <a:gd name="T7" fmla="*/ 179 h 496"/>
                <a:gd name="T8" fmla="*/ 67 w 407"/>
                <a:gd name="T9" fmla="*/ 64 h 496"/>
                <a:gd name="T10" fmla="*/ 164 w 407"/>
                <a:gd name="T11" fmla="*/ 23 h 496"/>
                <a:gd name="T12" fmla="*/ 164 w 407"/>
                <a:gd name="T13" fmla="*/ 390 h 496"/>
                <a:gd name="T14" fmla="*/ 150 w 407"/>
                <a:gd name="T15" fmla="*/ 452 h 496"/>
                <a:gd name="T16" fmla="*/ 110 w 407"/>
                <a:gd name="T17" fmla="*/ 467 h 496"/>
                <a:gd name="T18" fmla="*/ 81 w 407"/>
                <a:gd name="T19" fmla="*/ 468 h 496"/>
                <a:gd name="T20" fmla="*/ 81 w 407"/>
                <a:gd name="T21" fmla="*/ 496 h 496"/>
                <a:gd name="T22" fmla="*/ 326 w 407"/>
                <a:gd name="T23" fmla="*/ 496 h 496"/>
                <a:gd name="T24" fmla="*/ 326 w 407"/>
                <a:gd name="T25" fmla="*/ 468 h 496"/>
                <a:gd name="T26" fmla="*/ 297 w 407"/>
                <a:gd name="T27" fmla="*/ 467 h 496"/>
                <a:gd name="T28" fmla="*/ 257 w 407"/>
                <a:gd name="T29" fmla="*/ 452 h 496"/>
                <a:gd name="T30" fmla="*/ 243 w 407"/>
                <a:gd name="T31" fmla="*/ 390 h 496"/>
                <a:gd name="T32" fmla="*/ 243 w 407"/>
                <a:gd name="T33" fmla="*/ 23 h 496"/>
                <a:gd name="T34" fmla="*/ 340 w 407"/>
                <a:gd name="T35" fmla="*/ 64 h 496"/>
                <a:gd name="T36" fmla="*/ 381 w 407"/>
                <a:gd name="T37" fmla="*/ 179 h 496"/>
                <a:gd name="T38" fmla="*/ 407 w 407"/>
                <a:gd name="T39" fmla="*/ 175 h 496"/>
                <a:gd name="T40" fmla="*/ 402 w 407"/>
                <a:gd name="T4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" h="496">
                  <a:moveTo>
                    <a:pt x="40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31" y="128"/>
                    <a:pt x="45" y="89"/>
                    <a:pt x="67" y="64"/>
                  </a:cubicBezTo>
                  <a:cubicBezTo>
                    <a:pt x="90" y="38"/>
                    <a:pt x="122" y="25"/>
                    <a:pt x="164" y="23"/>
                  </a:cubicBezTo>
                  <a:cubicBezTo>
                    <a:pt x="164" y="390"/>
                    <a:pt x="164" y="390"/>
                    <a:pt x="164" y="390"/>
                  </a:cubicBezTo>
                  <a:cubicBezTo>
                    <a:pt x="164" y="422"/>
                    <a:pt x="159" y="442"/>
                    <a:pt x="150" y="452"/>
                  </a:cubicBezTo>
                  <a:cubicBezTo>
                    <a:pt x="142" y="460"/>
                    <a:pt x="129" y="465"/>
                    <a:pt x="110" y="467"/>
                  </a:cubicBezTo>
                  <a:cubicBezTo>
                    <a:pt x="104" y="467"/>
                    <a:pt x="95" y="468"/>
                    <a:pt x="81" y="468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326" y="496"/>
                    <a:pt x="326" y="496"/>
                    <a:pt x="326" y="496"/>
                  </a:cubicBezTo>
                  <a:cubicBezTo>
                    <a:pt x="326" y="468"/>
                    <a:pt x="326" y="468"/>
                    <a:pt x="326" y="468"/>
                  </a:cubicBezTo>
                  <a:cubicBezTo>
                    <a:pt x="312" y="468"/>
                    <a:pt x="303" y="467"/>
                    <a:pt x="297" y="467"/>
                  </a:cubicBezTo>
                  <a:cubicBezTo>
                    <a:pt x="278" y="465"/>
                    <a:pt x="265" y="460"/>
                    <a:pt x="257" y="452"/>
                  </a:cubicBezTo>
                  <a:cubicBezTo>
                    <a:pt x="248" y="442"/>
                    <a:pt x="243" y="422"/>
                    <a:pt x="243" y="390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84" y="25"/>
                    <a:pt x="317" y="38"/>
                    <a:pt x="340" y="64"/>
                  </a:cubicBezTo>
                  <a:cubicBezTo>
                    <a:pt x="362" y="89"/>
                    <a:pt x="376" y="128"/>
                    <a:pt x="381" y="179"/>
                  </a:cubicBezTo>
                  <a:cubicBezTo>
                    <a:pt x="407" y="175"/>
                    <a:pt x="407" y="175"/>
                    <a:pt x="407" y="175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5078" name="Gruppieren 45077"/>
          <p:cNvGrpSpPr/>
          <p:nvPr userDrawn="1"/>
        </p:nvGrpSpPr>
        <p:grpSpPr>
          <a:xfrm>
            <a:off x="9517063" y="5881688"/>
            <a:ext cx="1679576" cy="128588"/>
            <a:chOff x="9517063" y="5881688"/>
            <a:chExt cx="1679576" cy="128588"/>
          </a:xfrm>
        </p:grpSpPr>
        <p:sp>
          <p:nvSpPr>
            <p:cNvPr id="45061" name="Freeform 35"/>
            <p:cNvSpPr>
              <a:spLocks/>
            </p:cNvSpPr>
            <p:nvPr userDrawn="1"/>
          </p:nvSpPr>
          <p:spPr bwMode="auto">
            <a:xfrm>
              <a:off x="9517063" y="5884863"/>
              <a:ext cx="76200" cy="122238"/>
            </a:xfrm>
            <a:custGeom>
              <a:avLst/>
              <a:gdLst>
                <a:gd name="T0" fmla="*/ 0 w 48"/>
                <a:gd name="T1" fmla="*/ 77 h 77"/>
                <a:gd name="T2" fmla="*/ 0 w 48"/>
                <a:gd name="T3" fmla="*/ 0 h 77"/>
                <a:gd name="T4" fmla="*/ 17 w 48"/>
                <a:gd name="T5" fmla="*/ 0 h 77"/>
                <a:gd name="T6" fmla="*/ 17 w 48"/>
                <a:gd name="T7" fmla="*/ 63 h 77"/>
                <a:gd name="T8" fmla="*/ 48 w 48"/>
                <a:gd name="T9" fmla="*/ 63 h 77"/>
                <a:gd name="T10" fmla="*/ 48 w 48"/>
                <a:gd name="T11" fmla="*/ 77 h 77"/>
                <a:gd name="T12" fmla="*/ 0 w 48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63"/>
                  </a:lnTo>
                  <a:lnTo>
                    <a:pt x="48" y="63"/>
                  </a:lnTo>
                  <a:lnTo>
                    <a:pt x="48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2" name="Freeform 36"/>
            <p:cNvSpPr>
              <a:spLocks/>
            </p:cNvSpPr>
            <p:nvPr userDrawn="1"/>
          </p:nvSpPr>
          <p:spPr bwMode="auto">
            <a:xfrm>
              <a:off x="960913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3" name="Freeform 37"/>
            <p:cNvSpPr>
              <a:spLocks/>
            </p:cNvSpPr>
            <p:nvPr userDrawn="1"/>
          </p:nvSpPr>
          <p:spPr bwMode="auto">
            <a:xfrm>
              <a:off x="9658351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7 w 47"/>
                <a:gd name="T9" fmla="*/ 14 h 77"/>
                <a:gd name="T10" fmla="*/ 17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7 w 47"/>
                <a:gd name="T17" fmla="*/ 45 h 77"/>
                <a:gd name="T18" fmla="*/ 17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7" y="14"/>
                  </a:lnTo>
                  <a:lnTo>
                    <a:pt x="17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7" y="45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4" name="Freeform 38"/>
            <p:cNvSpPr>
              <a:spLocks/>
            </p:cNvSpPr>
            <p:nvPr userDrawn="1"/>
          </p:nvSpPr>
          <p:spPr bwMode="auto">
            <a:xfrm>
              <a:off x="9748838" y="5884863"/>
              <a:ext cx="79375" cy="122238"/>
            </a:xfrm>
            <a:custGeom>
              <a:avLst/>
              <a:gdLst>
                <a:gd name="T0" fmla="*/ 0 w 50"/>
                <a:gd name="T1" fmla="*/ 77 h 77"/>
                <a:gd name="T2" fmla="*/ 0 w 50"/>
                <a:gd name="T3" fmla="*/ 0 h 77"/>
                <a:gd name="T4" fmla="*/ 50 w 50"/>
                <a:gd name="T5" fmla="*/ 0 h 77"/>
                <a:gd name="T6" fmla="*/ 50 w 50"/>
                <a:gd name="T7" fmla="*/ 14 h 77"/>
                <a:gd name="T8" fmla="*/ 17 w 50"/>
                <a:gd name="T9" fmla="*/ 14 h 77"/>
                <a:gd name="T10" fmla="*/ 17 w 50"/>
                <a:gd name="T11" fmla="*/ 31 h 77"/>
                <a:gd name="T12" fmla="*/ 47 w 50"/>
                <a:gd name="T13" fmla="*/ 31 h 77"/>
                <a:gd name="T14" fmla="*/ 47 w 50"/>
                <a:gd name="T15" fmla="*/ 44 h 77"/>
                <a:gd name="T16" fmla="*/ 17 w 50"/>
                <a:gd name="T17" fmla="*/ 44 h 77"/>
                <a:gd name="T18" fmla="*/ 17 w 50"/>
                <a:gd name="T19" fmla="*/ 63 h 77"/>
                <a:gd name="T20" fmla="*/ 50 w 50"/>
                <a:gd name="T21" fmla="*/ 63 h 77"/>
                <a:gd name="T22" fmla="*/ 50 w 50"/>
                <a:gd name="T23" fmla="*/ 77 h 77"/>
                <a:gd name="T24" fmla="*/ 0 w 5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7">
                  <a:moveTo>
                    <a:pt x="0" y="7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7" y="14"/>
                  </a:lnTo>
                  <a:lnTo>
                    <a:pt x="17" y="31"/>
                  </a:lnTo>
                  <a:lnTo>
                    <a:pt x="47" y="31"/>
                  </a:lnTo>
                  <a:lnTo>
                    <a:pt x="47" y="44"/>
                  </a:lnTo>
                  <a:lnTo>
                    <a:pt x="17" y="44"/>
                  </a:lnTo>
                  <a:lnTo>
                    <a:pt x="17" y="63"/>
                  </a:lnTo>
                  <a:lnTo>
                    <a:pt x="50" y="63"/>
                  </a:lnTo>
                  <a:lnTo>
                    <a:pt x="5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5" name="Freeform 39"/>
            <p:cNvSpPr>
              <a:spLocks/>
            </p:cNvSpPr>
            <p:nvPr userDrawn="1"/>
          </p:nvSpPr>
          <p:spPr bwMode="auto">
            <a:xfrm>
              <a:off x="989488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6" name="Freeform 40"/>
            <p:cNvSpPr>
              <a:spLocks/>
            </p:cNvSpPr>
            <p:nvPr userDrawn="1"/>
          </p:nvSpPr>
          <p:spPr bwMode="auto">
            <a:xfrm>
              <a:off x="9939338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7" name="Freeform 41"/>
            <p:cNvSpPr>
              <a:spLocks/>
            </p:cNvSpPr>
            <p:nvPr userDrawn="1"/>
          </p:nvSpPr>
          <p:spPr bwMode="auto">
            <a:xfrm>
              <a:off x="10088563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6 w 47"/>
                <a:gd name="T9" fmla="*/ 14 h 77"/>
                <a:gd name="T10" fmla="*/ 16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6 w 47"/>
                <a:gd name="T17" fmla="*/ 45 h 77"/>
                <a:gd name="T18" fmla="*/ 16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6" y="14"/>
                  </a:lnTo>
                  <a:lnTo>
                    <a:pt x="16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6" y="45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8" name="Freeform 42"/>
            <p:cNvSpPr>
              <a:spLocks noEditPoints="1"/>
            </p:cNvSpPr>
            <p:nvPr userDrawn="1"/>
          </p:nvSpPr>
          <p:spPr bwMode="auto">
            <a:xfrm>
              <a:off x="10172701" y="5881688"/>
              <a:ext cx="104775" cy="128588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9" name="Freeform 43"/>
            <p:cNvSpPr>
              <a:spLocks noEditPoints="1"/>
            </p:cNvSpPr>
            <p:nvPr userDrawn="1"/>
          </p:nvSpPr>
          <p:spPr bwMode="auto">
            <a:xfrm>
              <a:off x="10296526" y="5884863"/>
              <a:ext cx="92075" cy="122238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0" name="Freeform 44"/>
            <p:cNvSpPr>
              <a:spLocks/>
            </p:cNvSpPr>
            <p:nvPr userDrawn="1"/>
          </p:nvSpPr>
          <p:spPr bwMode="auto">
            <a:xfrm>
              <a:off x="10448926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1" name="Freeform 45"/>
            <p:cNvSpPr>
              <a:spLocks/>
            </p:cNvSpPr>
            <p:nvPr userDrawn="1"/>
          </p:nvSpPr>
          <p:spPr bwMode="auto">
            <a:xfrm>
              <a:off x="10552113" y="5884863"/>
              <a:ext cx="92075" cy="122238"/>
            </a:xfrm>
            <a:custGeom>
              <a:avLst/>
              <a:gdLst>
                <a:gd name="T0" fmla="*/ 0 w 58"/>
                <a:gd name="T1" fmla="*/ 77 h 77"/>
                <a:gd name="T2" fmla="*/ 0 w 58"/>
                <a:gd name="T3" fmla="*/ 0 h 77"/>
                <a:gd name="T4" fmla="*/ 17 w 58"/>
                <a:gd name="T5" fmla="*/ 0 h 77"/>
                <a:gd name="T6" fmla="*/ 17 w 58"/>
                <a:gd name="T7" fmla="*/ 29 h 77"/>
                <a:gd name="T8" fmla="*/ 41 w 58"/>
                <a:gd name="T9" fmla="*/ 29 h 77"/>
                <a:gd name="T10" fmla="*/ 41 w 58"/>
                <a:gd name="T11" fmla="*/ 0 h 77"/>
                <a:gd name="T12" fmla="*/ 58 w 58"/>
                <a:gd name="T13" fmla="*/ 0 h 77"/>
                <a:gd name="T14" fmla="*/ 58 w 58"/>
                <a:gd name="T15" fmla="*/ 77 h 77"/>
                <a:gd name="T16" fmla="*/ 41 w 58"/>
                <a:gd name="T17" fmla="*/ 77 h 77"/>
                <a:gd name="T18" fmla="*/ 41 w 58"/>
                <a:gd name="T19" fmla="*/ 43 h 77"/>
                <a:gd name="T20" fmla="*/ 17 w 58"/>
                <a:gd name="T21" fmla="*/ 43 h 77"/>
                <a:gd name="T22" fmla="*/ 17 w 58"/>
                <a:gd name="T23" fmla="*/ 77 h 77"/>
                <a:gd name="T24" fmla="*/ 0 w 58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9"/>
                  </a:lnTo>
                  <a:lnTo>
                    <a:pt x="41" y="29"/>
                  </a:lnTo>
                  <a:lnTo>
                    <a:pt x="41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41" y="77"/>
                  </a:lnTo>
                  <a:lnTo>
                    <a:pt x="41" y="43"/>
                  </a:lnTo>
                  <a:lnTo>
                    <a:pt x="17" y="43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2" name="Freeform 46"/>
            <p:cNvSpPr>
              <a:spLocks noEditPoints="1"/>
            </p:cNvSpPr>
            <p:nvPr userDrawn="1"/>
          </p:nvSpPr>
          <p:spPr bwMode="auto">
            <a:xfrm>
              <a:off x="10656888" y="5884863"/>
              <a:ext cx="104775" cy="122238"/>
            </a:xfrm>
            <a:custGeom>
              <a:avLst/>
              <a:gdLst>
                <a:gd name="T0" fmla="*/ 25 w 66"/>
                <a:gd name="T1" fmla="*/ 0 h 77"/>
                <a:gd name="T2" fmla="*/ 42 w 66"/>
                <a:gd name="T3" fmla="*/ 0 h 77"/>
                <a:gd name="T4" fmla="*/ 66 w 66"/>
                <a:gd name="T5" fmla="*/ 77 h 77"/>
                <a:gd name="T6" fmla="*/ 49 w 66"/>
                <a:gd name="T7" fmla="*/ 77 h 77"/>
                <a:gd name="T8" fmla="*/ 44 w 66"/>
                <a:gd name="T9" fmla="*/ 60 h 77"/>
                <a:gd name="T10" fmla="*/ 22 w 66"/>
                <a:gd name="T11" fmla="*/ 60 h 77"/>
                <a:gd name="T12" fmla="*/ 18 w 66"/>
                <a:gd name="T13" fmla="*/ 77 h 77"/>
                <a:gd name="T14" fmla="*/ 0 w 66"/>
                <a:gd name="T15" fmla="*/ 77 h 77"/>
                <a:gd name="T16" fmla="*/ 25 w 66"/>
                <a:gd name="T17" fmla="*/ 0 h 77"/>
                <a:gd name="T18" fmla="*/ 26 w 66"/>
                <a:gd name="T19" fmla="*/ 47 h 77"/>
                <a:gd name="T20" fmla="*/ 41 w 66"/>
                <a:gd name="T21" fmla="*/ 47 h 77"/>
                <a:gd name="T22" fmla="*/ 33 w 66"/>
                <a:gd name="T23" fmla="*/ 21 h 77"/>
                <a:gd name="T24" fmla="*/ 26 w 66"/>
                <a:gd name="T25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7">
                  <a:moveTo>
                    <a:pt x="25" y="0"/>
                  </a:moveTo>
                  <a:lnTo>
                    <a:pt x="42" y="0"/>
                  </a:lnTo>
                  <a:lnTo>
                    <a:pt x="66" y="77"/>
                  </a:lnTo>
                  <a:lnTo>
                    <a:pt x="49" y="77"/>
                  </a:lnTo>
                  <a:lnTo>
                    <a:pt x="44" y="60"/>
                  </a:lnTo>
                  <a:lnTo>
                    <a:pt x="22" y="60"/>
                  </a:lnTo>
                  <a:lnTo>
                    <a:pt x="18" y="77"/>
                  </a:lnTo>
                  <a:lnTo>
                    <a:pt x="0" y="77"/>
                  </a:lnTo>
                  <a:lnTo>
                    <a:pt x="25" y="0"/>
                  </a:lnTo>
                  <a:close/>
                  <a:moveTo>
                    <a:pt x="26" y="47"/>
                  </a:moveTo>
                  <a:lnTo>
                    <a:pt x="41" y="47"/>
                  </a:lnTo>
                  <a:lnTo>
                    <a:pt x="33" y="21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3" name="Freeform 47"/>
            <p:cNvSpPr>
              <a:spLocks noEditPoints="1"/>
            </p:cNvSpPr>
            <p:nvPr userDrawn="1"/>
          </p:nvSpPr>
          <p:spPr bwMode="auto">
            <a:xfrm>
              <a:off x="10775951" y="5884863"/>
              <a:ext cx="90488" cy="122238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4" name="Freeform 48"/>
            <p:cNvSpPr>
              <a:spLocks/>
            </p:cNvSpPr>
            <p:nvPr userDrawn="1"/>
          </p:nvSpPr>
          <p:spPr bwMode="auto">
            <a:xfrm>
              <a:off x="10887076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5" name="Freeform 49"/>
            <p:cNvSpPr>
              <a:spLocks/>
            </p:cNvSpPr>
            <p:nvPr userDrawn="1"/>
          </p:nvSpPr>
          <p:spPr bwMode="auto">
            <a:xfrm>
              <a:off x="10936288" y="5884863"/>
              <a:ext cx="90488" cy="122238"/>
            </a:xfrm>
            <a:custGeom>
              <a:avLst/>
              <a:gdLst>
                <a:gd name="T0" fmla="*/ 0 w 57"/>
                <a:gd name="T1" fmla="*/ 77 h 77"/>
                <a:gd name="T2" fmla="*/ 0 w 57"/>
                <a:gd name="T3" fmla="*/ 0 h 77"/>
                <a:gd name="T4" fmla="*/ 17 w 57"/>
                <a:gd name="T5" fmla="*/ 0 h 77"/>
                <a:gd name="T6" fmla="*/ 41 w 57"/>
                <a:gd name="T7" fmla="*/ 50 h 77"/>
                <a:gd name="T8" fmla="*/ 41 w 57"/>
                <a:gd name="T9" fmla="*/ 0 h 77"/>
                <a:gd name="T10" fmla="*/ 57 w 57"/>
                <a:gd name="T11" fmla="*/ 0 h 77"/>
                <a:gd name="T12" fmla="*/ 57 w 57"/>
                <a:gd name="T13" fmla="*/ 77 h 77"/>
                <a:gd name="T14" fmla="*/ 41 w 57"/>
                <a:gd name="T15" fmla="*/ 77 h 77"/>
                <a:gd name="T16" fmla="*/ 16 w 57"/>
                <a:gd name="T17" fmla="*/ 27 h 77"/>
                <a:gd name="T18" fmla="*/ 16 w 57"/>
                <a:gd name="T19" fmla="*/ 77 h 77"/>
                <a:gd name="T20" fmla="*/ 0 w 5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41" y="5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77"/>
                  </a:lnTo>
                  <a:lnTo>
                    <a:pt x="41" y="77"/>
                  </a:lnTo>
                  <a:lnTo>
                    <a:pt x="16" y="27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6" name="Freeform 50"/>
            <p:cNvSpPr>
              <a:spLocks/>
            </p:cNvSpPr>
            <p:nvPr userDrawn="1"/>
          </p:nvSpPr>
          <p:spPr bwMode="auto">
            <a:xfrm>
              <a:off x="11045826" y="5881688"/>
              <a:ext cx="100013" cy="128588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7" name="Freeform 51"/>
            <p:cNvSpPr>
              <a:spLocks/>
            </p:cNvSpPr>
            <p:nvPr userDrawn="1"/>
          </p:nvSpPr>
          <p:spPr bwMode="auto">
            <a:xfrm>
              <a:off x="11169651" y="5981700"/>
              <a:ext cx="26988" cy="25400"/>
            </a:xfrm>
            <a:custGeom>
              <a:avLst/>
              <a:gdLst>
                <a:gd name="T0" fmla="*/ 17 w 17"/>
                <a:gd name="T1" fmla="*/ 0 h 16"/>
                <a:gd name="T2" fmla="*/ 17 w 17"/>
                <a:gd name="T3" fmla="*/ 16 h 16"/>
                <a:gd name="T4" fmla="*/ 0 w 17"/>
                <a:gd name="T5" fmla="*/ 16 h 16"/>
                <a:gd name="T6" fmla="*/ 0 w 17"/>
                <a:gd name="T7" fmla="*/ 0 h 16"/>
                <a:gd name="T8" fmla="*/ 9 w 17"/>
                <a:gd name="T9" fmla="*/ 0 h 16"/>
                <a:gd name="T10" fmla="*/ 17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189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TKOM_39L_Grillen_7475.jpg"/>
          <p:cNvPicPr>
            <a:picLocks noChangeAspect="1"/>
          </p:cNvPicPr>
          <p:nvPr userDrawn="1"/>
        </p:nvPicPr>
        <p:blipFill>
          <a:blip r:embed="rId2"/>
          <a:srcRect b="58195"/>
          <a:stretch>
            <a:fillRect/>
          </a:stretch>
        </p:blipFill>
        <p:spPr bwMode="hidden">
          <a:xfrm>
            <a:off x="323849" y="324000"/>
            <a:ext cx="10872000" cy="3032196"/>
          </a:xfrm>
          <a:prstGeom prst="rect">
            <a:avLst/>
          </a:prstGeom>
        </p:spPr>
      </p:pic>
      <p:pic>
        <p:nvPicPr>
          <p:cNvPr id="10" name="Picture 27" descr="magenta_flaeche_70"/>
          <p:cNvPicPr>
            <a:picLocks noChangeArrowheads="1"/>
          </p:cNvPicPr>
          <p:nvPr userDrawn="1"/>
        </p:nvPicPr>
        <p:blipFill>
          <a:blip r:embed="rId3" cstate="print"/>
          <a:srcRect r="11" b="-468"/>
          <a:stretch>
            <a:fillRect/>
          </a:stretch>
        </p:blipFill>
        <p:spPr bwMode="ltGray">
          <a:xfrm>
            <a:off x="323850" y="2897408"/>
            <a:ext cx="10872000" cy="458788"/>
          </a:xfrm>
          <a:prstGeom prst="rect">
            <a:avLst/>
          </a:prstGeom>
          <a:noFill/>
        </p:spPr>
      </p:pic>
      <p:sp>
        <p:nvSpPr>
          <p:cNvPr id="45058" name="Titelplatzhalter 1"/>
          <p:cNvSpPr>
            <a:spLocks noGrp="1"/>
          </p:cNvSpPr>
          <p:nvPr userDrawn="1">
            <p:ph type="ctrTitle" hasCustomPrompt="1"/>
          </p:nvPr>
        </p:nvSpPr>
        <p:spPr bwMode="ltGray">
          <a:xfrm>
            <a:off x="323850" y="3203795"/>
            <a:ext cx="10872000" cy="1980980"/>
          </a:xfrm>
          <a:solidFill>
            <a:schemeClr val="tx2"/>
          </a:solidFill>
        </p:spPr>
        <p:txBody>
          <a:bodyPr lIns="143990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</a:t>
            </a:r>
            <a:br>
              <a:rPr lang="en-US" dirty="0"/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</a:t>
            </a:r>
            <a:endParaRPr lang="en-US" dirty="0"/>
          </a:p>
        </p:txBody>
      </p:sp>
      <p:sp>
        <p:nvSpPr>
          <p:cNvPr id="45059" name="Textplatzhalter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23850" y="4536000"/>
            <a:ext cx="10869614" cy="384080"/>
          </a:xfrm>
        </p:spPr>
        <p:txBody>
          <a:bodyPr lIns="143990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dirty="0"/>
              <a:t>Sub-heading: Tele-</a:t>
            </a:r>
            <a:r>
              <a:rPr lang="en-US" dirty="0" err="1"/>
              <a:t>Grotesk</a:t>
            </a:r>
            <a:r>
              <a:rPr lang="en-US" dirty="0"/>
              <a:t> Normal, 24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323850" y="5673725"/>
            <a:ext cx="987425" cy="485775"/>
            <a:chOff x="323850" y="5673725"/>
            <a:chExt cx="987425" cy="485775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323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3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623888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919163" y="5897563"/>
              <a:ext cx="96838" cy="96838"/>
            </a:xfrm>
            <a:custGeom>
              <a:avLst/>
              <a:gdLst>
                <a:gd name="T0" fmla="*/ 0 w 61"/>
                <a:gd name="T1" fmla="*/ 61 h 61"/>
                <a:gd name="T2" fmla="*/ 0 w 61"/>
                <a:gd name="T3" fmla="*/ 0 h 61"/>
                <a:gd name="T4" fmla="*/ 31 w 61"/>
                <a:gd name="T5" fmla="*/ 0 h 61"/>
                <a:gd name="T6" fmla="*/ 61 w 61"/>
                <a:gd name="T7" fmla="*/ 0 h 61"/>
                <a:gd name="T8" fmla="*/ 61 w 61"/>
                <a:gd name="T9" fmla="*/ 61 h 61"/>
                <a:gd name="T10" fmla="*/ 0 w 6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61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12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323850" y="5673725"/>
              <a:ext cx="398463" cy="485775"/>
            </a:xfrm>
            <a:custGeom>
              <a:avLst/>
              <a:gdLst>
                <a:gd name="T0" fmla="*/ 402 w 407"/>
                <a:gd name="T1" fmla="*/ 0 h 496"/>
                <a:gd name="T2" fmla="*/ 5 w 407"/>
                <a:gd name="T3" fmla="*/ 0 h 496"/>
                <a:gd name="T4" fmla="*/ 0 w 407"/>
                <a:gd name="T5" fmla="*/ 175 h 496"/>
                <a:gd name="T6" fmla="*/ 26 w 407"/>
                <a:gd name="T7" fmla="*/ 179 h 496"/>
                <a:gd name="T8" fmla="*/ 67 w 407"/>
                <a:gd name="T9" fmla="*/ 64 h 496"/>
                <a:gd name="T10" fmla="*/ 164 w 407"/>
                <a:gd name="T11" fmla="*/ 23 h 496"/>
                <a:gd name="T12" fmla="*/ 164 w 407"/>
                <a:gd name="T13" fmla="*/ 390 h 496"/>
                <a:gd name="T14" fmla="*/ 150 w 407"/>
                <a:gd name="T15" fmla="*/ 452 h 496"/>
                <a:gd name="T16" fmla="*/ 110 w 407"/>
                <a:gd name="T17" fmla="*/ 467 h 496"/>
                <a:gd name="T18" fmla="*/ 81 w 407"/>
                <a:gd name="T19" fmla="*/ 468 h 496"/>
                <a:gd name="T20" fmla="*/ 81 w 407"/>
                <a:gd name="T21" fmla="*/ 496 h 496"/>
                <a:gd name="T22" fmla="*/ 326 w 407"/>
                <a:gd name="T23" fmla="*/ 496 h 496"/>
                <a:gd name="T24" fmla="*/ 326 w 407"/>
                <a:gd name="T25" fmla="*/ 468 h 496"/>
                <a:gd name="T26" fmla="*/ 297 w 407"/>
                <a:gd name="T27" fmla="*/ 467 h 496"/>
                <a:gd name="T28" fmla="*/ 257 w 407"/>
                <a:gd name="T29" fmla="*/ 452 h 496"/>
                <a:gd name="T30" fmla="*/ 243 w 407"/>
                <a:gd name="T31" fmla="*/ 390 h 496"/>
                <a:gd name="T32" fmla="*/ 243 w 407"/>
                <a:gd name="T33" fmla="*/ 23 h 496"/>
                <a:gd name="T34" fmla="*/ 340 w 407"/>
                <a:gd name="T35" fmla="*/ 64 h 496"/>
                <a:gd name="T36" fmla="*/ 381 w 407"/>
                <a:gd name="T37" fmla="*/ 179 h 496"/>
                <a:gd name="T38" fmla="*/ 407 w 407"/>
                <a:gd name="T39" fmla="*/ 175 h 496"/>
                <a:gd name="T40" fmla="*/ 402 w 407"/>
                <a:gd name="T4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" h="496">
                  <a:moveTo>
                    <a:pt x="40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31" y="128"/>
                    <a:pt x="45" y="89"/>
                    <a:pt x="67" y="64"/>
                  </a:cubicBezTo>
                  <a:cubicBezTo>
                    <a:pt x="90" y="38"/>
                    <a:pt x="122" y="25"/>
                    <a:pt x="164" y="23"/>
                  </a:cubicBezTo>
                  <a:cubicBezTo>
                    <a:pt x="164" y="390"/>
                    <a:pt x="164" y="390"/>
                    <a:pt x="164" y="390"/>
                  </a:cubicBezTo>
                  <a:cubicBezTo>
                    <a:pt x="164" y="422"/>
                    <a:pt x="159" y="442"/>
                    <a:pt x="150" y="452"/>
                  </a:cubicBezTo>
                  <a:cubicBezTo>
                    <a:pt x="142" y="460"/>
                    <a:pt x="129" y="465"/>
                    <a:pt x="110" y="467"/>
                  </a:cubicBezTo>
                  <a:cubicBezTo>
                    <a:pt x="104" y="467"/>
                    <a:pt x="95" y="468"/>
                    <a:pt x="81" y="468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326" y="496"/>
                    <a:pt x="326" y="496"/>
                    <a:pt x="326" y="496"/>
                  </a:cubicBezTo>
                  <a:cubicBezTo>
                    <a:pt x="326" y="468"/>
                    <a:pt x="326" y="468"/>
                    <a:pt x="326" y="468"/>
                  </a:cubicBezTo>
                  <a:cubicBezTo>
                    <a:pt x="312" y="468"/>
                    <a:pt x="303" y="467"/>
                    <a:pt x="297" y="467"/>
                  </a:cubicBezTo>
                  <a:cubicBezTo>
                    <a:pt x="278" y="465"/>
                    <a:pt x="265" y="460"/>
                    <a:pt x="257" y="452"/>
                  </a:cubicBezTo>
                  <a:cubicBezTo>
                    <a:pt x="248" y="442"/>
                    <a:pt x="243" y="422"/>
                    <a:pt x="243" y="390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84" y="25"/>
                    <a:pt x="317" y="38"/>
                    <a:pt x="340" y="64"/>
                  </a:cubicBezTo>
                  <a:cubicBezTo>
                    <a:pt x="362" y="89"/>
                    <a:pt x="376" y="128"/>
                    <a:pt x="381" y="179"/>
                  </a:cubicBezTo>
                  <a:cubicBezTo>
                    <a:pt x="407" y="175"/>
                    <a:pt x="407" y="175"/>
                    <a:pt x="407" y="175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8" name="Gruppieren 17"/>
          <p:cNvGrpSpPr/>
          <p:nvPr userDrawn="1"/>
        </p:nvGrpSpPr>
        <p:grpSpPr>
          <a:xfrm>
            <a:off x="9517063" y="5881688"/>
            <a:ext cx="1679576" cy="128588"/>
            <a:chOff x="9517063" y="5881688"/>
            <a:chExt cx="1679576" cy="128588"/>
          </a:xfrm>
        </p:grpSpPr>
        <p:sp>
          <p:nvSpPr>
            <p:cNvPr id="19" name="Freeform 35"/>
            <p:cNvSpPr>
              <a:spLocks/>
            </p:cNvSpPr>
            <p:nvPr userDrawn="1"/>
          </p:nvSpPr>
          <p:spPr bwMode="auto">
            <a:xfrm>
              <a:off x="9517063" y="5884863"/>
              <a:ext cx="76200" cy="122238"/>
            </a:xfrm>
            <a:custGeom>
              <a:avLst/>
              <a:gdLst>
                <a:gd name="T0" fmla="*/ 0 w 48"/>
                <a:gd name="T1" fmla="*/ 77 h 77"/>
                <a:gd name="T2" fmla="*/ 0 w 48"/>
                <a:gd name="T3" fmla="*/ 0 h 77"/>
                <a:gd name="T4" fmla="*/ 17 w 48"/>
                <a:gd name="T5" fmla="*/ 0 h 77"/>
                <a:gd name="T6" fmla="*/ 17 w 48"/>
                <a:gd name="T7" fmla="*/ 63 h 77"/>
                <a:gd name="T8" fmla="*/ 48 w 48"/>
                <a:gd name="T9" fmla="*/ 63 h 77"/>
                <a:gd name="T10" fmla="*/ 48 w 48"/>
                <a:gd name="T11" fmla="*/ 77 h 77"/>
                <a:gd name="T12" fmla="*/ 0 w 48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63"/>
                  </a:lnTo>
                  <a:lnTo>
                    <a:pt x="48" y="63"/>
                  </a:lnTo>
                  <a:lnTo>
                    <a:pt x="48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36"/>
            <p:cNvSpPr>
              <a:spLocks/>
            </p:cNvSpPr>
            <p:nvPr userDrawn="1"/>
          </p:nvSpPr>
          <p:spPr bwMode="auto">
            <a:xfrm>
              <a:off x="960913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37"/>
            <p:cNvSpPr>
              <a:spLocks/>
            </p:cNvSpPr>
            <p:nvPr userDrawn="1"/>
          </p:nvSpPr>
          <p:spPr bwMode="auto">
            <a:xfrm>
              <a:off x="9658351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7 w 47"/>
                <a:gd name="T9" fmla="*/ 14 h 77"/>
                <a:gd name="T10" fmla="*/ 17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7 w 47"/>
                <a:gd name="T17" fmla="*/ 45 h 77"/>
                <a:gd name="T18" fmla="*/ 17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7" y="14"/>
                  </a:lnTo>
                  <a:lnTo>
                    <a:pt x="17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7" y="45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38"/>
            <p:cNvSpPr>
              <a:spLocks/>
            </p:cNvSpPr>
            <p:nvPr userDrawn="1"/>
          </p:nvSpPr>
          <p:spPr bwMode="auto">
            <a:xfrm>
              <a:off x="9748838" y="5884863"/>
              <a:ext cx="79375" cy="122238"/>
            </a:xfrm>
            <a:custGeom>
              <a:avLst/>
              <a:gdLst>
                <a:gd name="T0" fmla="*/ 0 w 50"/>
                <a:gd name="T1" fmla="*/ 77 h 77"/>
                <a:gd name="T2" fmla="*/ 0 w 50"/>
                <a:gd name="T3" fmla="*/ 0 h 77"/>
                <a:gd name="T4" fmla="*/ 50 w 50"/>
                <a:gd name="T5" fmla="*/ 0 h 77"/>
                <a:gd name="T6" fmla="*/ 50 w 50"/>
                <a:gd name="T7" fmla="*/ 14 h 77"/>
                <a:gd name="T8" fmla="*/ 17 w 50"/>
                <a:gd name="T9" fmla="*/ 14 h 77"/>
                <a:gd name="T10" fmla="*/ 17 w 50"/>
                <a:gd name="T11" fmla="*/ 31 h 77"/>
                <a:gd name="T12" fmla="*/ 47 w 50"/>
                <a:gd name="T13" fmla="*/ 31 h 77"/>
                <a:gd name="T14" fmla="*/ 47 w 50"/>
                <a:gd name="T15" fmla="*/ 44 h 77"/>
                <a:gd name="T16" fmla="*/ 17 w 50"/>
                <a:gd name="T17" fmla="*/ 44 h 77"/>
                <a:gd name="T18" fmla="*/ 17 w 50"/>
                <a:gd name="T19" fmla="*/ 63 h 77"/>
                <a:gd name="T20" fmla="*/ 50 w 50"/>
                <a:gd name="T21" fmla="*/ 63 h 77"/>
                <a:gd name="T22" fmla="*/ 50 w 50"/>
                <a:gd name="T23" fmla="*/ 77 h 77"/>
                <a:gd name="T24" fmla="*/ 0 w 5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7">
                  <a:moveTo>
                    <a:pt x="0" y="7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7" y="14"/>
                  </a:lnTo>
                  <a:lnTo>
                    <a:pt x="17" y="31"/>
                  </a:lnTo>
                  <a:lnTo>
                    <a:pt x="47" y="31"/>
                  </a:lnTo>
                  <a:lnTo>
                    <a:pt x="47" y="44"/>
                  </a:lnTo>
                  <a:lnTo>
                    <a:pt x="17" y="44"/>
                  </a:lnTo>
                  <a:lnTo>
                    <a:pt x="17" y="63"/>
                  </a:lnTo>
                  <a:lnTo>
                    <a:pt x="50" y="63"/>
                  </a:lnTo>
                  <a:lnTo>
                    <a:pt x="5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39"/>
            <p:cNvSpPr>
              <a:spLocks/>
            </p:cNvSpPr>
            <p:nvPr userDrawn="1"/>
          </p:nvSpPr>
          <p:spPr bwMode="auto">
            <a:xfrm>
              <a:off x="989488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40"/>
            <p:cNvSpPr>
              <a:spLocks/>
            </p:cNvSpPr>
            <p:nvPr userDrawn="1"/>
          </p:nvSpPr>
          <p:spPr bwMode="auto">
            <a:xfrm>
              <a:off x="9939338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41"/>
            <p:cNvSpPr>
              <a:spLocks/>
            </p:cNvSpPr>
            <p:nvPr userDrawn="1"/>
          </p:nvSpPr>
          <p:spPr bwMode="auto">
            <a:xfrm>
              <a:off x="10088563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6 w 47"/>
                <a:gd name="T9" fmla="*/ 14 h 77"/>
                <a:gd name="T10" fmla="*/ 16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6 w 47"/>
                <a:gd name="T17" fmla="*/ 45 h 77"/>
                <a:gd name="T18" fmla="*/ 16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6" y="14"/>
                  </a:lnTo>
                  <a:lnTo>
                    <a:pt x="16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6" y="45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42"/>
            <p:cNvSpPr>
              <a:spLocks noEditPoints="1"/>
            </p:cNvSpPr>
            <p:nvPr userDrawn="1"/>
          </p:nvSpPr>
          <p:spPr bwMode="auto">
            <a:xfrm>
              <a:off x="10172701" y="5881688"/>
              <a:ext cx="104775" cy="128588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43"/>
            <p:cNvSpPr>
              <a:spLocks noEditPoints="1"/>
            </p:cNvSpPr>
            <p:nvPr userDrawn="1"/>
          </p:nvSpPr>
          <p:spPr bwMode="auto">
            <a:xfrm>
              <a:off x="10296526" y="5884863"/>
              <a:ext cx="92075" cy="122238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44"/>
            <p:cNvSpPr>
              <a:spLocks/>
            </p:cNvSpPr>
            <p:nvPr userDrawn="1"/>
          </p:nvSpPr>
          <p:spPr bwMode="auto">
            <a:xfrm>
              <a:off x="10448926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45"/>
            <p:cNvSpPr>
              <a:spLocks/>
            </p:cNvSpPr>
            <p:nvPr userDrawn="1"/>
          </p:nvSpPr>
          <p:spPr bwMode="auto">
            <a:xfrm>
              <a:off x="10552113" y="5884863"/>
              <a:ext cx="92075" cy="122238"/>
            </a:xfrm>
            <a:custGeom>
              <a:avLst/>
              <a:gdLst>
                <a:gd name="T0" fmla="*/ 0 w 58"/>
                <a:gd name="T1" fmla="*/ 77 h 77"/>
                <a:gd name="T2" fmla="*/ 0 w 58"/>
                <a:gd name="T3" fmla="*/ 0 h 77"/>
                <a:gd name="T4" fmla="*/ 17 w 58"/>
                <a:gd name="T5" fmla="*/ 0 h 77"/>
                <a:gd name="T6" fmla="*/ 17 w 58"/>
                <a:gd name="T7" fmla="*/ 29 h 77"/>
                <a:gd name="T8" fmla="*/ 41 w 58"/>
                <a:gd name="T9" fmla="*/ 29 h 77"/>
                <a:gd name="T10" fmla="*/ 41 w 58"/>
                <a:gd name="T11" fmla="*/ 0 h 77"/>
                <a:gd name="T12" fmla="*/ 58 w 58"/>
                <a:gd name="T13" fmla="*/ 0 h 77"/>
                <a:gd name="T14" fmla="*/ 58 w 58"/>
                <a:gd name="T15" fmla="*/ 77 h 77"/>
                <a:gd name="T16" fmla="*/ 41 w 58"/>
                <a:gd name="T17" fmla="*/ 77 h 77"/>
                <a:gd name="T18" fmla="*/ 41 w 58"/>
                <a:gd name="T19" fmla="*/ 43 h 77"/>
                <a:gd name="T20" fmla="*/ 17 w 58"/>
                <a:gd name="T21" fmla="*/ 43 h 77"/>
                <a:gd name="T22" fmla="*/ 17 w 58"/>
                <a:gd name="T23" fmla="*/ 77 h 77"/>
                <a:gd name="T24" fmla="*/ 0 w 58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9"/>
                  </a:lnTo>
                  <a:lnTo>
                    <a:pt x="41" y="29"/>
                  </a:lnTo>
                  <a:lnTo>
                    <a:pt x="41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41" y="77"/>
                  </a:lnTo>
                  <a:lnTo>
                    <a:pt x="41" y="43"/>
                  </a:lnTo>
                  <a:lnTo>
                    <a:pt x="17" y="43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46"/>
            <p:cNvSpPr>
              <a:spLocks noEditPoints="1"/>
            </p:cNvSpPr>
            <p:nvPr userDrawn="1"/>
          </p:nvSpPr>
          <p:spPr bwMode="auto">
            <a:xfrm>
              <a:off x="10656888" y="5884863"/>
              <a:ext cx="104775" cy="122238"/>
            </a:xfrm>
            <a:custGeom>
              <a:avLst/>
              <a:gdLst>
                <a:gd name="T0" fmla="*/ 25 w 66"/>
                <a:gd name="T1" fmla="*/ 0 h 77"/>
                <a:gd name="T2" fmla="*/ 42 w 66"/>
                <a:gd name="T3" fmla="*/ 0 h 77"/>
                <a:gd name="T4" fmla="*/ 66 w 66"/>
                <a:gd name="T5" fmla="*/ 77 h 77"/>
                <a:gd name="T6" fmla="*/ 49 w 66"/>
                <a:gd name="T7" fmla="*/ 77 h 77"/>
                <a:gd name="T8" fmla="*/ 44 w 66"/>
                <a:gd name="T9" fmla="*/ 60 h 77"/>
                <a:gd name="T10" fmla="*/ 22 w 66"/>
                <a:gd name="T11" fmla="*/ 60 h 77"/>
                <a:gd name="T12" fmla="*/ 18 w 66"/>
                <a:gd name="T13" fmla="*/ 77 h 77"/>
                <a:gd name="T14" fmla="*/ 0 w 66"/>
                <a:gd name="T15" fmla="*/ 77 h 77"/>
                <a:gd name="T16" fmla="*/ 25 w 66"/>
                <a:gd name="T17" fmla="*/ 0 h 77"/>
                <a:gd name="T18" fmla="*/ 26 w 66"/>
                <a:gd name="T19" fmla="*/ 47 h 77"/>
                <a:gd name="T20" fmla="*/ 41 w 66"/>
                <a:gd name="T21" fmla="*/ 47 h 77"/>
                <a:gd name="T22" fmla="*/ 33 w 66"/>
                <a:gd name="T23" fmla="*/ 21 h 77"/>
                <a:gd name="T24" fmla="*/ 26 w 66"/>
                <a:gd name="T25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7">
                  <a:moveTo>
                    <a:pt x="25" y="0"/>
                  </a:moveTo>
                  <a:lnTo>
                    <a:pt x="42" y="0"/>
                  </a:lnTo>
                  <a:lnTo>
                    <a:pt x="66" y="77"/>
                  </a:lnTo>
                  <a:lnTo>
                    <a:pt x="49" y="77"/>
                  </a:lnTo>
                  <a:lnTo>
                    <a:pt x="44" y="60"/>
                  </a:lnTo>
                  <a:lnTo>
                    <a:pt x="22" y="60"/>
                  </a:lnTo>
                  <a:lnTo>
                    <a:pt x="18" y="77"/>
                  </a:lnTo>
                  <a:lnTo>
                    <a:pt x="0" y="77"/>
                  </a:lnTo>
                  <a:lnTo>
                    <a:pt x="25" y="0"/>
                  </a:lnTo>
                  <a:close/>
                  <a:moveTo>
                    <a:pt x="26" y="47"/>
                  </a:moveTo>
                  <a:lnTo>
                    <a:pt x="41" y="47"/>
                  </a:lnTo>
                  <a:lnTo>
                    <a:pt x="33" y="21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47"/>
            <p:cNvSpPr>
              <a:spLocks noEditPoints="1"/>
            </p:cNvSpPr>
            <p:nvPr userDrawn="1"/>
          </p:nvSpPr>
          <p:spPr bwMode="auto">
            <a:xfrm>
              <a:off x="10775951" y="5884863"/>
              <a:ext cx="90488" cy="122238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48"/>
            <p:cNvSpPr>
              <a:spLocks/>
            </p:cNvSpPr>
            <p:nvPr userDrawn="1"/>
          </p:nvSpPr>
          <p:spPr bwMode="auto">
            <a:xfrm>
              <a:off x="10887076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49"/>
            <p:cNvSpPr>
              <a:spLocks/>
            </p:cNvSpPr>
            <p:nvPr userDrawn="1"/>
          </p:nvSpPr>
          <p:spPr bwMode="auto">
            <a:xfrm>
              <a:off x="10936288" y="5884863"/>
              <a:ext cx="90488" cy="122238"/>
            </a:xfrm>
            <a:custGeom>
              <a:avLst/>
              <a:gdLst>
                <a:gd name="T0" fmla="*/ 0 w 57"/>
                <a:gd name="T1" fmla="*/ 77 h 77"/>
                <a:gd name="T2" fmla="*/ 0 w 57"/>
                <a:gd name="T3" fmla="*/ 0 h 77"/>
                <a:gd name="T4" fmla="*/ 17 w 57"/>
                <a:gd name="T5" fmla="*/ 0 h 77"/>
                <a:gd name="T6" fmla="*/ 41 w 57"/>
                <a:gd name="T7" fmla="*/ 50 h 77"/>
                <a:gd name="T8" fmla="*/ 41 w 57"/>
                <a:gd name="T9" fmla="*/ 0 h 77"/>
                <a:gd name="T10" fmla="*/ 57 w 57"/>
                <a:gd name="T11" fmla="*/ 0 h 77"/>
                <a:gd name="T12" fmla="*/ 57 w 57"/>
                <a:gd name="T13" fmla="*/ 77 h 77"/>
                <a:gd name="T14" fmla="*/ 41 w 57"/>
                <a:gd name="T15" fmla="*/ 77 h 77"/>
                <a:gd name="T16" fmla="*/ 16 w 57"/>
                <a:gd name="T17" fmla="*/ 27 h 77"/>
                <a:gd name="T18" fmla="*/ 16 w 57"/>
                <a:gd name="T19" fmla="*/ 77 h 77"/>
                <a:gd name="T20" fmla="*/ 0 w 5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41" y="5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77"/>
                  </a:lnTo>
                  <a:lnTo>
                    <a:pt x="41" y="77"/>
                  </a:lnTo>
                  <a:lnTo>
                    <a:pt x="16" y="27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50"/>
            <p:cNvSpPr>
              <a:spLocks/>
            </p:cNvSpPr>
            <p:nvPr userDrawn="1"/>
          </p:nvSpPr>
          <p:spPr bwMode="auto">
            <a:xfrm>
              <a:off x="11045826" y="5881688"/>
              <a:ext cx="100013" cy="128588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51"/>
            <p:cNvSpPr>
              <a:spLocks/>
            </p:cNvSpPr>
            <p:nvPr userDrawn="1"/>
          </p:nvSpPr>
          <p:spPr bwMode="auto">
            <a:xfrm>
              <a:off x="11169651" y="5981700"/>
              <a:ext cx="26988" cy="25400"/>
            </a:xfrm>
            <a:custGeom>
              <a:avLst/>
              <a:gdLst>
                <a:gd name="T0" fmla="*/ 17 w 17"/>
                <a:gd name="T1" fmla="*/ 0 h 16"/>
                <a:gd name="T2" fmla="*/ 17 w 17"/>
                <a:gd name="T3" fmla="*/ 16 h 16"/>
                <a:gd name="T4" fmla="*/ 0 w 17"/>
                <a:gd name="T5" fmla="*/ 16 h 16"/>
                <a:gd name="T6" fmla="*/ 0 w 17"/>
                <a:gd name="T7" fmla="*/ 0 h 16"/>
                <a:gd name="T8" fmla="*/ 9 w 17"/>
                <a:gd name="T9" fmla="*/ 0 h 16"/>
                <a:gd name="T10" fmla="*/ 17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476374"/>
            <a:ext cx="5364787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0" y="1476374"/>
            <a:ext cx="5364787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267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3528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996162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668475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7996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2610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078014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1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638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697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50"/>
            <a:ext cx="10874374" cy="2077492"/>
          </a:xfrm>
          <a:noFill/>
        </p:spPr>
        <p:txBody>
          <a:bodyPr wrap="square" lIns="0" tIns="0">
            <a:spAutoFit/>
          </a:bodyPr>
          <a:lstStyle>
            <a:lvl1pPr>
              <a:defRPr sz="75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noProof="0" dirty="0" err="1"/>
              <a:t>TeleGrotesk</a:t>
            </a:r>
            <a:r>
              <a:rPr lang="en-US" noProof="0" dirty="0"/>
              <a:t> Headline Ultra 60 (75) 90 PT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23850" y="3240088"/>
            <a:ext cx="10874375" cy="512090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 dirty="0"/>
              <a:t>Sub-heading Tele-</a:t>
            </a:r>
            <a:r>
              <a:rPr lang="en-US" noProof="0" dirty="0" err="1"/>
              <a:t>GroteskFet</a:t>
            </a:r>
            <a:r>
              <a:rPr lang="en-US" noProof="0" dirty="0"/>
              <a:t> 18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grpSp>
        <p:nvGrpSpPr>
          <p:cNvPr id="34" name="Gruppieren 33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9" name="Gruppieren 58"/>
          <p:cNvGrpSpPr/>
          <p:nvPr userDrawn="1"/>
        </p:nvGrpSpPr>
        <p:grpSpPr bwMode="black">
          <a:xfrm>
            <a:off x="8974138" y="5788025"/>
            <a:ext cx="2224088" cy="171450"/>
            <a:chOff x="8974138" y="5788025"/>
            <a:chExt cx="2224088" cy="171450"/>
          </a:xfrm>
        </p:grpSpPr>
        <p:sp>
          <p:nvSpPr>
            <p:cNvPr id="42" name="Freeform 39"/>
            <p:cNvSpPr>
              <a:spLocks/>
            </p:cNvSpPr>
            <p:nvPr userDrawn="1"/>
          </p:nvSpPr>
          <p:spPr bwMode="black">
            <a:xfrm>
              <a:off x="8974138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black">
            <a:xfrm>
              <a:off x="9094788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black">
            <a:xfrm>
              <a:off x="9161463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black">
            <a:xfrm>
              <a:off x="9280525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black">
            <a:xfrm>
              <a:off x="947261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black">
            <a:xfrm>
              <a:off x="95329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black">
            <a:xfrm>
              <a:off x="9729788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46"/>
            <p:cNvSpPr>
              <a:spLocks noEditPoints="1"/>
            </p:cNvSpPr>
            <p:nvPr userDrawn="1"/>
          </p:nvSpPr>
          <p:spPr bwMode="black">
            <a:xfrm>
              <a:off x="9842500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47"/>
            <p:cNvSpPr>
              <a:spLocks noEditPoints="1"/>
            </p:cNvSpPr>
            <p:nvPr userDrawn="1"/>
          </p:nvSpPr>
          <p:spPr bwMode="black">
            <a:xfrm>
              <a:off x="10006013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48"/>
            <p:cNvSpPr>
              <a:spLocks/>
            </p:cNvSpPr>
            <p:nvPr userDrawn="1"/>
          </p:nvSpPr>
          <p:spPr bwMode="black">
            <a:xfrm>
              <a:off x="102060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black">
            <a:xfrm>
              <a:off x="10344150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0"/>
            <p:cNvSpPr>
              <a:spLocks noEditPoints="1"/>
            </p:cNvSpPr>
            <p:nvPr userDrawn="1"/>
          </p:nvSpPr>
          <p:spPr bwMode="black">
            <a:xfrm>
              <a:off x="10483850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black">
            <a:xfrm>
              <a:off x="10641013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52"/>
            <p:cNvSpPr>
              <a:spLocks/>
            </p:cNvSpPr>
            <p:nvPr userDrawn="1"/>
          </p:nvSpPr>
          <p:spPr bwMode="black">
            <a:xfrm>
              <a:off x="1078706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53"/>
            <p:cNvSpPr>
              <a:spLocks/>
            </p:cNvSpPr>
            <p:nvPr userDrawn="1"/>
          </p:nvSpPr>
          <p:spPr bwMode="black">
            <a:xfrm>
              <a:off x="10853738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black">
            <a:xfrm>
              <a:off x="10998200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55"/>
            <p:cNvSpPr>
              <a:spLocks/>
            </p:cNvSpPr>
            <p:nvPr userDrawn="1"/>
          </p:nvSpPr>
          <p:spPr bwMode="black">
            <a:xfrm>
              <a:off x="11161713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126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"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4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 bwMode="white">
          <a:xfrm>
            <a:off x="-1" y="3240088"/>
            <a:ext cx="11522076" cy="3240087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40000"/>
            <a:ext cx="10874374" cy="1933905"/>
          </a:xfrm>
          <a:noFill/>
        </p:spPr>
        <p:txBody>
          <a:bodyPr wrap="square" lIns="0" tIns="14400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 (60) 75 90 PT</a:t>
            </a:r>
          </a:p>
        </p:txBody>
      </p:sp>
      <p:grpSp>
        <p:nvGrpSpPr>
          <p:cNvPr id="9" name="Gruppieren 8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6" name="Gruppieren 15"/>
          <p:cNvGrpSpPr/>
          <p:nvPr userDrawn="1"/>
        </p:nvGrpSpPr>
        <p:grpSpPr bwMode="black">
          <a:xfrm>
            <a:off x="8974138" y="5788025"/>
            <a:ext cx="2224088" cy="171450"/>
            <a:chOff x="8974138" y="5788025"/>
            <a:chExt cx="2224088" cy="171450"/>
          </a:xfrm>
        </p:grpSpPr>
        <p:sp>
          <p:nvSpPr>
            <p:cNvPr id="17" name="Freeform 39"/>
            <p:cNvSpPr>
              <a:spLocks/>
            </p:cNvSpPr>
            <p:nvPr userDrawn="1"/>
          </p:nvSpPr>
          <p:spPr bwMode="black">
            <a:xfrm>
              <a:off x="8974138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40"/>
            <p:cNvSpPr>
              <a:spLocks/>
            </p:cNvSpPr>
            <p:nvPr userDrawn="1"/>
          </p:nvSpPr>
          <p:spPr bwMode="black">
            <a:xfrm>
              <a:off x="9094788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41"/>
            <p:cNvSpPr>
              <a:spLocks/>
            </p:cNvSpPr>
            <p:nvPr userDrawn="1"/>
          </p:nvSpPr>
          <p:spPr bwMode="black">
            <a:xfrm>
              <a:off x="9161463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42"/>
            <p:cNvSpPr>
              <a:spLocks/>
            </p:cNvSpPr>
            <p:nvPr userDrawn="1"/>
          </p:nvSpPr>
          <p:spPr bwMode="black">
            <a:xfrm>
              <a:off x="9280525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43"/>
            <p:cNvSpPr>
              <a:spLocks/>
            </p:cNvSpPr>
            <p:nvPr userDrawn="1"/>
          </p:nvSpPr>
          <p:spPr bwMode="black">
            <a:xfrm>
              <a:off x="947261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44"/>
            <p:cNvSpPr>
              <a:spLocks/>
            </p:cNvSpPr>
            <p:nvPr userDrawn="1"/>
          </p:nvSpPr>
          <p:spPr bwMode="black">
            <a:xfrm>
              <a:off x="95329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45"/>
            <p:cNvSpPr>
              <a:spLocks/>
            </p:cNvSpPr>
            <p:nvPr userDrawn="1"/>
          </p:nvSpPr>
          <p:spPr bwMode="black">
            <a:xfrm>
              <a:off x="9729788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46"/>
            <p:cNvSpPr>
              <a:spLocks noEditPoints="1"/>
            </p:cNvSpPr>
            <p:nvPr userDrawn="1"/>
          </p:nvSpPr>
          <p:spPr bwMode="black">
            <a:xfrm>
              <a:off x="9842500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47"/>
            <p:cNvSpPr>
              <a:spLocks noEditPoints="1"/>
            </p:cNvSpPr>
            <p:nvPr userDrawn="1"/>
          </p:nvSpPr>
          <p:spPr bwMode="black">
            <a:xfrm>
              <a:off x="10006013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48"/>
            <p:cNvSpPr>
              <a:spLocks/>
            </p:cNvSpPr>
            <p:nvPr userDrawn="1"/>
          </p:nvSpPr>
          <p:spPr bwMode="black">
            <a:xfrm>
              <a:off x="102060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49"/>
            <p:cNvSpPr>
              <a:spLocks/>
            </p:cNvSpPr>
            <p:nvPr userDrawn="1"/>
          </p:nvSpPr>
          <p:spPr bwMode="black">
            <a:xfrm>
              <a:off x="10344150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50"/>
            <p:cNvSpPr>
              <a:spLocks noEditPoints="1"/>
            </p:cNvSpPr>
            <p:nvPr userDrawn="1"/>
          </p:nvSpPr>
          <p:spPr bwMode="black">
            <a:xfrm>
              <a:off x="10483850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51"/>
            <p:cNvSpPr>
              <a:spLocks noEditPoints="1"/>
            </p:cNvSpPr>
            <p:nvPr userDrawn="1"/>
          </p:nvSpPr>
          <p:spPr bwMode="black">
            <a:xfrm>
              <a:off x="10641013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52"/>
            <p:cNvSpPr>
              <a:spLocks/>
            </p:cNvSpPr>
            <p:nvPr userDrawn="1"/>
          </p:nvSpPr>
          <p:spPr bwMode="black">
            <a:xfrm>
              <a:off x="1078706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53"/>
            <p:cNvSpPr>
              <a:spLocks/>
            </p:cNvSpPr>
            <p:nvPr userDrawn="1"/>
          </p:nvSpPr>
          <p:spPr bwMode="black">
            <a:xfrm>
              <a:off x="10853738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54"/>
            <p:cNvSpPr>
              <a:spLocks/>
            </p:cNvSpPr>
            <p:nvPr userDrawn="1"/>
          </p:nvSpPr>
          <p:spPr bwMode="black">
            <a:xfrm>
              <a:off x="10998200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55"/>
            <p:cNvSpPr>
              <a:spLocks/>
            </p:cNvSpPr>
            <p:nvPr userDrawn="1"/>
          </p:nvSpPr>
          <p:spPr bwMode="black">
            <a:xfrm>
              <a:off x="11161713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862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vertical left"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 bwMode="white">
          <a:xfrm>
            <a:off x="0" y="0"/>
            <a:ext cx="5761038" cy="648017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51"/>
            <a:ext cx="5113337" cy="2465070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 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23850" y="3240088"/>
            <a:ext cx="5113338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Sub-heading </a:t>
            </a:r>
            <a:r>
              <a:rPr lang="en-US" dirty="0"/>
              <a:t>Tele-</a:t>
            </a:r>
            <a:r>
              <a:rPr lang="en-US" dirty="0" err="1"/>
              <a:t>GroteskFet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36" name="Gruppieren 35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8" name="Freeform 21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22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23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24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25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1" name="Gruppieren 60"/>
          <p:cNvGrpSpPr/>
          <p:nvPr userDrawn="1"/>
        </p:nvGrpSpPr>
        <p:grpSpPr bwMode="black">
          <a:xfrm>
            <a:off x="3213101" y="5788025"/>
            <a:ext cx="2224088" cy="171450"/>
            <a:chOff x="3213101" y="5788025"/>
            <a:chExt cx="2224088" cy="171450"/>
          </a:xfrm>
        </p:grpSpPr>
        <p:sp>
          <p:nvSpPr>
            <p:cNvPr id="44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4201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right"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 bwMode="white">
          <a:xfrm>
            <a:off x="5762624" y="0"/>
            <a:ext cx="5761038" cy="648017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6086475" y="323850"/>
            <a:ext cx="5113337" cy="2492990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6086474" y="3240088"/>
            <a:ext cx="5113338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Sub-heading </a:t>
            </a:r>
            <a:r>
              <a:rPr lang="en-US" dirty="0"/>
              <a:t>Tele-</a:t>
            </a:r>
            <a:r>
              <a:rPr lang="en-US" dirty="0" err="1"/>
              <a:t>GroteskFet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40" name="Gruppieren 39"/>
          <p:cNvGrpSpPr/>
          <p:nvPr userDrawn="1"/>
        </p:nvGrpSpPr>
        <p:grpSpPr bwMode="black">
          <a:xfrm>
            <a:off x="8974137" y="5788025"/>
            <a:ext cx="2224088" cy="171450"/>
            <a:chOff x="3213101" y="5788025"/>
            <a:chExt cx="2224088" cy="171450"/>
          </a:xfrm>
        </p:grpSpPr>
        <p:sp>
          <p:nvSpPr>
            <p:cNvPr id="41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6" name="Gruppieren 65"/>
          <p:cNvGrpSpPr/>
          <p:nvPr userDrawn="1"/>
        </p:nvGrpSpPr>
        <p:grpSpPr bwMode="black">
          <a:xfrm>
            <a:off x="6086475" y="5511800"/>
            <a:ext cx="1314450" cy="649288"/>
            <a:chOff x="323850" y="5511800"/>
            <a:chExt cx="1314450" cy="649288"/>
          </a:xfrm>
        </p:grpSpPr>
        <p:sp>
          <p:nvSpPr>
            <p:cNvPr id="67" name="Freeform 26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7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8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9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30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696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vertical left"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 bwMode="white">
          <a:xfrm>
            <a:off x="0" y="0"/>
            <a:ext cx="5761038" cy="648017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51"/>
            <a:ext cx="5113337" cy="2465070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 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23850" y="3240088"/>
            <a:ext cx="5113338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Sub-heading </a:t>
            </a:r>
            <a:r>
              <a:rPr lang="en-US" dirty="0"/>
              <a:t>Tele-</a:t>
            </a:r>
            <a:r>
              <a:rPr lang="en-US" dirty="0" err="1"/>
              <a:t>GroteskFet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36" name="Gruppieren 35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8" name="Freeform 21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22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23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24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25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1" name="Gruppieren 60"/>
          <p:cNvGrpSpPr/>
          <p:nvPr userDrawn="1"/>
        </p:nvGrpSpPr>
        <p:grpSpPr bwMode="black">
          <a:xfrm>
            <a:off x="3213101" y="5788025"/>
            <a:ext cx="2224088" cy="171450"/>
            <a:chOff x="3213101" y="5788025"/>
            <a:chExt cx="2224088" cy="171450"/>
          </a:xfrm>
        </p:grpSpPr>
        <p:sp>
          <p:nvSpPr>
            <p:cNvPr id="44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265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transparent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40087"/>
            <a:ext cx="10874374" cy="996634"/>
          </a:xfrm>
          <a:noFill/>
        </p:spPr>
        <p:txBody>
          <a:bodyPr wrap="square" lIns="0" tIns="14400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/>
              <a:t>Headline </a:t>
            </a:r>
            <a:r>
              <a:rPr lang="en-US" dirty="0"/>
              <a:t>Ultra (60) 75 90 PT</a:t>
            </a:r>
          </a:p>
        </p:txBody>
      </p:sp>
      <p:grpSp>
        <p:nvGrpSpPr>
          <p:cNvPr id="5" name="Gruppieren 4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3" name="Gruppieren 12"/>
          <p:cNvGrpSpPr/>
          <p:nvPr userDrawn="1"/>
        </p:nvGrpSpPr>
        <p:grpSpPr bwMode="black">
          <a:xfrm>
            <a:off x="8974138" y="5788025"/>
            <a:ext cx="2224088" cy="171450"/>
            <a:chOff x="8974138" y="5788025"/>
            <a:chExt cx="2224088" cy="171450"/>
          </a:xfrm>
        </p:grpSpPr>
        <p:sp>
          <p:nvSpPr>
            <p:cNvPr id="14" name="Freeform 39"/>
            <p:cNvSpPr>
              <a:spLocks/>
            </p:cNvSpPr>
            <p:nvPr userDrawn="1"/>
          </p:nvSpPr>
          <p:spPr bwMode="black">
            <a:xfrm>
              <a:off x="8974138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black">
            <a:xfrm>
              <a:off x="9094788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black">
            <a:xfrm>
              <a:off x="9161463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black">
            <a:xfrm>
              <a:off x="9280525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black">
            <a:xfrm>
              <a:off x="947261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black">
            <a:xfrm>
              <a:off x="95329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black">
            <a:xfrm>
              <a:off x="9729788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46"/>
            <p:cNvSpPr>
              <a:spLocks noEditPoints="1"/>
            </p:cNvSpPr>
            <p:nvPr userDrawn="1"/>
          </p:nvSpPr>
          <p:spPr bwMode="black">
            <a:xfrm>
              <a:off x="9842500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47"/>
            <p:cNvSpPr>
              <a:spLocks noEditPoints="1"/>
            </p:cNvSpPr>
            <p:nvPr userDrawn="1"/>
          </p:nvSpPr>
          <p:spPr bwMode="black">
            <a:xfrm>
              <a:off x="10006013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black">
            <a:xfrm>
              <a:off x="102060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black">
            <a:xfrm>
              <a:off x="10344150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50"/>
            <p:cNvSpPr>
              <a:spLocks noEditPoints="1"/>
            </p:cNvSpPr>
            <p:nvPr userDrawn="1"/>
          </p:nvSpPr>
          <p:spPr bwMode="black">
            <a:xfrm>
              <a:off x="10483850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51"/>
            <p:cNvSpPr>
              <a:spLocks noEditPoints="1"/>
            </p:cNvSpPr>
            <p:nvPr userDrawn="1"/>
          </p:nvSpPr>
          <p:spPr bwMode="black">
            <a:xfrm>
              <a:off x="10641013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52"/>
            <p:cNvSpPr>
              <a:spLocks/>
            </p:cNvSpPr>
            <p:nvPr userDrawn="1"/>
          </p:nvSpPr>
          <p:spPr bwMode="black">
            <a:xfrm>
              <a:off x="1078706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black">
            <a:xfrm>
              <a:off x="10853738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black">
            <a:xfrm>
              <a:off x="10998200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55"/>
            <p:cNvSpPr>
              <a:spLocks/>
            </p:cNvSpPr>
            <p:nvPr userDrawn="1"/>
          </p:nvSpPr>
          <p:spPr bwMode="black">
            <a:xfrm>
              <a:off x="11161713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607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left transparent"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4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50"/>
            <a:ext cx="5113337" cy="2466000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 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23850" y="3240088"/>
            <a:ext cx="5113338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Sub-heading </a:t>
            </a:r>
            <a:r>
              <a:rPr lang="en-US" dirty="0"/>
              <a:t>Tele-</a:t>
            </a:r>
            <a:r>
              <a:rPr lang="en-US" dirty="0" err="1"/>
              <a:t>GroteskFet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8" name="Gruppieren 7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9" name="Freeform 21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22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23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24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25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5" name="Gruppieren 14"/>
          <p:cNvGrpSpPr/>
          <p:nvPr userDrawn="1"/>
        </p:nvGrpSpPr>
        <p:grpSpPr bwMode="black">
          <a:xfrm>
            <a:off x="3213101" y="5788025"/>
            <a:ext cx="2224088" cy="171450"/>
            <a:chOff x="3213101" y="5788025"/>
            <a:chExt cx="2224088" cy="171450"/>
          </a:xfrm>
        </p:grpSpPr>
        <p:sp>
          <p:nvSpPr>
            <p:cNvPr id="16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275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right transparent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6084889" y="323850"/>
            <a:ext cx="5113337" cy="2492990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6084888" y="3240088"/>
            <a:ext cx="5113338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Sub-heading </a:t>
            </a:r>
            <a:r>
              <a:rPr lang="en-US" dirty="0"/>
              <a:t>Tele-</a:t>
            </a:r>
            <a:r>
              <a:rPr lang="en-US" dirty="0" err="1"/>
              <a:t>GroteskFet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15" name="Gruppieren 14"/>
          <p:cNvGrpSpPr/>
          <p:nvPr userDrawn="1"/>
        </p:nvGrpSpPr>
        <p:grpSpPr bwMode="black">
          <a:xfrm>
            <a:off x="8974137" y="5788025"/>
            <a:ext cx="2224088" cy="171450"/>
            <a:chOff x="3213101" y="5788025"/>
            <a:chExt cx="2224088" cy="171450"/>
          </a:xfrm>
        </p:grpSpPr>
        <p:sp>
          <p:nvSpPr>
            <p:cNvPr id="16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3" name="Gruppieren 32"/>
          <p:cNvGrpSpPr/>
          <p:nvPr userDrawn="1"/>
        </p:nvGrpSpPr>
        <p:grpSpPr bwMode="black">
          <a:xfrm>
            <a:off x="6086475" y="5511800"/>
            <a:ext cx="1314450" cy="649288"/>
            <a:chOff x="323850" y="5511800"/>
            <a:chExt cx="1314450" cy="649288"/>
          </a:xfrm>
        </p:grpSpPr>
        <p:sp>
          <p:nvSpPr>
            <p:cNvPr id="34" name="Freeform 26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28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29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0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614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50"/>
            <a:ext cx="10874374" cy="830997"/>
          </a:xfrm>
          <a:noFill/>
        </p:spPr>
        <p:txBody>
          <a:bodyPr wrap="square" lIns="0" tIns="0">
            <a:spAutoFit/>
          </a:bodyPr>
          <a:lstStyle>
            <a:lvl1pPr>
              <a:defRPr sz="6000" baseline="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Content/Agenda</a:t>
            </a:r>
          </a:p>
        </p:txBody>
      </p:sp>
    </p:spTree>
    <p:extLst>
      <p:ext uri="{BB962C8B-B14F-4D97-AF65-F5344CB8AC3E}">
        <p14:creationId xmlns:p14="http://schemas.microsoft.com/office/powerpoint/2010/main" val="37186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vertical">
    <p:bg>
      <p:bgPr>
        <a:blipFill dpi="0" rotWithShape="1">
          <a:blip r:embed="rId4">
            <a:lum/>
          </a:blip>
          <a:srcRect/>
          <a:stretch>
            <a:fillRect l="-40000"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 bwMode="white">
          <a:xfrm>
            <a:off x="5760890" y="0"/>
            <a:ext cx="5761186" cy="648017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12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49"/>
            <a:ext cx="5113187" cy="4860926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Content/</a:t>
            </a:r>
            <a:br>
              <a:rPr lang="en-US" dirty="0"/>
            </a:br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567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 Living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1762125"/>
            <a:ext cx="10874374" cy="1661993"/>
          </a:xfrm>
          <a:noFill/>
        </p:spPr>
        <p:txBody>
          <a:bodyPr wrap="square" lIns="0" tIns="0">
            <a:sp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</a:t>
            </a:r>
            <a:br>
              <a:rPr lang="en-US" dirty="0"/>
            </a:br>
            <a:r>
              <a:rPr lang="en-US" dirty="0"/>
              <a:t>60 (75) 90 PT</a:t>
            </a:r>
          </a:p>
        </p:txBody>
      </p:sp>
    </p:spTree>
    <p:extLst>
      <p:ext uri="{BB962C8B-B14F-4D97-AF65-F5344CB8AC3E}">
        <p14:creationId xmlns:p14="http://schemas.microsoft.com/office/powerpoint/2010/main" val="662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Living Magenta vertical">
    <p:bg>
      <p:bgPr>
        <a:blipFill dpi="0" rotWithShape="1">
          <a:blip r:embed="rId2">
            <a:lum/>
          </a:blip>
          <a:srcRect/>
          <a:stretch>
            <a:fillRect l="-40000"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5761038" y="0"/>
            <a:ext cx="5761037" cy="6478666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6084888" y="323850"/>
            <a:ext cx="5113337" cy="5184775"/>
          </a:xfrm>
          <a:noFill/>
        </p:spPr>
        <p:txBody>
          <a:bodyPr wrap="square" lIns="0" tIns="0" anchor="ctr">
            <a:noAutofit/>
          </a:bodyPr>
          <a:lstStyle>
            <a:lvl1pPr>
              <a:defRPr sz="4500" baseline="0" smtClean="0">
                <a:solidFill>
                  <a:schemeClr val="tx2"/>
                </a:solidFill>
                <a:latin typeface="TeleGrotesk Headline" pitchFamily="2" charset="0"/>
              </a:defRPr>
            </a:lvl1pPr>
          </a:lstStyle>
          <a:p>
            <a:r>
              <a:rPr lang="en-US" dirty="0"/>
              <a:t>01</a:t>
            </a:r>
            <a:br>
              <a:rPr lang="en-US" dirty="0"/>
            </a:br>
            <a:r>
              <a:rPr lang="en-US" dirty="0" err="1"/>
              <a:t>TeleGrotesk</a:t>
            </a:r>
            <a:r>
              <a:rPr lang="en-US" dirty="0"/>
              <a:t> Headline</a:t>
            </a:r>
            <a:br>
              <a:rPr lang="en-US" dirty="0"/>
            </a:br>
            <a:r>
              <a:rPr lang="en-US" dirty="0"/>
              <a:t>(45) 60 PT</a:t>
            </a:r>
          </a:p>
        </p:txBody>
      </p:sp>
    </p:spTree>
    <p:extLst>
      <p:ext uri="{BB962C8B-B14F-4D97-AF65-F5344CB8AC3E}">
        <p14:creationId xmlns:p14="http://schemas.microsoft.com/office/powerpoint/2010/main" val="159052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22075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11593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832475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 anchor="ctr"/>
          <a:lstStyle>
            <a:lvl1pPr>
              <a:defRPr sz="1800" baseline="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9335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32624" y="251999"/>
            <a:ext cx="5365601" cy="807561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832625" y="1476374"/>
            <a:ext cx="5365600" cy="4032251"/>
          </a:xfrm>
        </p:spPr>
        <p:txBody>
          <a:bodyPr anchor="ctr"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689600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23855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right"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 bwMode="white">
          <a:xfrm>
            <a:off x="5762624" y="0"/>
            <a:ext cx="5761038" cy="648017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6086475" y="323850"/>
            <a:ext cx="5113337" cy="2492990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6086474" y="3240088"/>
            <a:ext cx="5113338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Sub-heading </a:t>
            </a:r>
            <a:r>
              <a:rPr lang="en-US" dirty="0"/>
              <a:t>Tele-</a:t>
            </a:r>
            <a:r>
              <a:rPr lang="en-US" dirty="0" err="1"/>
              <a:t>GroteskFet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40" name="Gruppieren 39"/>
          <p:cNvGrpSpPr/>
          <p:nvPr userDrawn="1"/>
        </p:nvGrpSpPr>
        <p:grpSpPr bwMode="black">
          <a:xfrm>
            <a:off x="8974137" y="5788025"/>
            <a:ext cx="2224088" cy="171450"/>
            <a:chOff x="3213101" y="5788025"/>
            <a:chExt cx="2224088" cy="171450"/>
          </a:xfrm>
        </p:grpSpPr>
        <p:sp>
          <p:nvSpPr>
            <p:cNvPr id="41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6" name="Gruppieren 65"/>
          <p:cNvGrpSpPr/>
          <p:nvPr userDrawn="1"/>
        </p:nvGrpSpPr>
        <p:grpSpPr bwMode="black">
          <a:xfrm>
            <a:off x="6086475" y="5511800"/>
            <a:ext cx="1314450" cy="649288"/>
            <a:chOff x="323850" y="5511800"/>
            <a:chExt cx="1314450" cy="649288"/>
          </a:xfrm>
        </p:grpSpPr>
        <p:sp>
          <p:nvSpPr>
            <p:cNvPr id="67" name="Freeform 26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7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8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9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30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508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260701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4000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281977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8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99" y="1476374"/>
            <a:ext cx="10872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buClr>
                <a:schemeClr val="tx1"/>
              </a:buClr>
              <a:defRPr baseline="0"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78815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53656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475" y="1476374"/>
            <a:ext cx="5364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41084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668475" y="1476375"/>
            <a:ext cx="3528000" cy="4032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996237" y="1476376"/>
            <a:ext cx="3528000" cy="4032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21714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28 (32)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4000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 baseline="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32316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3078158" y="1476375"/>
            <a:ext cx="26100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475" y="1476374"/>
            <a:ext cx="2610000" cy="40322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38995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haded box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/>
          </p:cNvSpPr>
          <p:nvPr userDrawn="1"/>
        </p:nvSpPr>
        <p:spPr bwMode="invGray">
          <a:xfrm>
            <a:off x="324000" y="2948089"/>
            <a:ext cx="10872000" cy="2236686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24000" y="1841960"/>
            <a:ext cx="10416151" cy="3342815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72000" rIns="144000" bIns="72000"/>
          <a:lstStyle/>
          <a:p>
            <a:pPr defTabSz="576263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endParaRPr lang="en-US" sz="4000" noProof="0" dirty="0">
              <a:solidFill>
                <a:srgbClr val="E20074"/>
              </a:solidFill>
              <a:latin typeface="TeleGrotesk Headline Ultra" pitchFamily="2" charset="0"/>
              <a:cs typeface="Arial Unicode MS" panose="020B0604020202020204" pitchFamily="34" charset="-128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24000" y="2153265"/>
            <a:ext cx="9719802" cy="3031510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80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4800" dirty="0"/>
              <a:t>TELEGROTESK Headline ULTRA</a:t>
            </a:r>
            <a:br>
              <a:rPr lang="en-US" sz="4800" dirty="0"/>
            </a:br>
            <a:r>
              <a:rPr lang="en-US" sz="4800" dirty="0">
                <a:latin typeface="TeleGrotesk Headline" pitchFamily="2" charset="0"/>
              </a:rPr>
              <a:t>Maximum of 3 lines</a:t>
            </a:r>
            <a:br>
              <a:rPr lang="en-US" sz="4800" dirty="0">
                <a:latin typeface="TeleGrotesk Headline" pitchFamily="2" charset="0"/>
              </a:rPr>
            </a:br>
            <a:r>
              <a:rPr lang="en-US" sz="4800" dirty="0">
                <a:latin typeface="TeleGrotesk Headline" pitchFamily="2" charset="0"/>
              </a:rPr>
              <a:t>40 (48) 60 PT</a:t>
            </a:r>
            <a:endParaRPr lang="en-US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23850" y="4536000"/>
            <a:ext cx="9719951" cy="384080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dirty="0"/>
              <a:t>Sub-heading: Tele-</a:t>
            </a:r>
            <a:r>
              <a:rPr lang="en-US" dirty="0" err="1"/>
              <a:t>Grotesk</a:t>
            </a:r>
            <a:r>
              <a:rPr lang="en-US" dirty="0"/>
              <a:t> Normal, 24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45079" name="Gruppieren 45078"/>
          <p:cNvGrpSpPr/>
          <p:nvPr userDrawn="1"/>
        </p:nvGrpSpPr>
        <p:grpSpPr>
          <a:xfrm>
            <a:off x="323850" y="5673725"/>
            <a:ext cx="987425" cy="485775"/>
            <a:chOff x="323850" y="5673725"/>
            <a:chExt cx="987425" cy="4857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23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3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623888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919163" y="5897563"/>
              <a:ext cx="96838" cy="96838"/>
            </a:xfrm>
            <a:custGeom>
              <a:avLst/>
              <a:gdLst>
                <a:gd name="T0" fmla="*/ 0 w 61"/>
                <a:gd name="T1" fmla="*/ 61 h 61"/>
                <a:gd name="T2" fmla="*/ 0 w 61"/>
                <a:gd name="T3" fmla="*/ 0 h 61"/>
                <a:gd name="T4" fmla="*/ 31 w 61"/>
                <a:gd name="T5" fmla="*/ 0 h 61"/>
                <a:gd name="T6" fmla="*/ 61 w 61"/>
                <a:gd name="T7" fmla="*/ 0 h 61"/>
                <a:gd name="T8" fmla="*/ 61 w 61"/>
                <a:gd name="T9" fmla="*/ 61 h 61"/>
                <a:gd name="T10" fmla="*/ 0 w 6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61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212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323850" y="5673725"/>
              <a:ext cx="398463" cy="485775"/>
            </a:xfrm>
            <a:custGeom>
              <a:avLst/>
              <a:gdLst>
                <a:gd name="T0" fmla="*/ 402 w 407"/>
                <a:gd name="T1" fmla="*/ 0 h 496"/>
                <a:gd name="T2" fmla="*/ 5 w 407"/>
                <a:gd name="T3" fmla="*/ 0 h 496"/>
                <a:gd name="T4" fmla="*/ 0 w 407"/>
                <a:gd name="T5" fmla="*/ 175 h 496"/>
                <a:gd name="T6" fmla="*/ 26 w 407"/>
                <a:gd name="T7" fmla="*/ 179 h 496"/>
                <a:gd name="T8" fmla="*/ 67 w 407"/>
                <a:gd name="T9" fmla="*/ 64 h 496"/>
                <a:gd name="T10" fmla="*/ 164 w 407"/>
                <a:gd name="T11" fmla="*/ 23 h 496"/>
                <a:gd name="T12" fmla="*/ 164 w 407"/>
                <a:gd name="T13" fmla="*/ 390 h 496"/>
                <a:gd name="T14" fmla="*/ 150 w 407"/>
                <a:gd name="T15" fmla="*/ 452 h 496"/>
                <a:gd name="T16" fmla="*/ 110 w 407"/>
                <a:gd name="T17" fmla="*/ 467 h 496"/>
                <a:gd name="T18" fmla="*/ 81 w 407"/>
                <a:gd name="T19" fmla="*/ 468 h 496"/>
                <a:gd name="T20" fmla="*/ 81 w 407"/>
                <a:gd name="T21" fmla="*/ 496 h 496"/>
                <a:gd name="T22" fmla="*/ 326 w 407"/>
                <a:gd name="T23" fmla="*/ 496 h 496"/>
                <a:gd name="T24" fmla="*/ 326 w 407"/>
                <a:gd name="T25" fmla="*/ 468 h 496"/>
                <a:gd name="T26" fmla="*/ 297 w 407"/>
                <a:gd name="T27" fmla="*/ 467 h 496"/>
                <a:gd name="T28" fmla="*/ 257 w 407"/>
                <a:gd name="T29" fmla="*/ 452 h 496"/>
                <a:gd name="T30" fmla="*/ 243 w 407"/>
                <a:gd name="T31" fmla="*/ 390 h 496"/>
                <a:gd name="T32" fmla="*/ 243 w 407"/>
                <a:gd name="T33" fmla="*/ 23 h 496"/>
                <a:gd name="T34" fmla="*/ 340 w 407"/>
                <a:gd name="T35" fmla="*/ 64 h 496"/>
                <a:gd name="T36" fmla="*/ 381 w 407"/>
                <a:gd name="T37" fmla="*/ 179 h 496"/>
                <a:gd name="T38" fmla="*/ 407 w 407"/>
                <a:gd name="T39" fmla="*/ 175 h 496"/>
                <a:gd name="T40" fmla="*/ 402 w 407"/>
                <a:gd name="T4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" h="496">
                  <a:moveTo>
                    <a:pt x="40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31" y="128"/>
                    <a:pt x="45" y="89"/>
                    <a:pt x="67" y="64"/>
                  </a:cubicBezTo>
                  <a:cubicBezTo>
                    <a:pt x="90" y="38"/>
                    <a:pt x="122" y="25"/>
                    <a:pt x="164" y="23"/>
                  </a:cubicBezTo>
                  <a:cubicBezTo>
                    <a:pt x="164" y="390"/>
                    <a:pt x="164" y="390"/>
                    <a:pt x="164" y="390"/>
                  </a:cubicBezTo>
                  <a:cubicBezTo>
                    <a:pt x="164" y="422"/>
                    <a:pt x="159" y="442"/>
                    <a:pt x="150" y="452"/>
                  </a:cubicBezTo>
                  <a:cubicBezTo>
                    <a:pt x="142" y="460"/>
                    <a:pt x="129" y="465"/>
                    <a:pt x="110" y="467"/>
                  </a:cubicBezTo>
                  <a:cubicBezTo>
                    <a:pt x="104" y="467"/>
                    <a:pt x="95" y="468"/>
                    <a:pt x="81" y="468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326" y="496"/>
                    <a:pt x="326" y="496"/>
                    <a:pt x="326" y="496"/>
                  </a:cubicBezTo>
                  <a:cubicBezTo>
                    <a:pt x="326" y="468"/>
                    <a:pt x="326" y="468"/>
                    <a:pt x="326" y="468"/>
                  </a:cubicBezTo>
                  <a:cubicBezTo>
                    <a:pt x="312" y="468"/>
                    <a:pt x="303" y="467"/>
                    <a:pt x="297" y="467"/>
                  </a:cubicBezTo>
                  <a:cubicBezTo>
                    <a:pt x="278" y="465"/>
                    <a:pt x="265" y="460"/>
                    <a:pt x="257" y="452"/>
                  </a:cubicBezTo>
                  <a:cubicBezTo>
                    <a:pt x="248" y="442"/>
                    <a:pt x="243" y="422"/>
                    <a:pt x="243" y="390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84" y="25"/>
                    <a:pt x="317" y="38"/>
                    <a:pt x="340" y="64"/>
                  </a:cubicBezTo>
                  <a:cubicBezTo>
                    <a:pt x="362" y="89"/>
                    <a:pt x="376" y="128"/>
                    <a:pt x="381" y="179"/>
                  </a:cubicBezTo>
                  <a:cubicBezTo>
                    <a:pt x="407" y="175"/>
                    <a:pt x="407" y="175"/>
                    <a:pt x="407" y="175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5078" name="Gruppieren 45077"/>
          <p:cNvGrpSpPr/>
          <p:nvPr userDrawn="1"/>
        </p:nvGrpSpPr>
        <p:grpSpPr>
          <a:xfrm>
            <a:off x="9517063" y="5881688"/>
            <a:ext cx="1679576" cy="128588"/>
            <a:chOff x="9517063" y="5881688"/>
            <a:chExt cx="1679576" cy="128588"/>
          </a:xfrm>
        </p:grpSpPr>
        <p:sp>
          <p:nvSpPr>
            <p:cNvPr id="45061" name="Freeform 35"/>
            <p:cNvSpPr>
              <a:spLocks/>
            </p:cNvSpPr>
            <p:nvPr userDrawn="1"/>
          </p:nvSpPr>
          <p:spPr bwMode="auto">
            <a:xfrm>
              <a:off x="9517063" y="5884863"/>
              <a:ext cx="76200" cy="122238"/>
            </a:xfrm>
            <a:custGeom>
              <a:avLst/>
              <a:gdLst>
                <a:gd name="T0" fmla="*/ 0 w 48"/>
                <a:gd name="T1" fmla="*/ 77 h 77"/>
                <a:gd name="T2" fmla="*/ 0 w 48"/>
                <a:gd name="T3" fmla="*/ 0 h 77"/>
                <a:gd name="T4" fmla="*/ 17 w 48"/>
                <a:gd name="T5" fmla="*/ 0 h 77"/>
                <a:gd name="T6" fmla="*/ 17 w 48"/>
                <a:gd name="T7" fmla="*/ 63 h 77"/>
                <a:gd name="T8" fmla="*/ 48 w 48"/>
                <a:gd name="T9" fmla="*/ 63 h 77"/>
                <a:gd name="T10" fmla="*/ 48 w 48"/>
                <a:gd name="T11" fmla="*/ 77 h 77"/>
                <a:gd name="T12" fmla="*/ 0 w 48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63"/>
                  </a:lnTo>
                  <a:lnTo>
                    <a:pt x="48" y="63"/>
                  </a:lnTo>
                  <a:lnTo>
                    <a:pt x="48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2" name="Freeform 36"/>
            <p:cNvSpPr>
              <a:spLocks/>
            </p:cNvSpPr>
            <p:nvPr userDrawn="1"/>
          </p:nvSpPr>
          <p:spPr bwMode="auto">
            <a:xfrm>
              <a:off x="960913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3" name="Freeform 37"/>
            <p:cNvSpPr>
              <a:spLocks/>
            </p:cNvSpPr>
            <p:nvPr userDrawn="1"/>
          </p:nvSpPr>
          <p:spPr bwMode="auto">
            <a:xfrm>
              <a:off x="9658351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7 w 47"/>
                <a:gd name="T9" fmla="*/ 14 h 77"/>
                <a:gd name="T10" fmla="*/ 17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7 w 47"/>
                <a:gd name="T17" fmla="*/ 45 h 77"/>
                <a:gd name="T18" fmla="*/ 17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7" y="14"/>
                  </a:lnTo>
                  <a:lnTo>
                    <a:pt x="17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7" y="45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4" name="Freeform 38"/>
            <p:cNvSpPr>
              <a:spLocks/>
            </p:cNvSpPr>
            <p:nvPr userDrawn="1"/>
          </p:nvSpPr>
          <p:spPr bwMode="auto">
            <a:xfrm>
              <a:off x="9748838" y="5884863"/>
              <a:ext cx="79375" cy="122238"/>
            </a:xfrm>
            <a:custGeom>
              <a:avLst/>
              <a:gdLst>
                <a:gd name="T0" fmla="*/ 0 w 50"/>
                <a:gd name="T1" fmla="*/ 77 h 77"/>
                <a:gd name="T2" fmla="*/ 0 w 50"/>
                <a:gd name="T3" fmla="*/ 0 h 77"/>
                <a:gd name="T4" fmla="*/ 50 w 50"/>
                <a:gd name="T5" fmla="*/ 0 h 77"/>
                <a:gd name="T6" fmla="*/ 50 w 50"/>
                <a:gd name="T7" fmla="*/ 14 h 77"/>
                <a:gd name="T8" fmla="*/ 17 w 50"/>
                <a:gd name="T9" fmla="*/ 14 h 77"/>
                <a:gd name="T10" fmla="*/ 17 w 50"/>
                <a:gd name="T11" fmla="*/ 31 h 77"/>
                <a:gd name="T12" fmla="*/ 47 w 50"/>
                <a:gd name="T13" fmla="*/ 31 h 77"/>
                <a:gd name="T14" fmla="*/ 47 w 50"/>
                <a:gd name="T15" fmla="*/ 44 h 77"/>
                <a:gd name="T16" fmla="*/ 17 w 50"/>
                <a:gd name="T17" fmla="*/ 44 h 77"/>
                <a:gd name="T18" fmla="*/ 17 w 50"/>
                <a:gd name="T19" fmla="*/ 63 h 77"/>
                <a:gd name="T20" fmla="*/ 50 w 50"/>
                <a:gd name="T21" fmla="*/ 63 h 77"/>
                <a:gd name="T22" fmla="*/ 50 w 50"/>
                <a:gd name="T23" fmla="*/ 77 h 77"/>
                <a:gd name="T24" fmla="*/ 0 w 5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7">
                  <a:moveTo>
                    <a:pt x="0" y="7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7" y="14"/>
                  </a:lnTo>
                  <a:lnTo>
                    <a:pt x="17" y="31"/>
                  </a:lnTo>
                  <a:lnTo>
                    <a:pt x="47" y="31"/>
                  </a:lnTo>
                  <a:lnTo>
                    <a:pt x="47" y="44"/>
                  </a:lnTo>
                  <a:lnTo>
                    <a:pt x="17" y="44"/>
                  </a:lnTo>
                  <a:lnTo>
                    <a:pt x="17" y="63"/>
                  </a:lnTo>
                  <a:lnTo>
                    <a:pt x="50" y="63"/>
                  </a:lnTo>
                  <a:lnTo>
                    <a:pt x="5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5" name="Freeform 39"/>
            <p:cNvSpPr>
              <a:spLocks/>
            </p:cNvSpPr>
            <p:nvPr userDrawn="1"/>
          </p:nvSpPr>
          <p:spPr bwMode="auto">
            <a:xfrm>
              <a:off x="989488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6" name="Freeform 40"/>
            <p:cNvSpPr>
              <a:spLocks/>
            </p:cNvSpPr>
            <p:nvPr userDrawn="1"/>
          </p:nvSpPr>
          <p:spPr bwMode="auto">
            <a:xfrm>
              <a:off x="9939338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7" name="Freeform 41"/>
            <p:cNvSpPr>
              <a:spLocks/>
            </p:cNvSpPr>
            <p:nvPr userDrawn="1"/>
          </p:nvSpPr>
          <p:spPr bwMode="auto">
            <a:xfrm>
              <a:off x="10088563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6 w 47"/>
                <a:gd name="T9" fmla="*/ 14 h 77"/>
                <a:gd name="T10" fmla="*/ 16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6 w 47"/>
                <a:gd name="T17" fmla="*/ 45 h 77"/>
                <a:gd name="T18" fmla="*/ 16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6" y="14"/>
                  </a:lnTo>
                  <a:lnTo>
                    <a:pt x="16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6" y="45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8" name="Freeform 42"/>
            <p:cNvSpPr>
              <a:spLocks noEditPoints="1"/>
            </p:cNvSpPr>
            <p:nvPr userDrawn="1"/>
          </p:nvSpPr>
          <p:spPr bwMode="auto">
            <a:xfrm>
              <a:off x="10172701" y="5881688"/>
              <a:ext cx="104775" cy="128588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69" name="Freeform 43"/>
            <p:cNvSpPr>
              <a:spLocks noEditPoints="1"/>
            </p:cNvSpPr>
            <p:nvPr userDrawn="1"/>
          </p:nvSpPr>
          <p:spPr bwMode="auto">
            <a:xfrm>
              <a:off x="10296526" y="5884863"/>
              <a:ext cx="92075" cy="122238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0" name="Freeform 44"/>
            <p:cNvSpPr>
              <a:spLocks/>
            </p:cNvSpPr>
            <p:nvPr userDrawn="1"/>
          </p:nvSpPr>
          <p:spPr bwMode="auto">
            <a:xfrm>
              <a:off x="10448926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1" name="Freeform 45"/>
            <p:cNvSpPr>
              <a:spLocks/>
            </p:cNvSpPr>
            <p:nvPr userDrawn="1"/>
          </p:nvSpPr>
          <p:spPr bwMode="auto">
            <a:xfrm>
              <a:off x="10552113" y="5884863"/>
              <a:ext cx="92075" cy="122238"/>
            </a:xfrm>
            <a:custGeom>
              <a:avLst/>
              <a:gdLst>
                <a:gd name="T0" fmla="*/ 0 w 58"/>
                <a:gd name="T1" fmla="*/ 77 h 77"/>
                <a:gd name="T2" fmla="*/ 0 w 58"/>
                <a:gd name="T3" fmla="*/ 0 h 77"/>
                <a:gd name="T4" fmla="*/ 17 w 58"/>
                <a:gd name="T5" fmla="*/ 0 h 77"/>
                <a:gd name="T6" fmla="*/ 17 w 58"/>
                <a:gd name="T7" fmla="*/ 29 h 77"/>
                <a:gd name="T8" fmla="*/ 41 w 58"/>
                <a:gd name="T9" fmla="*/ 29 h 77"/>
                <a:gd name="T10" fmla="*/ 41 w 58"/>
                <a:gd name="T11" fmla="*/ 0 h 77"/>
                <a:gd name="T12" fmla="*/ 58 w 58"/>
                <a:gd name="T13" fmla="*/ 0 h 77"/>
                <a:gd name="T14" fmla="*/ 58 w 58"/>
                <a:gd name="T15" fmla="*/ 77 h 77"/>
                <a:gd name="T16" fmla="*/ 41 w 58"/>
                <a:gd name="T17" fmla="*/ 77 h 77"/>
                <a:gd name="T18" fmla="*/ 41 w 58"/>
                <a:gd name="T19" fmla="*/ 43 h 77"/>
                <a:gd name="T20" fmla="*/ 17 w 58"/>
                <a:gd name="T21" fmla="*/ 43 h 77"/>
                <a:gd name="T22" fmla="*/ 17 w 58"/>
                <a:gd name="T23" fmla="*/ 77 h 77"/>
                <a:gd name="T24" fmla="*/ 0 w 58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9"/>
                  </a:lnTo>
                  <a:lnTo>
                    <a:pt x="41" y="29"/>
                  </a:lnTo>
                  <a:lnTo>
                    <a:pt x="41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41" y="77"/>
                  </a:lnTo>
                  <a:lnTo>
                    <a:pt x="41" y="43"/>
                  </a:lnTo>
                  <a:lnTo>
                    <a:pt x="17" y="43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2" name="Freeform 46"/>
            <p:cNvSpPr>
              <a:spLocks noEditPoints="1"/>
            </p:cNvSpPr>
            <p:nvPr userDrawn="1"/>
          </p:nvSpPr>
          <p:spPr bwMode="auto">
            <a:xfrm>
              <a:off x="10656888" y="5884863"/>
              <a:ext cx="104775" cy="122238"/>
            </a:xfrm>
            <a:custGeom>
              <a:avLst/>
              <a:gdLst>
                <a:gd name="T0" fmla="*/ 25 w 66"/>
                <a:gd name="T1" fmla="*/ 0 h 77"/>
                <a:gd name="T2" fmla="*/ 42 w 66"/>
                <a:gd name="T3" fmla="*/ 0 h 77"/>
                <a:gd name="T4" fmla="*/ 66 w 66"/>
                <a:gd name="T5" fmla="*/ 77 h 77"/>
                <a:gd name="T6" fmla="*/ 49 w 66"/>
                <a:gd name="T7" fmla="*/ 77 h 77"/>
                <a:gd name="T8" fmla="*/ 44 w 66"/>
                <a:gd name="T9" fmla="*/ 60 h 77"/>
                <a:gd name="T10" fmla="*/ 22 w 66"/>
                <a:gd name="T11" fmla="*/ 60 h 77"/>
                <a:gd name="T12" fmla="*/ 18 w 66"/>
                <a:gd name="T13" fmla="*/ 77 h 77"/>
                <a:gd name="T14" fmla="*/ 0 w 66"/>
                <a:gd name="T15" fmla="*/ 77 h 77"/>
                <a:gd name="T16" fmla="*/ 25 w 66"/>
                <a:gd name="T17" fmla="*/ 0 h 77"/>
                <a:gd name="T18" fmla="*/ 26 w 66"/>
                <a:gd name="T19" fmla="*/ 47 h 77"/>
                <a:gd name="T20" fmla="*/ 41 w 66"/>
                <a:gd name="T21" fmla="*/ 47 h 77"/>
                <a:gd name="T22" fmla="*/ 33 w 66"/>
                <a:gd name="T23" fmla="*/ 21 h 77"/>
                <a:gd name="T24" fmla="*/ 26 w 66"/>
                <a:gd name="T25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7">
                  <a:moveTo>
                    <a:pt x="25" y="0"/>
                  </a:moveTo>
                  <a:lnTo>
                    <a:pt x="42" y="0"/>
                  </a:lnTo>
                  <a:lnTo>
                    <a:pt x="66" y="77"/>
                  </a:lnTo>
                  <a:lnTo>
                    <a:pt x="49" y="77"/>
                  </a:lnTo>
                  <a:lnTo>
                    <a:pt x="44" y="60"/>
                  </a:lnTo>
                  <a:lnTo>
                    <a:pt x="22" y="60"/>
                  </a:lnTo>
                  <a:lnTo>
                    <a:pt x="18" y="77"/>
                  </a:lnTo>
                  <a:lnTo>
                    <a:pt x="0" y="77"/>
                  </a:lnTo>
                  <a:lnTo>
                    <a:pt x="25" y="0"/>
                  </a:lnTo>
                  <a:close/>
                  <a:moveTo>
                    <a:pt x="26" y="47"/>
                  </a:moveTo>
                  <a:lnTo>
                    <a:pt x="41" y="47"/>
                  </a:lnTo>
                  <a:lnTo>
                    <a:pt x="33" y="21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3" name="Freeform 47"/>
            <p:cNvSpPr>
              <a:spLocks noEditPoints="1"/>
            </p:cNvSpPr>
            <p:nvPr userDrawn="1"/>
          </p:nvSpPr>
          <p:spPr bwMode="auto">
            <a:xfrm>
              <a:off x="10775951" y="5884863"/>
              <a:ext cx="90488" cy="122238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4" name="Freeform 48"/>
            <p:cNvSpPr>
              <a:spLocks/>
            </p:cNvSpPr>
            <p:nvPr userDrawn="1"/>
          </p:nvSpPr>
          <p:spPr bwMode="auto">
            <a:xfrm>
              <a:off x="10887076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5" name="Freeform 49"/>
            <p:cNvSpPr>
              <a:spLocks/>
            </p:cNvSpPr>
            <p:nvPr userDrawn="1"/>
          </p:nvSpPr>
          <p:spPr bwMode="auto">
            <a:xfrm>
              <a:off x="10936288" y="5884863"/>
              <a:ext cx="90488" cy="122238"/>
            </a:xfrm>
            <a:custGeom>
              <a:avLst/>
              <a:gdLst>
                <a:gd name="T0" fmla="*/ 0 w 57"/>
                <a:gd name="T1" fmla="*/ 77 h 77"/>
                <a:gd name="T2" fmla="*/ 0 w 57"/>
                <a:gd name="T3" fmla="*/ 0 h 77"/>
                <a:gd name="T4" fmla="*/ 17 w 57"/>
                <a:gd name="T5" fmla="*/ 0 h 77"/>
                <a:gd name="T6" fmla="*/ 41 w 57"/>
                <a:gd name="T7" fmla="*/ 50 h 77"/>
                <a:gd name="T8" fmla="*/ 41 w 57"/>
                <a:gd name="T9" fmla="*/ 0 h 77"/>
                <a:gd name="T10" fmla="*/ 57 w 57"/>
                <a:gd name="T11" fmla="*/ 0 h 77"/>
                <a:gd name="T12" fmla="*/ 57 w 57"/>
                <a:gd name="T13" fmla="*/ 77 h 77"/>
                <a:gd name="T14" fmla="*/ 41 w 57"/>
                <a:gd name="T15" fmla="*/ 77 h 77"/>
                <a:gd name="T16" fmla="*/ 16 w 57"/>
                <a:gd name="T17" fmla="*/ 27 h 77"/>
                <a:gd name="T18" fmla="*/ 16 w 57"/>
                <a:gd name="T19" fmla="*/ 77 h 77"/>
                <a:gd name="T20" fmla="*/ 0 w 5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41" y="5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77"/>
                  </a:lnTo>
                  <a:lnTo>
                    <a:pt x="41" y="77"/>
                  </a:lnTo>
                  <a:lnTo>
                    <a:pt x="16" y="27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6" name="Freeform 50"/>
            <p:cNvSpPr>
              <a:spLocks/>
            </p:cNvSpPr>
            <p:nvPr userDrawn="1"/>
          </p:nvSpPr>
          <p:spPr bwMode="auto">
            <a:xfrm>
              <a:off x="11045826" y="5881688"/>
              <a:ext cx="100013" cy="128588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077" name="Freeform 51"/>
            <p:cNvSpPr>
              <a:spLocks/>
            </p:cNvSpPr>
            <p:nvPr userDrawn="1"/>
          </p:nvSpPr>
          <p:spPr bwMode="auto">
            <a:xfrm>
              <a:off x="11169651" y="5981700"/>
              <a:ext cx="26988" cy="25400"/>
            </a:xfrm>
            <a:custGeom>
              <a:avLst/>
              <a:gdLst>
                <a:gd name="T0" fmla="*/ 17 w 17"/>
                <a:gd name="T1" fmla="*/ 0 h 16"/>
                <a:gd name="T2" fmla="*/ 17 w 17"/>
                <a:gd name="T3" fmla="*/ 16 h 16"/>
                <a:gd name="T4" fmla="*/ 0 w 17"/>
                <a:gd name="T5" fmla="*/ 16 h 16"/>
                <a:gd name="T6" fmla="*/ 0 w 17"/>
                <a:gd name="T7" fmla="*/ 0 h 16"/>
                <a:gd name="T8" fmla="*/ 9 w 17"/>
                <a:gd name="T9" fmla="*/ 0 h 16"/>
                <a:gd name="T10" fmla="*/ 17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431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TKOM_39L_Grillen_7475.jpg"/>
          <p:cNvPicPr>
            <a:picLocks noChangeAspect="1"/>
          </p:cNvPicPr>
          <p:nvPr userDrawn="1"/>
        </p:nvPicPr>
        <p:blipFill>
          <a:blip r:embed="rId2"/>
          <a:srcRect b="58195"/>
          <a:stretch>
            <a:fillRect/>
          </a:stretch>
        </p:blipFill>
        <p:spPr bwMode="hidden">
          <a:xfrm>
            <a:off x="323849" y="324000"/>
            <a:ext cx="10872000" cy="3032196"/>
          </a:xfrm>
          <a:prstGeom prst="rect">
            <a:avLst/>
          </a:prstGeom>
        </p:spPr>
      </p:pic>
      <p:pic>
        <p:nvPicPr>
          <p:cNvPr id="10" name="Picture 27" descr="magenta_flaeche_70"/>
          <p:cNvPicPr>
            <a:picLocks noChangeArrowheads="1"/>
          </p:cNvPicPr>
          <p:nvPr userDrawn="1"/>
        </p:nvPicPr>
        <p:blipFill>
          <a:blip r:embed="rId3" cstate="print"/>
          <a:srcRect r="11" b="-468"/>
          <a:stretch>
            <a:fillRect/>
          </a:stretch>
        </p:blipFill>
        <p:spPr bwMode="ltGray">
          <a:xfrm>
            <a:off x="323850" y="2897408"/>
            <a:ext cx="10872000" cy="458788"/>
          </a:xfrm>
          <a:prstGeom prst="rect">
            <a:avLst/>
          </a:prstGeom>
          <a:noFill/>
        </p:spPr>
      </p:pic>
      <p:sp>
        <p:nvSpPr>
          <p:cNvPr id="45058" name="Titelplatzhalter 1"/>
          <p:cNvSpPr>
            <a:spLocks noGrp="1"/>
          </p:cNvSpPr>
          <p:nvPr userDrawn="1">
            <p:ph type="ctrTitle" hasCustomPrompt="1"/>
          </p:nvPr>
        </p:nvSpPr>
        <p:spPr bwMode="ltGray">
          <a:xfrm>
            <a:off x="323850" y="3203795"/>
            <a:ext cx="10872000" cy="1980980"/>
          </a:xfrm>
          <a:solidFill>
            <a:schemeClr val="tx2"/>
          </a:solidFill>
        </p:spPr>
        <p:txBody>
          <a:bodyPr lIns="143990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</a:t>
            </a:r>
            <a:br>
              <a:rPr lang="en-US" dirty="0"/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Maximum of 2 lines, (40) 48 PT</a:t>
            </a:r>
            <a:endParaRPr lang="en-US" dirty="0"/>
          </a:p>
        </p:txBody>
      </p:sp>
      <p:sp>
        <p:nvSpPr>
          <p:cNvPr id="45059" name="Textplatzhalter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23850" y="4536000"/>
            <a:ext cx="10869614" cy="384080"/>
          </a:xfrm>
        </p:spPr>
        <p:txBody>
          <a:bodyPr lIns="143990">
            <a:spAutoFit/>
          </a:bodyPr>
          <a:lstStyle>
            <a:lvl1pPr marL="0" marR="0" indent="0" algn="l" defTabSz="576226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dirty="0"/>
              <a:t>Sub-heading: Tele-</a:t>
            </a:r>
            <a:r>
              <a:rPr lang="en-US" dirty="0" err="1"/>
              <a:t>Grotesk</a:t>
            </a:r>
            <a:r>
              <a:rPr lang="en-US" dirty="0"/>
              <a:t> Normal, 24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323850" y="5673725"/>
            <a:ext cx="987425" cy="485775"/>
            <a:chOff x="323850" y="5673725"/>
            <a:chExt cx="987425" cy="485775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323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3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623888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919163" y="5897563"/>
              <a:ext cx="96838" cy="96838"/>
            </a:xfrm>
            <a:custGeom>
              <a:avLst/>
              <a:gdLst>
                <a:gd name="T0" fmla="*/ 0 w 61"/>
                <a:gd name="T1" fmla="*/ 61 h 61"/>
                <a:gd name="T2" fmla="*/ 0 w 61"/>
                <a:gd name="T3" fmla="*/ 0 h 61"/>
                <a:gd name="T4" fmla="*/ 31 w 61"/>
                <a:gd name="T5" fmla="*/ 0 h 61"/>
                <a:gd name="T6" fmla="*/ 61 w 61"/>
                <a:gd name="T7" fmla="*/ 0 h 61"/>
                <a:gd name="T8" fmla="*/ 61 w 61"/>
                <a:gd name="T9" fmla="*/ 61 h 61"/>
                <a:gd name="T10" fmla="*/ 0 w 61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1">
                  <a:moveTo>
                    <a:pt x="0" y="61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1212850" y="5897563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323850" y="5673725"/>
              <a:ext cx="398463" cy="485775"/>
            </a:xfrm>
            <a:custGeom>
              <a:avLst/>
              <a:gdLst>
                <a:gd name="T0" fmla="*/ 402 w 407"/>
                <a:gd name="T1" fmla="*/ 0 h 496"/>
                <a:gd name="T2" fmla="*/ 5 w 407"/>
                <a:gd name="T3" fmla="*/ 0 h 496"/>
                <a:gd name="T4" fmla="*/ 0 w 407"/>
                <a:gd name="T5" fmla="*/ 175 h 496"/>
                <a:gd name="T6" fmla="*/ 26 w 407"/>
                <a:gd name="T7" fmla="*/ 179 h 496"/>
                <a:gd name="T8" fmla="*/ 67 w 407"/>
                <a:gd name="T9" fmla="*/ 64 h 496"/>
                <a:gd name="T10" fmla="*/ 164 w 407"/>
                <a:gd name="T11" fmla="*/ 23 h 496"/>
                <a:gd name="T12" fmla="*/ 164 w 407"/>
                <a:gd name="T13" fmla="*/ 390 h 496"/>
                <a:gd name="T14" fmla="*/ 150 w 407"/>
                <a:gd name="T15" fmla="*/ 452 h 496"/>
                <a:gd name="T16" fmla="*/ 110 w 407"/>
                <a:gd name="T17" fmla="*/ 467 h 496"/>
                <a:gd name="T18" fmla="*/ 81 w 407"/>
                <a:gd name="T19" fmla="*/ 468 h 496"/>
                <a:gd name="T20" fmla="*/ 81 w 407"/>
                <a:gd name="T21" fmla="*/ 496 h 496"/>
                <a:gd name="T22" fmla="*/ 326 w 407"/>
                <a:gd name="T23" fmla="*/ 496 h 496"/>
                <a:gd name="T24" fmla="*/ 326 w 407"/>
                <a:gd name="T25" fmla="*/ 468 h 496"/>
                <a:gd name="T26" fmla="*/ 297 w 407"/>
                <a:gd name="T27" fmla="*/ 467 h 496"/>
                <a:gd name="T28" fmla="*/ 257 w 407"/>
                <a:gd name="T29" fmla="*/ 452 h 496"/>
                <a:gd name="T30" fmla="*/ 243 w 407"/>
                <a:gd name="T31" fmla="*/ 390 h 496"/>
                <a:gd name="T32" fmla="*/ 243 w 407"/>
                <a:gd name="T33" fmla="*/ 23 h 496"/>
                <a:gd name="T34" fmla="*/ 340 w 407"/>
                <a:gd name="T35" fmla="*/ 64 h 496"/>
                <a:gd name="T36" fmla="*/ 381 w 407"/>
                <a:gd name="T37" fmla="*/ 179 h 496"/>
                <a:gd name="T38" fmla="*/ 407 w 407"/>
                <a:gd name="T39" fmla="*/ 175 h 496"/>
                <a:gd name="T40" fmla="*/ 402 w 407"/>
                <a:gd name="T4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" h="496">
                  <a:moveTo>
                    <a:pt x="40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31" y="128"/>
                    <a:pt x="45" y="89"/>
                    <a:pt x="67" y="64"/>
                  </a:cubicBezTo>
                  <a:cubicBezTo>
                    <a:pt x="90" y="38"/>
                    <a:pt x="122" y="25"/>
                    <a:pt x="164" y="23"/>
                  </a:cubicBezTo>
                  <a:cubicBezTo>
                    <a:pt x="164" y="390"/>
                    <a:pt x="164" y="390"/>
                    <a:pt x="164" y="390"/>
                  </a:cubicBezTo>
                  <a:cubicBezTo>
                    <a:pt x="164" y="422"/>
                    <a:pt x="159" y="442"/>
                    <a:pt x="150" y="452"/>
                  </a:cubicBezTo>
                  <a:cubicBezTo>
                    <a:pt x="142" y="460"/>
                    <a:pt x="129" y="465"/>
                    <a:pt x="110" y="467"/>
                  </a:cubicBezTo>
                  <a:cubicBezTo>
                    <a:pt x="104" y="467"/>
                    <a:pt x="95" y="468"/>
                    <a:pt x="81" y="468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326" y="496"/>
                    <a:pt x="326" y="496"/>
                    <a:pt x="326" y="496"/>
                  </a:cubicBezTo>
                  <a:cubicBezTo>
                    <a:pt x="326" y="468"/>
                    <a:pt x="326" y="468"/>
                    <a:pt x="326" y="468"/>
                  </a:cubicBezTo>
                  <a:cubicBezTo>
                    <a:pt x="312" y="468"/>
                    <a:pt x="303" y="467"/>
                    <a:pt x="297" y="467"/>
                  </a:cubicBezTo>
                  <a:cubicBezTo>
                    <a:pt x="278" y="465"/>
                    <a:pt x="265" y="460"/>
                    <a:pt x="257" y="452"/>
                  </a:cubicBezTo>
                  <a:cubicBezTo>
                    <a:pt x="248" y="442"/>
                    <a:pt x="243" y="422"/>
                    <a:pt x="243" y="390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84" y="25"/>
                    <a:pt x="317" y="38"/>
                    <a:pt x="340" y="64"/>
                  </a:cubicBezTo>
                  <a:cubicBezTo>
                    <a:pt x="362" y="89"/>
                    <a:pt x="376" y="128"/>
                    <a:pt x="381" y="179"/>
                  </a:cubicBezTo>
                  <a:cubicBezTo>
                    <a:pt x="407" y="175"/>
                    <a:pt x="407" y="175"/>
                    <a:pt x="407" y="175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8" name="Gruppieren 17"/>
          <p:cNvGrpSpPr/>
          <p:nvPr userDrawn="1"/>
        </p:nvGrpSpPr>
        <p:grpSpPr>
          <a:xfrm>
            <a:off x="9517063" y="5881688"/>
            <a:ext cx="1679576" cy="128588"/>
            <a:chOff x="9517063" y="5881688"/>
            <a:chExt cx="1679576" cy="128588"/>
          </a:xfrm>
        </p:grpSpPr>
        <p:sp>
          <p:nvSpPr>
            <p:cNvPr id="19" name="Freeform 35"/>
            <p:cNvSpPr>
              <a:spLocks/>
            </p:cNvSpPr>
            <p:nvPr userDrawn="1"/>
          </p:nvSpPr>
          <p:spPr bwMode="auto">
            <a:xfrm>
              <a:off x="9517063" y="5884863"/>
              <a:ext cx="76200" cy="122238"/>
            </a:xfrm>
            <a:custGeom>
              <a:avLst/>
              <a:gdLst>
                <a:gd name="T0" fmla="*/ 0 w 48"/>
                <a:gd name="T1" fmla="*/ 77 h 77"/>
                <a:gd name="T2" fmla="*/ 0 w 48"/>
                <a:gd name="T3" fmla="*/ 0 h 77"/>
                <a:gd name="T4" fmla="*/ 17 w 48"/>
                <a:gd name="T5" fmla="*/ 0 h 77"/>
                <a:gd name="T6" fmla="*/ 17 w 48"/>
                <a:gd name="T7" fmla="*/ 63 h 77"/>
                <a:gd name="T8" fmla="*/ 48 w 48"/>
                <a:gd name="T9" fmla="*/ 63 h 77"/>
                <a:gd name="T10" fmla="*/ 48 w 48"/>
                <a:gd name="T11" fmla="*/ 77 h 77"/>
                <a:gd name="T12" fmla="*/ 0 w 48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63"/>
                  </a:lnTo>
                  <a:lnTo>
                    <a:pt x="48" y="63"/>
                  </a:lnTo>
                  <a:lnTo>
                    <a:pt x="48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36"/>
            <p:cNvSpPr>
              <a:spLocks/>
            </p:cNvSpPr>
            <p:nvPr userDrawn="1"/>
          </p:nvSpPr>
          <p:spPr bwMode="auto">
            <a:xfrm>
              <a:off x="960913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37"/>
            <p:cNvSpPr>
              <a:spLocks/>
            </p:cNvSpPr>
            <p:nvPr userDrawn="1"/>
          </p:nvSpPr>
          <p:spPr bwMode="auto">
            <a:xfrm>
              <a:off x="9658351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7 w 47"/>
                <a:gd name="T9" fmla="*/ 14 h 77"/>
                <a:gd name="T10" fmla="*/ 17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7 w 47"/>
                <a:gd name="T17" fmla="*/ 45 h 77"/>
                <a:gd name="T18" fmla="*/ 17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7" y="14"/>
                  </a:lnTo>
                  <a:lnTo>
                    <a:pt x="17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7" y="45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38"/>
            <p:cNvSpPr>
              <a:spLocks/>
            </p:cNvSpPr>
            <p:nvPr userDrawn="1"/>
          </p:nvSpPr>
          <p:spPr bwMode="auto">
            <a:xfrm>
              <a:off x="9748838" y="5884863"/>
              <a:ext cx="79375" cy="122238"/>
            </a:xfrm>
            <a:custGeom>
              <a:avLst/>
              <a:gdLst>
                <a:gd name="T0" fmla="*/ 0 w 50"/>
                <a:gd name="T1" fmla="*/ 77 h 77"/>
                <a:gd name="T2" fmla="*/ 0 w 50"/>
                <a:gd name="T3" fmla="*/ 0 h 77"/>
                <a:gd name="T4" fmla="*/ 50 w 50"/>
                <a:gd name="T5" fmla="*/ 0 h 77"/>
                <a:gd name="T6" fmla="*/ 50 w 50"/>
                <a:gd name="T7" fmla="*/ 14 h 77"/>
                <a:gd name="T8" fmla="*/ 17 w 50"/>
                <a:gd name="T9" fmla="*/ 14 h 77"/>
                <a:gd name="T10" fmla="*/ 17 w 50"/>
                <a:gd name="T11" fmla="*/ 31 h 77"/>
                <a:gd name="T12" fmla="*/ 47 w 50"/>
                <a:gd name="T13" fmla="*/ 31 h 77"/>
                <a:gd name="T14" fmla="*/ 47 w 50"/>
                <a:gd name="T15" fmla="*/ 44 h 77"/>
                <a:gd name="T16" fmla="*/ 17 w 50"/>
                <a:gd name="T17" fmla="*/ 44 h 77"/>
                <a:gd name="T18" fmla="*/ 17 w 50"/>
                <a:gd name="T19" fmla="*/ 63 h 77"/>
                <a:gd name="T20" fmla="*/ 50 w 50"/>
                <a:gd name="T21" fmla="*/ 63 h 77"/>
                <a:gd name="T22" fmla="*/ 50 w 50"/>
                <a:gd name="T23" fmla="*/ 77 h 77"/>
                <a:gd name="T24" fmla="*/ 0 w 5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7">
                  <a:moveTo>
                    <a:pt x="0" y="77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17" y="14"/>
                  </a:lnTo>
                  <a:lnTo>
                    <a:pt x="17" y="31"/>
                  </a:lnTo>
                  <a:lnTo>
                    <a:pt x="47" y="31"/>
                  </a:lnTo>
                  <a:lnTo>
                    <a:pt x="47" y="44"/>
                  </a:lnTo>
                  <a:lnTo>
                    <a:pt x="17" y="44"/>
                  </a:lnTo>
                  <a:lnTo>
                    <a:pt x="17" y="63"/>
                  </a:lnTo>
                  <a:lnTo>
                    <a:pt x="50" y="63"/>
                  </a:lnTo>
                  <a:lnTo>
                    <a:pt x="5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39"/>
            <p:cNvSpPr>
              <a:spLocks/>
            </p:cNvSpPr>
            <p:nvPr userDrawn="1"/>
          </p:nvSpPr>
          <p:spPr bwMode="auto">
            <a:xfrm>
              <a:off x="9894888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40"/>
            <p:cNvSpPr>
              <a:spLocks/>
            </p:cNvSpPr>
            <p:nvPr userDrawn="1"/>
          </p:nvSpPr>
          <p:spPr bwMode="auto">
            <a:xfrm>
              <a:off x="9939338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41"/>
            <p:cNvSpPr>
              <a:spLocks/>
            </p:cNvSpPr>
            <p:nvPr userDrawn="1"/>
          </p:nvSpPr>
          <p:spPr bwMode="auto">
            <a:xfrm>
              <a:off x="10088563" y="5884863"/>
              <a:ext cx="74613" cy="122238"/>
            </a:xfrm>
            <a:custGeom>
              <a:avLst/>
              <a:gdLst>
                <a:gd name="T0" fmla="*/ 0 w 47"/>
                <a:gd name="T1" fmla="*/ 77 h 77"/>
                <a:gd name="T2" fmla="*/ 0 w 47"/>
                <a:gd name="T3" fmla="*/ 0 h 77"/>
                <a:gd name="T4" fmla="*/ 47 w 47"/>
                <a:gd name="T5" fmla="*/ 0 h 77"/>
                <a:gd name="T6" fmla="*/ 47 w 47"/>
                <a:gd name="T7" fmla="*/ 14 h 77"/>
                <a:gd name="T8" fmla="*/ 16 w 47"/>
                <a:gd name="T9" fmla="*/ 14 h 77"/>
                <a:gd name="T10" fmla="*/ 16 w 47"/>
                <a:gd name="T11" fmla="*/ 32 h 77"/>
                <a:gd name="T12" fmla="*/ 43 w 47"/>
                <a:gd name="T13" fmla="*/ 32 h 77"/>
                <a:gd name="T14" fmla="*/ 43 w 47"/>
                <a:gd name="T15" fmla="*/ 45 h 77"/>
                <a:gd name="T16" fmla="*/ 16 w 47"/>
                <a:gd name="T17" fmla="*/ 45 h 77"/>
                <a:gd name="T18" fmla="*/ 16 w 47"/>
                <a:gd name="T19" fmla="*/ 77 h 77"/>
                <a:gd name="T20" fmla="*/ 0 w 4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7">
                  <a:moveTo>
                    <a:pt x="0" y="77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4"/>
                  </a:lnTo>
                  <a:lnTo>
                    <a:pt x="16" y="14"/>
                  </a:lnTo>
                  <a:lnTo>
                    <a:pt x="16" y="32"/>
                  </a:lnTo>
                  <a:lnTo>
                    <a:pt x="43" y="32"/>
                  </a:lnTo>
                  <a:lnTo>
                    <a:pt x="43" y="45"/>
                  </a:lnTo>
                  <a:lnTo>
                    <a:pt x="16" y="45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42"/>
            <p:cNvSpPr>
              <a:spLocks noEditPoints="1"/>
            </p:cNvSpPr>
            <p:nvPr userDrawn="1"/>
          </p:nvSpPr>
          <p:spPr bwMode="auto">
            <a:xfrm>
              <a:off x="10172701" y="5881688"/>
              <a:ext cx="104775" cy="128588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43"/>
            <p:cNvSpPr>
              <a:spLocks noEditPoints="1"/>
            </p:cNvSpPr>
            <p:nvPr userDrawn="1"/>
          </p:nvSpPr>
          <p:spPr bwMode="auto">
            <a:xfrm>
              <a:off x="10296526" y="5884863"/>
              <a:ext cx="92075" cy="122238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44"/>
            <p:cNvSpPr>
              <a:spLocks/>
            </p:cNvSpPr>
            <p:nvPr userDrawn="1"/>
          </p:nvSpPr>
          <p:spPr bwMode="auto">
            <a:xfrm>
              <a:off x="10448926" y="5881688"/>
              <a:ext cx="85725" cy="128588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45"/>
            <p:cNvSpPr>
              <a:spLocks/>
            </p:cNvSpPr>
            <p:nvPr userDrawn="1"/>
          </p:nvSpPr>
          <p:spPr bwMode="auto">
            <a:xfrm>
              <a:off x="10552113" y="5884863"/>
              <a:ext cx="92075" cy="122238"/>
            </a:xfrm>
            <a:custGeom>
              <a:avLst/>
              <a:gdLst>
                <a:gd name="T0" fmla="*/ 0 w 58"/>
                <a:gd name="T1" fmla="*/ 77 h 77"/>
                <a:gd name="T2" fmla="*/ 0 w 58"/>
                <a:gd name="T3" fmla="*/ 0 h 77"/>
                <a:gd name="T4" fmla="*/ 17 w 58"/>
                <a:gd name="T5" fmla="*/ 0 h 77"/>
                <a:gd name="T6" fmla="*/ 17 w 58"/>
                <a:gd name="T7" fmla="*/ 29 h 77"/>
                <a:gd name="T8" fmla="*/ 41 w 58"/>
                <a:gd name="T9" fmla="*/ 29 h 77"/>
                <a:gd name="T10" fmla="*/ 41 w 58"/>
                <a:gd name="T11" fmla="*/ 0 h 77"/>
                <a:gd name="T12" fmla="*/ 58 w 58"/>
                <a:gd name="T13" fmla="*/ 0 h 77"/>
                <a:gd name="T14" fmla="*/ 58 w 58"/>
                <a:gd name="T15" fmla="*/ 77 h 77"/>
                <a:gd name="T16" fmla="*/ 41 w 58"/>
                <a:gd name="T17" fmla="*/ 77 h 77"/>
                <a:gd name="T18" fmla="*/ 41 w 58"/>
                <a:gd name="T19" fmla="*/ 43 h 77"/>
                <a:gd name="T20" fmla="*/ 17 w 58"/>
                <a:gd name="T21" fmla="*/ 43 h 77"/>
                <a:gd name="T22" fmla="*/ 17 w 58"/>
                <a:gd name="T23" fmla="*/ 77 h 77"/>
                <a:gd name="T24" fmla="*/ 0 w 58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7" y="29"/>
                  </a:lnTo>
                  <a:lnTo>
                    <a:pt x="41" y="29"/>
                  </a:lnTo>
                  <a:lnTo>
                    <a:pt x="41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41" y="77"/>
                  </a:lnTo>
                  <a:lnTo>
                    <a:pt x="41" y="43"/>
                  </a:lnTo>
                  <a:lnTo>
                    <a:pt x="17" y="43"/>
                  </a:lnTo>
                  <a:lnTo>
                    <a:pt x="17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46"/>
            <p:cNvSpPr>
              <a:spLocks noEditPoints="1"/>
            </p:cNvSpPr>
            <p:nvPr userDrawn="1"/>
          </p:nvSpPr>
          <p:spPr bwMode="auto">
            <a:xfrm>
              <a:off x="10656888" y="5884863"/>
              <a:ext cx="104775" cy="122238"/>
            </a:xfrm>
            <a:custGeom>
              <a:avLst/>
              <a:gdLst>
                <a:gd name="T0" fmla="*/ 25 w 66"/>
                <a:gd name="T1" fmla="*/ 0 h 77"/>
                <a:gd name="T2" fmla="*/ 42 w 66"/>
                <a:gd name="T3" fmla="*/ 0 h 77"/>
                <a:gd name="T4" fmla="*/ 66 w 66"/>
                <a:gd name="T5" fmla="*/ 77 h 77"/>
                <a:gd name="T6" fmla="*/ 49 w 66"/>
                <a:gd name="T7" fmla="*/ 77 h 77"/>
                <a:gd name="T8" fmla="*/ 44 w 66"/>
                <a:gd name="T9" fmla="*/ 60 h 77"/>
                <a:gd name="T10" fmla="*/ 22 w 66"/>
                <a:gd name="T11" fmla="*/ 60 h 77"/>
                <a:gd name="T12" fmla="*/ 18 w 66"/>
                <a:gd name="T13" fmla="*/ 77 h 77"/>
                <a:gd name="T14" fmla="*/ 0 w 66"/>
                <a:gd name="T15" fmla="*/ 77 h 77"/>
                <a:gd name="T16" fmla="*/ 25 w 66"/>
                <a:gd name="T17" fmla="*/ 0 h 77"/>
                <a:gd name="T18" fmla="*/ 26 w 66"/>
                <a:gd name="T19" fmla="*/ 47 h 77"/>
                <a:gd name="T20" fmla="*/ 41 w 66"/>
                <a:gd name="T21" fmla="*/ 47 h 77"/>
                <a:gd name="T22" fmla="*/ 33 w 66"/>
                <a:gd name="T23" fmla="*/ 21 h 77"/>
                <a:gd name="T24" fmla="*/ 26 w 66"/>
                <a:gd name="T25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77">
                  <a:moveTo>
                    <a:pt x="25" y="0"/>
                  </a:moveTo>
                  <a:lnTo>
                    <a:pt x="42" y="0"/>
                  </a:lnTo>
                  <a:lnTo>
                    <a:pt x="66" y="77"/>
                  </a:lnTo>
                  <a:lnTo>
                    <a:pt x="49" y="77"/>
                  </a:lnTo>
                  <a:lnTo>
                    <a:pt x="44" y="60"/>
                  </a:lnTo>
                  <a:lnTo>
                    <a:pt x="22" y="60"/>
                  </a:lnTo>
                  <a:lnTo>
                    <a:pt x="18" y="77"/>
                  </a:lnTo>
                  <a:lnTo>
                    <a:pt x="0" y="77"/>
                  </a:lnTo>
                  <a:lnTo>
                    <a:pt x="25" y="0"/>
                  </a:lnTo>
                  <a:close/>
                  <a:moveTo>
                    <a:pt x="26" y="47"/>
                  </a:moveTo>
                  <a:lnTo>
                    <a:pt x="41" y="47"/>
                  </a:lnTo>
                  <a:lnTo>
                    <a:pt x="33" y="21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47"/>
            <p:cNvSpPr>
              <a:spLocks noEditPoints="1"/>
            </p:cNvSpPr>
            <p:nvPr userDrawn="1"/>
          </p:nvSpPr>
          <p:spPr bwMode="auto">
            <a:xfrm>
              <a:off x="10775951" y="5884863"/>
              <a:ext cx="90488" cy="122238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48"/>
            <p:cNvSpPr>
              <a:spLocks/>
            </p:cNvSpPr>
            <p:nvPr userDrawn="1"/>
          </p:nvSpPr>
          <p:spPr bwMode="auto">
            <a:xfrm>
              <a:off x="10887076" y="5884863"/>
              <a:ext cx="25400" cy="122238"/>
            </a:xfrm>
            <a:custGeom>
              <a:avLst/>
              <a:gdLst>
                <a:gd name="T0" fmla="*/ 0 w 16"/>
                <a:gd name="T1" fmla="*/ 77 h 77"/>
                <a:gd name="T2" fmla="*/ 0 w 16"/>
                <a:gd name="T3" fmla="*/ 0 h 77"/>
                <a:gd name="T4" fmla="*/ 8 w 16"/>
                <a:gd name="T5" fmla="*/ 0 h 77"/>
                <a:gd name="T6" fmla="*/ 16 w 16"/>
                <a:gd name="T7" fmla="*/ 0 h 77"/>
                <a:gd name="T8" fmla="*/ 16 w 16"/>
                <a:gd name="T9" fmla="*/ 77 h 77"/>
                <a:gd name="T10" fmla="*/ 0 w 16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7">
                  <a:moveTo>
                    <a:pt x="0" y="7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49"/>
            <p:cNvSpPr>
              <a:spLocks/>
            </p:cNvSpPr>
            <p:nvPr userDrawn="1"/>
          </p:nvSpPr>
          <p:spPr bwMode="auto">
            <a:xfrm>
              <a:off x="10936288" y="5884863"/>
              <a:ext cx="90488" cy="122238"/>
            </a:xfrm>
            <a:custGeom>
              <a:avLst/>
              <a:gdLst>
                <a:gd name="T0" fmla="*/ 0 w 57"/>
                <a:gd name="T1" fmla="*/ 77 h 77"/>
                <a:gd name="T2" fmla="*/ 0 w 57"/>
                <a:gd name="T3" fmla="*/ 0 h 77"/>
                <a:gd name="T4" fmla="*/ 17 w 57"/>
                <a:gd name="T5" fmla="*/ 0 h 77"/>
                <a:gd name="T6" fmla="*/ 41 w 57"/>
                <a:gd name="T7" fmla="*/ 50 h 77"/>
                <a:gd name="T8" fmla="*/ 41 w 57"/>
                <a:gd name="T9" fmla="*/ 0 h 77"/>
                <a:gd name="T10" fmla="*/ 57 w 57"/>
                <a:gd name="T11" fmla="*/ 0 h 77"/>
                <a:gd name="T12" fmla="*/ 57 w 57"/>
                <a:gd name="T13" fmla="*/ 77 h 77"/>
                <a:gd name="T14" fmla="*/ 41 w 57"/>
                <a:gd name="T15" fmla="*/ 77 h 77"/>
                <a:gd name="T16" fmla="*/ 16 w 57"/>
                <a:gd name="T17" fmla="*/ 27 h 77"/>
                <a:gd name="T18" fmla="*/ 16 w 57"/>
                <a:gd name="T19" fmla="*/ 77 h 77"/>
                <a:gd name="T20" fmla="*/ 0 w 57"/>
                <a:gd name="T2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7">
                  <a:moveTo>
                    <a:pt x="0" y="7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41" y="5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57" y="77"/>
                  </a:lnTo>
                  <a:lnTo>
                    <a:pt x="41" y="77"/>
                  </a:lnTo>
                  <a:lnTo>
                    <a:pt x="16" y="27"/>
                  </a:lnTo>
                  <a:lnTo>
                    <a:pt x="16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50"/>
            <p:cNvSpPr>
              <a:spLocks/>
            </p:cNvSpPr>
            <p:nvPr userDrawn="1"/>
          </p:nvSpPr>
          <p:spPr bwMode="auto">
            <a:xfrm>
              <a:off x="11045826" y="5881688"/>
              <a:ext cx="100013" cy="128588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51"/>
            <p:cNvSpPr>
              <a:spLocks/>
            </p:cNvSpPr>
            <p:nvPr userDrawn="1"/>
          </p:nvSpPr>
          <p:spPr bwMode="auto">
            <a:xfrm>
              <a:off x="11169651" y="5981700"/>
              <a:ext cx="26988" cy="25400"/>
            </a:xfrm>
            <a:custGeom>
              <a:avLst/>
              <a:gdLst>
                <a:gd name="T0" fmla="*/ 17 w 17"/>
                <a:gd name="T1" fmla="*/ 0 h 16"/>
                <a:gd name="T2" fmla="*/ 17 w 17"/>
                <a:gd name="T3" fmla="*/ 16 h 16"/>
                <a:gd name="T4" fmla="*/ 0 w 17"/>
                <a:gd name="T5" fmla="*/ 16 h 16"/>
                <a:gd name="T6" fmla="*/ 0 w 17"/>
                <a:gd name="T7" fmla="*/ 0 h 16"/>
                <a:gd name="T8" fmla="*/ 9 w 17"/>
                <a:gd name="T9" fmla="*/ 0 h 16"/>
                <a:gd name="T10" fmla="*/ 17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0001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476374"/>
            <a:ext cx="5364787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0" y="1476374"/>
            <a:ext cx="5364787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7128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3528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996162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7668475" y="1476374"/>
            <a:ext cx="3528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41213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transparent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40087"/>
            <a:ext cx="10874374" cy="996634"/>
          </a:xfrm>
          <a:noFill/>
        </p:spPr>
        <p:txBody>
          <a:bodyPr wrap="square" lIns="0" tIns="14400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/>
              <a:t>Headline </a:t>
            </a:r>
            <a:r>
              <a:rPr lang="en-US" dirty="0"/>
              <a:t>Ultra (60) 75 90 PT</a:t>
            </a:r>
          </a:p>
        </p:txBody>
      </p:sp>
      <p:grpSp>
        <p:nvGrpSpPr>
          <p:cNvPr id="5" name="Gruppieren 4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3" name="Gruppieren 12"/>
          <p:cNvGrpSpPr/>
          <p:nvPr userDrawn="1"/>
        </p:nvGrpSpPr>
        <p:grpSpPr bwMode="black">
          <a:xfrm>
            <a:off x="8974138" y="5788025"/>
            <a:ext cx="2224088" cy="171450"/>
            <a:chOff x="8974138" y="5788025"/>
            <a:chExt cx="2224088" cy="171450"/>
          </a:xfrm>
        </p:grpSpPr>
        <p:sp>
          <p:nvSpPr>
            <p:cNvPr id="14" name="Freeform 39"/>
            <p:cNvSpPr>
              <a:spLocks/>
            </p:cNvSpPr>
            <p:nvPr userDrawn="1"/>
          </p:nvSpPr>
          <p:spPr bwMode="black">
            <a:xfrm>
              <a:off x="8974138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black">
            <a:xfrm>
              <a:off x="9094788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black">
            <a:xfrm>
              <a:off x="9161463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black">
            <a:xfrm>
              <a:off x="9280525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black">
            <a:xfrm>
              <a:off x="947261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black">
            <a:xfrm>
              <a:off x="95329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black">
            <a:xfrm>
              <a:off x="9729788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46"/>
            <p:cNvSpPr>
              <a:spLocks noEditPoints="1"/>
            </p:cNvSpPr>
            <p:nvPr userDrawn="1"/>
          </p:nvSpPr>
          <p:spPr bwMode="black">
            <a:xfrm>
              <a:off x="9842500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47"/>
            <p:cNvSpPr>
              <a:spLocks noEditPoints="1"/>
            </p:cNvSpPr>
            <p:nvPr userDrawn="1"/>
          </p:nvSpPr>
          <p:spPr bwMode="black">
            <a:xfrm>
              <a:off x="10006013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black">
            <a:xfrm>
              <a:off x="10206038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black">
            <a:xfrm>
              <a:off x="10344150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50"/>
            <p:cNvSpPr>
              <a:spLocks noEditPoints="1"/>
            </p:cNvSpPr>
            <p:nvPr userDrawn="1"/>
          </p:nvSpPr>
          <p:spPr bwMode="black">
            <a:xfrm>
              <a:off x="10483850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51"/>
            <p:cNvSpPr>
              <a:spLocks noEditPoints="1"/>
            </p:cNvSpPr>
            <p:nvPr userDrawn="1"/>
          </p:nvSpPr>
          <p:spPr bwMode="black">
            <a:xfrm>
              <a:off x="10641013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52"/>
            <p:cNvSpPr>
              <a:spLocks/>
            </p:cNvSpPr>
            <p:nvPr userDrawn="1"/>
          </p:nvSpPr>
          <p:spPr bwMode="black">
            <a:xfrm>
              <a:off x="10787063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black">
            <a:xfrm>
              <a:off x="10853738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black">
            <a:xfrm>
              <a:off x="10998200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55"/>
            <p:cNvSpPr>
              <a:spLocks/>
            </p:cNvSpPr>
            <p:nvPr userDrawn="1"/>
          </p:nvSpPr>
          <p:spPr bwMode="black">
            <a:xfrm>
              <a:off x="11161713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845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ndout (4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1"/>
          <p:cNvSpPr/>
          <p:nvPr userDrawn="1"/>
        </p:nvSpPr>
        <p:spPr bwMode="gray">
          <a:xfrm>
            <a:off x="0" y="5632453"/>
            <a:ext cx="10901363" cy="719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457171">
              <a:lnSpc>
                <a:spcPct val="90000"/>
              </a:lnSpc>
              <a:spcBef>
                <a:spcPct val="50000"/>
              </a:spcBef>
              <a:buClr>
                <a:srgbClr val="E20074"/>
              </a:buClr>
              <a:buSzPct val="75000"/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3999" y="252000"/>
            <a:ext cx="10872000" cy="504000"/>
          </a:xfrm>
        </p:spPr>
        <p:txBody>
          <a:bodyPr/>
          <a:lstStyle>
            <a:lvl1pPr marL="0" indent="0">
              <a:defRPr sz="2400"/>
            </a:lvl1pPr>
          </a:lstStyle>
          <a:p>
            <a:r>
              <a:rPr lang="en-US" dirty="0" err="1"/>
              <a:t>TeleGrotesk</a:t>
            </a:r>
            <a:r>
              <a:rPr lang="en-US" dirty="0"/>
              <a:t> Headline Ultra (24) 28 32 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1476374"/>
            <a:ext cx="2610000" cy="43561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 marL="180975" indent="-180000">
              <a:buClr>
                <a:schemeClr val="tx1"/>
              </a:buClr>
              <a:defRPr sz="1400"/>
            </a:lvl3pPr>
            <a:lvl4pPr marL="360000" indent="-180000">
              <a:buClr>
                <a:schemeClr val="tx1"/>
              </a:buClr>
              <a:defRPr sz="1400"/>
            </a:lvl4pPr>
            <a:lvl5pPr marL="0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  <a:defRPr sz="1400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Quotations/lead-in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078014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5831851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8586638" y="1476374"/>
            <a:ext cx="2610000" cy="43561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400" baseline="0" dirty="0" smtClean="0"/>
            </a:lvl1pPr>
            <a:lvl2pPr>
              <a:defRPr lang="de-DE" sz="1400" dirty="0" smtClean="0"/>
            </a:lvl2pPr>
            <a:lvl3pPr marL="180975" indent="-180000">
              <a:defRPr lang="de-DE" sz="1400" dirty="0" smtClean="0"/>
            </a:lvl3pPr>
            <a:lvl4pPr marL="360000" indent="-180000">
              <a:defRPr lang="de-DE" sz="1400" dirty="0" smtClean="0"/>
            </a:lvl4pPr>
            <a:lvl5pPr>
              <a:defRPr lang="de-DE" sz="1400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0" lvl="4" indent="0"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en-US" dirty="0"/>
              <a:t>Quotations/lead-in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– Strictly confidential, Confidential, Internal –     Author/Presentation Topic</a:t>
            </a:r>
          </a:p>
        </p:txBody>
      </p:sp>
    </p:spTree>
    <p:extLst>
      <p:ext uri="{BB962C8B-B14F-4D97-AF65-F5344CB8AC3E}">
        <p14:creationId xmlns:p14="http://schemas.microsoft.com/office/powerpoint/2010/main" val="25004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left transparent">
    <p:bg bwMode="ltGray"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4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50"/>
            <a:ext cx="5113337" cy="2466000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 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23850" y="3240088"/>
            <a:ext cx="5113338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Sub-heading </a:t>
            </a:r>
            <a:r>
              <a:rPr lang="en-US" dirty="0"/>
              <a:t>Tele-</a:t>
            </a:r>
            <a:r>
              <a:rPr lang="en-US" dirty="0" err="1"/>
              <a:t>GroteskFet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8" name="Gruppieren 7"/>
          <p:cNvGrpSpPr/>
          <p:nvPr userDrawn="1"/>
        </p:nvGrpSpPr>
        <p:grpSpPr bwMode="black">
          <a:xfrm>
            <a:off x="323850" y="5511800"/>
            <a:ext cx="1314450" cy="649288"/>
            <a:chOff x="323850" y="5511800"/>
            <a:chExt cx="1314450" cy="649288"/>
          </a:xfrm>
        </p:grpSpPr>
        <p:sp>
          <p:nvSpPr>
            <p:cNvPr id="9" name="Freeform 21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22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23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24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25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5" name="Gruppieren 14"/>
          <p:cNvGrpSpPr/>
          <p:nvPr userDrawn="1"/>
        </p:nvGrpSpPr>
        <p:grpSpPr bwMode="black">
          <a:xfrm>
            <a:off x="3213101" y="5788025"/>
            <a:ext cx="2224088" cy="171450"/>
            <a:chOff x="3213101" y="5788025"/>
            <a:chExt cx="2224088" cy="171450"/>
          </a:xfrm>
        </p:grpSpPr>
        <p:sp>
          <p:nvSpPr>
            <p:cNvPr id="16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603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tical right transparent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6084889" y="323850"/>
            <a:ext cx="5113337" cy="2492990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Headline Ultra</a:t>
            </a:r>
            <a:br>
              <a:rPr lang="en-US" dirty="0"/>
            </a:br>
            <a:r>
              <a:rPr lang="en-US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6084888" y="3240088"/>
            <a:ext cx="5113338" cy="10080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Sub-heading </a:t>
            </a:r>
            <a:r>
              <a:rPr lang="en-US" dirty="0"/>
              <a:t>Tele-</a:t>
            </a:r>
            <a:r>
              <a:rPr lang="en-US" dirty="0" err="1"/>
              <a:t>GroteskFet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15" name="Gruppieren 14"/>
          <p:cNvGrpSpPr/>
          <p:nvPr userDrawn="1"/>
        </p:nvGrpSpPr>
        <p:grpSpPr bwMode="black">
          <a:xfrm>
            <a:off x="8974137" y="5788025"/>
            <a:ext cx="2224088" cy="171450"/>
            <a:chOff x="3213101" y="5788025"/>
            <a:chExt cx="2224088" cy="171450"/>
          </a:xfrm>
        </p:grpSpPr>
        <p:sp>
          <p:nvSpPr>
            <p:cNvPr id="16" name="Freeform 55"/>
            <p:cNvSpPr>
              <a:spLocks/>
            </p:cNvSpPr>
            <p:nvPr userDrawn="1"/>
          </p:nvSpPr>
          <p:spPr bwMode="black">
            <a:xfrm>
              <a:off x="3213101" y="5791200"/>
              <a:ext cx="100013" cy="163513"/>
            </a:xfrm>
            <a:custGeom>
              <a:avLst/>
              <a:gdLst>
                <a:gd name="T0" fmla="*/ 0 w 63"/>
                <a:gd name="T1" fmla="*/ 103 h 103"/>
                <a:gd name="T2" fmla="*/ 0 w 63"/>
                <a:gd name="T3" fmla="*/ 0 h 103"/>
                <a:gd name="T4" fmla="*/ 22 w 63"/>
                <a:gd name="T5" fmla="*/ 0 h 103"/>
                <a:gd name="T6" fmla="*/ 22 w 63"/>
                <a:gd name="T7" fmla="*/ 84 h 103"/>
                <a:gd name="T8" fmla="*/ 63 w 63"/>
                <a:gd name="T9" fmla="*/ 84 h 103"/>
                <a:gd name="T10" fmla="*/ 63 w 63"/>
                <a:gd name="T11" fmla="*/ 103 h 103"/>
                <a:gd name="T12" fmla="*/ 0 w 6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4"/>
                  </a:lnTo>
                  <a:lnTo>
                    <a:pt x="63" y="84"/>
                  </a:lnTo>
                  <a:lnTo>
                    <a:pt x="63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56"/>
            <p:cNvSpPr>
              <a:spLocks/>
            </p:cNvSpPr>
            <p:nvPr userDrawn="1"/>
          </p:nvSpPr>
          <p:spPr bwMode="black">
            <a:xfrm>
              <a:off x="3333751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0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57"/>
            <p:cNvSpPr>
              <a:spLocks/>
            </p:cNvSpPr>
            <p:nvPr userDrawn="1"/>
          </p:nvSpPr>
          <p:spPr bwMode="black">
            <a:xfrm>
              <a:off x="3400426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58"/>
            <p:cNvSpPr>
              <a:spLocks/>
            </p:cNvSpPr>
            <p:nvPr userDrawn="1"/>
          </p:nvSpPr>
          <p:spPr bwMode="black">
            <a:xfrm>
              <a:off x="3519488" y="5791200"/>
              <a:ext cx="106363" cy="163513"/>
            </a:xfrm>
            <a:custGeom>
              <a:avLst/>
              <a:gdLst>
                <a:gd name="T0" fmla="*/ 0 w 67"/>
                <a:gd name="T1" fmla="*/ 103 h 103"/>
                <a:gd name="T2" fmla="*/ 0 w 67"/>
                <a:gd name="T3" fmla="*/ 0 h 103"/>
                <a:gd name="T4" fmla="*/ 66 w 67"/>
                <a:gd name="T5" fmla="*/ 0 h 103"/>
                <a:gd name="T6" fmla="*/ 66 w 67"/>
                <a:gd name="T7" fmla="*/ 19 h 103"/>
                <a:gd name="T8" fmla="*/ 22 w 67"/>
                <a:gd name="T9" fmla="*/ 19 h 103"/>
                <a:gd name="T10" fmla="*/ 22 w 67"/>
                <a:gd name="T11" fmla="*/ 41 h 103"/>
                <a:gd name="T12" fmla="*/ 62 w 67"/>
                <a:gd name="T13" fmla="*/ 41 h 103"/>
                <a:gd name="T14" fmla="*/ 62 w 67"/>
                <a:gd name="T15" fmla="*/ 59 h 103"/>
                <a:gd name="T16" fmla="*/ 22 w 67"/>
                <a:gd name="T17" fmla="*/ 59 h 103"/>
                <a:gd name="T18" fmla="*/ 22 w 67"/>
                <a:gd name="T19" fmla="*/ 84 h 103"/>
                <a:gd name="T20" fmla="*/ 67 w 67"/>
                <a:gd name="T21" fmla="*/ 84 h 103"/>
                <a:gd name="T22" fmla="*/ 67 w 67"/>
                <a:gd name="T23" fmla="*/ 103 h 103"/>
                <a:gd name="T24" fmla="*/ 0 w 6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3">
                  <a:moveTo>
                    <a:pt x="0" y="103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1"/>
                  </a:lnTo>
                  <a:lnTo>
                    <a:pt x="62" y="41"/>
                  </a:lnTo>
                  <a:lnTo>
                    <a:pt x="62" y="59"/>
                  </a:lnTo>
                  <a:lnTo>
                    <a:pt x="22" y="59"/>
                  </a:lnTo>
                  <a:lnTo>
                    <a:pt x="22" y="84"/>
                  </a:lnTo>
                  <a:lnTo>
                    <a:pt x="67" y="84"/>
                  </a:lnTo>
                  <a:lnTo>
                    <a:pt x="67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59"/>
            <p:cNvSpPr>
              <a:spLocks/>
            </p:cNvSpPr>
            <p:nvPr userDrawn="1"/>
          </p:nvSpPr>
          <p:spPr bwMode="black">
            <a:xfrm>
              <a:off x="371157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60"/>
            <p:cNvSpPr>
              <a:spLocks/>
            </p:cNvSpPr>
            <p:nvPr userDrawn="1"/>
          </p:nvSpPr>
          <p:spPr bwMode="black">
            <a:xfrm>
              <a:off x="37719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0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0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1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0 w 88"/>
                <a:gd name="T35" fmla="*/ 22 h 132"/>
                <a:gd name="T36" fmla="*/ 30 w 88"/>
                <a:gd name="T37" fmla="*/ 25 h 132"/>
                <a:gd name="T38" fmla="*/ 26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5 w 88"/>
                <a:gd name="T45" fmla="*/ 66 h 132"/>
                <a:gd name="T46" fmla="*/ 88 w 88"/>
                <a:gd name="T47" fmla="*/ 93 h 132"/>
                <a:gd name="T48" fmla="*/ 76 w 88"/>
                <a:gd name="T49" fmla="*/ 121 h 132"/>
                <a:gd name="T50" fmla="*/ 44 w 88"/>
                <a:gd name="T51" fmla="*/ 132 h 132"/>
                <a:gd name="T52" fmla="*/ 7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0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49" y="110"/>
                    <a:pt x="54" y="109"/>
                    <a:pt x="57" y="105"/>
                  </a:cubicBezTo>
                  <a:cubicBezTo>
                    <a:pt x="59" y="103"/>
                    <a:pt x="60" y="99"/>
                    <a:pt x="60" y="95"/>
                  </a:cubicBezTo>
                  <a:cubicBezTo>
                    <a:pt x="60" y="90"/>
                    <a:pt x="58" y="86"/>
                    <a:pt x="54" y="82"/>
                  </a:cubicBezTo>
                  <a:cubicBezTo>
                    <a:pt x="52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1" y="47"/>
                    <a:pt x="1" y="35"/>
                  </a:cubicBezTo>
                  <a:cubicBezTo>
                    <a:pt x="1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3" y="23"/>
                    <a:pt x="30" y="25"/>
                  </a:cubicBezTo>
                  <a:cubicBezTo>
                    <a:pt x="28" y="27"/>
                    <a:pt x="26" y="30"/>
                    <a:pt x="26" y="35"/>
                  </a:cubicBezTo>
                  <a:cubicBezTo>
                    <a:pt x="26" y="39"/>
                    <a:pt x="28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1" y="57"/>
                    <a:pt x="70" y="61"/>
                    <a:pt x="75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6" y="121"/>
                  </a:cubicBezTo>
                  <a:cubicBezTo>
                    <a:pt x="68" y="128"/>
                    <a:pt x="57" y="132"/>
                    <a:pt x="44" y="132"/>
                  </a:cubicBezTo>
                  <a:cubicBezTo>
                    <a:pt x="27" y="132"/>
                    <a:pt x="15" y="126"/>
                    <a:pt x="7" y="114"/>
                  </a:cubicBezTo>
                  <a:cubicBezTo>
                    <a:pt x="3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61"/>
            <p:cNvSpPr>
              <a:spLocks/>
            </p:cNvSpPr>
            <p:nvPr userDrawn="1"/>
          </p:nvSpPr>
          <p:spPr bwMode="black">
            <a:xfrm>
              <a:off x="3968751" y="5791200"/>
              <a:ext cx="98425" cy="163513"/>
            </a:xfrm>
            <a:custGeom>
              <a:avLst/>
              <a:gdLst>
                <a:gd name="T0" fmla="*/ 0 w 62"/>
                <a:gd name="T1" fmla="*/ 103 h 103"/>
                <a:gd name="T2" fmla="*/ 0 w 62"/>
                <a:gd name="T3" fmla="*/ 0 h 103"/>
                <a:gd name="T4" fmla="*/ 62 w 62"/>
                <a:gd name="T5" fmla="*/ 0 h 103"/>
                <a:gd name="T6" fmla="*/ 62 w 62"/>
                <a:gd name="T7" fmla="*/ 19 h 103"/>
                <a:gd name="T8" fmla="*/ 22 w 62"/>
                <a:gd name="T9" fmla="*/ 19 h 103"/>
                <a:gd name="T10" fmla="*/ 22 w 62"/>
                <a:gd name="T11" fmla="*/ 43 h 103"/>
                <a:gd name="T12" fmla="*/ 57 w 62"/>
                <a:gd name="T13" fmla="*/ 43 h 103"/>
                <a:gd name="T14" fmla="*/ 57 w 62"/>
                <a:gd name="T15" fmla="*/ 61 h 103"/>
                <a:gd name="T16" fmla="*/ 22 w 62"/>
                <a:gd name="T17" fmla="*/ 61 h 103"/>
                <a:gd name="T18" fmla="*/ 22 w 62"/>
                <a:gd name="T19" fmla="*/ 103 h 103"/>
                <a:gd name="T20" fmla="*/ 0 w 62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3">
                  <a:moveTo>
                    <a:pt x="0" y="103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62" y="19"/>
                  </a:lnTo>
                  <a:lnTo>
                    <a:pt x="22" y="19"/>
                  </a:lnTo>
                  <a:lnTo>
                    <a:pt x="22" y="43"/>
                  </a:lnTo>
                  <a:lnTo>
                    <a:pt x="57" y="43"/>
                  </a:lnTo>
                  <a:lnTo>
                    <a:pt x="57" y="61"/>
                  </a:lnTo>
                  <a:lnTo>
                    <a:pt x="22" y="61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62"/>
            <p:cNvSpPr>
              <a:spLocks noEditPoints="1"/>
            </p:cNvSpPr>
            <p:nvPr userDrawn="1"/>
          </p:nvSpPr>
          <p:spPr bwMode="black">
            <a:xfrm>
              <a:off x="4081463" y="5788025"/>
              <a:ext cx="138113" cy="171450"/>
            </a:xfrm>
            <a:custGeom>
              <a:avLst/>
              <a:gdLst>
                <a:gd name="T0" fmla="*/ 54 w 107"/>
                <a:gd name="T1" fmla="*/ 0 h 132"/>
                <a:gd name="T2" fmla="*/ 90 w 107"/>
                <a:gd name="T3" fmla="*/ 17 h 132"/>
                <a:gd name="T4" fmla="*/ 107 w 107"/>
                <a:gd name="T5" fmla="*/ 66 h 132"/>
                <a:gd name="T6" fmla="*/ 94 w 107"/>
                <a:gd name="T7" fmla="*/ 111 h 132"/>
                <a:gd name="T8" fmla="*/ 76 w 107"/>
                <a:gd name="T9" fmla="*/ 127 h 132"/>
                <a:gd name="T10" fmla="*/ 53 w 107"/>
                <a:gd name="T11" fmla="*/ 132 h 132"/>
                <a:gd name="T12" fmla="*/ 12 w 107"/>
                <a:gd name="T13" fmla="*/ 110 h 132"/>
                <a:gd name="T14" fmla="*/ 0 w 107"/>
                <a:gd name="T15" fmla="*/ 66 h 132"/>
                <a:gd name="T16" fmla="*/ 15 w 107"/>
                <a:gd name="T17" fmla="*/ 17 h 132"/>
                <a:gd name="T18" fmla="*/ 54 w 107"/>
                <a:gd name="T19" fmla="*/ 0 h 132"/>
                <a:gd name="T20" fmla="*/ 53 w 107"/>
                <a:gd name="T21" fmla="*/ 23 h 132"/>
                <a:gd name="T22" fmla="*/ 34 w 107"/>
                <a:gd name="T23" fmla="*/ 35 h 132"/>
                <a:gd name="T24" fmla="*/ 27 w 107"/>
                <a:gd name="T25" fmla="*/ 66 h 132"/>
                <a:gd name="T26" fmla="*/ 34 w 107"/>
                <a:gd name="T27" fmla="*/ 97 h 132"/>
                <a:gd name="T28" fmla="*/ 44 w 107"/>
                <a:gd name="T29" fmla="*/ 106 h 132"/>
                <a:gd name="T30" fmla="*/ 53 w 107"/>
                <a:gd name="T31" fmla="*/ 109 h 132"/>
                <a:gd name="T32" fmla="*/ 67 w 107"/>
                <a:gd name="T33" fmla="*/ 104 h 132"/>
                <a:gd name="T34" fmla="*/ 77 w 107"/>
                <a:gd name="T35" fmla="*/ 87 h 132"/>
                <a:gd name="T36" fmla="*/ 80 w 107"/>
                <a:gd name="T37" fmla="*/ 66 h 132"/>
                <a:gd name="T38" fmla="*/ 73 w 107"/>
                <a:gd name="T39" fmla="*/ 35 h 132"/>
                <a:gd name="T40" fmla="*/ 53 w 107"/>
                <a:gd name="T41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32">
                  <a:moveTo>
                    <a:pt x="54" y="0"/>
                  </a:moveTo>
                  <a:cubicBezTo>
                    <a:pt x="69" y="0"/>
                    <a:pt x="81" y="6"/>
                    <a:pt x="90" y="17"/>
                  </a:cubicBezTo>
                  <a:cubicBezTo>
                    <a:pt x="101" y="29"/>
                    <a:pt x="107" y="45"/>
                    <a:pt x="107" y="66"/>
                  </a:cubicBezTo>
                  <a:cubicBezTo>
                    <a:pt x="107" y="84"/>
                    <a:pt x="103" y="99"/>
                    <a:pt x="94" y="111"/>
                  </a:cubicBezTo>
                  <a:cubicBezTo>
                    <a:pt x="89" y="118"/>
                    <a:pt x="83" y="123"/>
                    <a:pt x="76" y="127"/>
                  </a:cubicBezTo>
                  <a:cubicBezTo>
                    <a:pt x="69" y="130"/>
                    <a:pt x="62" y="132"/>
                    <a:pt x="53" y="132"/>
                  </a:cubicBezTo>
                  <a:cubicBezTo>
                    <a:pt x="36" y="132"/>
                    <a:pt x="22" y="125"/>
                    <a:pt x="12" y="110"/>
                  </a:cubicBezTo>
                  <a:cubicBezTo>
                    <a:pt x="4" y="99"/>
                    <a:pt x="0" y="84"/>
                    <a:pt x="0" y="66"/>
                  </a:cubicBezTo>
                  <a:cubicBezTo>
                    <a:pt x="0" y="46"/>
                    <a:pt x="5" y="29"/>
                    <a:pt x="15" y="17"/>
                  </a:cubicBezTo>
                  <a:cubicBezTo>
                    <a:pt x="25" y="6"/>
                    <a:pt x="38" y="0"/>
                    <a:pt x="54" y="0"/>
                  </a:cubicBezTo>
                  <a:close/>
                  <a:moveTo>
                    <a:pt x="53" y="23"/>
                  </a:moveTo>
                  <a:cubicBezTo>
                    <a:pt x="45" y="23"/>
                    <a:pt x="38" y="27"/>
                    <a:pt x="34" y="35"/>
                  </a:cubicBezTo>
                  <a:cubicBezTo>
                    <a:pt x="29" y="44"/>
                    <a:pt x="27" y="54"/>
                    <a:pt x="27" y="66"/>
                  </a:cubicBezTo>
                  <a:cubicBezTo>
                    <a:pt x="27" y="78"/>
                    <a:pt x="29" y="89"/>
                    <a:pt x="34" y="97"/>
                  </a:cubicBezTo>
                  <a:cubicBezTo>
                    <a:pt x="36" y="101"/>
                    <a:pt x="39" y="104"/>
                    <a:pt x="44" y="106"/>
                  </a:cubicBezTo>
                  <a:cubicBezTo>
                    <a:pt x="47" y="108"/>
                    <a:pt x="50" y="109"/>
                    <a:pt x="53" y="109"/>
                  </a:cubicBezTo>
                  <a:cubicBezTo>
                    <a:pt x="59" y="109"/>
                    <a:pt x="63" y="107"/>
                    <a:pt x="67" y="104"/>
                  </a:cubicBezTo>
                  <a:cubicBezTo>
                    <a:pt x="71" y="100"/>
                    <a:pt x="75" y="94"/>
                    <a:pt x="77" y="87"/>
                  </a:cubicBezTo>
                  <a:cubicBezTo>
                    <a:pt x="79" y="80"/>
                    <a:pt x="80" y="73"/>
                    <a:pt x="80" y="66"/>
                  </a:cubicBezTo>
                  <a:cubicBezTo>
                    <a:pt x="80" y="54"/>
                    <a:pt x="77" y="43"/>
                    <a:pt x="73" y="35"/>
                  </a:cubicBezTo>
                  <a:cubicBezTo>
                    <a:pt x="68" y="27"/>
                    <a:pt x="61" y="23"/>
                    <a:pt x="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63"/>
            <p:cNvSpPr>
              <a:spLocks noEditPoints="1"/>
            </p:cNvSpPr>
            <p:nvPr userDrawn="1"/>
          </p:nvSpPr>
          <p:spPr bwMode="black">
            <a:xfrm>
              <a:off x="4244976" y="5791200"/>
              <a:ext cx="122238" cy="163513"/>
            </a:xfrm>
            <a:custGeom>
              <a:avLst/>
              <a:gdLst>
                <a:gd name="T0" fmla="*/ 0 w 94"/>
                <a:gd name="T1" fmla="*/ 126 h 126"/>
                <a:gd name="T2" fmla="*/ 0 w 94"/>
                <a:gd name="T3" fmla="*/ 0 h 126"/>
                <a:gd name="T4" fmla="*/ 49 w 94"/>
                <a:gd name="T5" fmla="*/ 0 h 126"/>
                <a:gd name="T6" fmla="*/ 78 w 94"/>
                <a:gd name="T7" fmla="*/ 9 h 126"/>
                <a:gd name="T8" fmla="*/ 90 w 94"/>
                <a:gd name="T9" fmla="*/ 35 h 126"/>
                <a:gd name="T10" fmla="*/ 81 w 94"/>
                <a:gd name="T11" fmla="*/ 59 h 126"/>
                <a:gd name="T12" fmla="*/ 72 w 94"/>
                <a:gd name="T13" fmla="*/ 66 h 126"/>
                <a:gd name="T14" fmla="*/ 84 w 94"/>
                <a:gd name="T15" fmla="*/ 76 h 126"/>
                <a:gd name="T16" fmla="*/ 88 w 94"/>
                <a:gd name="T17" fmla="*/ 89 h 126"/>
                <a:gd name="T18" fmla="*/ 89 w 94"/>
                <a:gd name="T19" fmla="*/ 108 h 126"/>
                <a:gd name="T20" fmla="*/ 91 w 94"/>
                <a:gd name="T21" fmla="*/ 121 h 126"/>
                <a:gd name="T22" fmla="*/ 94 w 94"/>
                <a:gd name="T23" fmla="*/ 126 h 126"/>
                <a:gd name="T24" fmla="*/ 66 w 94"/>
                <a:gd name="T25" fmla="*/ 126 h 126"/>
                <a:gd name="T26" fmla="*/ 64 w 94"/>
                <a:gd name="T27" fmla="*/ 119 h 126"/>
                <a:gd name="T28" fmla="*/ 63 w 94"/>
                <a:gd name="T29" fmla="*/ 102 h 126"/>
                <a:gd name="T30" fmla="*/ 59 w 94"/>
                <a:gd name="T31" fmla="*/ 85 h 126"/>
                <a:gd name="T32" fmla="*/ 51 w 94"/>
                <a:gd name="T33" fmla="*/ 77 h 126"/>
                <a:gd name="T34" fmla="*/ 43 w 94"/>
                <a:gd name="T35" fmla="*/ 76 h 126"/>
                <a:gd name="T36" fmla="*/ 27 w 94"/>
                <a:gd name="T37" fmla="*/ 76 h 126"/>
                <a:gd name="T38" fmla="*/ 27 w 94"/>
                <a:gd name="T39" fmla="*/ 126 h 126"/>
                <a:gd name="T40" fmla="*/ 0 w 94"/>
                <a:gd name="T41" fmla="*/ 126 h 126"/>
                <a:gd name="T42" fmla="*/ 27 w 94"/>
                <a:gd name="T43" fmla="*/ 56 h 126"/>
                <a:gd name="T44" fmla="*/ 42 w 94"/>
                <a:gd name="T45" fmla="*/ 56 h 126"/>
                <a:gd name="T46" fmla="*/ 59 w 94"/>
                <a:gd name="T47" fmla="*/ 51 h 126"/>
                <a:gd name="T48" fmla="*/ 63 w 94"/>
                <a:gd name="T49" fmla="*/ 38 h 126"/>
                <a:gd name="T50" fmla="*/ 56 w 94"/>
                <a:gd name="T51" fmla="*/ 24 h 126"/>
                <a:gd name="T52" fmla="*/ 43 w 94"/>
                <a:gd name="T53" fmla="*/ 22 h 126"/>
                <a:gd name="T54" fmla="*/ 27 w 94"/>
                <a:gd name="T55" fmla="*/ 22 h 126"/>
                <a:gd name="T56" fmla="*/ 27 w 94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0"/>
                    <a:pt x="71" y="3"/>
                    <a:pt x="78" y="9"/>
                  </a:cubicBezTo>
                  <a:cubicBezTo>
                    <a:pt x="86" y="15"/>
                    <a:pt x="90" y="24"/>
                    <a:pt x="90" y="35"/>
                  </a:cubicBezTo>
                  <a:cubicBezTo>
                    <a:pt x="90" y="45"/>
                    <a:pt x="87" y="53"/>
                    <a:pt x="81" y="59"/>
                  </a:cubicBezTo>
                  <a:cubicBezTo>
                    <a:pt x="79" y="62"/>
                    <a:pt x="76" y="64"/>
                    <a:pt x="72" y="66"/>
                  </a:cubicBezTo>
                  <a:cubicBezTo>
                    <a:pt x="77" y="68"/>
                    <a:pt x="81" y="71"/>
                    <a:pt x="84" y="76"/>
                  </a:cubicBezTo>
                  <a:cubicBezTo>
                    <a:pt x="85" y="79"/>
                    <a:pt x="87" y="83"/>
                    <a:pt x="88" y="89"/>
                  </a:cubicBezTo>
                  <a:cubicBezTo>
                    <a:pt x="88" y="91"/>
                    <a:pt x="88" y="97"/>
                    <a:pt x="89" y="108"/>
                  </a:cubicBezTo>
                  <a:cubicBezTo>
                    <a:pt x="90" y="115"/>
                    <a:pt x="90" y="119"/>
                    <a:pt x="91" y="121"/>
                  </a:cubicBezTo>
                  <a:cubicBezTo>
                    <a:pt x="92" y="122"/>
                    <a:pt x="92" y="124"/>
                    <a:pt x="94" y="126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65" y="124"/>
                    <a:pt x="64" y="121"/>
                    <a:pt x="64" y="119"/>
                  </a:cubicBezTo>
                  <a:cubicBezTo>
                    <a:pt x="64" y="117"/>
                    <a:pt x="63" y="112"/>
                    <a:pt x="63" y="102"/>
                  </a:cubicBezTo>
                  <a:cubicBezTo>
                    <a:pt x="62" y="94"/>
                    <a:pt x="61" y="88"/>
                    <a:pt x="59" y="85"/>
                  </a:cubicBezTo>
                  <a:cubicBezTo>
                    <a:pt x="57" y="81"/>
                    <a:pt x="55" y="78"/>
                    <a:pt x="51" y="77"/>
                  </a:cubicBezTo>
                  <a:cubicBezTo>
                    <a:pt x="49" y="77"/>
                    <a:pt x="46" y="76"/>
                    <a:pt x="43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50" y="56"/>
                    <a:pt x="56" y="54"/>
                    <a:pt x="59" y="51"/>
                  </a:cubicBezTo>
                  <a:cubicBezTo>
                    <a:pt x="61" y="48"/>
                    <a:pt x="63" y="44"/>
                    <a:pt x="63" y="38"/>
                  </a:cubicBezTo>
                  <a:cubicBezTo>
                    <a:pt x="63" y="32"/>
                    <a:pt x="61" y="27"/>
                    <a:pt x="56" y="24"/>
                  </a:cubicBezTo>
                  <a:cubicBezTo>
                    <a:pt x="54" y="23"/>
                    <a:pt x="49" y="22"/>
                    <a:pt x="43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64"/>
            <p:cNvSpPr>
              <a:spLocks/>
            </p:cNvSpPr>
            <p:nvPr userDrawn="1"/>
          </p:nvSpPr>
          <p:spPr bwMode="black">
            <a:xfrm>
              <a:off x="4445001" y="5788025"/>
              <a:ext cx="114300" cy="171450"/>
            </a:xfrm>
            <a:custGeom>
              <a:avLst/>
              <a:gdLst>
                <a:gd name="T0" fmla="*/ 0 w 88"/>
                <a:gd name="T1" fmla="*/ 92 h 132"/>
                <a:gd name="T2" fmla="*/ 27 w 88"/>
                <a:gd name="T3" fmla="*/ 92 h 132"/>
                <a:gd name="T4" fmla="*/ 31 w 88"/>
                <a:gd name="T5" fmla="*/ 103 h 132"/>
                <a:gd name="T6" fmla="*/ 44 w 88"/>
                <a:gd name="T7" fmla="*/ 110 h 132"/>
                <a:gd name="T8" fmla="*/ 57 w 88"/>
                <a:gd name="T9" fmla="*/ 105 h 132"/>
                <a:gd name="T10" fmla="*/ 61 w 88"/>
                <a:gd name="T11" fmla="*/ 95 h 132"/>
                <a:gd name="T12" fmla="*/ 54 w 88"/>
                <a:gd name="T13" fmla="*/ 82 h 132"/>
                <a:gd name="T14" fmla="*/ 47 w 88"/>
                <a:gd name="T15" fmla="*/ 78 h 132"/>
                <a:gd name="T16" fmla="*/ 38 w 88"/>
                <a:gd name="T17" fmla="*/ 75 h 132"/>
                <a:gd name="T18" fmla="*/ 15 w 88"/>
                <a:gd name="T19" fmla="*/ 64 h 132"/>
                <a:gd name="T20" fmla="*/ 2 w 88"/>
                <a:gd name="T21" fmla="*/ 35 h 132"/>
                <a:gd name="T22" fmla="*/ 11 w 88"/>
                <a:gd name="T23" fmla="*/ 11 h 132"/>
                <a:gd name="T24" fmla="*/ 41 w 88"/>
                <a:gd name="T25" fmla="*/ 0 h 132"/>
                <a:gd name="T26" fmla="*/ 76 w 88"/>
                <a:gd name="T27" fmla="*/ 16 h 132"/>
                <a:gd name="T28" fmla="*/ 83 w 88"/>
                <a:gd name="T29" fmla="*/ 36 h 132"/>
                <a:gd name="T30" fmla="*/ 57 w 88"/>
                <a:gd name="T31" fmla="*/ 36 h 132"/>
                <a:gd name="T32" fmla="*/ 52 w 88"/>
                <a:gd name="T33" fmla="*/ 26 h 132"/>
                <a:gd name="T34" fmla="*/ 41 w 88"/>
                <a:gd name="T35" fmla="*/ 22 h 132"/>
                <a:gd name="T36" fmla="*/ 31 w 88"/>
                <a:gd name="T37" fmla="*/ 25 h 132"/>
                <a:gd name="T38" fmla="*/ 27 w 88"/>
                <a:gd name="T39" fmla="*/ 35 h 132"/>
                <a:gd name="T40" fmla="*/ 33 w 88"/>
                <a:gd name="T41" fmla="*/ 46 h 132"/>
                <a:gd name="T42" fmla="*/ 51 w 88"/>
                <a:gd name="T43" fmla="*/ 54 h 132"/>
                <a:gd name="T44" fmla="*/ 76 w 88"/>
                <a:gd name="T45" fmla="*/ 66 h 132"/>
                <a:gd name="T46" fmla="*/ 88 w 88"/>
                <a:gd name="T47" fmla="*/ 93 h 132"/>
                <a:gd name="T48" fmla="*/ 77 w 88"/>
                <a:gd name="T49" fmla="*/ 121 h 132"/>
                <a:gd name="T50" fmla="*/ 44 w 88"/>
                <a:gd name="T51" fmla="*/ 132 h 132"/>
                <a:gd name="T52" fmla="*/ 8 w 88"/>
                <a:gd name="T53" fmla="*/ 114 h 132"/>
                <a:gd name="T54" fmla="*/ 0 w 88"/>
                <a:gd name="T55" fmla="*/ 9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2">
                  <a:moveTo>
                    <a:pt x="0" y="92"/>
                  </a:moveTo>
                  <a:cubicBezTo>
                    <a:pt x="27" y="92"/>
                    <a:pt x="27" y="92"/>
                    <a:pt x="27" y="92"/>
                  </a:cubicBezTo>
                  <a:cubicBezTo>
                    <a:pt x="28" y="97"/>
                    <a:pt x="29" y="101"/>
                    <a:pt x="31" y="103"/>
                  </a:cubicBezTo>
                  <a:cubicBezTo>
                    <a:pt x="34" y="108"/>
                    <a:pt x="38" y="110"/>
                    <a:pt x="44" y="110"/>
                  </a:cubicBezTo>
                  <a:cubicBezTo>
                    <a:pt x="50" y="110"/>
                    <a:pt x="54" y="109"/>
                    <a:pt x="57" y="105"/>
                  </a:cubicBezTo>
                  <a:cubicBezTo>
                    <a:pt x="59" y="103"/>
                    <a:pt x="61" y="99"/>
                    <a:pt x="61" y="95"/>
                  </a:cubicBezTo>
                  <a:cubicBezTo>
                    <a:pt x="61" y="90"/>
                    <a:pt x="59" y="86"/>
                    <a:pt x="54" y="82"/>
                  </a:cubicBezTo>
                  <a:cubicBezTo>
                    <a:pt x="53" y="81"/>
                    <a:pt x="50" y="79"/>
                    <a:pt x="47" y="78"/>
                  </a:cubicBezTo>
                  <a:cubicBezTo>
                    <a:pt x="46" y="78"/>
                    <a:pt x="43" y="77"/>
                    <a:pt x="38" y="75"/>
                  </a:cubicBezTo>
                  <a:cubicBezTo>
                    <a:pt x="27" y="71"/>
                    <a:pt x="20" y="67"/>
                    <a:pt x="15" y="64"/>
                  </a:cubicBezTo>
                  <a:cubicBezTo>
                    <a:pt x="6" y="57"/>
                    <a:pt x="2" y="47"/>
                    <a:pt x="2" y="35"/>
                  </a:cubicBezTo>
                  <a:cubicBezTo>
                    <a:pt x="2" y="25"/>
                    <a:pt x="5" y="17"/>
                    <a:pt x="11" y="11"/>
                  </a:cubicBezTo>
                  <a:cubicBezTo>
                    <a:pt x="18" y="4"/>
                    <a:pt x="28" y="0"/>
                    <a:pt x="41" y="0"/>
                  </a:cubicBezTo>
                  <a:cubicBezTo>
                    <a:pt x="56" y="0"/>
                    <a:pt x="68" y="6"/>
                    <a:pt x="76" y="16"/>
                  </a:cubicBezTo>
                  <a:cubicBezTo>
                    <a:pt x="80" y="22"/>
                    <a:pt x="82" y="28"/>
                    <a:pt x="83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6" y="32"/>
                    <a:pt x="55" y="28"/>
                    <a:pt x="52" y="26"/>
                  </a:cubicBezTo>
                  <a:cubicBezTo>
                    <a:pt x="50" y="23"/>
                    <a:pt x="46" y="22"/>
                    <a:pt x="41" y="22"/>
                  </a:cubicBezTo>
                  <a:cubicBezTo>
                    <a:pt x="36" y="22"/>
                    <a:pt x="33" y="23"/>
                    <a:pt x="31" y="25"/>
                  </a:cubicBezTo>
                  <a:cubicBezTo>
                    <a:pt x="28" y="27"/>
                    <a:pt x="27" y="30"/>
                    <a:pt x="27" y="35"/>
                  </a:cubicBezTo>
                  <a:cubicBezTo>
                    <a:pt x="27" y="39"/>
                    <a:pt x="29" y="43"/>
                    <a:pt x="33" y="46"/>
                  </a:cubicBezTo>
                  <a:cubicBezTo>
                    <a:pt x="36" y="48"/>
                    <a:pt x="42" y="51"/>
                    <a:pt x="51" y="54"/>
                  </a:cubicBezTo>
                  <a:cubicBezTo>
                    <a:pt x="62" y="57"/>
                    <a:pt x="70" y="61"/>
                    <a:pt x="76" y="66"/>
                  </a:cubicBezTo>
                  <a:cubicBezTo>
                    <a:pt x="84" y="73"/>
                    <a:pt x="88" y="82"/>
                    <a:pt x="88" y="93"/>
                  </a:cubicBezTo>
                  <a:cubicBezTo>
                    <a:pt x="88" y="104"/>
                    <a:pt x="84" y="114"/>
                    <a:pt x="77" y="121"/>
                  </a:cubicBezTo>
                  <a:cubicBezTo>
                    <a:pt x="68" y="128"/>
                    <a:pt x="58" y="132"/>
                    <a:pt x="44" y="132"/>
                  </a:cubicBezTo>
                  <a:cubicBezTo>
                    <a:pt x="28" y="132"/>
                    <a:pt x="16" y="126"/>
                    <a:pt x="8" y="114"/>
                  </a:cubicBezTo>
                  <a:cubicBezTo>
                    <a:pt x="4" y="107"/>
                    <a:pt x="1" y="100"/>
                    <a:pt x="0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65"/>
            <p:cNvSpPr>
              <a:spLocks/>
            </p:cNvSpPr>
            <p:nvPr userDrawn="1"/>
          </p:nvSpPr>
          <p:spPr bwMode="black">
            <a:xfrm>
              <a:off x="4583113" y="5791200"/>
              <a:ext cx="122238" cy="163513"/>
            </a:xfrm>
            <a:custGeom>
              <a:avLst/>
              <a:gdLst>
                <a:gd name="T0" fmla="*/ 0 w 77"/>
                <a:gd name="T1" fmla="*/ 103 h 103"/>
                <a:gd name="T2" fmla="*/ 0 w 77"/>
                <a:gd name="T3" fmla="*/ 0 h 103"/>
                <a:gd name="T4" fmla="*/ 22 w 77"/>
                <a:gd name="T5" fmla="*/ 0 h 103"/>
                <a:gd name="T6" fmla="*/ 22 w 77"/>
                <a:gd name="T7" fmla="*/ 39 h 103"/>
                <a:gd name="T8" fmla="*/ 55 w 77"/>
                <a:gd name="T9" fmla="*/ 39 h 103"/>
                <a:gd name="T10" fmla="*/ 55 w 77"/>
                <a:gd name="T11" fmla="*/ 0 h 103"/>
                <a:gd name="T12" fmla="*/ 77 w 77"/>
                <a:gd name="T13" fmla="*/ 0 h 103"/>
                <a:gd name="T14" fmla="*/ 77 w 77"/>
                <a:gd name="T15" fmla="*/ 103 h 103"/>
                <a:gd name="T16" fmla="*/ 55 w 77"/>
                <a:gd name="T17" fmla="*/ 103 h 103"/>
                <a:gd name="T18" fmla="*/ 55 w 77"/>
                <a:gd name="T19" fmla="*/ 58 h 103"/>
                <a:gd name="T20" fmla="*/ 22 w 77"/>
                <a:gd name="T21" fmla="*/ 58 h 103"/>
                <a:gd name="T22" fmla="*/ 22 w 77"/>
                <a:gd name="T23" fmla="*/ 103 h 103"/>
                <a:gd name="T24" fmla="*/ 0 w 77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39"/>
                  </a:lnTo>
                  <a:lnTo>
                    <a:pt x="55" y="39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03"/>
                  </a:lnTo>
                  <a:lnTo>
                    <a:pt x="55" y="103"/>
                  </a:lnTo>
                  <a:lnTo>
                    <a:pt x="55" y="58"/>
                  </a:lnTo>
                  <a:lnTo>
                    <a:pt x="22" y="58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66"/>
            <p:cNvSpPr>
              <a:spLocks noEditPoints="1"/>
            </p:cNvSpPr>
            <p:nvPr userDrawn="1"/>
          </p:nvSpPr>
          <p:spPr bwMode="black">
            <a:xfrm>
              <a:off x="4722813" y="5791200"/>
              <a:ext cx="139700" cy="163513"/>
            </a:xfrm>
            <a:custGeom>
              <a:avLst/>
              <a:gdLst>
                <a:gd name="T0" fmla="*/ 33 w 88"/>
                <a:gd name="T1" fmla="*/ 0 h 103"/>
                <a:gd name="T2" fmla="*/ 55 w 88"/>
                <a:gd name="T3" fmla="*/ 0 h 103"/>
                <a:gd name="T4" fmla="*/ 88 w 88"/>
                <a:gd name="T5" fmla="*/ 103 h 103"/>
                <a:gd name="T6" fmla="*/ 65 w 88"/>
                <a:gd name="T7" fmla="*/ 103 h 103"/>
                <a:gd name="T8" fmla="*/ 58 w 88"/>
                <a:gd name="T9" fmla="*/ 80 h 103"/>
                <a:gd name="T10" fmla="*/ 29 w 88"/>
                <a:gd name="T11" fmla="*/ 80 h 103"/>
                <a:gd name="T12" fmla="*/ 23 w 88"/>
                <a:gd name="T13" fmla="*/ 103 h 103"/>
                <a:gd name="T14" fmla="*/ 0 w 88"/>
                <a:gd name="T15" fmla="*/ 103 h 103"/>
                <a:gd name="T16" fmla="*/ 33 w 88"/>
                <a:gd name="T17" fmla="*/ 0 h 103"/>
                <a:gd name="T18" fmla="*/ 34 w 88"/>
                <a:gd name="T19" fmla="*/ 63 h 103"/>
                <a:gd name="T20" fmla="*/ 54 w 88"/>
                <a:gd name="T21" fmla="*/ 63 h 103"/>
                <a:gd name="T22" fmla="*/ 43 w 88"/>
                <a:gd name="T23" fmla="*/ 28 h 103"/>
                <a:gd name="T24" fmla="*/ 34 w 88"/>
                <a:gd name="T25" fmla="*/ 6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03">
                  <a:moveTo>
                    <a:pt x="33" y="0"/>
                  </a:moveTo>
                  <a:lnTo>
                    <a:pt x="55" y="0"/>
                  </a:lnTo>
                  <a:lnTo>
                    <a:pt x="88" y="103"/>
                  </a:lnTo>
                  <a:lnTo>
                    <a:pt x="65" y="103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3"/>
                  </a:lnTo>
                  <a:lnTo>
                    <a:pt x="0" y="103"/>
                  </a:lnTo>
                  <a:lnTo>
                    <a:pt x="33" y="0"/>
                  </a:lnTo>
                  <a:close/>
                  <a:moveTo>
                    <a:pt x="34" y="63"/>
                  </a:moveTo>
                  <a:lnTo>
                    <a:pt x="54" y="63"/>
                  </a:lnTo>
                  <a:lnTo>
                    <a:pt x="43" y="28"/>
                  </a:lnTo>
                  <a:lnTo>
                    <a:pt x="3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67"/>
            <p:cNvSpPr>
              <a:spLocks noEditPoints="1"/>
            </p:cNvSpPr>
            <p:nvPr userDrawn="1"/>
          </p:nvSpPr>
          <p:spPr bwMode="black">
            <a:xfrm>
              <a:off x="4879976" y="5791200"/>
              <a:ext cx="120650" cy="163513"/>
            </a:xfrm>
            <a:custGeom>
              <a:avLst/>
              <a:gdLst>
                <a:gd name="T0" fmla="*/ 0 w 93"/>
                <a:gd name="T1" fmla="*/ 126 h 126"/>
                <a:gd name="T2" fmla="*/ 0 w 93"/>
                <a:gd name="T3" fmla="*/ 0 h 126"/>
                <a:gd name="T4" fmla="*/ 48 w 93"/>
                <a:gd name="T5" fmla="*/ 0 h 126"/>
                <a:gd name="T6" fmla="*/ 77 w 93"/>
                <a:gd name="T7" fmla="*/ 9 h 126"/>
                <a:gd name="T8" fmla="*/ 89 w 93"/>
                <a:gd name="T9" fmla="*/ 35 h 126"/>
                <a:gd name="T10" fmla="*/ 81 w 93"/>
                <a:gd name="T11" fmla="*/ 59 h 126"/>
                <a:gd name="T12" fmla="*/ 71 w 93"/>
                <a:gd name="T13" fmla="*/ 66 h 126"/>
                <a:gd name="T14" fmla="*/ 83 w 93"/>
                <a:gd name="T15" fmla="*/ 76 h 126"/>
                <a:gd name="T16" fmla="*/ 87 w 93"/>
                <a:gd name="T17" fmla="*/ 89 h 126"/>
                <a:gd name="T18" fmla="*/ 89 w 93"/>
                <a:gd name="T19" fmla="*/ 108 h 126"/>
                <a:gd name="T20" fmla="*/ 91 w 93"/>
                <a:gd name="T21" fmla="*/ 121 h 126"/>
                <a:gd name="T22" fmla="*/ 93 w 93"/>
                <a:gd name="T23" fmla="*/ 126 h 126"/>
                <a:gd name="T24" fmla="*/ 65 w 93"/>
                <a:gd name="T25" fmla="*/ 126 h 126"/>
                <a:gd name="T26" fmla="*/ 63 w 93"/>
                <a:gd name="T27" fmla="*/ 119 h 126"/>
                <a:gd name="T28" fmla="*/ 62 w 93"/>
                <a:gd name="T29" fmla="*/ 102 h 126"/>
                <a:gd name="T30" fmla="*/ 59 w 93"/>
                <a:gd name="T31" fmla="*/ 85 h 126"/>
                <a:gd name="T32" fmla="*/ 50 w 93"/>
                <a:gd name="T33" fmla="*/ 77 h 126"/>
                <a:gd name="T34" fmla="*/ 42 w 93"/>
                <a:gd name="T35" fmla="*/ 76 h 126"/>
                <a:gd name="T36" fmla="*/ 27 w 93"/>
                <a:gd name="T37" fmla="*/ 76 h 126"/>
                <a:gd name="T38" fmla="*/ 27 w 93"/>
                <a:gd name="T39" fmla="*/ 126 h 126"/>
                <a:gd name="T40" fmla="*/ 0 w 93"/>
                <a:gd name="T41" fmla="*/ 126 h 126"/>
                <a:gd name="T42" fmla="*/ 27 w 93"/>
                <a:gd name="T43" fmla="*/ 56 h 126"/>
                <a:gd name="T44" fmla="*/ 41 w 93"/>
                <a:gd name="T45" fmla="*/ 56 h 126"/>
                <a:gd name="T46" fmla="*/ 58 w 93"/>
                <a:gd name="T47" fmla="*/ 51 h 126"/>
                <a:gd name="T48" fmla="*/ 62 w 93"/>
                <a:gd name="T49" fmla="*/ 38 h 126"/>
                <a:gd name="T50" fmla="*/ 56 w 93"/>
                <a:gd name="T51" fmla="*/ 24 h 126"/>
                <a:gd name="T52" fmla="*/ 42 w 93"/>
                <a:gd name="T53" fmla="*/ 22 h 126"/>
                <a:gd name="T54" fmla="*/ 27 w 93"/>
                <a:gd name="T55" fmla="*/ 22 h 126"/>
                <a:gd name="T56" fmla="*/ 27 w 93"/>
                <a:gd name="T57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126">
                  <a:moveTo>
                    <a:pt x="0" y="1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1" y="0"/>
                    <a:pt x="70" y="3"/>
                    <a:pt x="77" y="9"/>
                  </a:cubicBezTo>
                  <a:cubicBezTo>
                    <a:pt x="85" y="15"/>
                    <a:pt x="89" y="24"/>
                    <a:pt x="89" y="35"/>
                  </a:cubicBezTo>
                  <a:cubicBezTo>
                    <a:pt x="89" y="45"/>
                    <a:pt x="86" y="53"/>
                    <a:pt x="81" y="59"/>
                  </a:cubicBezTo>
                  <a:cubicBezTo>
                    <a:pt x="78" y="62"/>
                    <a:pt x="75" y="64"/>
                    <a:pt x="71" y="66"/>
                  </a:cubicBezTo>
                  <a:cubicBezTo>
                    <a:pt x="76" y="68"/>
                    <a:pt x="80" y="71"/>
                    <a:pt x="83" y="76"/>
                  </a:cubicBezTo>
                  <a:cubicBezTo>
                    <a:pt x="85" y="79"/>
                    <a:pt x="86" y="83"/>
                    <a:pt x="87" y="89"/>
                  </a:cubicBezTo>
                  <a:cubicBezTo>
                    <a:pt x="87" y="91"/>
                    <a:pt x="88" y="97"/>
                    <a:pt x="89" y="108"/>
                  </a:cubicBezTo>
                  <a:cubicBezTo>
                    <a:pt x="89" y="115"/>
                    <a:pt x="90" y="119"/>
                    <a:pt x="91" y="121"/>
                  </a:cubicBezTo>
                  <a:cubicBezTo>
                    <a:pt x="91" y="122"/>
                    <a:pt x="92" y="124"/>
                    <a:pt x="93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4" y="124"/>
                    <a:pt x="64" y="121"/>
                    <a:pt x="63" y="119"/>
                  </a:cubicBezTo>
                  <a:cubicBezTo>
                    <a:pt x="63" y="117"/>
                    <a:pt x="63" y="112"/>
                    <a:pt x="62" y="102"/>
                  </a:cubicBezTo>
                  <a:cubicBezTo>
                    <a:pt x="61" y="94"/>
                    <a:pt x="60" y="88"/>
                    <a:pt x="59" y="85"/>
                  </a:cubicBezTo>
                  <a:cubicBezTo>
                    <a:pt x="57" y="81"/>
                    <a:pt x="54" y="78"/>
                    <a:pt x="50" y="77"/>
                  </a:cubicBezTo>
                  <a:cubicBezTo>
                    <a:pt x="48" y="77"/>
                    <a:pt x="46" y="76"/>
                    <a:pt x="42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126"/>
                    <a:pt x="27" y="126"/>
                    <a:pt x="27" y="126"/>
                  </a:cubicBezTo>
                  <a:lnTo>
                    <a:pt x="0" y="126"/>
                  </a:lnTo>
                  <a:close/>
                  <a:moveTo>
                    <a:pt x="27" y="56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50" y="56"/>
                    <a:pt x="55" y="54"/>
                    <a:pt x="58" y="51"/>
                  </a:cubicBezTo>
                  <a:cubicBezTo>
                    <a:pt x="61" y="48"/>
                    <a:pt x="62" y="44"/>
                    <a:pt x="62" y="38"/>
                  </a:cubicBezTo>
                  <a:cubicBezTo>
                    <a:pt x="62" y="32"/>
                    <a:pt x="60" y="27"/>
                    <a:pt x="56" y="24"/>
                  </a:cubicBezTo>
                  <a:cubicBezTo>
                    <a:pt x="53" y="23"/>
                    <a:pt x="48" y="22"/>
                    <a:pt x="42" y="22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27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68"/>
            <p:cNvSpPr>
              <a:spLocks/>
            </p:cNvSpPr>
            <p:nvPr userDrawn="1"/>
          </p:nvSpPr>
          <p:spPr bwMode="black">
            <a:xfrm>
              <a:off x="5026026" y="5791200"/>
              <a:ext cx="34925" cy="163513"/>
            </a:xfrm>
            <a:custGeom>
              <a:avLst/>
              <a:gdLst>
                <a:gd name="T0" fmla="*/ 0 w 22"/>
                <a:gd name="T1" fmla="*/ 103 h 103"/>
                <a:gd name="T2" fmla="*/ 0 w 22"/>
                <a:gd name="T3" fmla="*/ 0 h 103"/>
                <a:gd name="T4" fmla="*/ 12 w 22"/>
                <a:gd name="T5" fmla="*/ 0 h 103"/>
                <a:gd name="T6" fmla="*/ 22 w 22"/>
                <a:gd name="T7" fmla="*/ 0 h 103"/>
                <a:gd name="T8" fmla="*/ 22 w 22"/>
                <a:gd name="T9" fmla="*/ 103 h 103"/>
                <a:gd name="T10" fmla="*/ 0 w 22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3">
                  <a:moveTo>
                    <a:pt x="0" y="10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69"/>
            <p:cNvSpPr>
              <a:spLocks/>
            </p:cNvSpPr>
            <p:nvPr userDrawn="1"/>
          </p:nvSpPr>
          <p:spPr bwMode="black">
            <a:xfrm>
              <a:off x="5092701" y="5791200"/>
              <a:ext cx="120650" cy="163513"/>
            </a:xfrm>
            <a:custGeom>
              <a:avLst/>
              <a:gdLst>
                <a:gd name="T0" fmla="*/ 0 w 76"/>
                <a:gd name="T1" fmla="*/ 103 h 103"/>
                <a:gd name="T2" fmla="*/ 0 w 76"/>
                <a:gd name="T3" fmla="*/ 0 h 103"/>
                <a:gd name="T4" fmla="*/ 22 w 76"/>
                <a:gd name="T5" fmla="*/ 0 h 103"/>
                <a:gd name="T6" fmla="*/ 55 w 76"/>
                <a:gd name="T7" fmla="*/ 66 h 103"/>
                <a:gd name="T8" fmla="*/ 55 w 76"/>
                <a:gd name="T9" fmla="*/ 0 h 103"/>
                <a:gd name="T10" fmla="*/ 76 w 76"/>
                <a:gd name="T11" fmla="*/ 0 h 103"/>
                <a:gd name="T12" fmla="*/ 76 w 76"/>
                <a:gd name="T13" fmla="*/ 103 h 103"/>
                <a:gd name="T14" fmla="*/ 54 w 76"/>
                <a:gd name="T15" fmla="*/ 103 h 103"/>
                <a:gd name="T16" fmla="*/ 21 w 76"/>
                <a:gd name="T17" fmla="*/ 37 h 103"/>
                <a:gd name="T18" fmla="*/ 21 w 76"/>
                <a:gd name="T19" fmla="*/ 103 h 103"/>
                <a:gd name="T20" fmla="*/ 0 w 76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0" y="103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76" y="103"/>
                  </a:lnTo>
                  <a:lnTo>
                    <a:pt x="54" y="103"/>
                  </a:lnTo>
                  <a:lnTo>
                    <a:pt x="21" y="37"/>
                  </a:lnTo>
                  <a:lnTo>
                    <a:pt x="21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70"/>
            <p:cNvSpPr>
              <a:spLocks/>
            </p:cNvSpPr>
            <p:nvPr userDrawn="1"/>
          </p:nvSpPr>
          <p:spPr bwMode="black">
            <a:xfrm>
              <a:off x="5237163" y="5788025"/>
              <a:ext cx="133350" cy="171450"/>
            </a:xfrm>
            <a:custGeom>
              <a:avLst/>
              <a:gdLst>
                <a:gd name="T0" fmla="*/ 102 w 102"/>
                <a:gd name="T1" fmla="*/ 129 h 132"/>
                <a:gd name="T2" fmla="*/ 82 w 102"/>
                <a:gd name="T3" fmla="*/ 129 h 132"/>
                <a:gd name="T4" fmla="*/ 82 w 102"/>
                <a:gd name="T5" fmla="*/ 115 h 132"/>
                <a:gd name="T6" fmla="*/ 73 w 102"/>
                <a:gd name="T7" fmla="*/ 124 h 132"/>
                <a:gd name="T8" fmla="*/ 51 w 102"/>
                <a:gd name="T9" fmla="*/ 132 h 132"/>
                <a:gd name="T10" fmla="*/ 14 w 102"/>
                <a:gd name="T11" fmla="*/ 113 h 132"/>
                <a:gd name="T12" fmla="*/ 0 w 102"/>
                <a:gd name="T13" fmla="*/ 67 h 132"/>
                <a:gd name="T14" fmla="*/ 14 w 102"/>
                <a:gd name="T15" fmla="*/ 20 h 132"/>
                <a:gd name="T16" fmla="*/ 54 w 102"/>
                <a:gd name="T17" fmla="*/ 0 h 132"/>
                <a:gd name="T18" fmla="*/ 89 w 102"/>
                <a:gd name="T19" fmla="*/ 16 h 132"/>
                <a:gd name="T20" fmla="*/ 100 w 102"/>
                <a:gd name="T21" fmla="*/ 39 h 132"/>
                <a:gd name="T22" fmla="*/ 100 w 102"/>
                <a:gd name="T23" fmla="*/ 45 h 132"/>
                <a:gd name="T24" fmla="*/ 74 w 102"/>
                <a:gd name="T25" fmla="*/ 45 h 132"/>
                <a:gd name="T26" fmla="*/ 70 w 102"/>
                <a:gd name="T27" fmla="*/ 32 h 132"/>
                <a:gd name="T28" fmla="*/ 53 w 102"/>
                <a:gd name="T29" fmla="*/ 23 h 132"/>
                <a:gd name="T30" fmla="*/ 34 w 102"/>
                <a:gd name="T31" fmla="*/ 35 h 132"/>
                <a:gd name="T32" fmla="*/ 27 w 102"/>
                <a:gd name="T33" fmla="*/ 66 h 132"/>
                <a:gd name="T34" fmla="*/ 35 w 102"/>
                <a:gd name="T35" fmla="*/ 99 h 132"/>
                <a:gd name="T36" fmla="*/ 54 w 102"/>
                <a:gd name="T37" fmla="*/ 109 h 132"/>
                <a:gd name="T38" fmla="*/ 72 w 102"/>
                <a:gd name="T39" fmla="*/ 100 h 132"/>
                <a:gd name="T40" fmla="*/ 77 w 102"/>
                <a:gd name="T41" fmla="*/ 81 h 132"/>
                <a:gd name="T42" fmla="*/ 55 w 102"/>
                <a:gd name="T43" fmla="*/ 81 h 132"/>
                <a:gd name="T44" fmla="*/ 55 w 102"/>
                <a:gd name="T45" fmla="*/ 61 h 132"/>
                <a:gd name="T46" fmla="*/ 102 w 102"/>
                <a:gd name="T47" fmla="*/ 61 h 132"/>
                <a:gd name="T48" fmla="*/ 102 w 102"/>
                <a:gd name="T4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32">
                  <a:moveTo>
                    <a:pt x="102" y="129"/>
                  </a:moveTo>
                  <a:cubicBezTo>
                    <a:pt x="82" y="129"/>
                    <a:pt x="82" y="129"/>
                    <a:pt x="82" y="129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9" y="119"/>
                    <a:pt x="76" y="122"/>
                    <a:pt x="73" y="124"/>
                  </a:cubicBezTo>
                  <a:cubicBezTo>
                    <a:pt x="67" y="129"/>
                    <a:pt x="59" y="132"/>
                    <a:pt x="51" y="132"/>
                  </a:cubicBezTo>
                  <a:cubicBezTo>
                    <a:pt x="35" y="132"/>
                    <a:pt x="23" y="125"/>
                    <a:pt x="14" y="113"/>
                  </a:cubicBezTo>
                  <a:cubicBezTo>
                    <a:pt x="5" y="101"/>
                    <a:pt x="0" y="85"/>
                    <a:pt x="0" y="67"/>
                  </a:cubicBezTo>
                  <a:cubicBezTo>
                    <a:pt x="0" y="48"/>
                    <a:pt x="5" y="33"/>
                    <a:pt x="14" y="20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8" y="0"/>
                    <a:pt x="79" y="5"/>
                    <a:pt x="89" y="16"/>
                  </a:cubicBezTo>
                  <a:cubicBezTo>
                    <a:pt x="94" y="23"/>
                    <a:pt x="98" y="30"/>
                    <a:pt x="100" y="39"/>
                  </a:cubicBezTo>
                  <a:cubicBezTo>
                    <a:pt x="100" y="40"/>
                    <a:pt x="100" y="42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0"/>
                    <a:pt x="72" y="35"/>
                    <a:pt x="70" y="32"/>
                  </a:cubicBezTo>
                  <a:cubicBezTo>
                    <a:pt x="66" y="26"/>
                    <a:pt x="60" y="23"/>
                    <a:pt x="53" y="23"/>
                  </a:cubicBezTo>
                  <a:cubicBezTo>
                    <a:pt x="45" y="23"/>
                    <a:pt x="39" y="27"/>
                    <a:pt x="34" y="35"/>
                  </a:cubicBezTo>
                  <a:cubicBezTo>
                    <a:pt x="30" y="43"/>
                    <a:pt x="27" y="53"/>
                    <a:pt x="27" y="66"/>
                  </a:cubicBezTo>
                  <a:cubicBezTo>
                    <a:pt x="27" y="80"/>
                    <a:pt x="30" y="91"/>
                    <a:pt x="35" y="99"/>
                  </a:cubicBezTo>
                  <a:cubicBezTo>
                    <a:pt x="39" y="106"/>
                    <a:pt x="46" y="109"/>
                    <a:pt x="54" y="109"/>
                  </a:cubicBezTo>
                  <a:cubicBezTo>
                    <a:pt x="62" y="109"/>
                    <a:pt x="68" y="106"/>
                    <a:pt x="72" y="100"/>
                  </a:cubicBezTo>
                  <a:cubicBezTo>
                    <a:pt x="75" y="95"/>
                    <a:pt x="77" y="89"/>
                    <a:pt x="77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102" y="61"/>
                    <a:pt x="102" y="61"/>
                    <a:pt x="102" y="61"/>
                  </a:cubicBezTo>
                  <a:lnTo>
                    <a:pt x="102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71"/>
            <p:cNvSpPr>
              <a:spLocks/>
            </p:cNvSpPr>
            <p:nvPr userDrawn="1"/>
          </p:nvSpPr>
          <p:spPr bwMode="black">
            <a:xfrm>
              <a:off x="5400676" y="5919788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3" name="Gruppieren 32"/>
          <p:cNvGrpSpPr/>
          <p:nvPr userDrawn="1"/>
        </p:nvGrpSpPr>
        <p:grpSpPr bwMode="black">
          <a:xfrm>
            <a:off x="6086475" y="5511800"/>
            <a:ext cx="1314450" cy="649288"/>
            <a:chOff x="323850" y="5511800"/>
            <a:chExt cx="1314450" cy="649288"/>
          </a:xfrm>
        </p:grpSpPr>
        <p:sp>
          <p:nvSpPr>
            <p:cNvPr id="34" name="Freeform 26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28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29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0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793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50"/>
            <a:ext cx="10874374" cy="830997"/>
          </a:xfrm>
          <a:noFill/>
        </p:spPr>
        <p:txBody>
          <a:bodyPr wrap="square" lIns="0" tIns="0">
            <a:spAutoFit/>
          </a:bodyPr>
          <a:lstStyle>
            <a:lvl1pPr>
              <a:defRPr sz="6000" baseline="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Content/Agenda</a:t>
            </a:r>
          </a:p>
        </p:txBody>
      </p:sp>
    </p:spTree>
    <p:extLst>
      <p:ext uri="{BB962C8B-B14F-4D97-AF65-F5344CB8AC3E}">
        <p14:creationId xmlns:p14="http://schemas.microsoft.com/office/powerpoint/2010/main" val="53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vertical">
    <p:bg>
      <p:bgPr>
        <a:blipFill dpi="0" rotWithShape="1">
          <a:blip r:embed="rId4">
            <a:lum/>
          </a:blip>
          <a:srcRect/>
          <a:stretch>
            <a:fillRect l="-40000"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 bwMode="white">
          <a:xfrm>
            <a:off x="5760890" y="0"/>
            <a:ext cx="5761186" cy="648017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72000" tIns="72000" rIns="72000" bIns="72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en-US" sz="1800" dirty="0">
              <a:cs typeface="Arial" charset="0"/>
            </a:endParaRPr>
          </a:p>
        </p:txBody>
      </p:sp>
      <p:sp>
        <p:nvSpPr>
          <p:cNvPr id="12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23851" y="323849"/>
            <a:ext cx="5113187" cy="4860926"/>
          </a:xfrm>
          <a:noFill/>
        </p:spPr>
        <p:txBody>
          <a:bodyPr wrap="square" lIns="0" tIns="0">
            <a:noAutofit/>
          </a:bodyPr>
          <a:lstStyle>
            <a:lvl1pPr>
              <a:defRPr sz="600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en-US" dirty="0"/>
              <a:t>Content/</a:t>
            </a:r>
            <a:br>
              <a:rPr lang="en-US" dirty="0"/>
            </a:br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502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tags" Target="../tags/tag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image" Target="../media/image2.emf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vmlDrawing" Target="../drawings/vmlDrawing7.v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4510852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Folie" r:id="rId29" imgW="360" imgH="360" progId="TCLayout.ActiveDocument.1">
                  <p:embed/>
                </p:oleObj>
              </mc:Choice>
              <mc:Fallback>
                <p:oleObj name="think-cell Folie" r:id="rId29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252000"/>
            <a:ext cx="10872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4000" y="1476000"/>
            <a:ext cx="10872000" cy="4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9907200" y="5832001"/>
            <a:ext cx="828000" cy="324000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6000" y="5832001"/>
            <a:ext cx="360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662000" y="5832001"/>
            <a:ext cx="5148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r>
              <a:rPr lang="en-US" noProof="0" dirty="0"/>
              <a:t>– Strictly confidential, Confidential, Internal –     Author/Presentation Topic</a:t>
            </a:r>
          </a:p>
        </p:txBody>
      </p:sp>
      <p:pic>
        <p:nvPicPr>
          <p:cNvPr id="31" name="Grafik 30" descr="T_Logo_3c_Slogan_p_INT.emf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324001" y="5832000"/>
            <a:ext cx="2170213" cy="32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72" r:id="rId12"/>
    <p:sldLayoutId id="2147483971" r:id="rId13"/>
    <p:sldLayoutId id="2147483973" r:id="rId14"/>
    <p:sldLayoutId id="2147483716" r:id="rId15"/>
    <p:sldLayoutId id="2147483718" r:id="rId16"/>
    <p:sldLayoutId id="2147483722" r:id="rId17"/>
    <p:sldLayoutId id="2147483723" r:id="rId18"/>
    <p:sldLayoutId id="2147483969" r:id="rId19"/>
    <p:sldLayoutId id="2147483970" r:id="rId20"/>
    <p:sldLayoutId id="2147483898" r:id="rId21"/>
    <p:sldLayoutId id="2147483711" r:id="rId22"/>
    <p:sldLayoutId id="2147483930" r:id="rId23"/>
    <p:sldLayoutId id="2147483959" r:id="rId24"/>
    <p:sldLayoutId id="2147483960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9" userDrawn="1">
          <p15:clr>
            <a:srgbClr val="F26B43"/>
          </p15:clr>
        </p15:guide>
        <p15:guide id="3" orient="horz" pos="930" userDrawn="1">
          <p15:clr>
            <a:srgbClr val="F26B43"/>
          </p15:clr>
        </p15:guide>
        <p15:guide id="4" orient="horz" pos="3470" userDrawn="1">
          <p15:clr>
            <a:srgbClr val="F26B43"/>
          </p15:clr>
        </p15:guide>
        <p15:guide id="5" orient="horz" pos="3878" userDrawn="1">
          <p15:clr>
            <a:srgbClr val="F26B43"/>
          </p15:clr>
        </p15:guide>
        <p15:guide id="6" pos="204" userDrawn="1">
          <p15:clr>
            <a:srgbClr val="F26B43"/>
          </p15:clr>
        </p15:guide>
        <p15:guide id="7" pos="7054" userDrawn="1">
          <p15:clr>
            <a:srgbClr val="F26B43"/>
          </p15:clr>
        </p15:guide>
        <p15:guide id="8" orient="horz" pos="3674" userDrawn="1">
          <p15:clr>
            <a:srgbClr val="F26B43"/>
          </p15:clr>
        </p15:guide>
        <p15:guide id="9" orient="horz" pos="3266" userDrawn="1">
          <p15:clr>
            <a:srgbClr val="F26B43"/>
          </p15:clr>
        </p15:guide>
        <p15:guide id="11" orient="horz" pos="204" userDrawn="1">
          <p15:clr>
            <a:srgbClr val="F26B43"/>
          </p15:clr>
        </p15:guide>
        <p15:guide id="12" pos="1848" userDrawn="1">
          <p15:clr>
            <a:srgbClr val="F26B43"/>
          </p15:clr>
        </p15:guide>
        <p15:guide id="13" pos="1939" userDrawn="1">
          <p15:clr>
            <a:srgbClr val="F26B43"/>
          </p15:clr>
        </p15:guide>
        <p15:guide id="14" pos="3674" userDrawn="1">
          <p15:clr>
            <a:srgbClr val="F26B43"/>
          </p15:clr>
        </p15:guide>
        <p15:guide id="15" pos="3584" userDrawn="1">
          <p15:clr>
            <a:srgbClr val="F26B43"/>
          </p15:clr>
        </p15:guide>
        <p15:guide id="16" pos="5410" userDrawn="1">
          <p15:clr>
            <a:srgbClr val="F26B43"/>
          </p15:clr>
        </p15:guide>
        <p15:guide id="17" pos="53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think-cell Folie" r:id="rId29" imgW="360" imgH="360" progId="TCLayout.ActiveDocument.1">
                  <p:embed/>
                </p:oleObj>
              </mc:Choice>
              <mc:Fallback>
                <p:oleObj name="think-cell Folie" r:id="rId29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23851" y="252000"/>
            <a:ext cx="10872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4000" y="1476000"/>
            <a:ext cx="10872000" cy="4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9907200" y="5832001"/>
            <a:ext cx="828000" cy="324000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noProof="0" dirty="0" err="1"/>
              <a:t>dd.mm.yyyy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0836000" y="5832001"/>
            <a:ext cx="360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‹#›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662000" y="5832001"/>
            <a:ext cx="5148000" cy="324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576226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50">
                <a:solidFill>
                  <a:schemeClr val="tx1"/>
                </a:solidFill>
                <a:latin typeface="Tele-GroteskNor" pitchFamily="2" charset="0"/>
                <a:cs typeface="Arial Unicode MS" pitchFamily="34" charset="-128"/>
              </a:defRPr>
            </a:lvl1pPr>
          </a:lstStyle>
          <a:p>
            <a:r>
              <a:rPr lang="en-US" noProof="0" dirty="0"/>
              <a:t>– Strictly confidential, Confidential, Internal –     Author/Presentation Topic</a:t>
            </a:r>
          </a:p>
        </p:txBody>
      </p:sp>
      <p:pic>
        <p:nvPicPr>
          <p:cNvPr id="31" name="Grafik 30" descr="T_Logo_3c_Slogan_p_INT.emf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324001" y="5832000"/>
            <a:ext cx="2170213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2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4008" r:id="rId18"/>
    <p:sldLayoutId id="2147484009" r:id="rId19"/>
    <p:sldLayoutId id="2147484010" r:id="rId20"/>
    <p:sldLayoutId id="2147484011" r:id="rId21"/>
    <p:sldLayoutId id="2147484012" r:id="rId22"/>
    <p:sldLayoutId id="2147484013" r:id="rId23"/>
    <p:sldLayoutId id="2147484014" r:id="rId24"/>
    <p:sldLayoutId id="214748401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457322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3200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2pPr>
      <a:lvl3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3pPr>
      <a:lvl4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4pPr>
      <a:lvl5pPr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5pPr>
      <a:lvl6pPr marL="457171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6pPr>
      <a:lvl7pPr marL="914342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7pPr>
      <a:lvl8pPr marL="137151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8pPr>
      <a:lvl9pPr marL="1828683" algn="l" defTabSz="57622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576226" rtl="0" eaLnBrk="1" fontAlgn="base" hangingPunct="1">
        <a:lnSpc>
          <a:spcPct val="104000"/>
        </a:lnSpc>
        <a:spcBef>
          <a:spcPts val="12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576226" rtl="0" eaLnBrk="1" fontAlgn="base" hangingPunct="1">
        <a:lnSpc>
          <a:spcPct val="104000"/>
        </a:lnSpc>
        <a:spcBef>
          <a:spcPts val="30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5886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576226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>
          <p15:clr>
            <a:srgbClr val="F26B43"/>
          </p15:clr>
        </p15:guide>
        <p15:guide id="2" pos="3629">
          <p15:clr>
            <a:srgbClr val="F26B43"/>
          </p15:clr>
        </p15:guide>
        <p15:guide id="3" orient="horz" pos="930">
          <p15:clr>
            <a:srgbClr val="F26B43"/>
          </p15:clr>
        </p15:guide>
        <p15:guide id="4" orient="horz" pos="3470">
          <p15:clr>
            <a:srgbClr val="F26B43"/>
          </p15:clr>
        </p15:guide>
        <p15:guide id="5" orient="horz" pos="3878">
          <p15:clr>
            <a:srgbClr val="F26B43"/>
          </p15:clr>
        </p15:guide>
        <p15:guide id="6" pos="204">
          <p15:clr>
            <a:srgbClr val="F26B43"/>
          </p15:clr>
        </p15:guide>
        <p15:guide id="7" pos="7054">
          <p15:clr>
            <a:srgbClr val="F26B43"/>
          </p15:clr>
        </p15:guide>
        <p15:guide id="8" orient="horz" pos="3674">
          <p15:clr>
            <a:srgbClr val="F26B43"/>
          </p15:clr>
        </p15:guide>
        <p15:guide id="9" orient="horz" pos="3266">
          <p15:clr>
            <a:srgbClr val="F26B43"/>
          </p15:clr>
        </p15:guide>
        <p15:guide id="11" orient="horz" pos="204">
          <p15:clr>
            <a:srgbClr val="F26B43"/>
          </p15:clr>
        </p15:guide>
        <p15:guide id="12" pos="1848">
          <p15:clr>
            <a:srgbClr val="F26B43"/>
          </p15:clr>
        </p15:guide>
        <p15:guide id="13" pos="1939">
          <p15:clr>
            <a:srgbClr val="F26B43"/>
          </p15:clr>
        </p15:guide>
        <p15:guide id="14" pos="3674">
          <p15:clr>
            <a:srgbClr val="F26B43"/>
          </p15:clr>
        </p15:guide>
        <p15:guide id="15" pos="3584">
          <p15:clr>
            <a:srgbClr val="F26B43"/>
          </p15:clr>
        </p15:guide>
        <p15:guide id="16" pos="5410">
          <p15:clr>
            <a:srgbClr val="F26B43"/>
          </p15:clr>
        </p15:guide>
        <p15:guide id="17" pos="531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ockk.io" TargetMode="External"/><Relationship Id="rId2" Type="http://schemas.openxmlformats.org/officeDocument/2006/relationships/hyperlink" Target="https://github.com/kotest/kotest" TargetMode="Externa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ktor.i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>
                <a:latin typeface="Consolas"/>
              </a:rPr>
              <a:t>A nagy </a:t>
            </a:r>
            <a:r>
              <a:rPr lang="hu-HU" sz="4000" dirty="0" err="1">
                <a:latin typeface="Consolas"/>
              </a:rPr>
              <a:t>Kotlin</a:t>
            </a:r>
            <a:r>
              <a:rPr lang="hu-HU" sz="4000" dirty="0">
                <a:latin typeface="Consolas"/>
              </a:rPr>
              <a:t> sztori avagy hogyan lehet a </a:t>
            </a:r>
            <a:r>
              <a:rPr lang="hu-HU" sz="4000" dirty="0" err="1">
                <a:latin typeface="Consolas"/>
              </a:rPr>
              <a:t>Kotlin</a:t>
            </a:r>
            <a:r>
              <a:rPr lang="hu-HU" sz="4000" dirty="0">
                <a:latin typeface="Consolas"/>
              </a:rPr>
              <a:t> nyelvet backend fejlesztésben hatékonyan alkalmazni</a:t>
            </a:r>
            <a:endParaRPr lang="hu-HU" sz="4000"/>
          </a:p>
        </p:txBody>
      </p:sp>
    </p:spTree>
    <p:extLst>
      <p:ext uri="{BB962C8B-B14F-4D97-AF65-F5344CB8AC3E}">
        <p14:creationId xmlns:p14="http://schemas.microsoft.com/office/powerpoint/2010/main" val="37660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E8C71C-82F3-4924-9C20-E523D823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Null </a:t>
            </a:r>
            <a:r>
              <a:rPr lang="hu-HU" dirty="0" err="1"/>
              <a:t>safety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7318DDF-66FA-41A1-991C-6B062100F2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10</a:t>
            </a:fld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97B52B-E88E-C343-8994-D3A81FF5E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875" y="679174"/>
            <a:ext cx="5204246" cy="51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D90481-20EE-474A-B902-D3D74C0F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Kotlin</a:t>
            </a:r>
            <a:r>
              <a:rPr lang="hu-HU" dirty="0"/>
              <a:t> </a:t>
            </a:r>
            <a:r>
              <a:rPr lang="hu-HU" dirty="0" err="1"/>
              <a:t>ecosystem</a:t>
            </a:r>
            <a:r>
              <a:rPr lang="hu-HU" dirty="0"/>
              <a:t> és eszközök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23E98E-BD3C-4F8D-8E61-EE7B75D28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hu-HU" sz="2800" err="1"/>
              <a:t>Kotest</a:t>
            </a:r>
            <a:r>
              <a:rPr lang="hu-HU" sz="2800" dirty="0"/>
              <a:t> - </a:t>
            </a:r>
            <a:r>
              <a:rPr lang="hu-HU" sz="2800" dirty="0">
                <a:hlinkClick r:id="rId2"/>
              </a:rPr>
              <a:t>https://github.com/kotest/kotest</a:t>
            </a:r>
            <a:r>
              <a:rPr lang="hu-HU" sz="2800" dirty="0"/>
              <a:t>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u-HU" sz="2800" err="1"/>
              <a:t>Mockk</a:t>
            </a:r>
            <a:r>
              <a:rPr lang="hu-HU" sz="2800" dirty="0"/>
              <a:t> - </a:t>
            </a:r>
            <a:r>
              <a:rPr lang="hu-HU" sz="2800" dirty="0">
                <a:hlinkClick r:id="rId3"/>
              </a:rPr>
              <a:t>https://mockk.io</a:t>
            </a:r>
            <a:endParaRPr lang="hu-HU" sz="2800" dirty="0"/>
          </a:p>
          <a:p>
            <a:pPr marL="285750" indent="-285750">
              <a:buFont typeface="Wingdings" pitchFamily="2" charset="2"/>
              <a:buChar char="ü"/>
            </a:pPr>
            <a:r>
              <a:rPr lang="hu-HU" sz="2800" err="1"/>
              <a:t>Ktor</a:t>
            </a:r>
            <a:r>
              <a:rPr lang="hu-HU" sz="2800" dirty="0"/>
              <a:t> - </a:t>
            </a:r>
            <a:r>
              <a:rPr lang="hu-HU" sz="2800" dirty="0">
                <a:hlinkClick r:id="rId4"/>
              </a:rPr>
              <a:t>https://ktor.io</a:t>
            </a:r>
            <a:endParaRPr lang="hu-HU" sz="2800" dirty="0"/>
          </a:p>
          <a:p>
            <a:endParaRPr lang="hu-HU" dirty="0"/>
          </a:p>
          <a:p>
            <a:pPr marL="285750" indent="-285750">
              <a:buFont typeface="Wingdings" pitchFamily="2" charset="2"/>
              <a:buChar char="ü"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232F802-3B80-47E0-8018-E45FC19BE7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ct val="0"/>
                </a:spcAft>
              </a:pPr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8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23851" y="1762125"/>
            <a:ext cx="10874374" cy="2659190"/>
          </a:xfrm>
        </p:spPr>
        <p:txBody>
          <a:bodyPr/>
          <a:lstStyle/>
          <a:p>
            <a:pPr algn="ctr"/>
            <a:r>
              <a:rPr lang="hu-HU" sz="9600" b="1"/>
              <a:t>Köszönöm a figyelmet</a:t>
            </a:r>
            <a:endParaRPr lang="hu-HU" sz="9600" b="1" dirty="0"/>
          </a:p>
        </p:txBody>
      </p:sp>
    </p:spTree>
    <p:extLst>
      <p:ext uri="{BB962C8B-B14F-4D97-AF65-F5344CB8AC3E}">
        <p14:creationId xmlns:p14="http://schemas.microsoft.com/office/powerpoint/2010/main" val="250334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1C3251C-6B1B-4F2C-9810-F490DE82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99" y="252000"/>
            <a:ext cx="10872000" cy="504000"/>
          </a:xfrm>
        </p:spPr>
        <p:txBody>
          <a:bodyPr wrap="square" anchor="t">
            <a:normAutofit/>
          </a:bodyPr>
          <a:lstStyle/>
          <a:p>
            <a:r>
              <a:rPr lang="en-US" err="1"/>
              <a:t>Bemutatkozás</a:t>
            </a:r>
            <a:endParaRPr lang="en-US" dirty="0" err="1"/>
          </a:p>
        </p:txBody>
      </p:sp>
      <p:pic>
        <p:nvPicPr>
          <p:cNvPr id="3" name="Kép 3" descr="A képen személy, férfi, nyakkendő látható&#10;&#10;Automatikusan generált leírás">
            <a:extLst>
              <a:ext uri="{FF2B5EF4-FFF2-40B4-BE49-F238E27FC236}">
                <a16:creationId xmlns:a16="http://schemas.microsoft.com/office/drawing/2014/main" id="{C8C56136-946D-4554-8733-527CEA458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19" r="-1" b="15618"/>
          <a:stretch/>
        </p:blipFill>
        <p:spPr>
          <a:xfrm>
            <a:off x="324000" y="1476374"/>
            <a:ext cx="5365600" cy="4032251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7DE78C-C67B-4EA9-A58A-0EA236E9A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625" y="1476374"/>
            <a:ext cx="5365600" cy="4032251"/>
          </a:xfrm>
        </p:spPr>
        <p:txBody>
          <a:bodyPr wrap="square" anchor="t">
            <a:normAutofit/>
          </a:bodyPr>
          <a:lstStyle/>
          <a:p>
            <a:pPr marL="285750" indent="-285750">
              <a:buFont typeface="Arial" pitchFamily="2" charset="2"/>
              <a:buChar char="•"/>
            </a:pPr>
            <a:r>
              <a:rPr lang="en-US" sz="2800" dirty="0">
                <a:latin typeface="Tele-GroteskFet"/>
              </a:rPr>
              <a:t>15 </a:t>
            </a:r>
            <a:r>
              <a:rPr lang="en-US" sz="2800" err="1">
                <a:latin typeface="Tele-GroteskFet"/>
              </a:rPr>
              <a:t>éves</a:t>
            </a:r>
            <a:r>
              <a:rPr lang="en-US" sz="2800" dirty="0">
                <a:latin typeface="Tele-GroteskFet"/>
              </a:rPr>
              <a:t> </a:t>
            </a:r>
            <a:r>
              <a:rPr lang="en-US" sz="2800" err="1">
                <a:latin typeface="Tele-GroteskFet"/>
              </a:rPr>
              <a:t>fejlesztői</a:t>
            </a:r>
            <a:r>
              <a:rPr lang="en-US" sz="2800" dirty="0">
                <a:latin typeface="Tele-GroteskFet"/>
              </a:rPr>
              <a:t> </a:t>
            </a:r>
            <a:r>
              <a:rPr lang="en-US" sz="2800" err="1">
                <a:latin typeface="Tele-GroteskFet"/>
              </a:rPr>
              <a:t>tapasztalat</a:t>
            </a:r>
            <a:endParaRPr lang="en-US" sz="2800">
              <a:latin typeface="Tele-GroteskFet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US" sz="2800" dirty="0">
                <a:latin typeface="Tele-GroteskFet"/>
              </a:rPr>
              <a:t>Backend </a:t>
            </a:r>
            <a:r>
              <a:rPr lang="en-US" sz="2800" err="1">
                <a:latin typeface="Tele-GroteskFet"/>
              </a:rPr>
              <a:t>fejlesztési</a:t>
            </a:r>
            <a:r>
              <a:rPr lang="en-US" sz="2800" dirty="0">
                <a:latin typeface="Tele-GroteskFet"/>
              </a:rPr>
              <a:t> </a:t>
            </a:r>
            <a:r>
              <a:rPr lang="en-US" sz="2800" err="1">
                <a:latin typeface="Tele-GroteskFet"/>
              </a:rPr>
              <a:t>fókusz</a:t>
            </a:r>
            <a:endParaRPr lang="en-US" sz="2800">
              <a:latin typeface="Tele-GroteskFet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US" sz="2800" dirty="0">
                <a:latin typeface="Tele-GroteskFet"/>
              </a:rPr>
              <a:t>Cloud-native </a:t>
            </a:r>
            <a:r>
              <a:rPr lang="en-US" sz="2800" err="1">
                <a:latin typeface="Tele-GroteskFet"/>
              </a:rPr>
              <a:t>alkalmazások</a:t>
            </a:r>
            <a:endParaRPr lang="en-US" sz="2800">
              <a:latin typeface="Tele-GroteskFet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US" sz="2800">
                <a:latin typeface="Tele-GroteskFet"/>
              </a:rPr>
              <a:t>Chapter Lead Magyar </a:t>
            </a:r>
            <a:r>
              <a:rPr lang="en-US" sz="2800" err="1">
                <a:latin typeface="Tele-GroteskFet"/>
              </a:rPr>
              <a:t>Telekomban</a:t>
            </a:r>
            <a:endParaRPr lang="en-US" sz="2800">
              <a:latin typeface="Tele-GroteskFet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484F929-0523-4026-B938-6353DCD2BE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36000" y="5832001"/>
            <a:ext cx="360000" cy="324000"/>
          </a:xfrm>
        </p:spPr>
        <p:txBody>
          <a:bodyPr wrap="square" anchor="ctr">
            <a:normAutofit/>
          </a:bodyPr>
          <a:lstStyle/>
          <a:p>
            <a:pPr fontAlgn="base">
              <a:spcAft>
                <a:spcPts val="600"/>
              </a:spcAft>
            </a:pPr>
            <a:fld id="{31ED8236-F742-4994-B025-3D78EEC04644}" type="slidenum">
              <a:rPr lang="en-US" noProof="0" smtClean="0"/>
              <a:pPr fontAlgn="base">
                <a:spcAft>
                  <a:spcPts val="600"/>
                </a:spcAft>
              </a:pPr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37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Sztori</a:t>
            </a:r>
            <a:r>
              <a:rPr lang="hu-HU"/>
              <a:t> #1 – A kezdetek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15900" lvl="2" indent="-215900">
              <a:buClr>
                <a:srgbClr val="4B4B4B"/>
              </a:buClr>
            </a:pPr>
            <a:endParaRPr lang="hu-HU" dirty="0"/>
          </a:p>
          <a:p>
            <a:pPr marL="215900" lvl="2" indent="-215900"/>
            <a:endParaRPr lang="hu-HU" dirty="0"/>
          </a:p>
          <a:p>
            <a:pPr marL="215900" lvl="2" indent="-215900"/>
            <a:endParaRPr lang="hu-HU" dirty="0"/>
          </a:p>
          <a:p>
            <a:pPr marL="215900" lvl="2" indent="-215900"/>
            <a:endParaRPr lang="hu-HU" dirty="0"/>
          </a:p>
          <a:p>
            <a:pPr marL="215900" lvl="2" indent="-215900"/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294967295"/>
          </p:nvPr>
        </p:nvSpPr>
        <p:spPr>
          <a:xfrm>
            <a:off x="11161713" y="5832475"/>
            <a:ext cx="360362" cy="323850"/>
          </a:xfrm>
        </p:spPr>
        <p:txBody>
          <a:bodyPr/>
          <a:lstStyle/>
          <a:p>
            <a:pPr marL="0" marR="0" lvl="0" indent="0" algn="r" defTabSz="5762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2B61-49DC-4937-83D9-6C97F6C89D5B}" type="slidenum">
              <a:rPr kumimoji="0" lang="en-US" sz="1150" b="0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</a:rPr>
              <a:pPr marL="0" marR="0" lvl="0" indent="0" algn="r" defTabSz="57622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 pitchFamily="2" charset="0"/>
              <a:ea typeface="+mn-ea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5CC748B-F475-154C-A3FC-5FC7BB85AD1E}"/>
              </a:ext>
            </a:extLst>
          </p:cNvPr>
          <p:cNvSpPr txBox="1">
            <a:spLocks/>
          </p:cNvSpPr>
          <p:nvPr/>
        </p:nvSpPr>
        <p:spPr bwMode="white">
          <a:xfrm>
            <a:off x="323849" y="4047284"/>
            <a:ext cx="9719951" cy="113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400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2400" kern="1200" smtClean="0">
                <a:solidFill>
                  <a:schemeClr val="bg1"/>
                </a:solidFill>
                <a:latin typeface="Tele-GroteskNor" pitchFamily="2" charset="0"/>
                <a:ea typeface="+mn-ea"/>
                <a:cs typeface="+mn-cs"/>
              </a:defRPr>
            </a:lvl1pPr>
            <a:lvl2pPr marL="1588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576226" rtl="0" eaLnBrk="1" fontAlgn="base" hangingPunct="1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5886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576226" rtl="0" eaLnBrk="1" fontAlgn="base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 2" panose="05020102010507070707" pitchFamily="18" charset="2"/>
              <a:buChar char="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4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ele-GroteskNor"/>
              </a:rPr>
              <a:t>“</a:t>
            </a:r>
            <a:r>
              <a:rPr lang="en-US" dirty="0" err="1">
                <a:latin typeface="Tele-GroteskNor"/>
              </a:rPr>
              <a:t>Olvashatóbb</a:t>
            </a:r>
            <a:r>
              <a:rPr lang="en-US" dirty="0">
                <a:latin typeface="Tele-GroteskNor"/>
              </a:rPr>
              <a:t>, </a:t>
            </a:r>
            <a:r>
              <a:rPr lang="en-US" dirty="0" err="1">
                <a:latin typeface="Tele-GroteskNor"/>
              </a:rPr>
              <a:t>kifejezőbb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kódot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tudtunk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írni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Kotlinban</a:t>
            </a:r>
            <a:r>
              <a:rPr lang="en-US" dirty="0">
                <a:latin typeface="Tele-GroteskNor"/>
              </a:rPr>
              <a:t>, </a:t>
            </a:r>
            <a:r>
              <a:rPr lang="en-US" dirty="0" err="1">
                <a:latin typeface="Tele-GroteskNor"/>
              </a:rPr>
              <a:t>és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csak</a:t>
            </a:r>
            <a:r>
              <a:rPr lang="en-US" dirty="0">
                <a:latin typeface="Tele-GroteskNor"/>
              </a:rPr>
              <a:t> a Spring </a:t>
            </a:r>
            <a:r>
              <a:rPr lang="en-US" dirty="0" err="1">
                <a:latin typeface="Tele-GroteskNor"/>
              </a:rPr>
              <a:t>integrációval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voltak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problémák</a:t>
            </a:r>
            <a:r>
              <a:rPr lang="en-US" dirty="0">
                <a:latin typeface="Tele-GroteskNor"/>
              </a:rPr>
              <a:t>. </a:t>
            </a:r>
            <a:r>
              <a:rPr lang="en-US" dirty="0" err="1">
                <a:latin typeface="Tele-GroteskNor"/>
              </a:rPr>
              <a:t>Korábban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még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nem</a:t>
            </a:r>
            <a:r>
              <a:rPr lang="en-US" dirty="0">
                <a:latin typeface="Tele-GroteskNor"/>
              </a:rPr>
              <a:t> volt </a:t>
            </a:r>
            <a:r>
              <a:rPr lang="en-US" dirty="0" err="1">
                <a:latin typeface="Tele-GroteskNor"/>
              </a:rPr>
              <a:t>ennyire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kiforrott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ez</a:t>
            </a:r>
            <a:r>
              <a:rPr lang="en-US" dirty="0">
                <a:latin typeface="Tele-GroteskNor"/>
              </a:rPr>
              <a:t> </a:t>
            </a:r>
            <a:r>
              <a:rPr lang="en-US" dirty="0" err="1">
                <a:latin typeface="Tele-GroteskNor"/>
              </a:rPr>
              <a:t>rész</a:t>
            </a:r>
            <a:r>
              <a:rPr lang="en-US" dirty="0">
                <a:latin typeface="Tele-GroteskNor"/>
              </a:rPr>
              <a:t>.”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4205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6362">
        <p:fade/>
      </p:transition>
    </mc:Choice>
    <mc:Fallback xmlns="">
      <p:transition spd="med" advTm="12636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TeleGrotesk Headline"/>
              </a:rPr>
              <a:t>Sztori #2 – A csapat saját döntése</a:t>
            </a:r>
            <a:r>
              <a:rPr lang="en-US" dirty="0">
                <a:latin typeface="TeleGrotesk Headline"/>
              </a:rPr>
              <a:t> a Kotlin </a:t>
            </a:r>
            <a:r>
              <a:rPr lang="en-US" dirty="0" err="1">
                <a:latin typeface="TeleGrotesk Headline"/>
              </a:rPr>
              <a:t>nyelv</a:t>
            </a:r>
            <a:endParaRPr lang="hu-HU">
              <a:latin typeface="TeleGrotesk Headline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6F81A-CEE5-674F-9F39-802B8F092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000" y="4431364"/>
            <a:ext cx="9719951" cy="753411"/>
          </a:xfrm>
        </p:spPr>
        <p:txBody>
          <a:bodyPr/>
          <a:lstStyle/>
          <a:p>
            <a:r>
              <a:rPr lang="en-US" dirty="0"/>
              <a:t>“Az </a:t>
            </a:r>
            <a:r>
              <a:rPr lang="en-US" dirty="0" err="1"/>
              <a:t>alapokat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gyorsan</a:t>
            </a:r>
            <a:r>
              <a:rPr lang="en-US" dirty="0"/>
              <a:t> meg </a:t>
            </a:r>
            <a:r>
              <a:rPr lang="en-US" dirty="0" err="1"/>
              <a:t>lehetett</a:t>
            </a:r>
            <a:r>
              <a:rPr lang="en-US" dirty="0"/>
              <a:t> </a:t>
            </a:r>
            <a:r>
              <a:rPr lang="en-US" dirty="0" err="1"/>
              <a:t>tanulni</a:t>
            </a:r>
            <a:r>
              <a:rPr lang="en-US" dirty="0"/>
              <a:t>.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jelentett</a:t>
            </a:r>
            <a:r>
              <a:rPr lang="en-US" dirty="0"/>
              <a:t> </a:t>
            </a:r>
            <a:r>
              <a:rPr lang="en-US" dirty="0" err="1"/>
              <a:t>többlet</a:t>
            </a:r>
            <a:r>
              <a:rPr lang="en-US" dirty="0"/>
              <a:t> </a:t>
            </a:r>
            <a:r>
              <a:rPr lang="en-US" dirty="0" err="1"/>
              <a:t>ráfordítást</a:t>
            </a:r>
            <a:r>
              <a:rPr lang="en-US" dirty="0"/>
              <a:t>.”</a:t>
            </a:r>
            <a:endParaRPr lang="en-HU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294967295"/>
          </p:nvPr>
        </p:nvSpPr>
        <p:spPr>
          <a:xfrm>
            <a:off x="11161713" y="5832475"/>
            <a:ext cx="360362" cy="323850"/>
          </a:xfrm>
        </p:spPr>
        <p:txBody>
          <a:bodyPr/>
          <a:lstStyle/>
          <a:p>
            <a:pPr marL="0" marR="0" lvl="0" indent="0" algn="r" defTabSz="5762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2B61-49DC-4937-83D9-6C97F6C89D5B}" type="slidenum">
              <a:rPr kumimoji="0" lang="en-US" sz="1150" b="0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</a:rPr>
              <a:pPr marL="0" marR="0" lvl="0" indent="0" algn="r" defTabSz="57622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 pitchFamily="2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22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345">
        <p:fade/>
      </p:transition>
    </mc:Choice>
    <mc:Fallback xmlns="">
      <p:transition spd="med" advTm="3234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Sztori</a:t>
            </a:r>
            <a:r>
              <a:rPr lang="hu-HU">
                <a:latin typeface="+mj-lt"/>
              </a:rPr>
              <a:t> #3 – Új belépők számára a </a:t>
            </a:r>
            <a:r>
              <a:rPr lang="hu-HU" err="1">
                <a:latin typeface="+mj-lt"/>
              </a:rPr>
              <a:t>Kotlin</a:t>
            </a:r>
            <a:r>
              <a:rPr lang="hu-HU">
                <a:latin typeface="+mj-lt"/>
              </a:rPr>
              <a:t> az ajánlott nyelv</a:t>
            </a:r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11161713" y="5832475"/>
            <a:ext cx="360362" cy="323850"/>
          </a:xfrm>
        </p:spPr>
        <p:txBody>
          <a:bodyPr/>
          <a:lstStyle/>
          <a:p>
            <a:pPr marL="0" marR="0" lvl="0" indent="0" algn="r" defTabSz="5762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2B61-49DC-4937-83D9-6C97F6C89D5B}" type="slidenum">
              <a:rPr kumimoji="0" lang="en-US" sz="1150" b="0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</a:rPr>
              <a:pPr marL="0" marR="0" lvl="0" indent="0" algn="r" defTabSz="57622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 pitchFamily="2" charset="0"/>
              <a:ea typeface="+mn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55F78-6385-F044-845D-670FB1441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1" y="4431364"/>
            <a:ext cx="9719951" cy="753411"/>
          </a:xfrm>
        </p:spPr>
        <p:txBody>
          <a:bodyPr/>
          <a:lstStyle/>
          <a:p>
            <a:r>
              <a:rPr lang="en-US" dirty="0"/>
              <a:t>“A </a:t>
            </a:r>
            <a:r>
              <a:rPr lang="en-US" dirty="0" err="1"/>
              <a:t>Kotlin</a:t>
            </a:r>
            <a:r>
              <a:rPr lang="en-US" dirty="0"/>
              <a:t> </a:t>
            </a:r>
            <a:r>
              <a:rPr lang="en-US" dirty="0" err="1"/>
              <a:t>nyelv</a:t>
            </a:r>
            <a:r>
              <a:rPr lang="en-US" dirty="0"/>
              <a:t> </a:t>
            </a:r>
            <a:r>
              <a:rPr lang="en-US" dirty="0" err="1"/>
              <a:t>elsajátítása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okozott</a:t>
            </a:r>
            <a:r>
              <a:rPr lang="en-US" dirty="0"/>
              <a:t> </a:t>
            </a:r>
            <a:r>
              <a:rPr lang="en-US" dirty="0" err="1"/>
              <a:t>problémát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a Spring. A </a:t>
            </a:r>
            <a:r>
              <a:rPr lang="en-US" dirty="0" err="1"/>
              <a:t>kód</a:t>
            </a:r>
            <a:r>
              <a:rPr lang="en-US" dirty="0"/>
              <a:t> </a:t>
            </a:r>
            <a:r>
              <a:rPr lang="en-US" dirty="0" err="1"/>
              <a:t>formázottsága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jó</a:t>
            </a:r>
            <a:r>
              <a:rPr lang="en-US" dirty="0"/>
              <a:t>.”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3364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/>
          </p:cNvSpPr>
          <p:nvPr>
            <p:ph type="ctrTitle"/>
          </p:nvPr>
        </p:nvSpPr>
        <p:spPr/>
        <p:txBody>
          <a:bodyPr wrap="square" anchor="t">
            <a:normAutofit/>
          </a:bodyPr>
          <a:lstStyle/>
          <a:p>
            <a:r>
              <a:rPr lang="hu-HU" dirty="0"/>
              <a:t>Sztori</a:t>
            </a:r>
            <a:r>
              <a:rPr lang="hu-HU"/>
              <a:t> #4 – Java és </a:t>
            </a:r>
            <a:r>
              <a:rPr lang="hu-HU" dirty="0" err="1"/>
              <a:t>Kotlin</a:t>
            </a:r>
            <a:r>
              <a:rPr lang="hu-HU"/>
              <a:t> együttes használata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48298-64B8-DC48-9220-3F385D95D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1" y="4431364"/>
            <a:ext cx="9719951" cy="753411"/>
          </a:xfrm>
        </p:spPr>
        <p:txBody>
          <a:bodyPr/>
          <a:lstStyle/>
          <a:p>
            <a:r>
              <a:rPr lang="en-US" dirty="0"/>
              <a:t>“Az Extension functions és a Safe call </a:t>
            </a:r>
            <a:r>
              <a:rPr lang="en-US" dirty="0" err="1"/>
              <a:t>képességek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 </a:t>
            </a:r>
            <a:r>
              <a:rPr lang="en-US" dirty="0" err="1"/>
              <a:t>szívesebben</a:t>
            </a:r>
            <a:r>
              <a:rPr lang="en-US" dirty="0"/>
              <a:t> </a:t>
            </a:r>
            <a:r>
              <a:rPr lang="en-US" dirty="0" err="1"/>
              <a:t>használom</a:t>
            </a:r>
            <a:r>
              <a:rPr lang="en-US" dirty="0"/>
              <a:t> a </a:t>
            </a:r>
            <a:r>
              <a:rPr lang="en-US" dirty="0" err="1"/>
              <a:t>Kotlin</a:t>
            </a:r>
            <a:r>
              <a:rPr lang="en-US" dirty="0"/>
              <a:t> </a:t>
            </a:r>
            <a:r>
              <a:rPr lang="en-US" dirty="0" err="1"/>
              <a:t>nyelvet</a:t>
            </a:r>
            <a:r>
              <a:rPr lang="en-US" dirty="0"/>
              <a:t>.”</a:t>
            </a:r>
            <a:endParaRPr lang="en-HU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11161713" y="5832475"/>
            <a:ext cx="360362" cy="323850"/>
          </a:xfrm>
        </p:spPr>
        <p:txBody>
          <a:bodyPr wrap="square" anchor="ctr">
            <a:normAutofit/>
          </a:bodyPr>
          <a:lstStyle/>
          <a:p>
            <a:pPr marL="0" marR="0" lvl="0" indent="0" defTabSz="576226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B82B61-49DC-4937-83D9-6C97F6C89D5B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576226" rtl="0" eaLnBrk="1" fontAlgn="auto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012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AC9C-AF48-E645-9AF6-FEC93284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Kotlin</a:t>
            </a:r>
            <a:r>
              <a:rPr lang="en-US" dirty="0"/>
              <a:t> </a:t>
            </a:r>
            <a:r>
              <a:rPr lang="en-US" dirty="0" err="1"/>
              <a:t>használatának</a:t>
            </a:r>
            <a:r>
              <a:rPr lang="en-US" dirty="0"/>
              <a:t> </a:t>
            </a:r>
            <a:r>
              <a:rPr lang="en-US" dirty="0" err="1"/>
              <a:t>elönyei</a:t>
            </a:r>
            <a:r>
              <a:rPr lang="en-US" dirty="0"/>
              <a:t> és </a:t>
            </a:r>
            <a:r>
              <a:rPr lang="en-US" dirty="0" err="1"/>
              <a:t>hátrányai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646A5-323D-F54F-A737-A2B55DE566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en-US">
                <a:latin typeface="Tele-GroteskFet"/>
              </a:rPr>
              <a:t>Teljesen kompatibilis a Java-val,</a:t>
            </a:r>
            <a:endParaRPr lang="en-US" dirty="0">
              <a:latin typeface="Tele-GroteskFe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>
                <a:latin typeface="Tele-GroteskFet"/>
              </a:rPr>
              <a:t>Extension functions and properties,</a:t>
            </a:r>
            <a:endParaRPr lang="en-US" dirty="0">
              <a:latin typeface="Tele-GroteskFe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Tele-GroteskFet"/>
              </a:rPr>
              <a:t>Safe calls (??, !!),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>
                <a:latin typeface="Tele-GroteskFet"/>
              </a:rPr>
              <a:t>Single expression functions,</a:t>
            </a:r>
            <a:endParaRPr lang="en-US" dirty="0">
              <a:latin typeface="Tele-GroteskFe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>
                <a:latin typeface="Tele-GroteskFet"/>
              </a:rPr>
              <a:t>String templates ($, {}, .length, …),</a:t>
            </a:r>
            <a:endParaRPr lang="en-US" dirty="0">
              <a:latin typeface="Tele-GroteskFe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>
                <a:latin typeface="Tele-GroteskFet"/>
              </a:rPr>
              <a:t>Type alias (mapper logika),</a:t>
            </a:r>
            <a:endParaRPr lang="en-US" dirty="0">
              <a:latin typeface="Tele-GroteskFe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>
                <a:latin typeface="Tele-GroteskFet"/>
              </a:rPr>
              <a:t>Intelligens when statements,</a:t>
            </a:r>
            <a:endParaRPr lang="en-US" dirty="0">
              <a:latin typeface="Tele-GroteskFe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>
                <a:latin typeface="Tele-GroteskFet"/>
              </a:rPr>
              <a:t>Reflection.</a:t>
            </a:r>
            <a:endParaRPr lang="en-US" dirty="0"/>
          </a:p>
          <a:p>
            <a:r>
              <a:rPr lang="en-US">
                <a:latin typeface="Tele-GroteskFet"/>
              </a:rPr>
              <a:t>"Kompakt kód, jó minőség, nagy szabadság."</a:t>
            </a: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endParaRPr lang="en-H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AB169-FFC4-F840-BE5F-0CA13AB44A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>
                <a:latin typeface="Tele-GroteskFet"/>
              </a:rPr>
              <a:t>Gradle + Kotlin </a:t>
            </a:r>
            <a:r>
              <a:rPr lang="en-US">
                <a:latin typeface="Tele-GroteskFet"/>
              </a:rPr>
              <a:t>nehézkes,</a:t>
            </a:r>
            <a:endParaRPr lang="hu-HU"/>
          </a:p>
          <a:p>
            <a:pPr marL="285750" indent="-285750">
              <a:buFontTx/>
              <a:buChar char="-"/>
            </a:pPr>
            <a:r>
              <a:rPr lang="en-US">
                <a:latin typeface="Tele-GroteskFet"/>
              </a:rPr>
              <a:t>Data class öröklődési probléma,</a:t>
            </a:r>
            <a:endParaRPr lang="en-US" dirty="0">
              <a:latin typeface="Tele-GroteskFet"/>
            </a:endParaRPr>
          </a:p>
          <a:p>
            <a:pPr marL="285750" indent="-285750">
              <a:buFontTx/>
              <a:buChar char="-"/>
            </a:pPr>
            <a:r>
              <a:rPr lang="en-US">
                <a:latin typeface="Tele-GroteskFet"/>
              </a:rPr>
              <a:t>“Googling stackoverflow” kevésbé alkalmazható (IDE támogatás),</a:t>
            </a:r>
            <a:endParaRPr lang="hu-HU">
              <a:latin typeface="Tele-GroteskFet"/>
            </a:endParaRPr>
          </a:p>
          <a:p>
            <a:pPr marL="285750" indent="-285750">
              <a:buFontTx/>
              <a:buChar char="-"/>
            </a:pPr>
            <a:r>
              <a:rPr lang="en-US" err="1">
                <a:latin typeface="Tele-GroteskFet"/>
              </a:rPr>
              <a:t>Kód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generátorok</a:t>
            </a:r>
            <a:r>
              <a:rPr lang="en-US" dirty="0">
                <a:latin typeface="Tele-GroteskFet"/>
              </a:rPr>
              <a:t> </a:t>
            </a:r>
            <a:r>
              <a:rPr lang="en-US" err="1">
                <a:latin typeface="Tele-GroteskFet"/>
              </a:rPr>
              <a:t>még</a:t>
            </a:r>
            <a:r>
              <a:rPr lang="en-US" dirty="0">
                <a:latin typeface="Tele-GroteskFet"/>
              </a:rPr>
              <a:t> </a:t>
            </a:r>
            <a:r>
              <a:rPr lang="en-US">
                <a:latin typeface="Tele-GroteskFet"/>
              </a:rPr>
              <a:t>hiányosak és hibásak, (Avro schema, Swagger),</a:t>
            </a:r>
            <a:endParaRPr lang="en-US" dirty="0">
              <a:latin typeface="Tele-GroteskFet"/>
            </a:endParaRPr>
          </a:p>
          <a:p>
            <a:pPr marL="285750" indent="-285750">
              <a:buFontTx/>
              <a:buChar char="-"/>
            </a:pPr>
            <a:r>
              <a:rPr lang="en-US">
                <a:latin typeface="Tele-GroteskFet"/>
              </a:rPr>
              <a:t>Teszt lefedettség mérése odafigyelést igényel (IDE támogatás).</a:t>
            </a:r>
            <a:endParaRPr lang="en-US" dirty="0">
              <a:latin typeface="Tele-GroteskFet"/>
            </a:endParaRPr>
          </a:p>
          <a:p>
            <a:pPr>
              <a:buFontTx/>
            </a:pPr>
            <a:endParaRPr lang="en-US" dirty="0">
              <a:latin typeface="Tele-GroteskFet"/>
            </a:endParaRPr>
          </a:p>
          <a:p>
            <a:pPr>
              <a:buFontTx/>
            </a:pPr>
            <a:r>
              <a:rPr lang="en-US">
                <a:latin typeface="Tele-GroteskFet"/>
              </a:rPr>
              <a:t>"A nagyobb szabadság nagyobb felelőséget is követel."</a:t>
            </a:r>
            <a:endParaRPr lang="en-US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35345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Extension functions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5762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2B61-49DC-4937-83D9-6C97F6C89D5B}" type="slidenum">
              <a:rPr kumimoji="0" lang="en-US" sz="1150" b="0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</a:rPr>
              <a:pPr marL="0" marR="0" lvl="0" indent="0" algn="r" defTabSz="57622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 pitchFamily="2" charset="0"/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2DD7C-2DFE-324B-A732-652C147C2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" y="1317662"/>
            <a:ext cx="11347904" cy="38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TeleGrotesk Headline"/>
              </a:rPr>
              <a:t>String</a:t>
            </a:r>
            <a:r>
              <a:rPr lang="hu-HU" dirty="0">
                <a:latin typeface="TeleGrotesk Headline"/>
              </a:rPr>
              <a:t> </a:t>
            </a:r>
            <a:r>
              <a:rPr lang="hu-HU" dirty="0" err="1">
                <a:latin typeface="TeleGrotesk Headline"/>
              </a:rPr>
              <a:t>functions</a:t>
            </a:r>
            <a:r>
              <a:rPr lang="hu-HU" dirty="0">
                <a:latin typeface="TeleGrotesk Headline"/>
              </a:rPr>
              <a:t> + Intelligens </a:t>
            </a:r>
            <a:r>
              <a:rPr lang="hu-HU" dirty="0" err="1">
                <a:latin typeface="TeleGrotesk Headline"/>
              </a:rPr>
              <a:t>when</a:t>
            </a:r>
            <a:endParaRPr lang="hu-HU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5762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82B61-49DC-4937-83D9-6C97F6C89D5B}" type="slidenum">
              <a:rPr kumimoji="0" lang="en-US" sz="1150" b="0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ea typeface="+mn-ea"/>
              </a:rPr>
              <a:pPr marL="0" marR="0" lvl="0" indent="0" algn="r" defTabSz="57622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ele-GroteskNor" pitchFamily="2" charset="0"/>
              <a:ea typeface="+mn-ea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9DD9EA4-4734-48B5-B172-75771B2B5EE4}"/>
              </a:ext>
            </a:extLst>
          </p:cNvPr>
          <p:cNvSpPr txBox="1"/>
          <p:nvPr/>
        </p:nvSpPr>
        <p:spPr bwMode="gray">
          <a:xfrm>
            <a:off x="165816" y="1179876"/>
            <a:ext cx="6900444" cy="4266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ele-GroteskNo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E8F905-F2BC-014E-9F8C-DD025F111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814" y="709148"/>
            <a:ext cx="6900445" cy="506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/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lekom 16:9 2016 EN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lIns="72000" tIns="0" rIns="72000" bIns="36000" rtlCol="0" anchor="ctr"/>
      <a:lstStyle>
        <a:defPPr indent="3175" algn="ctr" defTabSz="457293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rgbClr val="E20074"/>
          </a:buClr>
          <a:buSzPct val="75000"/>
          <a:defRPr sz="1800" dirty="0" err="1" smtClean="0">
            <a:cs typeface="Arial" charset="0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_MASTER_16-9_EN_20161118" id="{988561D7-E1CF-44CF-B77A-D58001B57885}" vid="{DFDB66BC-47E0-4C43-B872-835F8862F30C}"/>
    </a:ext>
  </a:extLst>
</a:theme>
</file>

<file path=ppt/theme/theme2.xml><?xml version="1.0" encoding="utf-8"?>
<a:theme xmlns:a="http://schemas.openxmlformats.org/drawingml/2006/main" name="1_Telekom 16:9 2016 EN">
  <a:themeElements>
    <a:clrScheme name="Telekom screen colors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lIns="72000" tIns="0" rIns="72000" bIns="36000" rtlCol="0" anchor="ctr"/>
      <a:lstStyle>
        <a:defPPr indent="3175" algn="ctr" defTabSz="457293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rgbClr val="E20074"/>
          </a:buClr>
          <a:buSzPct val="75000"/>
          <a:defRPr sz="1800" dirty="0" err="1" smtClean="0">
            <a:cs typeface="Arial" charset="0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 colors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_MASTER_16-9_EN_20161118" id="{988561D7-E1CF-44CF-B77A-D58001B57885}" vid="{DFDB66BC-47E0-4C43-B872-835F8862F30C}"/>
    </a:ext>
  </a:extLst>
</a:theme>
</file>

<file path=ppt/theme/theme3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Telekom Screenfarben">
      <a:dk1>
        <a:srgbClr val="4B4B4B"/>
      </a:dk1>
      <a:lt1>
        <a:sysClr val="window" lastClr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992C99"/>
      </a:hlink>
      <a:folHlink>
        <a:srgbClr val="6C6C6C"/>
      </a:folHlink>
    </a:clrScheme>
    <a:fontScheme name="T_PPT Fonts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e806c6-b802-406d-b5d7-d6bc1146344d">
      <UserInfo>
        <DisplayName>Major Balázs</DisplayName>
        <AccountId>11</AccountId>
        <AccountType/>
      </UserInfo>
      <UserInfo>
        <DisplayName>Petrényi Zoltán</DisplayName>
        <AccountId>31</AccountId>
        <AccountType/>
      </UserInfo>
      <UserInfo>
        <DisplayName>Domby Tímea Katalin</DisplayName>
        <AccountId>25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295D2289351D4AB2E09D50B83FA4C4" ma:contentTypeVersion="10" ma:contentTypeDescription="Create a new document." ma:contentTypeScope="" ma:versionID="2fbac1f368649aae4f7cf307ea2b0dd4">
  <xsd:schema xmlns:xsd="http://www.w3.org/2001/XMLSchema" xmlns:xs="http://www.w3.org/2001/XMLSchema" xmlns:p="http://schemas.microsoft.com/office/2006/metadata/properties" xmlns:ns2="9dfa0ecf-30e1-456a-9367-1d81f69cdcaf" xmlns:ns3="c5e806c6-b802-406d-b5d7-d6bc1146344d" targetNamespace="http://schemas.microsoft.com/office/2006/metadata/properties" ma:root="true" ma:fieldsID="59bc0d5098399a9db9f896f276644505" ns2:_="" ns3:_="">
    <xsd:import namespace="9dfa0ecf-30e1-456a-9367-1d81f69cdcaf"/>
    <xsd:import namespace="c5e806c6-b802-406d-b5d7-d6bc114634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a0ecf-30e1-456a-9367-1d81f69cdc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806c6-b802-406d-b5d7-d6bc114634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535A0C-1583-42D1-8ACA-CBC33BBEE39A}">
  <ds:schemaRefs>
    <ds:schemaRef ds:uri="http://schemas.microsoft.com/office/2006/metadata/properties"/>
    <ds:schemaRef ds:uri="http://www.w3.org/2000/xmlns/"/>
    <ds:schemaRef ds:uri="c5e806c6-b802-406d-b5d7-d6bc1146344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709A2FC-66CF-4C3B-A42B-C84F52ABEC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0BB258-3FE9-4F2B-9F9F-6F079BB72D1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fa0ecf-30e1-456a-9367-1d81f69cdcaf"/>
    <ds:schemaRef ds:uri="c5e806c6-b802-406d-b5d7-d6bc1146344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T_MASTER_16-9_EN_20161201</Template>
  <TotalTime>0</TotalTime>
  <Words>1281</Words>
  <Application>Microsoft Macintosh PowerPoint</Application>
  <PresentationFormat>Custom</PresentationFormat>
  <Paragraphs>179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Consolas</vt:lpstr>
      <vt:lpstr>Tele-GroteskFet</vt:lpstr>
      <vt:lpstr>Tele-GroteskNor</vt:lpstr>
      <vt:lpstr>Tele-GroteskUlt</vt:lpstr>
      <vt:lpstr>TeleGrotesk Headline</vt:lpstr>
      <vt:lpstr>TeleGrotesk Headline Ultra</vt:lpstr>
      <vt:lpstr>Wingdings</vt:lpstr>
      <vt:lpstr>Wingdings 2</vt:lpstr>
      <vt:lpstr>Telekom 16:9 2016 EN</vt:lpstr>
      <vt:lpstr>1_Telekom 16:9 2016 EN</vt:lpstr>
      <vt:lpstr>think-cell Folie</vt:lpstr>
      <vt:lpstr>A nagy Kotlin sztori avagy hogyan lehet a Kotlin nyelvet backend fejlesztésben hatékonyan alkalmazni</vt:lpstr>
      <vt:lpstr>Bemutatkozás</vt:lpstr>
      <vt:lpstr>Sztori #1 – A kezdetek</vt:lpstr>
      <vt:lpstr>Sztori #2 – A csapat saját döntése a Kotlin nyelv</vt:lpstr>
      <vt:lpstr>Sztori #3 – Új belépők számára a Kotlin az ajánlott nyelv</vt:lpstr>
      <vt:lpstr>Sztori #4 – Java és Kotlin együttes használata</vt:lpstr>
      <vt:lpstr>Kotlin használatának elönyei és hátrányai</vt:lpstr>
      <vt:lpstr>Extension functions</vt:lpstr>
      <vt:lpstr>String functions + Intelligens when</vt:lpstr>
      <vt:lpstr>Null safety</vt:lpstr>
      <vt:lpstr>Kotlin ecosystem és eszközök</vt:lpstr>
      <vt:lpstr>Köszönöm a figyelmet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Development Chapters Ongoing tasks</dc:title>
  <dc:creator/>
  <cp:lastModifiedBy>Major Balázs</cp:lastModifiedBy>
  <cp:revision>2475</cp:revision>
  <dcterms:created xsi:type="dcterms:W3CDTF">2016-12-02T13:42:48Z</dcterms:created>
  <dcterms:modified xsi:type="dcterms:W3CDTF">2021-06-07T14:24:42Z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0x010100D0295D2289351D4AB2E09D50B83FA4C4</vt:lpwstr>
  </property>
</Properties>
</file>