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  <p:sldMasterId id="2147483779" r:id="rId5"/>
    <p:sldMasterId id="2147483811" r:id="rId6"/>
    <p:sldMasterId id="2147483817" r:id="rId7"/>
  </p:sldMasterIdLst>
  <p:notesMasterIdLst>
    <p:notesMasterId r:id="rId16"/>
  </p:notesMasterIdLst>
  <p:handoutMasterIdLst>
    <p:handoutMasterId r:id="rId17"/>
  </p:handoutMasterIdLst>
  <p:sldIdLst>
    <p:sldId id="702" r:id="rId8"/>
    <p:sldId id="767" r:id="rId9"/>
    <p:sldId id="784" r:id="rId10"/>
    <p:sldId id="799" r:id="rId11"/>
    <p:sldId id="800" r:id="rId12"/>
    <p:sldId id="801" r:id="rId13"/>
    <p:sldId id="804" r:id="rId14"/>
    <p:sldId id="802" r:id="rId15"/>
  </p:sldIdLst>
  <p:sldSz cx="9144000" cy="5143500" type="screen16x9"/>
  <p:notesSz cx="6797675" cy="9928225"/>
  <p:defaultTextStyle>
    <a:defPPr>
      <a:defRPr lang="en-US"/>
    </a:defPPr>
    <a:lvl1pPr marL="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9" userDrawn="1">
          <p15:clr>
            <a:srgbClr val="A4A3A4"/>
          </p15:clr>
        </p15:guide>
        <p15:guide id="2" orient="horz" pos="852" userDrawn="1">
          <p15:clr>
            <a:srgbClr val="A4A3A4"/>
          </p15:clr>
        </p15:guide>
        <p15:guide id="3" orient="horz" pos="3544" userDrawn="1">
          <p15:clr>
            <a:srgbClr val="A4A3A4"/>
          </p15:clr>
        </p15:guide>
        <p15:guide id="4" orient="horz" pos="684" userDrawn="1">
          <p15:clr>
            <a:srgbClr val="A4A3A4"/>
          </p15:clr>
        </p15:guide>
        <p15:guide id="5" orient="horz" pos="1380" userDrawn="1">
          <p15:clr>
            <a:srgbClr val="A4A3A4"/>
          </p15:clr>
        </p15:guide>
        <p15:guide id="6" orient="horz" pos="3699" userDrawn="1">
          <p15:clr>
            <a:srgbClr val="A4A3A4"/>
          </p15:clr>
        </p15:guide>
        <p15:guide id="7" orient="horz" pos="1164" userDrawn="1">
          <p15:clr>
            <a:srgbClr val="A4A3A4"/>
          </p15:clr>
        </p15:guide>
        <p15:guide id="8" pos="2424" userDrawn="1">
          <p15:clr>
            <a:srgbClr val="A4A3A4"/>
          </p15:clr>
        </p15:guide>
        <p15:guide id="9" pos="521" userDrawn="1">
          <p15:clr>
            <a:srgbClr val="A4A3A4"/>
          </p15:clr>
        </p15:guide>
        <p15:guide id="10" pos="4211" userDrawn="1">
          <p15:clr>
            <a:srgbClr val="A4A3A4"/>
          </p15:clr>
        </p15:guide>
        <p15:guide id="11" pos="7299" userDrawn="1">
          <p15:clr>
            <a:srgbClr val="A4A3A4"/>
          </p15:clr>
        </p15:guide>
        <p15:guide id="12" pos="2256" userDrawn="1">
          <p15:clr>
            <a:srgbClr val="A4A3A4"/>
          </p15:clr>
        </p15:guide>
        <p15:guide id="13" pos="144" userDrawn="1">
          <p15:clr>
            <a:srgbClr val="A4A3A4"/>
          </p15:clr>
        </p15:guide>
        <p15:guide id="14" pos="343" userDrawn="1">
          <p15:clr>
            <a:srgbClr val="A4A3A4"/>
          </p15:clr>
        </p15:guide>
        <p15:guide id="15" pos="6809" userDrawn="1">
          <p15:clr>
            <a:srgbClr val="A4A3A4"/>
          </p15:clr>
        </p15:guide>
        <p15:guide id="16" pos="6888" userDrawn="1">
          <p15:clr>
            <a:srgbClr val="A4A3A4"/>
          </p15:clr>
        </p15:guide>
        <p15:guide id="17" pos="647" userDrawn="1">
          <p15:clr>
            <a:srgbClr val="A4A3A4"/>
          </p15:clr>
        </p15:guide>
        <p15:guide id="18" orient="horz" pos="280">
          <p15:clr>
            <a:srgbClr val="A4A3A4"/>
          </p15:clr>
        </p15:guide>
        <p15:guide id="19" orient="horz" pos="2754" userDrawn="1">
          <p15:clr>
            <a:srgbClr val="A4A3A4"/>
          </p15:clr>
        </p15:guide>
        <p15:guide id="20" orient="horz" pos="1257" userDrawn="1">
          <p15:clr>
            <a:srgbClr val="A4A3A4"/>
          </p15:clr>
        </p15:guide>
        <p15:guide id="21" pos="1368" userDrawn="1">
          <p15:clr>
            <a:srgbClr val="A4A3A4"/>
          </p15:clr>
        </p15:guide>
        <p15:guide id="22" pos="4704" userDrawn="1">
          <p15:clr>
            <a:srgbClr val="A4A3A4"/>
          </p15:clr>
        </p15:guide>
        <p15:guide id="23" pos="1056" userDrawn="1">
          <p15:clr>
            <a:srgbClr val="A4A3A4"/>
          </p15:clr>
        </p15:guide>
        <p15:guide id="24" orient="horz" pos="2818">
          <p15:clr>
            <a:srgbClr val="A4A3A4"/>
          </p15:clr>
        </p15:guide>
        <p15:guide id="25" orient="horz" pos="3108">
          <p15:clr>
            <a:srgbClr val="A4A3A4"/>
          </p15:clr>
        </p15:guide>
        <p15:guide id="26" orient="horz">
          <p15:clr>
            <a:srgbClr val="A4A3A4"/>
          </p15:clr>
        </p15:guide>
        <p15:guide id="27" pos="635">
          <p15:clr>
            <a:srgbClr val="A4A3A4"/>
          </p15:clr>
        </p15:guide>
        <p15:guide id="28" pos="25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  <p:cmAuthor id="3" name="Danielle Ruess-Saltz" initials="DR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464547"/>
    <a:srgbClr val="B22746"/>
    <a:srgbClr val="A3C644"/>
    <a:srgbClr val="E6E6E6"/>
    <a:srgbClr val="CCCCCC"/>
    <a:srgbClr val="999999"/>
    <a:srgbClr val="2FC2D9"/>
    <a:srgbClr val="1A9CB0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79101" autoAdjust="0"/>
  </p:normalViewPr>
  <p:slideViewPr>
    <p:cSldViewPr snapToGrid="0">
      <p:cViewPr varScale="1">
        <p:scale>
          <a:sx n="124" d="100"/>
          <a:sy n="124" d="100"/>
        </p:scale>
        <p:origin x="1002" y="96"/>
      </p:cViewPr>
      <p:guideLst>
        <p:guide orient="horz" pos="2459"/>
        <p:guide orient="horz" pos="852"/>
        <p:guide orient="horz" pos="3544"/>
        <p:guide orient="horz" pos="684"/>
        <p:guide orient="horz" pos="1380"/>
        <p:guide orient="horz" pos="3699"/>
        <p:guide orient="horz" pos="1164"/>
        <p:guide pos="2424"/>
        <p:guide pos="521"/>
        <p:guide pos="4211"/>
        <p:guide pos="7299"/>
        <p:guide pos="2256"/>
        <p:guide pos="144"/>
        <p:guide pos="343"/>
        <p:guide pos="6809"/>
        <p:guide pos="6888"/>
        <p:guide pos="647"/>
        <p:guide orient="horz" pos="280"/>
        <p:guide orient="horz" pos="2754"/>
        <p:guide orient="horz" pos="1257"/>
        <p:guide pos="1368"/>
        <p:guide pos="4704"/>
        <p:guide pos="1056"/>
        <p:guide orient="horz" pos="2818"/>
        <p:guide orient="horz" pos="3108"/>
        <p:guide orient="horz"/>
        <p:guide pos="635"/>
        <p:guide pos="2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4" d="100"/>
        <a:sy n="104" d="100"/>
      </p:scale>
      <p:origin x="0" y="2816"/>
    </p:cViewPr>
  </p:sorterViewPr>
  <p:notesViewPr>
    <p:cSldViewPr snapToGrid="0" snapToObjects="1">
      <p:cViewPr varScale="1">
        <p:scale>
          <a:sx n="84" d="100"/>
          <a:sy n="84" d="100"/>
        </p:scale>
        <p:origin x="3696" y="72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5540" tIns="47770" rIns="95540" bIns="4777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5540" tIns="47770" rIns="95540" bIns="47770" rtlCol="0"/>
          <a:lstStyle>
            <a:lvl1pPr algn="r">
              <a:defRPr sz="1300"/>
            </a:lvl1pPr>
          </a:lstStyle>
          <a:p>
            <a:fld id="{7F5E9BF7-95E4-A242-BA1D-05FDCF603BE6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5540" tIns="47770" rIns="95540" bIns="4777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5540" tIns="47770" rIns="95540" bIns="47770" rtlCol="0" anchor="b"/>
          <a:lstStyle>
            <a:lvl1pPr algn="r">
              <a:defRPr sz="13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5540" tIns="47770" rIns="95540" bIns="4777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5540" tIns="47770" rIns="95540" bIns="47770" rtlCol="0"/>
          <a:lstStyle>
            <a:lvl1pPr algn="r">
              <a:defRPr sz="1300"/>
            </a:lvl1pPr>
          </a:lstStyle>
          <a:p>
            <a:fld id="{165DBCB1-0306-AD41-9452-11E7C08D5C04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0" tIns="47770" rIns="95540" bIns="477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vert="horz" lIns="95540" tIns="47770" rIns="95540" bIns="477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5540" tIns="47770" rIns="95540" bIns="4777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5540" tIns="47770" rIns="95540" bIns="47770" rtlCol="0" anchor="b"/>
          <a:lstStyle>
            <a:lvl1pPr algn="r">
              <a:defRPr sz="13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8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3428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3428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3428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3428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3428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3428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3428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3428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43183">
              <a:defRPr/>
            </a:pPr>
            <a:fld id="{7AE90029-A909-AD4E-9775-A0D64990AD22}" type="slidenum">
              <a:rPr lang="en-US" smtClean="0">
                <a:solidFill>
                  <a:prstClr val="black"/>
                </a:solidFill>
              </a:rPr>
              <a:pPr defTabSz="1143183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6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28662">
              <a:defRPr/>
            </a:pPr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71591">
              <a:defRPr/>
            </a:pPr>
            <a:fld id="{C3850C42-55A8-7749-9924-E200CBB071A3}" type="slidenum">
              <a:rPr lang="en-US" sz="1500">
                <a:solidFill>
                  <a:prstClr val="black"/>
                </a:solidFill>
                <a:latin typeface="Calibri"/>
              </a:rPr>
              <a:pPr defTabSz="571591">
                <a:defRPr/>
              </a:pPr>
              <a:t>2</a:t>
            </a:fld>
            <a:endParaRPr lang="en-US" sz="15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fancy stuff, Microservices, with NoSQL, Blue-green deployment,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4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&lt;EPAM&gt; this is what we are great at! Enterprise SW Engineering! Let’s put the teams there and GO!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7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is agile, we can do agile, let’s use SCRUM!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2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Achievable goals ! Regain Team &amp; Client’s trust!</a:t>
            </a:r>
          </a:p>
          <a:p>
            <a:endParaRPr lang="en-US" dirty="0"/>
          </a:p>
          <a:p>
            <a:r>
              <a:rPr lang="en-US" dirty="0"/>
              <a:t>Communication:</a:t>
            </a:r>
          </a:p>
          <a:p>
            <a:r>
              <a:rPr lang="en-US" dirty="0"/>
              <a:t>-meetings are not enough, we MUST have meaningful communication.</a:t>
            </a:r>
          </a:p>
          <a:p>
            <a:r>
              <a:rPr lang="en-US" dirty="0"/>
              <a:t>If I did not like a meeting, I explicitly tell them what’s the agenda, what I’m going to ask, and what I’m expecting to hear.  Simple: are we on track with </a:t>
            </a:r>
            <a:r>
              <a:rPr lang="en-US" dirty="0" err="1"/>
              <a:t>spritn</a:t>
            </a:r>
            <a:r>
              <a:rPr lang="en-US" dirty="0"/>
              <a:t>, or not, what do we depend on, what help is required?</a:t>
            </a:r>
          </a:p>
          <a:p>
            <a:endParaRPr lang="en-US" dirty="0"/>
          </a:p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hu-HU" baseline="0" dirty="0"/>
              <a:t>SOS: squad integration checkpoint &amp; standup w Client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Weekly BA &amp; Architecture boards: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prioritization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</a:t>
            </a:r>
            <a:r>
              <a:rPr lang="en-US" dirty="0" err="1"/>
              <a:t>stucked</a:t>
            </a:r>
            <a:r>
              <a:rPr lang="en-US" dirty="0"/>
              <a:t> work</a:t>
            </a:r>
          </a:p>
          <a:p>
            <a:pPr marL="171450" indent="-171450">
              <a:buFontTx/>
              <a:buChar char="-"/>
            </a:pPr>
            <a:r>
              <a:rPr lang="en-US" dirty="0"/>
              <a:t>Validate if we have enough work for next sprints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Weekly- to transparently articulate blockers, challenges &amp; progress and prioritization &amp; align on actions jointly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3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After successful </a:t>
            </a:r>
            <a:r>
              <a:rPr lang="en-US" dirty="0" err="1"/>
              <a:t>golive</a:t>
            </a:r>
            <a:r>
              <a:rPr lang="en-US" dirty="0"/>
              <a:t>:</a:t>
            </a:r>
          </a:p>
          <a:p>
            <a:r>
              <a:rPr lang="en-US" dirty="0"/>
              <a:t>Business timelines need to be mapped to delivery plans and communicated</a:t>
            </a:r>
          </a:p>
          <a:p>
            <a:r>
              <a:rPr lang="en-US" dirty="0">
                <a:solidFill>
                  <a:srgbClr val="444444"/>
                </a:solidFill>
              </a:rPr>
              <a:t>Plans (release, </a:t>
            </a:r>
            <a:r>
              <a:rPr lang="en-GB" dirty="0">
                <a:solidFill>
                  <a:srgbClr val="444444"/>
                </a:solidFill>
              </a:rPr>
              <a:t>resourcing, timelines, scope, prioritisation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We aligned that we will try A.R.T.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Nominated, fixed slots for release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a story slips, missed the train. It will come with the next release – surprisingly easy for the business to accept, as they knew the next train is coming!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Of course you had to have the basics right: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Right test pyramid (</a:t>
            </a:r>
            <a:r>
              <a:rPr lang="en-US" dirty="0" err="1"/>
              <a:t>codecoverage</a:t>
            </a:r>
            <a:r>
              <a:rPr lang="en-US" dirty="0"/>
              <a:t>, test automation)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Mature microservices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amount of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GREAT TEAM!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6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886" y="1417375"/>
            <a:ext cx="7450669" cy="744805"/>
          </a:xfrm>
          <a:prstGeom prst="rect">
            <a:avLst/>
          </a:prstGeom>
        </p:spPr>
        <p:txBody>
          <a:bodyPr lIns="68576" tIns="0" rIns="68576" bIns="34289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100" kern="0" cap="all" spc="-75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58070" y="2879526"/>
            <a:ext cx="2670477" cy="281614"/>
          </a:xfrm>
          <a:prstGeom prst="rect">
            <a:avLst/>
          </a:prstGeom>
          <a:solidFill>
            <a:schemeClr val="accent2"/>
          </a:solidFill>
        </p:spPr>
        <p:txBody>
          <a:bodyPr wrap="none" lIns="68576" tIns="27431" rIns="68576" bIns="34289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4094618"/>
            <a:ext cx="3649662" cy="279797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DATE, YEAR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30"/>
            <a:ext cx="1243502" cy="458237"/>
          </a:xfrm>
          <a:prstGeom prst="rect">
            <a:avLst/>
          </a:prstGeom>
        </p:spPr>
        <p:txBody>
          <a:bodyPr vert="horz" lIns="68576" tIns="34289" rIns="68576" bIns="34289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6" y="504829"/>
            <a:ext cx="1411591" cy="458881"/>
          </a:xfrm>
          <a:prstGeom prst="rect">
            <a:avLst/>
          </a:prstGeom>
        </p:spPr>
        <p:txBody>
          <a:bodyPr vert="horz" lIns="68576" tIns="34289" rIns="68576" bIns="34289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3048000" y="672208"/>
            <a:ext cx="0" cy="418234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096000" y="664511"/>
            <a:ext cx="0" cy="418234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0" y="2784332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33" anchor="ctr" anchorCtr="0">
            <a:no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2" y="1487023"/>
            <a:ext cx="2661921" cy="1172882"/>
          </a:xfrm>
          <a:prstGeom prst="rect">
            <a:avLst/>
          </a:prstGeom>
        </p:spPr>
        <p:txBody>
          <a:bodyPr vert="horz"/>
          <a:lstStyle>
            <a:lvl1pPr marL="0" marR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251204" y="1476452"/>
            <a:ext cx="2641601" cy="1184957"/>
          </a:xfrm>
          <a:prstGeom prst="rect">
            <a:avLst/>
          </a:prstGeom>
        </p:spPr>
        <p:txBody>
          <a:bodyPr vert="horz"/>
          <a:lstStyle>
            <a:lvl1pPr marL="0" marR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2" y="1476452"/>
            <a:ext cx="2600960" cy="1184957"/>
          </a:xfrm>
          <a:prstGeom prst="rect">
            <a:avLst/>
          </a:prstGeom>
        </p:spPr>
        <p:txBody>
          <a:bodyPr vert="horz"/>
          <a:lstStyle>
            <a:lvl1pPr marL="0" marR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2" y="3588258"/>
            <a:ext cx="2661921" cy="11267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51204" y="3598826"/>
            <a:ext cx="2641601" cy="11147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339840" y="3609400"/>
            <a:ext cx="2611120" cy="11026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631207" y="902100"/>
            <a:ext cx="1855145" cy="45952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/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Text or Logo Here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3703394" y="902101"/>
            <a:ext cx="1855145" cy="45952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/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Text or Logo Here</a:t>
            </a:r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6727208" y="902100"/>
            <a:ext cx="1855145" cy="45952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/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Text or Logo Here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9" hasCustomPrompt="1"/>
          </p:nvPr>
        </p:nvSpPr>
        <p:spPr>
          <a:xfrm>
            <a:off x="631207" y="3015743"/>
            <a:ext cx="1855145" cy="45952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/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Text or Logo Here</a:t>
            </a:r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40" hasCustomPrompt="1"/>
          </p:nvPr>
        </p:nvSpPr>
        <p:spPr>
          <a:xfrm>
            <a:off x="3703394" y="3015743"/>
            <a:ext cx="1855145" cy="45952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/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Text or Logo Here</a:t>
            </a:r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41" hasCustomPrompt="1"/>
          </p:nvPr>
        </p:nvSpPr>
        <p:spPr>
          <a:xfrm>
            <a:off x="6727208" y="3015743"/>
            <a:ext cx="1855145" cy="45952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/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Text or Logo Here</a:t>
            </a:r>
          </a:p>
        </p:txBody>
      </p:sp>
    </p:spTree>
    <p:extLst>
      <p:ext uri="{BB962C8B-B14F-4D97-AF65-F5344CB8AC3E}">
        <p14:creationId xmlns:p14="http://schemas.microsoft.com/office/powerpoint/2010/main" val="158791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_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33" anchor="ctr" anchorCtr="0">
            <a:no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994640" y="922196"/>
            <a:ext cx="7630779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994640" y="1711877"/>
            <a:ext cx="7630779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994640" y="2501557"/>
            <a:ext cx="7630779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994640" y="3291237"/>
            <a:ext cx="7630779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1005224" y="4080916"/>
            <a:ext cx="7630779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03483" y="846138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3483" y="1631950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03483" y="2417763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03483" y="3203575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03483" y="3989388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4102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_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33" anchor="ctr" anchorCtr="0">
            <a:no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903200" y="922196"/>
            <a:ext cx="3353133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903200" y="1711877"/>
            <a:ext cx="3353133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903200" y="2501557"/>
            <a:ext cx="3353133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4" hasCustomPrompt="1"/>
          </p:nvPr>
        </p:nvSpPr>
        <p:spPr>
          <a:xfrm>
            <a:off x="903200" y="3291237"/>
            <a:ext cx="3353133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913784" y="4080916"/>
            <a:ext cx="3353133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56646" y="846137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6646" y="1631949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56646" y="2417762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56646" y="3203574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56646" y="3989387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5394629" y="925375"/>
            <a:ext cx="3353133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5394629" y="1715055"/>
            <a:ext cx="3353133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0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5394629" y="2504735"/>
            <a:ext cx="3353133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5394629" y="3294416"/>
            <a:ext cx="3353133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26" hasCustomPrompt="1"/>
          </p:nvPr>
        </p:nvSpPr>
        <p:spPr>
          <a:xfrm>
            <a:off x="5405213" y="4084094"/>
            <a:ext cx="3353133" cy="36988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/>
            </a:lvl1pPr>
            <a:lvl2pPr marL="342875" indent="0">
              <a:buNone/>
              <a:defRPr sz="1400">
                <a:solidFill>
                  <a:schemeClr val="tx1"/>
                </a:solidFill>
              </a:defRPr>
            </a:lvl2pPr>
            <a:lvl3pPr marL="685749" indent="0">
              <a:buNone/>
              <a:defRPr sz="1400">
                <a:solidFill>
                  <a:schemeClr val="tx1"/>
                </a:solidFill>
              </a:defRPr>
            </a:lvl3pPr>
            <a:lvl4pPr marL="1028624" indent="0">
              <a:buNone/>
              <a:defRPr sz="1400">
                <a:solidFill>
                  <a:schemeClr val="tx1"/>
                </a:solidFill>
              </a:defRPr>
            </a:lvl4pPr>
            <a:lvl5pPr marL="1371498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748076" y="849315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748076" y="1635128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748076" y="2420940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748076" y="3206753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748076" y="3992565"/>
            <a:ext cx="539496" cy="539496"/>
          </a:xfrm>
          <a:prstGeom prst="ellipse">
            <a:avLst/>
          </a:prstGeom>
          <a:solidFill>
            <a:srgbClr val="39C2D7"/>
          </a:solidFill>
        </p:spPr>
        <p:txBody>
          <a:bodyPr vert="horz" lIns="0" rIns="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70151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5" y="704277"/>
            <a:ext cx="3059113" cy="392545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050314" y="704277"/>
            <a:ext cx="3059113" cy="392545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084892" y="704277"/>
            <a:ext cx="3059113" cy="392545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048000" y="669642"/>
            <a:ext cx="0" cy="418234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6096000" y="669642"/>
            <a:ext cx="0" cy="418234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33" anchor="ctr" anchorCtr="0">
            <a:no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72738" y="1186277"/>
            <a:ext cx="1691266" cy="39836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3740367" y="1186277"/>
            <a:ext cx="1691266" cy="39836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6807992" y="1186277"/>
            <a:ext cx="1691266" cy="39836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Client Logo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0" y="1674090"/>
            <a:ext cx="9144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52"/>
          <p:cNvSpPr>
            <a:spLocks noGrp="1"/>
          </p:cNvSpPr>
          <p:nvPr>
            <p:ph type="body" sz="quarter" idx="24"/>
          </p:nvPr>
        </p:nvSpPr>
        <p:spPr>
          <a:xfrm>
            <a:off x="161636" y="1835729"/>
            <a:ext cx="2759364" cy="2839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52"/>
          <p:cNvSpPr>
            <a:spLocks noGrp="1"/>
          </p:cNvSpPr>
          <p:nvPr>
            <p:ph type="body" sz="quarter" idx="25"/>
          </p:nvPr>
        </p:nvSpPr>
        <p:spPr>
          <a:xfrm>
            <a:off x="3223491" y="1861127"/>
            <a:ext cx="2759364" cy="2839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52"/>
          <p:cNvSpPr>
            <a:spLocks noGrp="1"/>
          </p:cNvSpPr>
          <p:nvPr>
            <p:ph type="body" sz="quarter" idx="26"/>
          </p:nvPr>
        </p:nvSpPr>
        <p:spPr>
          <a:xfrm>
            <a:off x="6248400" y="1861127"/>
            <a:ext cx="2759364" cy="2839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74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128467" y="841852"/>
            <a:ext cx="2781012" cy="392546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3178776" y="841852"/>
            <a:ext cx="2781012" cy="392546"/>
          </a:xfrm>
          <a:prstGeom prst="rect">
            <a:avLst/>
          </a:prstGeom>
          <a:solidFill>
            <a:schemeClr val="accent4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213354" y="841852"/>
            <a:ext cx="2781012" cy="392546"/>
          </a:xfrm>
          <a:prstGeom prst="rect">
            <a:avLst/>
          </a:prstGeom>
          <a:solidFill>
            <a:schemeClr val="accent6"/>
          </a:solidFill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048000" y="669642"/>
            <a:ext cx="0" cy="418234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6096000" y="669642"/>
            <a:ext cx="0" cy="418234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33" anchor="ctr" anchorCtr="0">
            <a:no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81965" y="3728358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24"/>
          </p:nvPr>
        </p:nvSpPr>
        <p:spPr>
          <a:xfrm>
            <a:off x="161636" y="1344087"/>
            <a:ext cx="2759364" cy="1667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7" hasCustomPrompt="1"/>
          </p:nvPr>
        </p:nvSpPr>
        <p:spPr>
          <a:xfrm>
            <a:off x="1135167" y="3739648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30" hasCustomPrompt="1"/>
          </p:nvPr>
        </p:nvSpPr>
        <p:spPr>
          <a:xfrm>
            <a:off x="193255" y="4106534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>
            <a:off x="1146457" y="4117824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36" hasCustomPrompt="1"/>
          </p:nvPr>
        </p:nvSpPr>
        <p:spPr>
          <a:xfrm>
            <a:off x="190434" y="4470599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39" hasCustomPrompt="1"/>
          </p:nvPr>
        </p:nvSpPr>
        <p:spPr>
          <a:xfrm>
            <a:off x="1143636" y="4481889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42" hasCustomPrompt="1"/>
          </p:nvPr>
        </p:nvSpPr>
        <p:spPr>
          <a:xfrm>
            <a:off x="2077786" y="3736827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43" hasCustomPrompt="1"/>
          </p:nvPr>
        </p:nvSpPr>
        <p:spPr>
          <a:xfrm>
            <a:off x="2089076" y="4115003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44" hasCustomPrompt="1"/>
          </p:nvPr>
        </p:nvSpPr>
        <p:spPr>
          <a:xfrm>
            <a:off x="2086255" y="4479068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190502" y="3128433"/>
            <a:ext cx="2719917" cy="448733"/>
          </a:xfrm>
        </p:spPr>
        <p:txBody>
          <a:bodyPr>
            <a:normAutofit/>
          </a:bodyPr>
          <a:lstStyle>
            <a:lvl1pPr>
              <a:defRPr sz="1200" cap="all" baseline="0">
                <a:latin typeface="Arial Black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46" hasCustomPrompt="1"/>
          </p:nvPr>
        </p:nvSpPr>
        <p:spPr>
          <a:xfrm>
            <a:off x="3213028" y="3732596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36" name="Text Placeholder 52"/>
          <p:cNvSpPr>
            <a:spLocks noGrp="1"/>
          </p:cNvSpPr>
          <p:nvPr>
            <p:ph type="body" sz="quarter" idx="47"/>
          </p:nvPr>
        </p:nvSpPr>
        <p:spPr>
          <a:xfrm>
            <a:off x="3192699" y="1348325"/>
            <a:ext cx="2759364" cy="1667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48" hasCustomPrompt="1"/>
          </p:nvPr>
        </p:nvSpPr>
        <p:spPr>
          <a:xfrm>
            <a:off x="4166230" y="3743886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49" hasCustomPrompt="1"/>
          </p:nvPr>
        </p:nvSpPr>
        <p:spPr>
          <a:xfrm>
            <a:off x="3224318" y="4110772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50" hasCustomPrompt="1"/>
          </p:nvPr>
        </p:nvSpPr>
        <p:spPr>
          <a:xfrm>
            <a:off x="4177520" y="4122062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51" hasCustomPrompt="1"/>
          </p:nvPr>
        </p:nvSpPr>
        <p:spPr>
          <a:xfrm>
            <a:off x="3221497" y="4474837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52" hasCustomPrompt="1"/>
          </p:nvPr>
        </p:nvSpPr>
        <p:spPr>
          <a:xfrm>
            <a:off x="4174699" y="4486127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53" hasCustomPrompt="1"/>
          </p:nvPr>
        </p:nvSpPr>
        <p:spPr>
          <a:xfrm>
            <a:off x="5108849" y="3741065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54" hasCustomPrompt="1"/>
          </p:nvPr>
        </p:nvSpPr>
        <p:spPr>
          <a:xfrm>
            <a:off x="5120139" y="4119241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44" name="Picture Placeholder 13"/>
          <p:cNvSpPr>
            <a:spLocks noGrp="1"/>
          </p:cNvSpPr>
          <p:nvPr>
            <p:ph type="pic" sz="quarter" idx="55" hasCustomPrompt="1"/>
          </p:nvPr>
        </p:nvSpPr>
        <p:spPr>
          <a:xfrm>
            <a:off x="5117318" y="4483306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56" hasCustomPrompt="1"/>
          </p:nvPr>
        </p:nvSpPr>
        <p:spPr>
          <a:xfrm>
            <a:off x="3221564" y="3132671"/>
            <a:ext cx="2719917" cy="448733"/>
          </a:xfrm>
        </p:spPr>
        <p:txBody>
          <a:bodyPr>
            <a:normAutofit/>
          </a:bodyPr>
          <a:lstStyle>
            <a:lvl1pPr>
              <a:defRPr sz="1200" cap="all" baseline="0">
                <a:latin typeface="Arial Black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57" hasCustomPrompt="1"/>
          </p:nvPr>
        </p:nvSpPr>
        <p:spPr>
          <a:xfrm>
            <a:off x="6229278" y="3732596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48" name="Text Placeholder 52"/>
          <p:cNvSpPr>
            <a:spLocks noGrp="1"/>
          </p:cNvSpPr>
          <p:nvPr>
            <p:ph type="body" sz="quarter" idx="58"/>
          </p:nvPr>
        </p:nvSpPr>
        <p:spPr>
          <a:xfrm>
            <a:off x="6208949" y="1348325"/>
            <a:ext cx="2759364" cy="1667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59" hasCustomPrompt="1"/>
          </p:nvPr>
        </p:nvSpPr>
        <p:spPr>
          <a:xfrm>
            <a:off x="7182480" y="3743886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60" hasCustomPrompt="1"/>
          </p:nvPr>
        </p:nvSpPr>
        <p:spPr>
          <a:xfrm>
            <a:off x="6240568" y="4110772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61" hasCustomPrompt="1"/>
          </p:nvPr>
        </p:nvSpPr>
        <p:spPr>
          <a:xfrm>
            <a:off x="7193770" y="4122062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52" name="Picture Placeholder 13"/>
          <p:cNvSpPr>
            <a:spLocks noGrp="1"/>
          </p:cNvSpPr>
          <p:nvPr>
            <p:ph type="pic" sz="quarter" idx="62" hasCustomPrompt="1"/>
          </p:nvPr>
        </p:nvSpPr>
        <p:spPr>
          <a:xfrm>
            <a:off x="6237747" y="4474837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63" hasCustomPrompt="1"/>
          </p:nvPr>
        </p:nvSpPr>
        <p:spPr>
          <a:xfrm>
            <a:off x="7190949" y="4486127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64" hasCustomPrompt="1"/>
          </p:nvPr>
        </p:nvSpPr>
        <p:spPr>
          <a:xfrm>
            <a:off x="8125099" y="3741065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65" hasCustomPrompt="1"/>
          </p:nvPr>
        </p:nvSpPr>
        <p:spPr>
          <a:xfrm>
            <a:off x="8136389" y="4119241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66" hasCustomPrompt="1"/>
          </p:nvPr>
        </p:nvSpPr>
        <p:spPr>
          <a:xfrm>
            <a:off x="8133568" y="4483306"/>
            <a:ext cx="788988" cy="22486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idx="67" hasCustomPrompt="1"/>
          </p:nvPr>
        </p:nvSpPr>
        <p:spPr>
          <a:xfrm>
            <a:off x="6237815" y="3132671"/>
            <a:ext cx="2719917" cy="448733"/>
          </a:xfrm>
        </p:spPr>
        <p:txBody>
          <a:bodyPr>
            <a:normAutofit/>
          </a:bodyPr>
          <a:lstStyle>
            <a:lvl1pPr>
              <a:defRPr sz="1200" cap="all" baseline="0">
                <a:latin typeface="Arial Black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30577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ox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278306" y="704273"/>
            <a:ext cx="2309090" cy="381000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56608" y="704273"/>
            <a:ext cx="2309090" cy="381000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834910" y="704273"/>
            <a:ext cx="2309090" cy="381000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11545" y="2669310"/>
            <a:ext cx="2309090" cy="381000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289850" y="2669310"/>
            <a:ext cx="2309090" cy="381000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568152" y="2669310"/>
            <a:ext cx="2309090" cy="381000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846454" y="2669310"/>
            <a:ext cx="2309090" cy="381000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1" y="704273"/>
            <a:ext cx="2309090" cy="381000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304465" y="711200"/>
            <a:ext cx="0" cy="414866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60709" y="711200"/>
            <a:ext cx="0" cy="414866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842436" y="699653"/>
            <a:ext cx="0" cy="414866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01" tIns="34289" rIns="68576" bIns="34289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9265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Block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670470"/>
            <a:ext cx="2286000" cy="13978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297546" y="670470"/>
            <a:ext cx="2286000" cy="13978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66194" y="670470"/>
            <a:ext cx="2286000" cy="13978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3468588"/>
            <a:ext cx="2286000" cy="13807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80194" y="3468588"/>
            <a:ext cx="2286000" cy="13807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66194" y="3468588"/>
            <a:ext cx="2286000" cy="13807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01" tIns="34289" rIns="68576" bIns="34289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297546" y="2080669"/>
            <a:ext cx="22860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80194" y="2080669"/>
            <a:ext cx="22860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0" y="2082800"/>
            <a:ext cx="2286000" cy="1381760"/>
          </a:xfrm>
          <a:solidFill>
            <a:schemeClr val="accent6"/>
          </a:solidFill>
        </p:spPr>
        <p:txBody>
          <a:bodyPr anchor="ctr" anchorCtr="0">
            <a:normAutofit/>
          </a:bodyPr>
          <a:lstStyle>
            <a:lvl1pPr algn="ctr">
              <a:defRPr sz="1400" cap="all" baseline="0">
                <a:solidFill>
                  <a:schemeClr val="bg1"/>
                </a:solidFill>
                <a:latin typeface="Arial Black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4576763" y="691516"/>
            <a:ext cx="2286000" cy="138176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algn="ctr">
              <a:defRPr sz="1400" cap="all" baseline="0">
                <a:solidFill>
                  <a:schemeClr val="bg1"/>
                </a:solidFill>
                <a:latin typeface="Arial Black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2284413" y="3469322"/>
            <a:ext cx="2286000" cy="1380744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1400" cap="all" baseline="0">
                <a:solidFill>
                  <a:schemeClr val="bg1"/>
                </a:solidFill>
                <a:latin typeface="Arial Black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077405"/>
            <a:ext cx="2286000" cy="1381760"/>
          </a:xfrm>
          <a:solidFill>
            <a:schemeClr val="accent4"/>
          </a:solidFill>
        </p:spPr>
        <p:txBody>
          <a:bodyPr anchor="ctr" anchorCtr="0">
            <a:normAutofit/>
          </a:bodyPr>
          <a:lstStyle>
            <a:lvl1pPr algn="ctr">
              <a:defRPr sz="1400" cap="all" baseline="0">
                <a:solidFill>
                  <a:schemeClr val="bg1"/>
                </a:solidFill>
                <a:latin typeface="Arial Black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288040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ust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01" tIns="34289" rIns="68576" bIns="34289" anchor="ctr" anchorCtr="0">
            <a:norm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998049" y="711200"/>
            <a:ext cx="0" cy="414866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3220854"/>
            <a:ext cx="6000750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877889"/>
            <a:ext cx="5619750" cy="2132482"/>
          </a:xfrm>
        </p:spPr>
        <p:txBody>
          <a:bodyPr numCol="2"/>
          <a:lstStyle>
            <a:lvl2pPr marL="228582" marR="0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lvl2pPr>
          </a:lstStyle>
          <a:p>
            <a:pPr lvl="1"/>
            <a:r>
              <a:rPr lang="en-US" dirty="0"/>
              <a:t>Bulleted List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4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9502" y="868367"/>
            <a:ext cx="2814638" cy="3760081"/>
          </a:xfrm>
        </p:spPr>
        <p:txBody>
          <a:bodyPr/>
          <a:lstStyle>
            <a:lvl1pPr marL="0" indent="0">
              <a:buFont typeface="Arial"/>
              <a:buNone/>
              <a:defRPr b="1" cap="all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0" indent="0">
              <a:buNone/>
              <a:defRPr baseline="0"/>
            </a:lvl2pPr>
            <a:lvl3pPr marL="228582" indent="0">
              <a:buNone/>
              <a:defRPr/>
            </a:lvl3pPr>
            <a:lvl4pPr marL="477738" indent="0">
              <a:buNone/>
              <a:defRPr/>
            </a:lvl4pPr>
            <a:lvl5pPr marL="642318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Body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Body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Body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Body text</a:t>
            </a:r>
          </a:p>
          <a:p>
            <a:pPr lvl="1"/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179917" y="3394791"/>
            <a:ext cx="2635250" cy="248226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/>
              <a:t>Clients we serve in this area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97604" y="384079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7" hasCustomPrompt="1"/>
          </p:nvPr>
        </p:nvSpPr>
        <p:spPr>
          <a:xfrm>
            <a:off x="1334775" y="384079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42" hasCustomPrompt="1"/>
          </p:nvPr>
        </p:nvSpPr>
        <p:spPr>
          <a:xfrm>
            <a:off x="2471946" y="384079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46" hasCustomPrompt="1"/>
          </p:nvPr>
        </p:nvSpPr>
        <p:spPr>
          <a:xfrm>
            <a:off x="3609117" y="384079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48" hasCustomPrompt="1"/>
          </p:nvPr>
        </p:nvSpPr>
        <p:spPr>
          <a:xfrm>
            <a:off x="4746289" y="384079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49" hasCustomPrompt="1"/>
          </p:nvPr>
        </p:nvSpPr>
        <p:spPr>
          <a:xfrm>
            <a:off x="208899" y="427540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50" hasCustomPrompt="1"/>
          </p:nvPr>
        </p:nvSpPr>
        <p:spPr>
          <a:xfrm>
            <a:off x="1346070" y="427540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51" hasCustomPrompt="1"/>
          </p:nvPr>
        </p:nvSpPr>
        <p:spPr>
          <a:xfrm>
            <a:off x="2483241" y="427540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52" hasCustomPrompt="1"/>
          </p:nvPr>
        </p:nvSpPr>
        <p:spPr>
          <a:xfrm>
            <a:off x="3620412" y="427540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53" hasCustomPrompt="1"/>
          </p:nvPr>
        </p:nvSpPr>
        <p:spPr>
          <a:xfrm>
            <a:off x="4757584" y="427540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15639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ust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01" tIns="34289" rIns="68576" bIns="34289" anchor="ctr" anchorCtr="0">
            <a:norm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998049" y="711200"/>
            <a:ext cx="0" cy="414866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3220854"/>
            <a:ext cx="6000750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177138" y="896706"/>
            <a:ext cx="2769306" cy="3712927"/>
          </a:xfrm>
        </p:spPr>
        <p:txBody>
          <a:bodyPr numCol="1"/>
          <a:lstStyle>
            <a:lvl2pPr marL="228582" marR="0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lvl2pPr>
          </a:lstStyle>
          <a:p>
            <a:pPr lvl="1"/>
            <a:r>
              <a:rPr lang="en-US" dirty="0"/>
              <a:t>Bulleted List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4"/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179917" y="3394791"/>
            <a:ext cx="2635250" cy="248226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/>
              <a:t>Clients we serve in this area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97604" y="384079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7" hasCustomPrompt="1"/>
          </p:nvPr>
        </p:nvSpPr>
        <p:spPr>
          <a:xfrm>
            <a:off x="1334775" y="384079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42" hasCustomPrompt="1"/>
          </p:nvPr>
        </p:nvSpPr>
        <p:spPr>
          <a:xfrm>
            <a:off x="2471946" y="384079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46" hasCustomPrompt="1"/>
          </p:nvPr>
        </p:nvSpPr>
        <p:spPr>
          <a:xfrm>
            <a:off x="3609117" y="384079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48" hasCustomPrompt="1"/>
          </p:nvPr>
        </p:nvSpPr>
        <p:spPr>
          <a:xfrm>
            <a:off x="4746289" y="384079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49" hasCustomPrompt="1"/>
          </p:nvPr>
        </p:nvSpPr>
        <p:spPr>
          <a:xfrm>
            <a:off x="208899" y="427540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50" hasCustomPrompt="1"/>
          </p:nvPr>
        </p:nvSpPr>
        <p:spPr>
          <a:xfrm>
            <a:off x="1346070" y="427540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51" hasCustomPrompt="1"/>
          </p:nvPr>
        </p:nvSpPr>
        <p:spPr>
          <a:xfrm>
            <a:off x="2483241" y="427540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52" hasCustomPrompt="1"/>
          </p:nvPr>
        </p:nvSpPr>
        <p:spPr>
          <a:xfrm>
            <a:off x="3620412" y="427540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53" hasCustomPrompt="1"/>
          </p:nvPr>
        </p:nvSpPr>
        <p:spPr>
          <a:xfrm>
            <a:off x="4757584" y="4275409"/>
            <a:ext cx="100584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30" name="Content Placeholder 9"/>
          <p:cNvSpPr>
            <a:spLocks noGrp="1"/>
          </p:cNvSpPr>
          <p:nvPr>
            <p:ph sz="quarter" idx="54" hasCustomPrompt="1"/>
          </p:nvPr>
        </p:nvSpPr>
        <p:spPr>
          <a:xfrm>
            <a:off x="189919" y="845384"/>
            <a:ext cx="1016005" cy="248226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/>
              <a:t>Key facts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57" hasCustomPrompt="1"/>
          </p:nvPr>
        </p:nvSpPr>
        <p:spPr>
          <a:xfrm>
            <a:off x="4781839" y="2137768"/>
            <a:ext cx="961298" cy="285200"/>
          </a:xfrm>
        </p:spPr>
        <p:txBody>
          <a:bodyPr anchor="ctr" anchorCtr="0">
            <a:noAutofit/>
          </a:bodyPr>
          <a:lstStyle>
            <a:lvl1pPr marL="0" indent="0" algn="ctr">
              <a:buFont typeface="Arial"/>
              <a:buNone/>
              <a:defRPr sz="1600" b="1" cap="all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0" indent="0" algn="ctr">
              <a:buNone/>
              <a:defRPr baseline="0"/>
            </a:lvl2pPr>
            <a:lvl3pPr marL="228582" indent="0">
              <a:buNone/>
              <a:defRPr/>
            </a:lvl3pPr>
            <a:lvl4pPr marL="477738" indent="0">
              <a:buNone/>
              <a:defRPr/>
            </a:lvl4pPr>
            <a:lvl5pPr marL="642318" indent="0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58" hasCustomPrompt="1"/>
          </p:nvPr>
        </p:nvSpPr>
        <p:spPr>
          <a:xfrm>
            <a:off x="358122" y="1355237"/>
            <a:ext cx="701386" cy="6376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4"/>
          <p:cNvSpPr>
            <a:spLocks noGrp="1"/>
          </p:cNvSpPr>
          <p:nvPr>
            <p:ph type="pic" sz="quarter" idx="59" hasCustomPrompt="1"/>
          </p:nvPr>
        </p:nvSpPr>
        <p:spPr>
          <a:xfrm>
            <a:off x="2635140" y="1355237"/>
            <a:ext cx="701386" cy="6376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4"/>
          <p:cNvSpPr>
            <a:spLocks noGrp="1"/>
          </p:cNvSpPr>
          <p:nvPr>
            <p:ph type="pic" sz="quarter" idx="60" hasCustomPrompt="1"/>
          </p:nvPr>
        </p:nvSpPr>
        <p:spPr>
          <a:xfrm>
            <a:off x="3773649" y="1355237"/>
            <a:ext cx="701386" cy="6376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Picture Placeholder 34"/>
          <p:cNvSpPr>
            <a:spLocks noGrp="1"/>
          </p:cNvSpPr>
          <p:nvPr>
            <p:ph type="pic" sz="quarter" idx="61" hasCustomPrompt="1"/>
          </p:nvPr>
        </p:nvSpPr>
        <p:spPr>
          <a:xfrm>
            <a:off x="4912158" y="1355237"/>
            <a:ext cx="701386" cy="6376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4780212" y="2435219"/>
            <a:ext cx="962518" cy="536577"/>
          </a:xfrm>
        </p:spPr>
        <p:txBody>
          <a:bodyPr lIns="91434" rIns="91434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Smaller text</a:t>
            </a:r>
          </a:p>
        </p:txBody>
      </p:sp>
      <p:sp>
        <p:nvSpPr>
          <p:cNvPr id="41" name="Picture Placeholder 34"/>
          <p:cNvSpPr>
            <a:spLocks noGrp="1"/>
          </p:cNvSpPr>
          <p:nvPr>
            <p:ph type="pic" sz="quarter" idx="66" hasCustomPrompt="1"/>
          </p:nvPr>
        </p:nvSpPr>
        <p:spPr>
          <a:xfrm>
            <a:off x="1496631" y="1355237"/>
            <a:ext cx="701386" cy="6376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67" hasCustomPrompt="1"/>
          </p:nvPr>
        </p:nvSpPr>
        <p:spPr>
          <a:xfrm>
            <a:off x="3630373" y="2137768"/>
            <a:ext cx="961298" cy="285200"/>
          </a:xfrm>
        </p:spPr>
        <p:txBody>
          <a:bodyPr anchor="ctr" anchorCtr="0">
            <a:noAutofit/>
          </a:bodyPr>
          <a:lstStyle>
            <a:lvl1pPr marL="0" indent="0" algn="ctr">
              <a:buFont typeface="Arial"/>
              <a:buNone/>
              <a:defRPr sz="1600" b="1" cap="all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0" indent="0" algn="ctr">
              <a:buNone/>
              <a:defRPr baseline="0"/>
            </a:lvl2pPr>
            <a:lvl3pPr marL="228582" indent="0">
              <a:buNone/>
              <a:defRPr/>
            </a:lvl3pPr>
            <a:lvl4pPr marL="477738" indent="0">
              <a:buNone/>
              <a:defRPr/>
            </a:lvl4pPr>
            <a:lvl5pPr marL="642318" indent="0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68" hasCustomPrompt="1"/>
          </p:nvPr>
        </p:nvSpPr>
        <p:spPr>
          <a:xfrm>
            <a:off x="3628746" y="2435219"/>
            <a:ext cx="962518" cy="536577"/>
          </a:xfrm>
        </p:spPr>
        <p:txBody>
          <a:bodyPr lIns="91434" rIns="91434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Smaller text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69" hasCustomPrompt="1"/>
          </p:nvPr>
        </p:nvSpPr>
        <p:spPr>
          <a:xfrm>
            <a:off x="2504305" y="2137768"/>
            <a:ext cx="961298" cy="285200"/>
          </a:xfrm>
        </p:spPr>
        <p:txBody>
          <a:bodyPr anchor="ctr" anchorCtr="0">
            <a:noAutofit/>
          </a:bodyPr>
          <a:lstStyle>
            <a:lvl1pPr marL="0" indent="0" algn="ctr">
              <a:buFont typeface="Arial"/>
              <a:buNone/>
              <a:defRPr sz="1600" b="1" cap="all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0" indent="0" algn="ctr">
              <a:buNone/>
              <a:defRPr baseline="0"/>
            </a:lvl2pPr>
            <a:lvl3pPr marL="228582" indent="0">
              <a:buNone/>
              <a:defRPr/>
            </a:lvl3pPr>
            <a:lvl4pPr marL="477738" indent="0">
              <a:buNone/>
              <a:defRPr/>
            </a:lvl4pPr>
            <a:lvl5pPr marL="642318" indent="0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70" hasCustomPrompt="1"/>
          </p:nvPr>
        </p:nvSpPr>
        <p:spPr>
          <a:xfrm>
            <a:off x="2502677" y="2435219"/>
            <a:ext cx="962518" cy="536577"/>
          </a:xfrm>
        </p:spPr>
        <p:txBody>
          <a:bodyPr lIns="91434" rIns="91434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Smaller text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71" hasCustomPrompt="1"/>
          </p:nvPr>
        </p:nvSpPr>
        <p:spPr>
          <a:xfrm>
            <a:off x="1369771" y="2137768"/>
            <a:ext cx="961298" cy="285200"/>
          </a:xfrm>
        </p:spPr>
        <p:txBody>
          <a:bodyPr anchor="ctr" anchorCtr="0">
            <a:noAutofit/>
          </a:bodyPr>
          <a:lstStyle>
            <a:lvl1pPr marL="0" indent="0" algn="ctr">
              <a:buFont typeface="Arial"/>
              <a:buNone/>
              <a:defRPr sz="1600" b="1" cap="all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0" indent="0" algn="ctr">
              <a:buNone/>
              <a:defRPr baseline="0"/>
            </a:lvl2pPr>
            <a:lvl3pPr marL="228582" indent="0">
              <a:buNone/>
              <a:defRPr/>
            </a:lvl3pPr>
            <a:lvl4pPr marL="477738" indent="0">
              <a:buNone/>
              <a:defRPr/>
            </a:lvl4pPr>
            <a:lvl5pPr marL="642318" indent="0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72" hasCustomPrompt="1"/>
          </p:nvPr>
        </p:nvSpPr>
        <p:spPr>
          <a:xfrm>
            <a:off x="1368144" y="2435219"/>
            <a:ext cx="962518" cy="536577"/>
          </a:xfrm>
        </p:spPr>
        <p:txBody>
          <a:bodyPr lIns="91434" rIns="91434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Smaller text</a:t>
            </a:r>
          </a:p>
        </p:txBody>
      </p:sp>
      <p:sp>
        <p:nvSpPr>
          <p:cNvPr id="46" name="Text Placeholder 12"/>
          <p:cNvSpPr>
            <a:spLocks noGrp="1"/>
          </p:cNvSpPr>
          <p:nvPr>
            <p:ph type="body" sz="quarter" idx="73" hasCustomPrompt="1"/>
          </p:nvPr>
        </p:nvSpPr>
        <p:spPr>
          <a:xfrm>
            <a:off x="226771" y="2137768"/>
            <a:ext cx="961298" cy="285200"/>
          </a:xfrm>
        </p:spPr>
        <p:txBody>
          <a:bodyPr anchor="ctr" anchorCtr="0">
            <a:noAutofit/>
          </a:bodyPr>
          <a:lstStyle>
            <a:lvl1pPr marL="0" indent="0" algn="ctr">
              <a:buFont typeface="Arial"/>
              <a:buNone/>
              <a:defRPr sz="1600" b="1" cap="all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0" indent="0" algn="ctr">
              <a:buNone/>
              <a:defRPr baseline="0"/>
            </a:lvl2pPr>
            <a:lvl3pPr marL="228582" indent="0">
              <a:buNone/>
              <a:defRPr/>
            </a:lvl3pPr>
            <a:lvl4pPr marL="477738" indent="0">
              <a:buNone/>
              <a:defRPr/>
            </a:lvl4pPr>
            <a:lvl5pPr marL="642318" indent="0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74" hasCustomPrompt="1"/>
          </p:nvPr>
        </p:nvSpPr>
        <p:spPr>
          <a:xfrm>
            <a:off x="225144" y="2435219"/>
            <a:ext cx="962518" cy="536577"/>
          </a:xfrm>
        </p:spPr>
        <p:txBody>
          <a:bodyPr lIns="91434" rIns="91434">
            <a:no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Smaller text</a:t>
            </a:r>
          </a:p>
        </p:txBody>
      </p:sp>
    </p:spTree>
    <p:extLst>
      <p:ext uri="{BB962C8B-B14F-4D97-AF65-F5344CB8AC3E}">
        <p14:creationId xmlns:p14="http://schemas.microsoft.com/office/powerpoint/2010/main" val="405870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68127" y="541873"/>
            <a:ext cx="22693" cy="3625616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0" y="2728156"/>
            <a:ext cx="9144000" cy="3521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73042" y="896707"/>
            <a:ext cx="4073407" cy="1605667"/>
          </a:xfrm>
        </p:spPr>
        <p:txBody>
          <a:bodyPr numCol="1"/>
          <a:lstStyle>
            <a:lvl2pPr marL="228582" marR="0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lvl2pPr>
          </a:lstStyle>
          <a:p>
            <a:pPr lvl="1"/>
            <a:r>
              <a:rPr lang="en-US" dirty="0"/>
              <a:t>Bulleted List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4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81948" y="1961073"/>
            <a:ext cx="1251693" cy="633948"/>
          </a:xfrm>
        </p:spPr>
        <p:txBody>
          <a:bodyPr/>
          <a:lstStyle>
            <a:lvl1pPr marL="0" indent="0" algn="ctr">
              <a:buFont typeface="Arial"/>
              <a:buNone/>
              <a:defRPr sz="1600" b="1" cap="all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0" indent="0" algn="ctr">
              <a:buNone/>
              <a:defRPr baseline="0"/>
            </a:lvl2pPr>
            <a:lvl3pPr marL="228582" indent="0">
              <a:buNone/>
              <a:defRPr/>
            </a:lvl3pPr>
            <a:lvl4pPr marL="477738" indent="0">
              <a:buNone/>
              <a:defRPr/>
            </a:lvl4pPr>
            <a:lvl5pPr marL="642318" indent="0">
              <a:buNone/>
              <a:defRPr/>
            </a:lvl5pPr>
          </a:lstStyle>
          <a:p>
            <a:pPr lvl="0"/>
            <a:r>
              <a:rPr lang="en-US" dirty="0"/>
              <a:t>Fact</a:t>
            </a:r>
          </a:p>
          <a:p>
            <a:pPr lvl="1"/>
            <a:r>
              <a:rPr lang="en-US" dirty="0"/>
              <a:t>Body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189325" y="2849167"/>
            <a:ext cx="2635250" cy="248226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/>
              <a:t>Clients we serve in this area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186882" y="3238735"/>
            <a:ext cx="91440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7" hasCustomPrompt="1"/>
          </p:nvPr>
        </p:nvSpPr>
        <p:spPr>
          <a:xfrm>
            <a:off x="1295832" y="3238735"/>
            <a:ext cx="91440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42" hasCustomPrompt="1"/>
          </p:nvPr>
        </p:nvSpPr>
        <p:spPr>
          <a:xfrm>
            <a:off x="2404782" y="3238735"/>
            <a:ext cx="91440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46" hasCustomPrompt="1"/>
          </p:nvPr>
        </p:nvSpPr>
        <p:spPr>
          <a:xfrm>
            <a:off x="3513732" y="3238735"/>
            <a:ext cx="91440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49" hasCustomPrompt="1"/>
          </p:nvPr>
        </p:nvSpPr>
        <p:spPr>
          <a:xfrm>
            <a:off x="198177" y="3673345"/>
            <a:ext cx="91440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50" hasCustomPrompt="1"/>
          </p:nvPr>
        </p:nvSpPr>
        <p:spPr>
          <a:xfrm>
            <a:off x="1307127" y="3673345"/>
            <a:ext cx="91440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51" hasCustomPrompt="1"/>
          </p:nvPr>
        </p:nvSpPr>
        <p:spPr>
          <a:xfrm>
            <a:off x="2416077" y="3673345"/>
            <a:ext cx="91440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52" hasCustomPrompt="1"/>
          </p:nvPr>
        </p:nvSpPr>
        <p:spPr>
          <a:xfrm>
            <a:off x="3525027" y="3673345"/>
            <a:ext cx="914400" cy="3292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30" name="Content Placeholder 9"/>
          <p:cNvSpPr>
            <a:spLocks noGrp="1"/>
          </p:cNvSpPr>
          <p:nvPr>
            <p:ph sz="quarter" idx="54" hasCustomPrompt="1"/>
          </p:nvPr>
        </p:nvSpPr>
        <p:spPr>
          <a:xfrm>
            <a:off x="189919" y="845384"/>
            <a:ext cx="1016005" cy="248226"/>
          </a:xfrm>
          <a:prstGeom prst="rect">
            <a:avLst/>
          </a:prstGeom>
          <a:solidFill>
            <a:schemeClr val="accent2"/>
          </a:solidFill>
        </p:spPr>
        <p:txBody>
          <a:bodyPr vert="horz"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 i="0" cap="all" baseline="0">
                <a:solidFill>
                  <a:schemeClr val="bg1"/>
                </a:solidFill>
                <a:latin typeface="Arial Black"/>
              </a:defRPr>
            </a:lvl1pPr>
            <a:lvl2pPr marL="342875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2pPr>
            <a:lvl3pPr marL="685749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3pPr>
            <a:lvl4pPr marL="1028624" indent="0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4pPr>
            <a:lvl5pPr marL="1371498" indent="0" algn="ctr">
              <a:buFontTx/>
              <a:buNone/>
              <a:defRPr sz="1200" b="0" i="0" cap="all" baseline="0">
                <a:solidFill>
                  <a:schemeClr val="bg1"/>
                </a:solidFill>
                <a:latin typeface="Arial Black"/>
              </a:defRPr>
            </a:lvl5pPr>
          </a:lstStyle>
          <a:p>
            <a:pPr lvl="0"/>
            <a:r>
              <a:rPr lang="en-US" dirty="0"/>
              <a:t>Key facts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55" hasCustomPrompt="1"/>
          </p:nvPr>
        </p:nvSpPr>
        <p:spPr>
          <a:xfrm>
            <a:off x="2330687" y="1961073"/>
            <a:ext cx="1251693" cy="633948"/>
          </a:xfrm>
        </p:spPr>
        <p:txBody>
          <a:bodyPr/>
          <a:lstStyle>
            <a:lvl1pPr marL="0" indent="0" algn="ctr">
              <a:buFont typeface="Arial"/>
              <a:buNone/>
              <a:defRPr sz="1600" b="1" cap="all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0" indent="0" algn="ctr">
              <a:buNone/>
              <a:defRPr baseline="0"/>
            </a:lvl2pPr>
            <a:lvl3pPr marL="228582" indent="0">
              <a:buNone/>
              <a:defRPr/>
            </a:lvl3pPr>
            <a:lvl4pPr marL="477738" indent="0">
              <a:buNone/>
              <a:defRPr/>
            </a:lvl4pPr>
            <a:lvl5pPr marL="642318" indent="0">
              <a:buNone/>
              <a:defRPr/>
            </a:lvl5pPr>
          </a:lstStyle>
          <a:p>
            <a:pPr lvl="0"/>
            <a:r>
              <a:rPr lang="en-US" dirty="0"/>
              <a:t>Fact</a:t>
            </a:r>
          </a:p>
          <a:p>
            <a:pPr lvl="1"/>
            <a:r>
              <a:rPr lang="en-US" dirty="0"/>
              <a:t>Body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58" hasCustomPrompt="1"/>
          </p:nvPr>
        </p:nvSpPr>
        <p:spPr>
          <a:xfrm>
            <a:off x="160910" y="4337390"/>
            <a:ext cx="949167" cy="37572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6" name="Picture Placeholder 34"/>
          <p:cNvSpPr>
            <a:spLocks noGrp="1"/>
          </p:cNvSpPr>
          <p:nvPr>
            <p:ph type="pic" sz="quarter" idx="59" hasCustomPrompt="1"/>
          </p:nvPr>
        </p:nvSpPr>
        <p:spPr>
          <a:xfrm>
            <a:off x="2635056" y="1176501"/>
            <a:ext cx="637624" cy="6376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60" hasCustomPrompt="1"/>
          </p:nvPr>
        </p:nvSpPr>
        <p:spPr>
          <a:xfrm>
            <a:off x="4882449" y="2834637"/>
            <a:ext cx="4073407" cy="1210556"/>
          </a:xfrm>
        </p:spPr>
        <p:txBody>
          <a:bodyPr numCol="2">
            <a:normAutofit/>
          </a:bodyPr>
          <a:lstStyle>
            <a:lvl2pPr marL="228582" marR="0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Tx/>
              <a:buBlip>
                <a:blip r:embed="rId2"/>
              </a:buBlip>
              <a:tabLst/>
              <a:defRPr sz="1000"/>
            </a:lvl2pPr>
            <a:lvl3pPr marL="457166" indent="-228582">
              <a:buSzPct val="120000"/>
              <a:buFontTx/>
              <a:buBlip>
                <a:blip r:embed="rId2"/>
              </a:buBlip>
              <a:defRPr sz="1000"/>
            </a:lvl3pPr>
            <a:lvl4pPr marL="649176" indent="-171438">
              <a:buSzPct val="120000"/>
              <a:buFontTx/>
              <a:buBlip>
                <a:blip r:embed="rId2"/>
              </a:buBlip>
              <a:defRPr sz="1000"/>
            </a:lvl4pPr>
            <a:lvl5pPr marL="813756" indent="-171438">
              <a:buSzPct val="120000"/>
              <a:buFontTx/>
              <a:buBlip>
                <a:blip r:embed="rId2"/>
              </a:buBlip>
              <a:defRPr sz="1000"/>
            </a:lvl5pPr>
          </a:lstStyle>
          <a:p>
            <a:pPr lvl="1"/>
            <a:r>
              <a:rPr lang="en-US" dirty="0"/>
              <a:t>Bulleted List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marL="228582" marR="0" lvl="1" indent="-22858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tabLst/>
              <a:defRPr/>
            </a:pPr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4"/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>
          <a:xfrm flipV="1">
            <a:off x="0" y="4176900"/>
            <a:ext cx="9144000" cy="3521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01" tIns="34289" rIns="68576" bIns="34289" anchor="ctr" anchorCtr="0">
            <a:norm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61"/>
          </p:nvPr>
        </p:nvSpPr>
        <p:spPr>
          <a:xfrm>
            <a:off x="1298224" y="4336053"/>
            <a:ext cx="7656866" cy="385762"/>
          </a:xfrm>
        </p:spPr>
        <p:txBody>
          <a:bodyPr/>
          <a:lstStyle>
            <a:lvl1pPr>
              <a:defRPr cap="all">
                <a:latin typeface="Arial Blac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Picture Placeholder 34"/>
          <p:cNvSpPr>
            <a:spLocks noGrp="1"/>
          </p:cNvSpPr>
          <p:nvPr>
            <p:ph type="pic" sz="quarter" idx="62" hasCustomPrompt="1"/>
          </p:nvPr>
        </p:nvSpPr>
        <p:spPr>
          <a:xfrm>
            <a:off x="1186316" y="1176501"/>
            <a:ext cx="637624" cy="6376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58185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68576" tIns="34289" rIns="68576" bIns="34289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Background Image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1556684"/>
            <a:ext cx="6910388" cy="595035"/>
          </a:xfrm>
          <a:prstGeom prst="rect">
            <a:avLst/>
          </a:prstGeom>
        </p:spPr>
        <p:txBody>
          <a:bodyPr lIns="68576" tIns="34289" rIns="68576" bIns="34289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15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4500">
                <a:latin typeface="Arial Black"/>
                <a:cs typeface="Arial Black"/>
              </a:defRPr>
            </a:lvl2pPr>
            <a:lvl3pPr>
              <a:defRPr sz="4500">
                <a:latin typeface="Arial Black"/>
                <a:cs typeface="Arial Black"/>
              </a:defRPr>
            </a:lvl3pPr>
            <a:lvl4pPr>
              <a:defRPr sz="4500">
                <a:latin typeface="Arial Black"/>
                <a:cs typeface="Arial Black"/>
              </a:defRPr>
            </a:lvl4pPr>
            <a:lvl5pPr>
              <a:defRPr sz="45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5" y="3340105"/>
            <a:ext cx="6488113" cy="288539"/>
          </a:xfrm>
          <a:prstGeom prst="rect">
            <a:avLst/>
          </a:prstGeom>
        </p:spPr>
        <p:txBody>
          <a:bodyPr lIns="68576" tIns="34289" rIns="68576" bIns="34289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4094618"/>
            <a:ext cx="3649662" cy="279797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DATE, YEAR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27880" y="504830"/>
            <a:ext cx="1243502" cy="458237"/>
          </a:xfrm>
          <a:prstGeom prst="rect">
            <a:avLst/>
          </a:prstGeom>
        </p:spPr>
        <p:txBody>
          <a:bodyPr vert="horz" lIns="68576" tIns="34289" rIns="68576" bIns="34289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25474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46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08526"/>
            <a:ext cx="9144000" cy="4434974"/>
          </a:xfrm>
          <a:prstGeom prst="rect">
            <a:avLst/>
          </a:prstGeom>
          <a:solidFill>
            <a:srgbClr val="39C2D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342875"/>
            <a:endParaRPr lang="en-US" sz="1425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06" tIns="34290" rIns="68577" bIns="34290" anchor="ctr" anchorCtr="0">
            <a:normAutofit/>
          </a:bodyPr>
          <a:lstStyle>
            <a:lvl1pPr marL="0" indent="0">
              <a:buNone/>
              <a:defRPr sz="2025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2627477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Insert Case Study Image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45653" y="799631"/>
            <a:ext cx="7750096" cy="3734740"/>
          </a:xfrm>
          <a:solidFill>
            <a:srgbClr val="666666">
              <a:alpha val="90000"/>
            </a:srgbClr>
          </a:solidFill>
        </p:spPr>
        <p:txBody>
          <a:bodyPr lIns="182867" tIns="685749" rIns="182867" numCol="2" spcCol="137150">
            <a:normAutofit/>
          </a:bodyPr>
          <a:lstStyle>
            <a:lvl1pPr>
              <a:buClrTx/>
              <a:defRPr sz="1200">
                <a:solidFill>
                  <a:schemeClr val="bg1"/>
                </a:solidFill>
              </a:defRPr>
            </a:lvl1pPr>
            <a:lvl2pPr>
              <a:buClrTx/>
              <a:defRPr sz="1200">
                <a:solidFill>
                  <a:schemeClr val="bg1"/>
                </a:solidFill>
              </a:defRPr>
            </a:lvl2pPr>
            <a:lvl3pPr>
              <a:buClrTx/>
              <a:defRPr sz="1200">
                <a:solidFill>
                  <a:schemeClr val="bg1"/>
                </a:solidFill>
              </a:defRPr>
            </a:lvl3pPr>
            <a:lvl4pPr>
              <a:buClrTx/>
              <a:defRPr sz="1200">
                <a:solidFill>
                  <a:schemeClr val="bg1"/>
                </a:solidFill>
              </a:defRPr>
            </a:lvl4pPr>
            <a:lvl5pPr>
              <a:buClrTx/>
              <a:defRPr sz="1200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55134" y="810999"/>
            <a:ext cx="7736703" cy="631138"/>
          </a:xfrm>
        </p:spPr>
        <p:txBody>
          <a:bodyPr lIns="182867" rIns="182867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11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2" presetClass="exit" presetSubtype="4" fill="hold" nodeType="click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1+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1" grpId="0"/>
      <p:bldP spid="11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0620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4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46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527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46" y="1938193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630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182" y="0"/>
            <a:ext cx="5668818" cy="5143500"/>
          </a:xfrm>
        </p:spPr>
        <p:txBody>
          <a:bodyPr lIns="182867" rIns="182867" anchor="ctr"/>
          <a:lstStyle>
            <a:lvl1pPr>
              <a:defRPr sz="2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744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6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2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987552"/>
            <a:ext cx="1862368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76" tIns="54861" rIns="68576" bIns="54861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Subtitle to go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9144000" y="707791"/>
            <a:ext cx="0" cy="4198874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304800" y="1332312"/>
            <a:ext cx="8493760" cy="1085770"/>
          </a:xfrm>
          <a:prstGeom prst="rect">
            <a:avLst/>
          </a:prstGeom>
        </p:spPr>
        <p:txBody>
          <a:bodyPr lIns="68576" tIns="34289" rIns="68576" bIns="34289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975"/>
              </a:spcAft>
              <a:buNone/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adipiscing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.</a:t>
            </a:r>
            <a:endParaRPr lang="en-US" dirty="0"/>
          </a:p>
        </p:txBody>
      </p:sp>
      <p:sp>
        <p:nvSpPr>
          <p:cNvPr id="19" name="Content Placeholder 22"/>
          <p:cNvSpPr>
            <a:spLocks noGrp="1"/>
          </p:cNvSpPr>
          <p:nvPr>
            <p:ph sz="quarter" idx="17" hasCustomPrompt="1"/>
          </p:nvPr>
        </p:nvSpPr>
        <p:spPr>
          <a:xfrm>
            <a:off x="304800" y="3017520"/>
            <a:ext cx="8488758" cy="1515190"/>
          </a:xfrm>
          <a:prstGeom prst="rect">
            <a:avLst/>
          </a:prstGeom>
        </p:spPr>
        <p:txBody>
          <a:bodyPr lIns="68576" tIns="34289" rIns="68576" bIns="34289">
            <a:noAutofit/>
          </a:bodyPr>
          <a:lstStyle>
            <a:lvl1pPr marL="128007" marR="0" indent="-128007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01" tIns="34289" rIns="68576" bIns="34289" anchor="ctr" anchorCtr="0">
            <a:norm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2602992"/>
            <a:ext cx="1862368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76" tIns="54861" rIns="68576" bIns="54861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Subtitle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40936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 flipV="1">
            <a:off x="4616828" y="2805211"/>
            <a:ext cx="18675" cy="205067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0" y="2800350"/>
            <a:ext cx="9144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" y="2092230"/>
            <a:ext cx="2640330" cy="638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298016" y="2092230"/>
            <a:ext cx="2640330" cy="638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2925" y="2092230"/>
            <a:ext cx="2640330" cy="638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374114" y="4160454"/>
            <a:ext cx="2640330" cy="638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308256" y="4160454"/>
            <a:ext cx="2640330" cy="6386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1175672" y="882572"/>
            <a:ext cx="696663" cy="696663"/>
          </a:xfrm>
          <a:prstGeom prst="ellipse">
            <a:avLst/>
          </a:prstGeom>
        </p:spPr>
        <p:txBody>
          <a:bodyPr vert="horz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4229660" y="882572"/>
            <a:ext cx="696663" cy="696663"/>
          </a:xfrm>
          <a:prstGeom prst="ellipse">
            <a:avLst/>
          </a:prstGeom>
        </p:spPr>
        <p:txBody>
          <a:bodyPr vert="horz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7300751" y="882572"/>
            <a:ext cx="696663" cy="696663"/>
          </a:xfrm>
          <a:prstGeom prst="ellipse">
            <a:avLst/>
          </a:prstGeom>
        </p:spPr>
        <p:txBody>
          <a:bodyPr vert="horz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6280094" y="2948417"/>
            <a:ext cx="696663" cy="696663"/>
          </a:xfrm>
          <a:prstGeom prst="ellipse">
            <a:avLst/>
          </a:prstGeom>
        </p:spPr>
        <p:txBody>
          <a:bodyPr vert="horz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2345951" y="2948417"/>
            <a:ext cx="696663" cy="696663"/>
          </a:xfrm>
          <a:prstGeom prst="ellipse">
            <a:avLst/>
          </a:prstGeom>
        </p:spPr>
        <p:txBody>
          <a:bodyPr vert="horz"/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427187" y="1701373"/>
            <a:ext cx="2193637" cy="2762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400">
                <a:latin typeface="Arial Black"/>
                <a:cs typeface="Arial Black"/>
              </a:defRPr>
            </a:lvl2pPr>
            <a:lvl3pPr marL="914333" indent="0">
              <a:buNone/>
              <a:defRPr sz="1400">
                <a:latin typeface="Arial Black"/>
                <a:cs typeface="Arial Black"/>
              </a:defRPr>
            </a:lvl3pPr>
            <a:lvl4pPr marL="1371498" indent="0">
              <a:buNone/>
              <a:defRPr sz="1400">
                <a:latin typeface="Arial Black"/>
                <a:cs typeface="Arial Black"/>
              </a:defRPr>
            </a:lvl4pPr>
            <a:lvl5pPr marL="1828664" indent="0">
              <a:buNone/>
              <a:defRPr sz="14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3528789" y="1701373"/>
            <a:ext cx="2193637" cy="2762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400">
                <a:latin typeface="Arial Black"/>
                <a:cs typeface="Arial Black"/>
              </a:defRPr>
            </a:lvl2pPr>
            <a:lvl3pPr marL="914333" indent="0">
              <a:buNone/>
              <a:defRPr sz="1400">
                <a:latin typeface="Arial Black"/>
                <a:cs typeface="Arial Black"/>
              </a:defRPr>
            </a:lvl3pPr>
            <a:lvl4pPr marL="1371498" indent="0">
              <a:buNone/>
              <a:defRPr sz="1400">
                <a:latin typeface="Arial Black"/>
                <a:cs typeface="Arial Black"/>
              </a:defRPr>
            </a:lvl4pPr>
            <a:lvl5pPr marL="1828664" indent="0">
              <a:buNone/>
              <a:defRPr sz="14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531434" y="1701373"/>
            <a:ext cx="2193637" cy="2762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400">
                <a:latin typeface="Arial Black"/>
                <a:cs typeface="Arial Black"/>
              </a:defRPr>
            </a:lvl2pPr>
            <a:lvl3pPr marL="914333" indent="0">
              <a:buNone/>
              <a:defRPr sz="1400">
                <a:latin typeface="Arial Black"/>
                <a:cs typeface="Arial Black"/>
              </a:defRPr>
            </a:lvl3pPr>
            <a:lvl4pPr marL="1371498" indent="0">
              <a:buNone/>
              <a:defRPr sz="1400">
                <a:latin typeface="Arial Black"/>
                <a:cs typeface="Arial Black"/>
              </a:defRPr>
            </a:lvl4pPr>
            <a:lvl5pPr marL="1828664" indent="0">
              <a:buNone/>
              <a:defRPr sz="14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5531608" y="3761314"/>
            <a:ext cx="2193637" cy="2762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400">
                <a:latin typeface="Arial Black"/>
                <a:cs typeface="Arial Black"/>
              </a:defRPr>
            </a:lvl2pPr>
            <a:lvl3pPr marL="914333" indent="0">
              <a:buNone/>
              <a:defRPr sz="1400">
                <a:latin typeface="Arial Black"/>
                <a:cs typeface="Arial Black"/>
              </a:defRPr>
            </a:lvl3pPr>
            <a:lvl4pPr marL="1371498" indent="0">
              <a:buNone/>
              <a:defRPr sz="1400">
                <a:latin typeface="Arial Black"/>
                <a:cs typeface="Arial Black"/>
              </a:defRPr>
            </a:lvl4pPr>
            <a:lvl5pPr marL="1828664" indent="0">
              <a:buNone/>
              <a:defRPr sz="14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1597466" y="3761314"/>
            <a:ext cx="2193637" cy="2762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400">
                <a:latin typeface="Arial Black"/>
                <a:cs typeface="Arial Black"/>
              </a:defRPr>
            </a:lvl2pPr>
            <a:lvl3pPr marL="914333" indent="0">
              <a:buNone/>
              <a:defRPr sz="1400">
                <a:latin typeface="Arial Black"/>
                <a:cs typeface="Arial Black"/>
              </a:defRPr>
            </a:lvl3pPr>
            <a:lvl4pPr marL="1371498" indent="0">
              <a:buNone/>
              <a:defRPr sz="1400">
                <a:latin typeface="Arial Black"/>
                <a:cs typeface="Arial Black"/>
              </a:defRPr>
            </a:lvl4pPr>
            <a:lvl5pPr marL="1828664" indent="0">
              <a:buNone/>
              <a:defRPr sz="14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V="1">
            <a:off x="6133630" y="667931"/>
            <a:ext cx="0" cy="212607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V="1">
            <a:off x="3024670" y="667931"/>
            <a:ext cx="0" cy="212607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01" tIns="34289" rIns="68576" bIns="34289" anchor="ctr" anchorCtr="0">
            <a:norm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8017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_ 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0" y="1605312"/>
            <a:ext cx="5638800" cy="24514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35248" y="1434166"/>
            <a:ext cx="3136035" cy="27505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284947" y="888574"/>
            <a:ext cx="2193637" cy="2762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400">
                <a:latin typeface="Arial Black"/>
                <a:cs typeface="Arial Black"/>
              </a:defRPr>
            </a:lvl2pPr>
            <a:lvl3pPr marL="914333" indent="0">
              <a:buNone/>
              <a:defRPr sz="1400">
                <a:latin typeface="Arial Black"/>
                <a:cs typeface="Arial Black"/>
              </a:defRPr>
            </a:lvl3pPr>
            <a:lvl4pPr marL="1371498" indent="0">
              <a:buNone/>
              <a:defRPr sz="1400">
                <a:latin typeface="Arial Black"/>
                <a:cs typeface="Arial Black"/>
              </a:defRPr>
            </a:lvl4pPr>
            <a:lvl5pPr marL="1828664" indent="0">
              <a:buNone/>
              <a:defRPr sz="14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5830394" y="888574"/>
            <a:ext cx="2193637" cy="2762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400">
                <a:latin typeface="Arial Black"/>
                <a:cs typeface="Arial Black"/>
              </a:defRPr>
            </a:lvl2pPr>
            <a:lvl3pPr marL="914333" indent="0">
              <a:buNone/>
              <a:defRPr sz="1400">
                <a:latin typeface="Arial Black"/>
                <a:cs typeface="Arial Black"/>
              </a:defRPr>
            </a:lvl3pPr>
            <a:lvl4pPr marL="1371498" indent="0">
              <a:buNone/>
              <a:defRPr sz="1400">
                <a:latin typeface="Arial Black"/>
                <a:cs typeface="Arial Black"/>
              </a:defRPr>
            </a:lvl4pPr>
            <a:lvl5pPr marL="1828664" indent="0">
              <a:buNone/>
              <a:defRPr sz="14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5836408" y="2771302"/>
            <a:ext cx="2193637" cy="2762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400">
                <a:latin typeface="Arial Black"/>
                <a:cs typeface="Arial Black"/>
              </a:defRPr>
            </a:lvl2pPr>
            <a:lvl3pPr marL="914333" indent="0">
              <a:buNone/>
              <a:defRPr sz="1400">
                <a:latin typeface="Arial Black"/>
                <a:cs typeface="Arial Black"/>
              </a:defRPr>
            </a:lvl3pPr>
            <a:lvl4pPr marL="1371498" indent="0">
              <a:buNone/>
              <a:defRPr sz="1400">
                <a:latin typeface="Arial Black"/>
                <a:cs typeface="Arial Black"/>
              </a:defRPr>
            </a:lvl4pPr>
            <a:lvl5pPr marL="1828664" indent="0">
              <a:buNone/>
              <a:defRPr sz="14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286826" y="1942672"/>
            <a:ext cx="2193637" cy="27620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400">
                <a:latin typeface="Arial Black"/>
                <a:cs typeface="Arial Black"/>
              </a:defRPr>
            </a:lvl2pPr>
            <a:lvl3pPr marL="914333" indent="0">
              <a:buNone/>
              <a:defRPr sz="1400">
                <a:latin typeface="Arial Black"/>
                <a:cs typeface="Arial Black"/>
              </a:defRPr>
            </a:lvl3pPr>
            <a:lvl4pPr marL="1371498" indent="0">
              <a:buNone/>
              <a:defRPr sz="1400">
                <a:latin typeface="Arial Black"/>
                <a:cs typeface="Arial Black"/>
              </a:defRPr>
            </a:lvl4pPr>
            <a:lvl5pPr marL="1828664" indent="0">
              <a:buNone/>
              <a:defRPr sz="14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5645950" y="667928"/>
            <a:ext cx="0" cy="4188552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01" tIns="34289" rIns="68576" bIns="34289" anchor="ctr" anchorCtr="0">
            <a:norm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835248" y="1212990"/>
            <a:ext cx="3136035" cy="25005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0" cap="all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5835248" y="1921138"/>
            <a:ext cx="3136035" cy="27505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835248" y="1710121"/>
            <a:ext cx="3136035" cy="2500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cap="all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35248" y="2401492"/>
            <a:ext cx="3136035" cy="27505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835248" y="2198037"/>
            <a:ext cx="3136035" cy="2500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cap="all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34" name="Chart Placeholder 33"/>
          <p:cNvSpPr>
            <a:spLocks noGrp="1"/>
          </p:cNvSpPr>
          <p:nvPr>
            <p:ph type="chart" sz="quarter" idx="34"/>
          </p:nvPr>
        </p:nvSpPr>
        <p:spPr>
          <a:xfrm>
            <a:off x="5832479" y="3156859"/>
            <a:ext cx="3138805" cy="15783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Chart Placeholder 33"/>
          <p:cNvSpPr>
            <a:spLocks noGrp="1"/>
          </p:cNvSpPr>
          <p:nvPr>
            <p:ph type="chart" sz="quarter" idx="35"/>
          </p:nvPr>
        </p:nvSpPr>
        <p:spPr>
          <a:xfrm>
            <a:off x="264799" y="2346961"/>
            <a:ext cx="5241925" cy="23571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98044" y="1212990"/>
            <a:ext cx="5178196" cy="2500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cap="all">
                <a:solidFill>
                  <a:schemeClr val="tx1"/>
                </a:solidFill>
                <a:latin typeface="Arial Black"/>
                <a:cs typeface="Arial Black"/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H="1" flipV="1">
            <a:off x="5647524" y="2718379"/>
            <a:ext cx="3496476" cy="4502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4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079898"/>
            <a:ext cx="8339328" cy="3383280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solidFill>
                  <a:schemeClr val="tx1"/>
                </a:solidFill>
              </a:defRPr>
            </a:lvl1pPr>
            <a:lvl2pPr marL="557171" indent="-214298">
              <a:lnSpc>
                <a:spcPct val="120000"/>
              </a:lnSpc>
              <a:buClr>
                <a:schemeClr val="tx1"/>
              </a:buClr>
              <a:buSzPct val="100000"/>
              <a:buFont typeface="Lucida Grande"/>
              <a:buChar char="–"/>
              <a:defRPr sz="1200" baseline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100" baseline="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01" tIns="34289" rIns="68576" bIns="34289" anchor="ctr" anchorCtr="0">
            <a:norm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33" anchor="ctr" anchorCtr="0">
            <a:no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57188" y="1058731"/>
            <a:ext cx="2563812" cy="88744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68733" y="2348938"/>
            <a:ext cx="2563812" cy="88744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57188" y="3691105"/>
            <a:ext cx="2563812" cy="88744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312831" y="1058731"/>
            <a:ext cx="2563812" cy="88744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324376" y="2348938"/>
            <a:ext cx="2563812" cy="88744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312831" y="3691105"/>
            <a:ext cx="2563812" cy="88744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68462" y="1058731"/>
            <a:ext cx="2563812" cy="88744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280007" y="2348938"/>
            <a:ext cx="2563812" cy="88744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268462" y="3691105"/>
            <a:ext cx="2563812" cy="88744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0801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Background Image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1556688"/>
            <a:ext cx="6910388" cy="5257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831" y="3340102"/>
            <a:ext cx="6488113" cy="369332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31825" y="4094614"/>
            <a:ext cx="3649662" cy="369332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DATE, YEAR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378621"/>
            <a:ext cx="1243502" cy="343678"/>
          </a:xfrm>
          <a:prstGeom prst="rect">
            <a:avLst/>
          </a:prstGeom>
        </p:spPr>
        <p:txBody>
          <a:bodyPr vert="horz" lIns="68576" tIns="34289" rIns="68576" bIns="34289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2899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orizontal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6400" y="1097279"/>
            <a:ext cx="2249412" cy="52832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cap="all" baseline="0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Text or Client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Logo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3001963" y="1097599"/>
            <a:ext cx="5588000" cy="52800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257156" indent="-257156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1200" smtClean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in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non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406400" y="1828799"/>
            <a:ext cx="2249412" cy="52832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cap="all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Text or Client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Logo Here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3001963" y="1829119"/>
            <a:ext cx="5588000" cy="52800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257156" indent="-257156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1200" smtClean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in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non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406400" y="2550161"/>
            <a:ext cx="2249412" cy="52832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cap="all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Text or Client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Logo Here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3001963" y="2550481"/>
            <a:ext cx="5588000" cy="52800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257156" indent="-257156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1200" smtClean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in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non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H="1" flipV="1">
            <a:off x="2794000" y="670564"/>
            <a:ext cx="30480" cy="4165598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406400" y="3302000"/>
            <a:ext cx="2249412" cy="52832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cap="all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Text or Client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Logo Here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3001963" y="3302320"/>
            <a:ext cx="5588000" cy="52800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257156" indent="-257156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1200" smtClean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in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non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406400" y="4013201"/>
            <a:ext cx="2249412" cy="52832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cap="all">
                <a:latin typeface="Arial Black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Text or Client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444444"/>
                </a:solidFill>
                <a:latin typeface="Arial Black"/>
                <a:cs typeface="Arial Black"/>
              </a:rPr>
              <a:t>Logo Here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3001963" y="4013521"/>
            <a:ext cx="5588000" cy="52800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257156" indent="-257156"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1200" smtClean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in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non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01" tIns="34289" rIns="68576" bIns="34289" anchor="ctr" anchorCtr="0">
            <a:norm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2389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56482"/>
            <a:ext cx="9155206" cy="2982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421113" y="4900039"/>
            <a:ext cx="1493520" cy="196206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r"/>
            <a:fld id="{C2C0EDAD-27A0-9447-9004-E733B36B95C3}" type="slidenum">
              <a:rPr lang="en-US" sz="8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8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80559" y="4921742"/>
            <a:ext cx="2316480" cy="16158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en-US" sz="600" b="0" i="0" kern="0" spc="15" dirty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13249" y="4940808"/>
            <a:ext cx="0" cy="123444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footer.png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4" y="4931437"/>
            <a:ext cx="476250" cy="16941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088"/>
          </a:xfrm>
          <a:prstGeom prst="rect">
            <a:avLst/>
          </a:prstGeom>
          <a:solidFill>
            <a:schemeClr val="bg1"/>
          </a:solidFill>
          <a:effectLst>
            <a:outerShdw blurRad="40005" dist="25400" dir="5400000" algn="tl" rotWithShape="0">
              <a:srgbClr val="000000">
                <a:alpha val="30000"/>
              </a:srgbClr>
            </a:outerShdw>
          </a:effectLst>
        </p:spPr>
        <p:txBody>
          <a:bodyPr vert="horz" lIns="274301" tIns="45717" rIns="274301" bIns="45717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77092" y="946728"/>
            <a:ext cx="8555182" cy="3647498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6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77" r:id="rId3"/>
    <p:sldLayoutId id="2147483771" r:id="rId4"/>
    <p:sldLayoutId id="2147483772" r:id="rId5"/>
    <p:sldLayoutId id="2147483711" r:id="rId6"/>
    <p:sldLayoutId id="2147483768" r:id="rId7"/>
    <p:sldLayoutId id="2147483767" r:id="rId8"/>
    <p:sldLayoutId id="2147483773" r:id="rId9"/>
    <p:sldLayoutId id="2147483774" r:id="rId10"/>
    <p:sldLayoutId id="2147483775" r:id="rId11"/>
    <p:sldLayoutId id="2147483776" r:id="rId12"/>
    <p:sldLayoutId id="2147483778" r:id="rId13"/>
    <p:sldLayoutId id="2147483791" r:id="rId14"/>
    <p:sldLayoutId id="2147483792" r:id="rId15"/>
    <p:sldLayoutId id="2147483793" r:id="rId16"/>
    <p:sldLayoutId id="2147483795" r:id="rId17"/>
    <p:sldLayoutId id="2147483796" r:id="rId18"/>
    <p:sldLayoutId id="2147483794" r:id="rId19"/>
    <p:sldLayoutId id="2147483835" r:id="rId20"/>
    <p:sldLayoutId id="2147483855" r:id="rId21"/>
  </p:sldLayoutIdLst>
  <p:txStyles>
    <p:titleStyle>
      <a:lvl1pPr algn="l" defTabSz="342875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342875" rtl="0" eaLnBrk="1" latinLnBrk="0" hangingPunct="1">
        <a:spcBef>
          <a:spcPct val="20000"/>
        </a:spcBef>
        <a:spcAft>
          <a:spcPts val="300"/>
        </a:spcAft>
        <a:buFont typeface="Arial"/>
        <a:buNone/>
        <a:defRPr sz="1200" b="0" i="0" kern="1200">
          <a:solidFill>
            <a:schemeClr val="tx1"/>
          </a:solidFill>
          <a:latin typeface="+mn-lt"/>
          <a:ea typeface="+mn-ea"/>
          <a:cs typeface="Trebuchet MS Bold Italic"/>
        </a:defRPr>
      </a:lvl1pPr>
      <a:lvl2pPr marL="228582" indent="-228582" algn="l" defTabSz="342875" rtl="0" eaLnBrk="1" latinLnBrk="0" hangingPunct="1">
        <a:spcBef>
          <a:spcPct val="20000"/>
        </a:spcBef>
        <a:spcAft>
          <a:spcPts val="300"/>
        </a:spcAft>
        <a:buClr>
          <a:schemeClr val="accent2"/>
        </a:buClr>
        <a:buSzPct val="120000"/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66" indent="-228582" algn="l" defTabSz="342875" rtl="0" eaLnBrk="1" latinLnBrk="0" hangingPunct="1">
        <a:spcBef>
          <a:spcPct val="20000"/>
        </a:spcBef>
        <a:spcAft>
          <a:spcPts val="300"/>
        </a:spcAft>
        <a:buClr>
          <a:schemeClr val="accent2"/>
        </a:buClr>
        <a:buSzPct val="120000"/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649176" indent="-171438" algn="l" defTabSz="342875" rtl="0" eaLnBrk="1" latinLnBrk="0" hangingPunct="1">
        <a:spcBef>
          <a:spcPct val="20000"/>
        </a:spcBef>
        <a:spcAft>
          <a:spcPts val="300"/>
        </a:spcAft>
        <a:buClr>
          <a:schemeClr val="accent2"/>
        </a:buClr>
        <a:buSzPct val="120000"/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813756" indent="-171438" algn="l" defTabSz="342875" rtl="0" eaLnBrk="1" latinLnBrk="0" hangingPunct="1">
        <a:spcBef>
          <a:spcPct val="20000"/>
        </a:spcBef>
        <a:spcAft>
          <a:spcPts val="300"/>
        </a:spcAft>
        <a:buClr>
          <a:schemeClr val="accent2"/>
        </a:buClr>
        <a:buSzPct val="120000"/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809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66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0" r:id="rId2"/>
    <p:sldLayoutId id="2147483781" r:id="rId3"/>
    <p:sldLayoutId id="2147483782" r:id="rId4"/>
    <p:sldLayoutId id="2147483783" r:id="rId5"/>
    <p:sldLayoutId id="2147483785" r:id="rId6"/>
    <p:sldLayoutId id="2147483787" r:id="rId7"/>
    <p:sldLayoutId id="2147483788" r:id="rId8"/>
  </p:sldLayoutIdLst>
  <p:txStyles>
    <p:titleStyle>
      <a:lvl1pPr algn="ctr" defTabSz="457166" rtl="0" eaLnBrk="1" latinLnBrk="0" hangingPunct="1">
        <a:spcBef>
          <a:spcPct val="0"/>
        </a:spcBef>
        <a:buNone/>
        <a:defRPr sz="3000" kern="1200" cap="all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457166" rtl="0" eaLnBrk="1" latinLnBrk="0" hangingPunct="1">
        <a:spcBef>
          <a:spcPct val="20000"/>
        </a:spcBef>
        <a:buFont typeface="Arial"/>
        <a:buNone/>
        <a:defRPr sz="1400" kern="1200">
          <a:solidFill>
            <a:srgbClr val="2FC2D9"/>
          </a:solidFill>
          <a:latin typeface="Trebuchet MS"/>
          <a:ea typeface="+mn-ea"/>
          <a:cs typeface="Trebuchet MS"/>
        </a:defRPr>
      </a:lvl1pPr>
      <a:lvl2pPr marL="182867" indent="-182867" algn="l" defTabSz="457166" rtl="0" eaLnBrk="1" latinLnBrk="0" hangingPunct="1">
        <a:spcBef>
          <a:spcPct val="20000"/>
        </a:spcBef>
        <a:buClr>
          <a:schemeClr val="accent5"/>
        </a:buClr>
        <a:buSzPct val="120000"/>
        <a:buFont typeface="Arial"/>
        <a:buChar char="•"/>
        <a:defRPr sz="1400" kern="1200">
          <a:solidFill>
            <a:srgbClr val="464547"/>
          </a:solidFill>
          <a:latin typeface="Trebuchet MS"/>
          <a:ea typeface="+mn-ea"/>
          <a:cs typeface="Trebuchet MS"/>
        </a:defRPr>
      </a:lvl2pPr>
      <a:lvl3pPr marL="365733" indent="-182867" algn="l" defTabSz="457166" rtl="0" eaLnBrk="1" latinLnBrk="0" hangingPunct="1">
        <a:spcBef>
          <a:spcPct val="20000"/>
        </a:spcBef>
        <a:buClr>
          <a:schemeClr val="accent5"/>
        </a:buClr>
        <a:buSzPct val="120000"/>
        <a:buFont typeface="Arial"/>
        <a:buChar char="•"/>
        <a:defRPr sz="1400" kern="1200">
          <a:solidFill>
            <a:srgbClr val="464547"/>
          </a:solidFill>
          <a:latin typeface="Trebuchet MS"/>
          <a:ea typeface="+mn-ea"/>
          <a:cs typeface="Trebuchet MS"/>
        </a:defRPr>
      </a:lvl3pPr>
      <a:lvl4pPr marL="548600" indent="-182867" algn="l" defTabSz="457166" rtl="0" eaLnBrk="1" latinLnBrk="0" hangingPunct="1">
        <a:spcBef>
          <a:spcPct val="20000"/>
        </a:spcBef>
        <a:buClr>
          <a:schemeClr val="accent5"/>
        </a:buClr>
        <a:buSzPct val="120000"/>
        <a:buFont typeface="Arial"/>
        <a:buChar char="•"/>
        <a:defRPr sz="1400" kern="1200">
          <a:solidFill>
            <a:srgbClr val="464547"/>
          </a:solidFill>
          <a:latin typeface="Trebuchet MS"/>
          <a:ea typeface="+mn-ea"/>
          <a:cs typeface="Trebuchet MS"/>
        </a:defRPr>
      </a:lvl4pPr>
      <a:lvl5pPr marL="731466" indent="-182867" algn="l" defTabSz="457166" rtl="0" eaLnBrk="1" latinLnBrk="0" hangingPunct="1">
        <a:spcBef>
          <a:spcPct val="20000"/>
        </a:spcBef>
        <a:buClr>
          <a:schemeClr val="accent5"/>
        </a:buClr>
        <a:buSzPct val="120000"/>
        <a:buFont typeface="Arial"/>
        <a:buChar char="•"/>
        <a:defRPr sz="1400" kern="1200">
          <a:solidFill>
            <a:srgbClr val="464547"/>
          </a:solidFill>
          <a:latin typeface="Trebuchet MS"/>
          <a:ea typeface="+mn-ea"/>
          <a:cs typeface="Trebuchet MS"/>
        </a:defRPr>
      </a:lvl5pPr>
      <a:lvl6pPr marL="2514411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37933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34287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34287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342875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3428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342875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342875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34287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3428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56482"/>
            <a:ext cx="9155206" cy="2982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57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421113" y="4900041"/>
            <a:ext cx="1493520" cy="19620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r" defTabSz="342857"/>
            <a:fld id="{C2C0EDAD-27A0-9447-9004-E733B36B95C3}" type="slidenum">
              <a:rPr lang="en-US" sz="800" smtClean="0">
                <a:solidFill>
                  <a:srgbClr val="CCCCCC"/>
                </a:solidFill>
                <a:cs typeface="Trebuchet MS"/>
              </a:rPr>
              <a:pPr algn="r" defTabSz="342857"/>
              <a:t>‹#›</a:t>
            </a:fld>
            <a:endParaRPr lang="en-US" sz="800" dirty="0">
              <a:solidFill>
                <a:srgbClr val="CCCCCC"/>
              </a:solidFill>
              <a:cs typeface="Trebuchet M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80559" y="4921745"/>
            <a:ext cx="2316480" cy="161581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342857"/>
            <a:r>
              <a:rPr lang="en-US" sz="600" kern="0" spc="15" dirty="0">
                <a:solidFill>
                  <a:srgbClr val="CCCCCC"/>
                </a:solidFill>
                <a:cs typeface="Trebuchet MS"/>
              </a:rPr>
              <a:t>CONFIDENTIAL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13249" y="4940808"/>
            <a:ext cx="0" cy="123444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4" y="4931439"/>
            <a:ext cx="476250" cy="16941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088"/>
          </a:xfrm>
          <a:prstGeom prst="rect">
            <a:avLst/>
          </a:prstGeom>
          <a:solidFill>
            <a:schemeClr val="bg1"/>
          </a:solidFill>
          <a:effectLst>
            <a:outerShdw blurRad="40005" dist="25400" dir="5400000" algn="tl" rotWithShape="0">
              <a:srgbClr val="000000">
                <a:alpha val="30000"/>
              </a:srgbClr>
            </a:outerShdw>
          </a:effectLst>
        </p:spPr>
        <p:txBody>
          <a:bodyPr vert="horz" lIns="274295" tIns="45716" rIns="274295" bIns="45716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77092" y="946728"/>
            <a:ext cx="8555182" cy="364749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704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57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342857" rtl="0" eaLnBrk="1" latinLnBrk="0" hangingPunct="1">
        <a:spcBef>
          <a:spcPct val="20000"/>
        </a:spcBef>
        <a:spcAft>
          <a:spcPts val="300"/>
        </a:spcAft>
        <a:buFont typeface="Arial"/>
        <a:buNone/>
        <a:defRPr sz="1200" b="0" i="0" kern="1200">
          <a:solidFill>
            <a:schemeClr val="tx1"/>
          </a:solidFill>
          <a:latin typeface="+mn-lt"/>
          <a:ea typeface="+mn-ea"/>
          <a:cs typeface="Trebuchet MS Bold Italic"/>
        </a:defRPr>
      </a:lvl1pPr>
      <a:lvl2pPr marL="228570" indent="-228570" algn="l" defTabSz="342857" rtl="0" eaLnBrk="1" latinLnBrk="0" hangingPunct="1">
        <a:spcBef>
          <a:spcPct val="20000"/>
        </a:spcBef>
        <a:spcAft>
          <a:spcPts val="300"/>
        </a:spcAft>
        <a:buClr>
          <a:schemeClr val="accent2"/>
        </a:buClr>
        <a:buSzPct val="120000"/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42" indent="-228570" algn="l" defTabSz="342857" rtl="0" eaLnBrk="1" latinLnBrk="0" hangingPunct="1">
        <a:spcBef>
          <a:spcPct val="20000"/>
        </a:spcBef>
        <a:spcAft>
          <a:spcPts val="300"/>
        </a:spcAft>
        <a:buClr>
          <a:schemeClr val="accent2"/>
        </a:buClr>
        <a:buSzPct val="120000"/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649144" indent="-171430" algn="l" defTabSz="342857" rtl="0" eaLnBrk="1" latinLnBrk="0" hangingPunct="1">
        <a:spcBef>
          <a:spcPct val="20000"/>
        </a:spcBef>
        <a:spcAft>
          <a:spcPts val="300"/>
        </a:spcAft>
        <a:buClr>
          <a:schemeClr val="accent2"/>
        </a:buClr>
        <a:buSzPct val="120000"/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813716" indent="-171430" algn="l" defTabSz="342857" rtl="0" eaLnBrk="1" latinLnBrk="0" hangingPunct="1">
        <a:spcBef>
          <a:spcPct val="20000"/>
        </a:spcBef>
        <a:spcAft>
          <a:spcPts val="300"/>
        </a:spcAft>
        <a:buClr>
          <a:schemeClr val="accent2"/>
        </a:buClr>
        <a:buSzPct val="120000"/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715" indent="-171430" algn="l" defTabSz="34285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34285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34285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34285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34285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jpg"/><Relationship Id="rId26" Type="http://schemas.openxmlformats.org/officeDocument/2006/relationships/image" Target="../media/image38.png"/><Relationship Id="rId3" Type="http://schemas.openxmlformats.org/officeDocument/2006/relationships/image" Target="../media/image15.jp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linkedin.com/in/gaborhalaszi/" TargetMode="External"/><Relationship Id="rId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614"/>
            <a:ext cx="9144000" cy="5143500"/>
          </a:xfrm>
          <a:prstGeom prst="rect">
            <a:avLst/>
          </a:prstGeom>
          <a:solidFill>
            <a:srgbClr val="464547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18" name="Picture Placeholder 17" descr="logo_cover_5.pn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22" b="3622"/>
          <a:stretch>
            <a:fillRect/>
          </a:stretch>
        </p:blipFill>
        <p:spPr>
          <a:xfrm>
            <a:off x="631825" y="442723"/>
            <a:ext cx="1243502" cy="458237"/>
          </a:xfrm>
        </p:spPr>
      </p:pic>
      <p:sp>
        <p:nvSpPr>
          <p:cNvPr id="16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631825" y="1415596"/>
            <a:ext cx="7901940" cy="1826524"/>
          </a:xfrm>
        </p:spPr>
        <p:txBody>
          <a:bodyPr/>
          <a:lstStyle/>
          <a:p>
            <a:r>
              <a:rPr lang="en-US" sz="4400" dirty="0"/>
              <a:t>AGILE IN ACTION</a:t>
            </a:r>
          </a:p>
          <a:p>
            <a:r>
              <a:rPr lang="en-US" sz="3600" dirty="0">
                <a:solidFill>
                  <a:schemeClr val="accent4"/>
                </a:solidFill>
              </a:rPr>
              <a:t>How to organize teams for enterprise scale</a:t>
            </a:r>
          </a:p>
          <a:p>
            <a:r>
              <a:rPr lang="en-US" sz="1800" dirty="0">
                <a:solidFill>
                  <a:schemeClr val="accent4"/>
                </a:solidFill>
              </a:rPr>
              <a:t>based on a true story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31825" y="4398425"/>
            <a:ext cx="3649662" cy="369332"/>
          </a:xfrm>
        </p:spPr>
        <p:txBody>
          <a:bodyPr/>
          <a:lstStyle/>
          <a:p>
            <a:pPr fontAlgn="base"/>
            <a:r>
              <a:rPr lang="en-US" b="1" dirty="0"/>
              <a:t>HWSW free!</a:t>
            </a:r>
          </a:p>
        </p:txBody>
      </p:sp>
    </p:spTree>
    <p:extLst>
      <p:ext uri="{BB962C8B-B14F-4D97-AF65-F5344CB8AC3E}">
        <p14:creationId xmlns:p14="http://schemas.microsoft.com/office/powerpoint/2010/main" val="381106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99516"/>
          </a:xfrm>
        </p:spPr>
        <p:txBody>
          <a:bodyPr>
            <a:normAutofit/>
          </a:bodyPr>
          <a:lstStyle/>
          <a:p>
            <a:r>
              <a:rPr lang="hu-HU" dirty="0"/>
              <a:t>Gabor’s </a:t>
            </a:r>
            <a:r>
              <a:rPr lang="en-US" dirty="0"/>
              <a:t>FAST FACTS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63249" y="932439"/>
            <a:ext cx="0" cy="1430867"/>
          </a:xfrm>
          <a:prstGeom prst="line">
            <a:avLst/>
          </a:prstGeom>
          <a:ln w="25400">
            <a:solidFill>
              <a:schemeClr val="bg1">
                <a:alpha val="1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39344" y="2539376"/>
            <a:ext cx="8665316" cy="0"/>
          </a:xfrm>
          <a:prstGeom prst="line">
            <a:avLst/>
          </a:prstGeom>
          <a:ln w="25400">
            <a:solidFill>
              <a:schemeClr val="bg1">
                <a:alpha val="1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296049" y="844471"/>
            <a:ext cx="1544016" cy="1461412"/>
            <a:chOff x="3135052" y="1237926"/>
            <a:chExt cx="2058683" cy="1948560"/>
          </a:xfrm>
        </p:grpSpPr>
        <p:sp>
          <p:nvSpPr>
            <p:cNvPr id="6" name="TextBox 5"/>
            <p:cNvSpPr txBox="1"/>
            <p:nvPr/>
          </p:nvSpPr>
          <p:spPr>
            <a:xfrm>
              <a:off x="3435391" y="1237926"/>
              <a:ext cx="1758344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377">
                <a:defRPr>
                  <a:solidFill>
                    <a:schemeClr val="bg1"/>
                  </a:solidFill>
                  <a:cs typeface="Trebuchet MS"/>
                </a:defRPr>
              </a:lvl1pPr>
            </a:lstStyle>
            <a:p>
              <a:pPr defTabSz="914354">
                <a:defRPr/>
              </a:pPr>
              <a:endParaRPr lang="en-US" sz="210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5052" y="1306046"/>
              <a:ext cx="1758346" cy="1880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377">
                <a:defRPr>
                  <a:solidFill>
                    <a:schemeClr val="bg1"/>
                  </a:solidFill>
                  <a:cs typeface="Trebuchet MS"/>
                </a:defRPr>
              </a:lvl1pPr>
            </a:lstStyle>
            <a:p>
              <a:pPr defTabSz="914354">
                <a:lnSpc>
                  <a:spcPct val="120000"/>
                </a:lnSpc>
                <a:defRPr/>
              </a:pPr>
              <a:r>
                <a:rPr lang="hu-HU" sz="1200" dirty="0">
                  <a:solidFill>
                    <a:prstClr val="white"/>
                  </a:solidFill>
                  <a:latin typeface="Trebuchet MS"/>
                </a:rPr>
                <a:t>PROJECTS</a:t>
              </a:r>
              <a:endParaRPr lang="hu-HU" dirty="0">
                <a:solidFill>
                  <a:prstClr val="white"/>
                </a:solidFill>
                <a:latin typeface="Trebuchet MS"/>
              </a:endParaRPr>
            </a:p>
            <a:p>
              <a:pPr defTabSz="914354">
                <a:lnSpc>
                  <a:spcPct val="120000"/>
                </a:lnSpc>
                <a:defRPr/>
              </a:pPr>
              <a:r>
                <a:rPr lang="en-US" sz="1800" b="1" dirty="0">
                  <a:solidFill>
                    <a:prstClr val="white"/>
                  </a:solidFill>
                  <a:latin typeface="Trebuchet MS"/>
                </a:rPr>
                <a:t>30</a:t>
              </a:r>
              <a:r>
                <a:rPr lang="hu-HU" sz="1800" b="1" dirty="0">
                  <a:solidFill>
                    <a:prstClr val="white"/>
                  </a:solidFill>
                  <a:latin typeface="Trebuchet MS"/>
                </a:rPr>
                <a:t>+ done</a:t>
              </a:r>
            </a:p>
            <a:p>
              <a:pPr defTabSz="914354">
                <a:lnSpc>
                  <a:spcPct val="120000"/>
                </a:lnSpc>
                <a:defRPr/>
              </a:pPr>
              <a:endParaRPr lang="hu-HU" sz="1100" b="1" dirty="0">
                <a:solidFill>
                  <a:prstClr val="white"/>
                </a:solidFill>
                <a:latin typeface="Trebuchet MS"/>
              </a:endParaRPr>
            </a:p>
            <a:p>
              <a:pPr defTabSz="914354">
                <a:lnSpc>
                  <a:spcPct val="120000"/>
                </a:lnSpc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Trebuchet MS"/>
                </a:rPr>
                <a:t>&lt;404&gt; </a:t>
              </a:r>
              <a:r>
                <a:rPr lang="hu-HU" sz="1800" b="1" dirty="0">
                  <a:solidFill>
                    <a:prstClr val="white"/>
                  </a:solidFill>
                  <a:latin typeface="Trebuchet MS"/>
                </a:rPr>
                <a:t>budget</a:t>
              </a:r>
              <a:endParaRPr lang="en-US" sz="1800" b="1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554" y="1780414"/>
            <a:ext cx="676190" cy="371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02593" y="946401"/>
            <a:ext cx="2885447" cy="56169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>
            <a:defPPr>
              <a:defRPr lang="en-US"/>
            </a:defPPr>
            <a:lvl1pPr algn="ctr" defTabSz="457200">
              <a:defRPr>
                <a:solidFill>
                  <a:prstClr val="white"/>
                </a:solidFill>
                <a:latin typeface="Arial Black"/>
                <a:cs typeface="Arial Black"/>
              </a:defRPr>
            </a:lvl1pPr>
          </a:lstStyle>
          <a:p>
            <a:pPr defTabSz="457189">
              <a:defRPr/>
            </a:pPr>
            <a:r>
              <a:rPr lang="hu-HU" sz="1600" dirty="0">
                <a:solidFill>
                  <a:schemeClr val="bg1"/>
                </a:solidFill>
                <a:latin typeface="Trebuchet MS"/>
              </a:rPr>
              <a:t>SUCCESSFUL DELIVER</a:t>
            </a:r>
            <a:r>
              <a:rPr lang="en-US" sz="1600" dirty="0">
                <a:solidFill>
                  <a:schemeClr val="bg1"/>
                </a:solidFill>
                <a:latin typeface="Trebuchet MS"/>
              </a:rPr>
              <a:t>Y</a:t>
            </a:r>
          </a:p>
          <a:p>
            <a:pPr defTabSz="457189">
              <a:defRPr/>
            </a:pPr>
            <a:r>
              <a:rPr lang="en-US" sz="1600" dirty="0">
                <a:solidFill>
                  <a:schemeClr val="bg1"/>
                </a:solidFill>
                <a:latin typeface="Trebuchet MS"/>
              </a:rPr>
              <a:t>WORLDWIDE</a:t>
            </a:r>
            <a:endParaRPr lang="en-US" sz="105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4971" y="1701309"/>
            <a:ext cx="1034204" cy="50782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>
            <a:defPPr>
              <a:defRPr lang="en-US"/>
            </a:defPPr>
            <a:lvl1pPr algn="ctr" defTabSz="914377">
              <a:defRPr>
                <a:solidFill>
                  <a:schemeClr val="bg1"/>
                </a:solidFill>
                <a:cs typeface="Trebuchet MS"/>
              </a:defRPr>
            </a:lvl1pPr>
          </a:lstStyle>
          <a:p>
            <a:pPr defTabSz="914354">
              <a:defRPr/>
            </a:pPr>
            <a:r>
              <a:rPr lang="en-US" sz="1800" dirty="0">
                <a:solidFill>
                  <a:prstClr val="white"/>
                </a:solidFill>
                <a:latin typeface="Trebuchet MS"/>
              </a:rPr>
              <a:t>4</a:t>
            </a:r>
          </a:p>
          <a:p>
            <a:pPr defTabSz="914354">
              <a:defRPr/>
            </a:pPr>
            <a:r>
              <a:rPr lang="en-US" sz="1050" dirty="0">
                <a:solidFill>
                  <a:prstClr val="white"/>
                </a:solidFill>
                <a:latin typeface="Trebuchet MS"/>
              </a:rPr>
              <a:t>continents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6484" y="1601366"/>
            <a:ext cx="1034204" cy="66941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>
            <a:defPPr>
              <a:defRPr lang="en-US"/>
            </a:defPPr>
            <a:lvl1pPr algn="ctr" defTabSz="914377">
              <a:defRPr>
                <a:solidFill>
                  <a:schemeClr val="bg1"/>
                </a:solidFill>
                <a:cs typeface="Trebuchet MS"/>
              </a:defRPr>
            </a:lvl1pPr>
          </a:lstStyle>
          <a:p>
            <a:pPr defTabSz="914354">
              <a:defRPr/>
            </a:pPr>
            <a:r>
              <a:rPr lang="en-US" sz="1800" dirty="0">
                <a:solidFill>
                  <a:prstClr val="white"/>
                </a:solidFill>
                <a:latin typeface="Trebuchet MS"/>
              </a:rPr>
              <a:t>23</a:t>
            </a:r>
          </a:p>
          <a:p>
            <a:pPr defTabSz="914354">
              <a:defRPr/>
            </a:pPr>
            <a:r>
              <a:rPr lang="hu-HU" sz="1050" dirty="0">
                <a:solidFill>
                  <a:prstClr val="white"/>
                </a:solidFill>
                <a:latin typeface="Trebuchet MS"/>
              </a:rPr>
              <a:t>c</a:t>
            </a:r>
            <a:r>
              <a:rPr lang="en-US" sz="1050" dirty="0">
                <a:solidFill>
                  <a:prstClr val="white"/>
                </a:solidFill>
                <a:latin typeface="Trebuchet MS"/>
              </a:rPr>
              <a:t>ountries</a:t>
            </a:r>
            <a:endParaRPr lang="hu-HU" sz="1050" dirty="0">
              <a:solidFill>
                <a:prstClr val="white"/>
              </a:solidFill>
              <a:latin typeface="Trebuchet MS"/>
            </a:endParaRPr>
          </a:p>
          <a:p>
            <a:pPr defTabSz="914354">
              <a:defRPr/>
            </a:pPr>
            <a:r>
              <a:rPr lang="hu-HU" sz="1050" dirty="0">
                <a:solidFill>
                  <a:prstClr val="white"/>
                </a:solidFill>
                <a:latin typeface="Trebuchet MS"/>
              </a:rPr>
              <a:t>managed</a:t>
            </a:r>
            <a:endParaRPr lang="en-US" sz="10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286" y="2626719"/>
            <a:ext cx="1634065" cy="26545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>
            <a:defPPr>
              <a:defRPr lang="en-US"/>
            </a:defPPr>
            <a:lvl1pPr algn="ctr" defTabSz="457200">
              <a:defRPr>
                <a:solidFill>
                  <a:prstClr val="white"/>
                </a:solidFill>
                <a:latin typeface="Arial Black"/>
                <a:cs typeface="Arial Black"/>
              </a:defRPr>
            </a:lvl1pPr>
          </a:lstStyle>
          <a:p>
            <a:pPr defTabSz="457189">
              <a:defRPr/>
            </a:pPr>
            <a:r>
              <a:rPr lang="en-US" sz="1275" dirty="0">
                <a:latin typeface="Trebuchet MS"/>
              </a:rPr>
              <a:t>EXPERIENCE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0880" y="3149981"/>
            <a:ext cx="1833294" cy="1304203"/>
            <a:chOff x="496528" y="4217836"/>
            <a:chExt cx="2774731" cy="1738942"/>
          </a:xfrm>
        </p:grpSpPr>
        <p:sp>
          <p:nvSpPr>
            <p:cNvPr id="19" name="TextBox 18"/>
            <p:cNvSpPr txBox="1"/>
            <p:nvPr/>
          </p:nvSpPr>
          <p:spPr>
            <a:xfrm>
              <a:off x="496528" y="4217836"/>
              <a:ext cx="2009481" cy="1738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377">
                <a:defRPr>
                  <a:solidFill>
                    <a:schemeClr val="bg1"/>
                  </a:solidFill>
                  <a:cs typeface="Trebuchet MS"/>
                </a:defRPr>
              </a:lvl1pPr>
            </a:lstStyle>
            <a:p>
              <a:pPr algn="l" defTabSz="914354" fontAlgn="ctr">
                <a:lnSpc>
                  <a:spcPct val="150000"/>
                </a:lnSpc>
                <a:defRPr/>
              </a:pPr>
              <a:r>
                <a:rPr lang="hu-HU" sz="1050" dirty="0">
                  <a:solidFill>
                    <a:prstClr val="white"/>
                  </a:solidFill>
                  <a:latin typeface="Trebuchet MS"/>
                </a:rPr>
                <a:t>Development</a:t>
              </a:r>
              <a:endParaRPr lang="en-US" sz="1050" dirty="0">
                <a:solidFill>
                  <a:prstClr val="white"/>
                </a:solidFill>
                <a:latin typeface="Trebuchet MS"/>
              </a:endParaRPr>
            </a:p>
            <a:p>
              <a:pPr algn="l" defTabSz="914354" fontAlgn="ctr">
                <a:lnSpc>
                  <a:spcPct val="150000"/>
                </a:lnSpc>
                <a:defRPr/>
              </a:pPr>
              <a:r>
                <a:rPr lang="hu-HU" sz="1050" dirty="0">
                  <a:solidFill>
                    <a:prstClr val="white"/>
                  </a:solidFill>
                  <a:latin typeface="Trebuchet MS"/>
                </a:rPr>
                <a:t>QA</a:t>
              </a:r>
              <a:endParaRPr lang="en-US" sz="1050" dirty="0">
                <a:solidFill>
                  <a:prstClr val="white"/>
                </a:solidFill>
                <a:latin typeface="Trebuchet MS"/>
              </a:endParaRPr>
            </a:p>
            <a:p>
              <a:pPr algn="l" defTabSz="914354" fontAlgn="ctr">
                <a:lnSpc>
                  <a:spcPct val="150000"/>
                </a:lnSpc>
                <a:defRPr/>
              </a:pPr>
              <a:r>
                <a:rPr lang="hu-HU" sz="1050" dirty="0">
                  <a:solidFill>
                    <a:prstClr val="white"/>
                  </a:solidFill>
                  <a:latin typeface="Trebuchet MS"/>
                </a:rPr>
                <a:t>BA</a:t>
              </a:r>
              <a:endParaRPr lang="en-US" sz="1050" dirty="0">
                <a:solidFill>
                  <a:prstClr val="white"/>
                </a:solidFill>
                <a:latin typeface="Trebuchet MS"/>
              </a:endParaRPr>
            </a:p>
            <a:p>
              <a:pPr algn="l" defTabSz="914354" fontAlgn="ctr">
                <a:lnSpc>
                  <a:spcPct val="150000"/>
                </a:lnSpc>
                <a:defRPr/>
              </a:pPr>
              <a:r>
                <a:rPr lang="hu-HU" sz="1050" dirty="0">
                  <a:solidFill>
                    <a:prstClr val="white"/>
                  </a:solidFill>
                  <a:latin typeface="Trebuchet MS"/>
                </a:rPr>
                <a:t>UI/UX</a:t>
              </a:r>
            </a:p>
            <a:p>
              <a:pPr algn="l" defTabSz="914354" fontAlgn="ctr">
                <a:lnSpc>
                  <a:spcPct val="150000"/>
                </a:lnSpc>
                <a:defRPr/>
              </a:pPr>
              <a:r>
                <a:rPr lang="hu-HU" sz="1050" dirty="0">
                  <a:solidFill>
                    <a:prstClr val="white"/>
                  </a:solidFill>
                  <a:latin typeface="Trebuchet MS"/>
                </a:rPr>
                <a:t>Management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75466" y="4217836"/>
              <a:ext cx="995793" cy="1738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377">
                <a:defRPr>
                  <a:solidFill>
                    <a:schemeClr val="bg1"/>
                  </a:solidFill>
                  <a:cs typeface="Trebuchet MS"/>
                </a:defRPr>
              </a:lvl1pPr>
            </a:lstStyle>
            <a:p>
              <a:pPr algn="r" defTabSz="914354" fontAlgn="ctr">
                <a:lnSpc>
                  <a:spcPct val="150000"/>
                </a:lnSpc>
                <a:defRPr/>
              </a:pPr>
              <a:r>
                <a:rPr lang="hu-HU" sz="1050" b="1" dirty="0">
                  <a:solidFill>
                    <a:prstClr val="white"/>
                  </a:solidFill>
                  <a:latin typeface="Trebuchet MS"/>
                </a:rPr>
                <a:t>4+ yrs</a:t>
              </a:r>
              <a:endParaRPr lang="en-US" sz="1050" b="1" dirty="0">
                <a:solidFill>
                  <a:prstClr val="white"/>
                </a:solidFill>
                <a:latin typeface="Trebuchet MS"/>
              </a:endParaRPr>
            </a:p>
            <a:p>
              <a:pPr algn="r" defTabSz="914354" fontAlgn="ctr">
                <a:lnSpc>
                  <a:spcPct val="150000"/>
                </a:lnSpc>
                <a:defRPr/>
              </a:pPr>
              <a:r>
                <a:rPr lang="hu-HU" sz="1050" b="1" dirty="0">
                  <a:solidFill>
                    <a:prstClr val="white"/>
                  </a:solidFill>
                  <a:latin typeface="Trebuchet MS"/>
                </a:rPr>
                <a:t>4+ yrs</a:t>
              </a:r>
              <a:endParaRPr lang="en-US" sz="1050" b="1" dirty="0">
                <a:solidFill>
                  <a:prstClr val="white"/>
                </a:solidFill>
                <a:latin typeface="Trebuchet MS"/>
              </a:endParaRPr>
            </a:p>
            <a:p>
              <a:pPr algn="r" defTabSz="914354" fontAlgn="ctr">
                <a:lnSpc>
                  <a:spcPct val="150000"/>
                </a:lnSpc>
                <a:defRPr/>
              </a:pPr>
              <a:r>
                <a:rPr lang="hu-HU" sz="1050" b="1" dirty="0">
                  <a:solidFill>
                    <a:prstClr val="white"/>
                  </a:solidFill>
                  <a:latin typeface="Trebuchet MS"/>
                </a:rPr>
                <a:t>3+ yrs</a:t>
              </a:r>
              <a:endParaRPr lang="en-US" sz="1050" b="1" dirty="0">
                <a:solidFill>
                  <a:prstClr val="white"/>
                </a:solidFill>
                <a:latin typeface="Trebuchet MS"/>
              </a:endParaRPr>
            </a:p>
            <a:p>
              <a:pPr algn="r" defTabSz="914354" fontAlgn="ctr">
                <a:lnSpc>
                  <a:spcPct val="150000"/>
                </a:lnSpc>
                <a:defRPr/>
              </a:pPr>
              <a:r>
                <a:rPr lang="hu-HU" sz="1050" b="1" dirty="0">
                  <a:solidFill>
                    <a:prstClr val="white"/>
                  </a:solidFill>
                  <a:latin typeface="Trebuchet MS"/>
                </a:rPr>
                <a:t>5+ yrs</a:t>
              </a:r>
            </a:p>
            <a:p>
              <a:pPr algn="r" defTabSz="914354" fontAlgn="ctr">
                <a:lnSpc>
                  <a:spcPct val="150000"/>
                </a:lnSpc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Trebuchet MS"/>
                </a:rPr>
                <a:t>10</a:t>
              </a:r>
              <a:r>
                <a:rPr lang="hu-HU" sz="1050" b="1" dirty="0">
                  <a:solidFill>
                    <a:prstClr val="white"/>
                  </a:solidFill>
                  <a:latin typeface="Trebuchet MS"/>
                </a:rPr>
                <a:t>+ yrs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799320" y="1682158"/>
            <a:ext cx="1727381" cy="507829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15">
              <a:defRPr/>
            </a:pPr>
            <a:r>
              <a:rPr lang="en-US" sz="1800" dirty="0">
                <a:solidFill>
                  <a:prstClr val="white"/>
                </a:solidFill>
                <a:latin typeface="Trebuchet MS"/>
                <a:cs typeface="Trebuchet MS"/>
              </a:rPr>
              <a:t>80+</a:t>
            </a:r>
            <a:r>
              <a:rPr lang="hu-HU" sz="1800" dirty="0">
                <a:solidFill>
                  <a:prstClr val="white"/>
                </a:solidFill>
                <a:latin typeface="Trebuchet MS"/>
                <a:cs typeface="Trebuchet MS"/>
              </a:rPr>
              <a:t> FTE </a:t>
            </a:r>
            <a:br>
              <a:rPr lang="hu-HU" sz="1200" b="1" dirty="0">
                <a:solidFill>
                  <a:prstClr val="white"/>
                </a:solidFill>
                <a:latin typeface="Trebuchet MS"/>
                <a:cs typeface="Trebuchet MS"/>
              </a:rPr>
            </a:br>
            <a:r>
              <a:rPr lang="en-US" sz="1050" dirty="0">
                <a:solidFill>
                  <a:prstClr val="white"/>
                </a:solidFill>
                <a:latin typeface="Trebuchet MS"/>
                <a:cs typeface="Trebuchet MS"/>
              </a:rPr>
              <a:t>Team size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6" y="1097695"/>
            <a:ext cx="513830" cy="536278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55063" y="1122723"/>
            <a:ext cx="2952373" cy="1034127"/>
            <a:chOff x="613068" y="1478541"/>
            <a:chExt cx="3936494" cy="1378834"/>
          </a:xfrm>
        </p:grpSpPr>
        <p:sp>
          <p:nvSpPr>
            <p:cNvPr id="39" name="TextBox 38"/>
            <p:cNvSpPr txBox="1"/>
            <p:nvPr/>
          </p:nvSpPr>
          <p:spPr>
            <a:xfrm>
              <a:off x="682244" y="1478541"/>
              <a:ext cx="1668399" cy="137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15">
                <a:lnSpc>
                  <a:spcPct val="110000"/>
                </a:lnSpc>
                <a:defRPr/>
              </a:pPr>
              <a:r>
                <a:rPr lang="hu-HU" sz="1200" dirty="0">
                  <a:solidFill>
                    <a:prstClr val="white"/>
                  </a:solidFill>
                  <a:latin typeface="Trebuchet MS"/>
                  <a:cs typeface="Trebuchet MS"/>
                </a:rPr>
                <a:t>WORK IN IT</a:t>
              </a:r>
              <a:endParaRPr lang="en-US" sz="1200" dirty="0">
                <a:solidFill>
                  <a:prstClr val="white"/>
                </a:solidFill>
                <a:latin typeface="Trebuchet MS"/>
                <a:cs typeface="Trebuchet MS"/>
              </a:endParaRPr>
            </a:p>
            <a:p>
              <a:pPr algn="ctr" defTabSz="685715">
                <a:defRPr/>
              </a:pPr>
              <a:r>
                <a:rPr lang="hu-HU" sz="2400" dirty="0">
                  <a:solidFill>
                    <a:prstClr val="white"/>
                  </a:solidFill>
                  <a:latin typeface="Trebuchet MS"/>
                  <a:ea typeface="Source Sans Pro" panose="020B0503030403020204" pitchFamily="34" charset="0"/>
                  <a:cs typeface="Trebuchet MS"/>
                </a:rPr>
                <a:t>1</a:t>
              </a:r>
              <a:r>
                <a:rPr lang="en-US" sz="2400" dirty="0">
                  <a:solidFill>
                    <a:prstClr val="white"/>
                  </a:solidFill>
                  <a:latin typeface="Trebuchet MS"/>
                  <a:ea typeface="Source Sans Pro" panose="020B0503030403020204" pitchFamily="34" charset="0"/>
                  <a:cs typeface="Trebuchet MS"/>
                </a:rPr>
                <a:t>8</a:t>
              </a:r>
              <a:r>
                <a:rPr lang="hu-HU" sz="2400" dirty="0">
                  <a:solidFill>
                    <a:prstClr val="white"/>
                  </a:solidFill>
                  <a:latin typeface="Trebuchet MS"/>
                  <a:ea typeface="Source Sans Pro" panose="020B0503030403020204" pitchFamily="34" charset="0"/>
                  <a:cs typeface="Trebuchet MS"/>
                </a:rPr>
                <a:t> years</a:t>
              </a:r>
              <a:endParaRPr lang="en-US" sz="2400" dirty="0">
                <a:solidFill>
                  <a:prstClr val="white"/>
                </a:solidFill>
                <a:latin typeface="Trebuchet MS"/>
                <a:ea typeface="Source Sans Pro" panose="020B0503030403020204" pitchFamily="34" charset="0"/>
                <a:cs typeface="Trebuchet M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3068" y="2283317"/>
              <a:ext cx="1983022" cy="3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15">
                <a:defRPr/>
              </a:pPr>
              <a:endParaRPr lang="en-US" sz="1125" dirty="0">
                <a:solidFill>
                  <a:prstClr val="white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4049230" y="2050455"/>
              <a:ext cx="500332" cy="10160"/>
            </a:xfrm>
            <a:prstGeom prst="line">
              <a:avLst/>
            </a:prstGeom>
            <a:ln w="25400">
              <a:solidFill>
                <a:schemeClr val="bg1">
                  <a:alpha val="13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 flipH="1">
            <a:off x="6764871" y="2726267"/>
            <a:ext cx="24035" cy="2158998"/>
          </a:xfrm>
          <a:prstGeom prst="line">
            <a:avLst/>
          </a:prstGeom>
          <a:ln w="25400">
            <a:solidFill>
              <a:schemeClr val="bg1">
                <a:alpha val="1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73334" y="2638910"/>
            <a:ext cx="2370666" cy="26545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>
            <a:defPPr>
              <a:defRPr lang="en-US"/>
            </a:defPPr>
            <a:lvl1pPr algn="ctr" defTabSz="914377">
              <a:defRPr>
                <a:solidFill>
                  <a:schemeClr val="bg1"/>
                </a:solidFill>
                <a:cs typeface="Trebuchet MS"/>
              </a:defRPr>
            </a:lvl1pPr>
          </a:lstStyle>
          <a:p>
            <a:pPr defTabSz="342866">
              <a:defRPr/>
            </a:pPr>
            <a:r>
              <a:rPr lang="hu-HU" sz="1275" dirty="0">
                <a:solidFill>
                  <a:prstClr val="white"/>
                </a:solidFill>
                <a:latin typeface="Trebuchet MS"/>
                <a:cs typeface="Arial Black"/>
              </a:rPr>
              <a:t>PORTFOLIO</a:t>
            </a:r>
            <a:endParaRPr lang="en-US" sz="1275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61742" y="3104031"/>
            <a:ext cx="2089485" cy="1505538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>
            <a:defPPr>
              <a:defRPr lang="en-US"/>
            </a:defPPr>
            <a:lvl1pPr algn="ctr" defTabSz="914377">
              <a:defRPr>
                <a:solidFill>
                  <a:schemeClr val="bg1"/>
                </a:solidFill>
                <a:cs typeface="Trebuchet MS"/>
              </a:defRPr>
            </a:lvl1pPr>
          </a:lstStyle>
          <a:p>
            <a:pPr algn="l" defTabSz="914354" fontAlgn="ctr">
              <a:lnSpc>
                <a:spcPts val="1600"/>
              </a:lnSpc>
              <a:spcAft>
                <a:spcPts val="800"/>
              </a:spcAft>
              <a:defRPr/>
            </a:pPr>
            <a:r>
              <a:rPr lang="en-US" sz="1050" dirty="0">
                <a:solidFill>
                  <a:prstClr val="white"/>
                </a:solidFill>
              </a:rPr>
              <a:t>Presales</a:t>
            </a:r>
            <a:r>
              <a:rPr lang="hu-HU" sz="1050" dirty="0">
                <a:solidFill>
                  <a:prstClr val="white"/>
                </a:solidFill>
              </a:rPr>
              <a:t>, scoping &amp; estimations</a:t>
            </a:r>
            <a:endParaRPr lang="en-US" sz="1050" dirty="0">
              <a:solidFill>
                <a:prstClr val="white"/>
              </a:solidFill>
            </a:endParaRPr>
          </a:p>
          <a:p>
            <a:pPr algn="l" defTabSz="914354" fontAlgn="ctr">
              <a:lnSpc>
                <a:spcPts val="1600"/>
              </a:lnSpc>
              <a:spcAft>
                <a:spcPts val="800"/>
              </a:spcAft>
              <a:defRPr/>
            </a:pPr>
            <a:r>
              <a:rPr lang="en-US" sz="1050" dirty="0">
                <a:solidFill>
                  <a:prstClr val="white"/>
                </a:solidFill>
              </a:rPr>
              <a:t>Project initiation &amp; ramp up</a:t>
            </a:r>
          </a:p>
          <a:p>
            <a:pPr algn="l" defTabSz="914354" fontAlgn="ctr">
              <a:lnSpc>
                <a:spcPts val="1600"/>
              </a:lnSpc>
              <a:spcAft>
                <a:spcPts val="800"/>
              </a:spcAft>
              <a:defRPr/>
            </a:pPr>
            <a:r>
              <a:rPr lang="en-US" sz="1050" dirty="0">
                <a:solidFill>
                  <a:prstClr val="white"/>
                </a:solidFill>
              </a:rPr>
              <a:t>Consultancy: digital &amp; </a:t>
            </a:r>
            <a:r>
              <a:rPr lang="hu-HU" sz="1050" dirty="0">
                <a:solidFill>
                  <a:prstClr val="white"/>
                </a:solidFill>
              </a:rPr>
              <a:t>mngnt</a:t>
            </a:r>
            <a:r>
              <a:rPr lang="en-US" sz="1050" dirty="0">
                <a:solidFill>
                  <a:prstClr val="white"/>
                </a:solidFill>
              </a:rPr>
              <a:t> </a:t>
            </a:r>
          </a:p>
          <a:p>
            <a:pPr algn="l" defTabSz="914354" fontAlgn="ctr">
              <a:lnSpc>
                <a:spcPts val="1600"/>
              </a:lnSpc>
              <a:spcAft>
                <a:spcPts val="800"/>
              </a:spcAft>
              <a:defRPr/>
            </a:pPr>
            <a:r>
              <a:rPr lang="en-US" sz="1050" dirty="0">
                <a:solidFill>
                  <a:prstClr val="white"/>
                </a:solidFill>
              </a:rPr>
              <a:t>Delivery &amp; governance</a:t>
            </a:r>
          </a:p>
          <a:p>
            <a:pPr algn="l" defTabSz="914354" fontAlgn="ctr">
              <a:lnSpc>
                <a:spcPts val="1600"/>
              </a:lnSpc>
              <a:spcAft>
                <a:spcPts val="800"/>
              </a:spcAft>
              <a:defRPr/>
            </a:pPr>
            <a:r>
              <a:rPr lang="en-US" sz="1050" dirty="0">
                <a:solidFill>
                  <a:prstClr val="white"/>
                </a:solidFill>
              </a:rPr>
              <a:t>Digital transformation</a:t>
            </a:r>
            <a:endParaRPr lang="en-US" sz="10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4001" y="989264"/>
            <a:ext cx="138558" cy="230830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defTabSz="342866"/>
            <a:endParaRPr lang="en-US" sz="1050" dirty="0">
              <a:solidFill>
                <a:srgbClr val="464547"/>
              </a:solidFill>
              <a:latin typeface="Trebuchet MS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1878644" y="939804"/>
            <a:ext cx="0" cy="1430867"/>
          </a:xfrm>
          <a:prstGeom prst="line">
            <a:avLst/>
          </a:prstGeom>
          <a:ln w="25400">
            <a:solidFill>
              <a:schemeClr val="bg1">
                <a:alpha val="1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45727" y="918539"/>
            <a:ext cx="0" cy="1430867"/>
          </a:xfrm>
          <a:prstGeom prst="line">
            <a:avLst/>
          </a:prstGeom>
          <a:ln w="25400">
            <a:solidFill>
              <a:schemeClr val="bg1">
                <a:alpha val="1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328336" y="2726267"/>
            <a:ext cx="24035" cy="2158998"/>
          </a:xfrm>
          <a:prstGeom prst="line">
            <a:avLst/>
          </a:prstGeom>
          <a:ln w="25400">
            <a:solidFill>
              <a:schemeClr val="bg1">
                <a:alpha val="1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438293" y="2571636"/>
            <a:ext cx="4292916" cy="2510214"/>
            <a:chOff x="2362200" y="2605783"/>
            <a:chExt cx="4419600" cy="241474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2947" y="4161916"/>
              <a:ext cx="584016" cy="2395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4001142" y="3178819"/>
              <a:ext cx="1379139" cy="688361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>
              <a:defPPr>
                <a:defRPr lang="en-US"/>
              </a:defPPr>
              <a:lvl1pPr algn="ctr" defTabSz="914377">
                <a:defRPr>
                  <a:solidFill>
                    <a:schemeClr val="bg1"/>
                  </a:solidFill>
                  <a:cs typeface="Trebuchet MS"/>
                </a:defRPr>
              </a:lvl1pPr>
            </a:lstStyle>
            <a:p>
              <a:pPr defTabSz="685715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Trebuchet MS"/>
                </a:rPr>
                <a:t>Insurance</a:t>
              </a:r>
            </a:p>
            <a:p>
              <a:pPr defTabSz="342884"/>
              <a:r>
                <a:rPr lang="en-US" sz="1050" spc="100" dirty="0">
                  <a:solidFill>
                    <a:srgbClr val="FFFFFF"/>
                  </a:solidFill>
                </a:rPr>
                <a:t>VIG Group</a:t>
              </a:r>
            </a:p>
            <a:p>
              <a:pPr defTabSz="342884"/>
              <a:r>
                <a:rPr lang="en-US" sz="1050" spc="100" dirty="0">
                  <a:solidFill>
                    <a:srgbClr val="FFFFFF"/>
                  </a:solidFill>
                </a:rPr>
                <a:t>Online broker</a:t>
              </a:r>
            </a:p>
            <a:p>
              <a:pPr defTabSz="685715">
                <a:defRPr/>
              </a:pPr>
              <a:endParaRPr lang="en-US" sz="10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86415" y="3151751"/>
              <a:ext cx="1541259" cy="688361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>
              <a:defPPr>
                <a:defRPr lang="en-US"/>
              </a:defPPr>
              <a:lvl1pPr algn="ctr" defTabSz="914377">
                <a:defRPr>
                  <a:solidFill>
                    <a:schemeClr val="bg1"/>
                  </a:solidFill>
                  <a:cs typeface="Trebuchet MS"/>
                </a:defRPr>
              </a:lvl1pPr>
            </a:lstStyle>
            <a:p>
              <a:pPr defTabSz="685715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Trebuchet MS"/>
                </a:rPr>
                <a:t>Digital &amp; B2C </a:t>
              </a:r>
            </a:p>
            <a:p>
              <a:pPr defTabSz="685715">
                <a:defRPr/>
              </a:pPr>
              <a:r>
                <a:rPr lang="en-US" sz="1050" spc="100" dirty="0">
                  <a:solidFill>
                    <a:srgbClr val="FFFFFF"/>
                  </a:solidFill>
                </a:rPr>
                <a:t>TCCC </a:t>
              </a:r>
              <a:r>
                <a:rPr lang="hu-HU" sz="1050" spc="100" dirty="0">
                  <a:solidFill>
                    <a:srgbClr val="FFFFFF"/>
                  </a:solidFill>
                </a:rPr>
                <a:t>|</a:t>
              </a:r>
              <a:r>
                <a:rPr lang="en-US" sz="1050" spc="100" dirty="0">
                  <a:solidFill>
                    <a:srgbClr val="FFFFFF"/>
                  </a:solidFill>
                </a:rPr>
                <a:t> Tesco</a:t>
              </a:r>
            </a:p>
            <a:p>
              <a:pPr defTabSz="685715">
                <a:defRPr/>
              </a:pPr>
              <a:r>
                <a:rPr lang="en-US" sz="1050" spc="100" dirty="0">
                  <a:solidFill>
                    <a:srgbClr val="FFFFFF"/>
                  </a:solidFill>
                </a:rPr>
                <a:t>CMS CRM DAM</a:t>
              </a:r>
              <a:r>
                <a:rPr lang="hu-HU" sz="1050" spc="100" dirty="0">
                  <a:solidFill>
                    <a:srgbClr val="FFFFFF"/>
                  </a:solidFill>
                </a:rPr>
                <a:t> Cloud</a:t>
              </a:r>
              <a:endParaRPr lang="en-US" sz="10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51570" y="4487604"/>
              <a:ext cx="1453549" cy="532925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>
              <a:defPPr>
                <a:defRPr lang="en-US"/>
              </a:defPPr>
              <a:lvl1pPr algn="ctr" defTabSz="914377">
                <a:defRPr>
                  <a:solidFill>
                    <a:schemeClr val="bg1"/>
                  </a:solidFill>
                  <a:cs typeface="Trebuchet MS"/>
                </a:defRPr>
              </a:lvl1pPr>
            </a:lstStyle>
            <a:p>
              <a:pPr defTabSz="685715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Trebuchet MS"/>
                </a:rPr>
                <a:t>Gambling</a:t>
              </a:r>
              <a:endParaRPr lang="hu-HU" sz="1050" b="1" dirty="0">
                <a:solidFill>
                  <a:prstClr val="white"/>
                </a:solidFill>
                <a:latin typeface="Trebuchet MS"/>
              </a:endParaRPr>
            </a:p>
            <a:p>
              <a:pPr defTabSz="685715">
                <a:defRPr/>
              </a:pPr>
              <a:r>
                <a:rPr lang="en-US" sz="1050" spc="100" dirty="0">
                  <a:solidFill>
                    <a:srgbClr val="FFFFFF"/>
                  </a:solidFill>
                </a:rPr>
                <a:t>Szerencsejatek Plc.</a:t>
              </a:r>
              <a:endParaRPr lang="en-US" sz="105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68678" y="3238789"/>
              <a:ext cx="1373968" cy="532925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>
              <a:defPPr>
                <a:defRPr lang="en-US"/>
              </a:defPPr>
              <a:lvl1pPr algn="ctr" defTabSz="914377">
                <a:defRPr>
                  <a:solidFill>
                    <a:schemeClr val="bg1"/>
                  </a:solidFill>
                  <a:cs typeface="Trebuchet MS"/>
                </a:defRPr>
              </a:lvl1pPr>
            </a:lstStyle>
            <a:p>
              <a:pPr defTabSz="685715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Trebuchet MS"/>
                </a:rPr>
                <a:t>Online Media</a:t>
              </a:r>
            </a:p>
            <a:p>
              <a:pPr defTabSz="685715">
                <a:defRPr/>
              </a:pPr>
              <a:r>
                <a:rPr lang="en-US" sz="1050" dirty="0">
                  <a:solidFill>
                    <a:prstClr val="white"/>
                  </a:solidFill>
                  <a:latin typeface="Trebuchet MS"/>
                </a:rPr>
                <a:t>The Coca-Cola Company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81063" y="4487604"/>
              <a:ext cx="1471174" cy="377487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>
              <a:defPPr>
                <a:defRPr lang="en-US"/>
              </a:defPPr>
              <a:lvl1pPr algn="ctr" defTabSz="914377">
                <a:defRPr>
                  <a:solidFill>
                    <a:schemeClr val="bg1"/>
                  </a:solidFill>
                  <a:cs typeface="Trebuchet MS"/>
                </a:defRPr>
              </a:lvl1pPr>
            </a:lstStyle>
            <a:p>
              <a:pPr defTabSz="685715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Trebuchet MS"/>
                </a:rPr>
                <a:t>Health Care </a:t>
              </a:r>
            </a:p>
            <a:p>
              <a:pPr defTabSz="685715">
                <a:defRPr/>
              </a:pPr>
              <a:r>
                <a:rPr lang="en-US" sz="1050" dirty="0">
                  <a:solidFill>
                    <a:prstClr val="white"/>
                  </a:solidFill>
                  <a:latin typeface="Trebuchet MS"/>
                </a:rPr>
                <a:t>Eli Lilly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2605783"/>
              <a:ext cx="4419600" cy="255357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>
              <a:defPPr>
                <a:defRPr lang="en-US"/>
              </a:defPPr>
              <a:lvl1pPr algn="ctr" defTabSz="914377">
                <a:defRPr>
                  <a:solidFill>
                    <a:schemeClr val="bg1"/>
                  </a:solidFill>
                  <a:cs typeface="Trebuchet MS"/>
                </a:defRPr>
              </a:lvl1pPr>
            </a:lstStyle>
            <a:p>
              <a:pPr defTabSz="257150">
                <a:defRPr/>
              </a:pPr>
              <a:r>
                <a:rPr lang="en-US" sz="1275" dirty="0">
                  <a:solidFill>
                    <a:prstClr val="white"/>
                  </a:solidFill>
                  <a:latin typeface="Trebuchet MS"/>
                  <a:cs typeface="Arial Black"/>
                </a:rPr>
                <a:t>BROAD </a:t>
              </a:r>
              <a:r>
                <a:rPr lang="hu-HU" sz="1275" dirty="0">
                  <a:solidFill>
                    <a:prstClr val="white"/>
                  </a:solidFill>
                  <a:latin typeface="Trebuchet MS"/>
                  <a:cs typeface="Arial Black"/>
                </a:rPr>
                <a:t>INDUSTRY</a:t>
              </a:r>
              <a:r>
                <a:rPr lang="en-US" sz="1275" dirty="0">
                  <a:solidFill>
                    <a:prstClr val="white"/>
                  </a:solidFill>
                  <a:latin typeface="Trebuchet MS"/>
                  <a:cs typeface="Arial Black"/>
                </a:rPr>
                <a:t> KNOWLEDGE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15966" y="4546562"/>
              <a:ext cx="1379139" cy="377487"/>
            </a:xfrm>
            <a:prstGeom prst="rect">
              <a:avLst/>
            </a:prstGeom>
            <a:noFill/>
          </p:spPr>
          <p:txBody>
            <a:bodyPr wrap="square" lIns="68576" tIns="34288" rIns="68576" bIns="34288" rtlCol="0">
              <a:spAutoFit/>
            </a:bodyPr>
            <a:lstStyle>
              <a:defPPr>
                <a:defRPr lang="en-US"/>
              </a:defPPr>
              <a:lvl1pPr algn="ctr" defTabSz="914377">
                <a:defRPr sz="1200">
                  <a:solidFill>
                    <a:prstClr val="white"/>
                  </a:solidFill>
                  <a:cs typeface="Trebuchet MS"/>
                </a:defRPr>
              </a:lvl1pPr>
            </a:lstStyle>
            <a:p>
              <a:pPr defTabSz="685715">
                <a:defRPr/>
              </a:pPr>
              <a:r>
                <a:rPr lang="en-US" sz="1050" dirty="0">
                  <a:latin typeface="Trebuchet MS"/>
                </a:rPr>
                <a:t>Energy Trade</a:t>
              </a:r>
            </a:p>
            <a:p>
              <a:pPr defTabSz="685715">
                <a:defRPr/>
              </a:pPr>
              <a:r>
                <a:rPr lang="en-US" sz="1050" dirty="0">
                  <a:latin typeface="Trebuchet MS"/>
                </a:rPr>
                <a:t>powerforum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3611" y="4113899"/>
              <a:ext cx="419084" cy="41908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8205" y="2931643"/>
              <a:ext cx="343290" cy="243916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2870302" y="2855036"/>
              <a:ext cx="527827" cy="286090"/>
              <a:chOff x="2794317" y="2855035"/>
              <a:chExt cx="527827" cy="28609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4317" y="2855035"/>
                <a:ext cx="234740" cy="28609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6414" y="2884392"/>
                <a:ext cx="225730" cy="249082"/>
              </a:xfrm>
              <a:prstGeom prst="rect">
                <a:avLst/>
              </a:prstGeom>
            </p:spPr>
          </p:pic>
        </p:grp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86537" y="4139590"/>
              <a:ext cx="234740" cy="261826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66991" y="2931572"/>
              <a:ext cx="334280" cy="273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02109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520" y="1352478"/>
            <a:ext cx="8339328" cy="3383280"/>
          </a:xfrm>
          <a:noFill/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B2C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millions of users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high-availability / scalable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modern tech stack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50+ non-prod instances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greenfield development</a:t>
            </a:r>
          </a:p>
          <a:p>
            <a:r>
              <a:rPr lang="en-US" sz="1800" b="1" dirty="0">
                <a:solidFill>
                  <a:schemeClr val="accent2"/>
                </a:solidFill>
              </a:rPr>
              <a:t>“should do the same as the old site”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ThE</a:t>
            </a:r>
            <a:r>
              <a:rPr lang="en-US" dirty="0"/>
              <a:t> STORY BEGINS…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B7BBA93-7930-46F5-8DFB-BA49646E27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vert="horz" lIns="274301" tIns="34289" rIns="68576" bIns="34289" rtlCol="0" anchor="ctr" anchorCtr="0">
            <a:normAutofit/>
          </a:bodyPr>
          <a:lstStyle>
            <a:lvl1pPr marL="0" indent="0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None/>
              <a:defRPr sz="2000" b="0" i="0" kern="1200" cap="all" baseline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228582" indent="-228582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NEED A WEBSITE!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03BEE68-0A25-40C8-946D-277E3D63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9168" y="1770395"/>
            <a:ext cx="1768168" cy="4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64FB52C-5FE8-4D37-B385-1334241A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577" y="2296668"/>
            <a:ext cx="1065358" cy="3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ACEBD0-2814-4C9D-BCED-07D23DD946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45" y="964038"/>
            <a:ext cx="489664" cy="257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959945-CFFF-44C3-8C91-99F29DD95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18" y="2689097"/>
            <a:ext cx="610236" cy="302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E1231A-8768-46C4-935B-42C4C7203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91" y="2676840"/>
            <a:ext cx="1000010" cy="500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84882-45E7-4D14-B21D-49FDDB1FBA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67" y="1485178"/>
            <a:ext cx="923131" cy="245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8A7696-6D7E-43F6-A868-42709E02EF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5" y="3618752"/>
            <a:ext cx="429413" cy="378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088829-83DC-4788-9B2C-A4FD99D1B8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47" y="3203447"/>
            <a:ext cx="819450" cy="222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272097-9F16-4DBF-8CB5-4CF5A28294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92" y="3183143"/>
            <a:ext cx="1000010" cy="277781"/>
          </a:xfrm>
          <a:prstGeom prst="rect">
            <a:avLst/>
          </a:prstGeom>
        </p:spPr>
      </p:pic>
      <p:pic>
        <p:nvPicPr>
          <p:cNvPr id="14" name="Picture 20" descr="Képtalálat a következőre: „mingle thoughtworks”">
            <a:extLst>
              <a:ext uri="{FF2B5EF4-FFF2-40B4-BE49-F238E27FC236}">
                <a16:creationId xmlns:a16="http://schemas.microsoft.com/office/drawing/2014/main" id="{8A475881-0A35-434E-AF20-E84ADF4D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67" y="2274868"/>
            <a:ext cx="1119715" cy="3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Képtalálat a következőre: „rabbitmq”">
            <a:extLst>
              <a:ext uri="{FF2B5EF4-FFF2-40B4-BE49-F238E27FC236}">
                <a16:creationId xmlns:a16="http://schemas.microsoft.com/office/drawing/2014/main" id="{5470B6F4-BA3E-4AAE-BBFA-A7A69F91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96" y="3665038"/>
            <a:ext cx="1137593" cy="3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éptalálat a következőre: „rightscale”">
            <a:extLst>
              <a:ext uri="{FF2B5EF4-FFF2-40B4-BE49-F238E27FC236}">
                <a16:creationId xmlns:a16="http://schemas.microsoft.com/office/drawing/2014/main" id="{9BF475C9-6D87-4D7A-9501-C86822D0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03" y="975399"/>
            <a:ext cx="1406780" cy="1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Képtalálat a következőre: „dropwizard”">
            <a:extLst>
              <a:ext uri="{FF2B5EF4-FFF2-40B4-BE49-F238E27FC236}">
                <a16:creationId xmlns:a16="http://schemas.microsoft.com/office/drawing/2014/main" id="{6EB03095-13E1-4DF0-9A73-8D1EE3A0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705" y="7127615"/>
            <a:ext cx="8532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éptalálat a következőre: „play framework”">
            <a:extLst>
              <a:ext uri="{FF2B5EF4-FFF2-40B4-BE49-F238E27FC236}">
                <a16:creationId xmlns:a16="http://schemas.microsoft.com/office/drawing/2014/main" id="{93BA1ACB-B307-4DDD-A5BB-B19FB6AD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42" y="2893959"/>
            <a:ext cx="494157" cy="25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1EBF9C-07D2-4038-BF06-E26F46E9E9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5" y="1449408"/>
            <a:ext cx="1415725" cy="317266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21A0A819-CCA8-4574-9F8C-C16AF4D4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5915" y="2425820"/>
            <a:ext cx="620036" cy="3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72587C-E5FA-4779-A42A-A5F9CA9AD20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82" y="1957322"/>
            <a:ext cx="685059" cy="2922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CD3DD9-2D37-4D8D-B9BB-A78195826AC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74" y="2476099"/>
            <a:ext cx="361995" cy="3619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8661C6-5D50-400C-A3FB-29B3508E7F9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55" y="957078"/>
            <a:ext cx="823414" cy="3016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EEAEB7-A427-4B9D-A646-3457B48F612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10" y="1994082"/>
            <a:ext cx="307787" cy="390890"/>
          </a:xfrm>
          <a:prstGeom prst="rect">
            <a:avLst/>
          </a:prstGeom>
        </p:spPr>
      </p:pic>
      <p:pic>
        <p:nvPicPr>
          <p:cNvPr id="25" name="Picture 8" descr="Képtalálat a következőre: „flowdock”">
            <a:extLst>
              <a:ext uri="{FF2B5EF4-FFF2-40B4-BE49-F238E27FC236}">
                <a16:creationId xmlns:a16="http://schemas.microsoft.com/office/drawing/2014/main" id="{3D71E90F-D985-4B17-AD0D-0C3EBD46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57" y="1274047"/>
            <a:ext cx="1058371" cy="20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Képtalálat a következőre: „sensu”">
            <a:extLst>
              <a:ext uri="{FF2B5EF4-FFF2-40B4-BE49-F238E27FC236}">
                <a16:creationId xmlns:a16="http://schemas.microsoft.com/office/drawing/2014/main" id="{17D5EAA8-2DA9-415B-A153-0C098B18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97" y="1789525"/>
            <a:ext cx="454550" cy="3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Képtalálat a következőre: „hostedgraphite”">
            <a:extLst>
              <a:ext uri="{FF2B5EF4-FFF2-40B4-BE49-F238E27FC236}">
                <a16:creationId xmlns:a16="http://schemas.microsoft.com/office/drawing/2014/main" id="{E197B2E9-A8C7-417C-9CB2-19C76B65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36" y="1717658"/>
            <a:ext cx="1297453" cy="5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Képtalálat a következőre: „google analytics”">
            <a:extLst>
              <a:ext uri="{FF2B5EF4-FFF2-40B4-BE49-F238E27FC236}">
                <a16:creationId xmlns:a16="http://schemas.microsoft.com/office/drawing/2014/main" id="{7246A38A-2A24-4330-965C-77EA154C8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28" y="2855656"/>
            <a:ext cx="1171157" cy="3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Képtalálat a következőre: „webtrends”">
            <a:extLst>
              <a:ext uri="{FF2B5EF4-FFF2-40B4-BE49-F238E27FC236}">
                <a16:creationId xmlns:a16="http://schemas.microsoft.com/office/drawing/2014/main" id="{7ADFBA83-079F-4618-88FE-D82F2B0E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53" y="3232580"/>
            <a:ext cx="1278750" cy="3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Képtalálat a következőre: „loggly”">
            <a:extLst>
              <a:ext uri="{FF2B5EF4-FFF2-40B4-BE49-F238E27FC236}">
                <a16:creationId xmlns:a16="http://schemas.microsoft.com/office/drawing/2014/main" id="{F5C2F24B-5398-47F7-92BF-38F28DF0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956" y="3621200"/>
            <a:ext cx="703691" cy="3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9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ts do it hulk">
            <a:extLst>
              <a:ext uri="{FF2B5EF4-FFF2-40B4-BE49-F238E27FC236}">
                <a16:creationId xmlns:a16="http://schemas.microsoft.com/office/drawing/2014/main" id="{2399301C-09C3-4AB4-9EC6-F2E6E587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0" y="1242676"/>
            <a:ext cx="5353472" cy="26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533BA8-371D-430B-B0C3-F73E8A1F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379" y="1698505"/>
            <a:ext cx="2706329" cy="16192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3x agile teams (30+ engineers)</a:t>
            </a:r>
          </a:p>
          <a:p>
            <a:pPr lvl="1"/>
            <a:r>
              <a:rPr lang="en-US" dirty="0"/>
              <a:t>Including BA, QA, AQA, Team lead, </a:t>
            </a:r>
            <a:r>
              <a:rPr lang="en-US" dirty="0" err="1"/>
              <a:t>devs</a:t>
            </a:r>
            <a:endParaRPr lang="en-US" dirty="0"/>
          </a:p>
          <a:p>
            <a:r>
              <a:rPr lang="en-US" dirty="0"/>
              <a:t>2x DevOps</a:t>
            </a:r>
          </a:p>
          <a:p>
            <a:r>
              <a:rPr lang="en-US" dirty="0"/>
              <a:t>2x Architect</a:t>
            </a:r>
          </a:p>
          <a:p>
            <a:r>
              <a:rPr lang="en-US" dirty="0"/>
              <a:t>2x PM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753EA36-9904-45EB-9E44-519EC1124E0F}"/>
              </a:ext>
            </a:extLst>
          </p:cNvPr>
          <p:cNvSpPr txBox="1">
            <a:spLocks/>
          </p:cNvSpPr>
          <p:nvPr/>
        </p:nvSpPr>
        <p:spPr>
          <a:xfrm>
            <a:off x="562897" y="325675"/>
            <a:ext cx="1809135" cy="399436"/>
          </a:xfrm>
          <a:prstGeom prst="rect">
            <a:avLst/>
          </a:prstGeom>
        </p:spPr>
        <p:txBody>
          <a:bodyPr vert="horz" lIns="68576" tIns="34289" rIns="68576" bIns="3428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0D3A038-53B6-41F5-AFF7-A1C9F3E34D86}"/>
              </a:ext>
            </a:extLst>
          </p:cNvPr>
          <p:cNvSpPr/>
          <p:nvPr/>
        </p:nvSpPr>
        <p:spPr>
          <a:xfrm>
            <a:off x="1058552" y="525393"/>
            <a:ext cx="2153265" cy="678426"/>
          </a:xfrm>
          <a:prstGeom prst="wedgeEllipseCallout">
            <a:avLst>
              <a:gd name="adj1" fmla="val 19235"/>
              <a:gd name="adj2" fmla="val 7010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LET’S DO IT!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5A3176C-FC84-443D-AE5D-0FE08ED52E85}"/>
              </a:ext>
            </a:extLst>
          </p:cNvPr>
          <p:cNvSpPr/>
          <p:nvPr/>
        </p:nvSpPr>
        <p:spPr>
          <a:xfrm>
            <a:off x="3945677" y="903463"/>
            <a:ext cx="2153265" cy="678426"/>
          </a:xfrm>
          <a:prstGeom prst="wedgeEllipseCallout">
            <a:avLst>
              <a:gd name="adj1" fmla="val -46069"/>
              <a:gd name="adj2" fmla="val 8483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SCRUM!</a:t>
            </a:r>
          </a:p>
        </p:txBody>
      </p:sp>
    </p:spTree>
    <p:extLst>
      <p:ext uri="{BB962C8B-B14F-4D97-AF65-F5344CB8AC3E}">
        <p14:creationId xmlns:p14="http://schemas.microsoft.com/office/powerpoint/2010/main" val="135344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029421-C212-4FA0-8ED8-0BE1B7699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516"/>
            <a:ext cx="9144000" cy="60881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77511-9FD8-41C6-8845-214DDEEF9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LET’s DO SCRUM!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4F60EE1A-6AB6-4211-9FC1-D83EA27BF3CD}"/>
              </a:ext>
            </a:extLst>
          </p:cNvPr>
          <p:cNvSpPr/>
          <p:nvPr/>
        </p:nvSpPr>
        <p:spPr>
          <a:xfrm>
            <a:off x="5743763" y="1890008"/>
            <a:ext cx="2101644" cy="1235706"/>
          </a:xfrm>
          <a:prstGeom prst="cloudCallout">
            <a:avLst>
              <a:gd name="adj1" fmla="val -69466"/>
              <a:gd name="adj2" fmla="val 5044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D32825E-887C-41EA-8E95-51A54F8EECB3}"/>
              </a:ext>
            </a:extLst>
          </p:cNvPr>
          <p:cNvSpPr/>
          <p:nvPr/>
        </p:nvSpPr>
        <p:spPr>
          <a:xfrm>
            <a:off x="0" y="888623"/>
            <a:ext cx="5117566" cy="1400159"/>
          </a:xfrm>
          <a:prstGeom prst="cloudCallout">
            <a:avLst>
              <a:gd name="adj1" fmla="val 23286"/>
              <a:gd name="adj2" fmla="val 8420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Individuals and interactions – Daily SU &amp; ceremonies with Client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Working software – Sprint demos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Customer collaboration – Client is there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Responding to change -  retros, requirement changes</a:t>
            </a:r>
          </a:p>
        </p:txBody>
      </p:sp>
      <p:pic>
        <p:nvPicPr>
          <p:cNvPr id="2052" name="Picture 4" descr="Photo - Done Stamp (400x352), Png Download">
            <a:extLst>
              <a:ext uri="{FF2B5EF4-FFF2-40B4-BE49-F238E27FC236}">
                <a16:creationId xmlns:a16="http://schemas.microsoft.com/office/drawing/2014/main" id="{FE1A976C-CC15-4E30-A1F0-302378E74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25" y="1918851"/>
            <a:ext cx="1294920" cy="10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2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9175-CE34-4FAE-AAA3-F8FBD9A22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7812" y="1030750"/>
            <a:ext cx="3066474" cy="264688"/>
          </a:xfrm>
        </p:spPr>
        <p:txBody>
          <a:bodyPr/>
          <a:lstStyle/>
          <a:p>
            <a:r>
              <a:rPr lang="en-US" dirty="0"/>
              <a:t>#1 WE NEEDED SUCCESS &amp; TRUST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424C7B-CB7D-4B0C-8A1A-FD880EE8EA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49534" y="1395609"/>
            <a:ext cx="3163030" cy="1085770"/>
          </a:xfrm>
        </p:spPr>
        <p:txBody>
          <a:bodyPr/>
          <a:lstStyle/>
          <a:p>
            <a:r>
              <a:rPr lang="en-US" dirty="0"/>
              <a:t>Smaller &amp; achievable goals defined together with Client</a:t>
            </a:r>
          </a:p>
          <a:p>
            <a:r>
              <a:rPr lang="en-US" dirty="0"/>
              <a:t>Improved Client facing communication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6643ED-E43E-4485-BA04-B56B4B1A20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WHAT DID WE DO?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E20EB0-A648-4695-8826-C59AE91790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2602992"/>
            <a:ext cx="3066473" cy="264688"/>
          </a:xfrm>
        </p:spPr>
        <p:txBody>
          <a:bodyPr/>
          <a:lstStyle/>
          <a:p>
            <a:r>
              <a:rPr lang="en-US" dirty="0"/>
              <a:t>#2 REORGANISED Communication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D6723326-F5BF-4B72-B999-34F358F9EC94}"/>
              </a:ext>
            </a:extLst>
          </p:cNvPr>
          <p:cNvSpPr txBox="1">
            <a:spLocks/>
          </p:cNvSpPr>
          <p:nvPr/>
        </p:nvSpPr>
        <p:spPr>
          <a:xfrm>
            <a:off x="304800" y="3032412"/>
            <a:ext cx="8488758" cy="1691305"/>
          </a:xfrm>
          <a:prstGeom prst="rect">
            <a:avLst/>
          </a:prstGeom>
        </p:spPr>
        <p:txBody>
          <a:bodyPr vert="horz" lIns="68576" tIns="34289" rIns="68576" bIns="34289" numCol="2" rtlCol="0">
            <a:noAutofit/>
          </a:bodyPr>
          <a:lstStyle>
            <a:lvl1pPr marL="128007" marR="0" indent="-128007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228582" indent="-228582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 team standup without Client </a:t>
            </a:r>
          </a:p>
          <a:p>
            <a:r>
              <a:rPr lang="en-US" dirty="0"/>
              <a:t>SOS with Leadership &amp; Client</a:t>
            </a:r>
          </a:p>
          <a:p>
            <a:r>
              <a:rPr lang="en-US" dirty="0"/>
              <a:t>Weekly backlog review (Leads, BAs &amp; Architects &amp; </a:t>
            </a:r>
            <a:r>
              <a:rPr lang="en-US" dirty="0" err="1"/>
              <a:t>Mngt</a:t>
            </a:r>
            <a:r>
              <a:rPr lang="en-US" dirty="0"/>
              <a:t>)</a:t>
            </a:r>
          </a:p>
          <a:p>
            <a:r>
              <a:rPr lang="en-US" dirty="0"/>
              <a:t>Weekly: Architecture (Architects &amp; </a:t>
            </a:r>
            <a:r>
              <a:rPr lang="en-US" dirty="0" err="1"/>
              <a:t>Mngt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C3D43FD-1F81-4F79-B79B-4E0EC5379418}"/>
              </a:ext>
            </a:extLst>
          </p:cNvPr>
          <p:cNvSpPr txBox="1">
            <a:spLocks/>
          </p:cNvSpPr>
          <p:nvPr/>
        </p:nvSpPr>
        <p:spPr>
          <a:xfrm>
            <a:off x="4571999" y="2602992"/>
            <a:ext cx="3918857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68576" tIns="54861" rIns="68576" bIns="54861" rtlCol="0" anchor="ctr" anchorCtr="0">
            <a:noAutofit/>
          </a:bodyPr>
          <a:lstStyle>
            <a:lvl1pPr marL="0" indent="0" algn="l" defTabSz="342875" rtl="0" eaLnBrk="1" latinLnBrk="0" hangingPunct="1">
              <a:spcBef>
                <a:spcPts val="0"/>
              </a:spcBef>
              <a:spcAft>
                <a:spcPts val="300"/>
              </a:spcAft>
              <a:buFont typeface="Arial"/>
              <a:buNone/>
              <a:defRPr sz="1000" b="0" i="0" kern="1200" cap="all" baseline="0">
                <a:solidFill>
                  <a:schemeClr val="bg1"/>
                </a:solidFill>
                <a:latin typeface="Arial Black"/>
                <a:ea typeface="+mn-ea"/>
                <a:cs typeface="Arial Black"/>
              </a:defRPr>
            </a:lvl1pPr>
            <a:lvl2pPr marL="228582" indent="-228582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#3 CLARIFIED Leadership RESPONSIBILITIES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7DB8CCEF-2A8D-4CF1-AE5F-DC6514EF4767}"/>
              </a:ext>
            </a:extLst>
          </p:cNvPr>
          <p:cNvSpPr txBox="1">
            <a:spLocks/>
          </p:cNvSpPr>
          <p:nvPr/>
        </p:nvSpPr>
        <p:spPr>
          <a:xfrm>
            <a:off x="4571999" y="3026980"/>
            <a:ext cx="4267201" cy="1085770"/>
          </a:xfrm>
          <a:prstGeom prst="rect">
            <a:avLst/>
          </a:prstGeom>
        </p:spPr>
        <p:txBody>
          <a:bodyPr vert="horz" lIns="68576" tIns="34289" rIns="68576" bIns="34289" rtlCol="0">
            <a:noAutofit/>
          </a:bodyPr>
          <a:lstStyle>
            <a:lvl1pPr marL="128007" marR="0" indent="-128007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228582" indent="-228582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BA: goal is to have 2 sprints worth of work ready to play</a:t>
            </a:r>
          </a:p>
          <a:p>
            <a:r>
              <a:rPr lang="en-US" dirty="0"/>
              <a:t>Dev Lead: ensure sprint work completion; confirm if story is ready to play</a:t>
            </a:r>
          </a:p>
          <a:p>
            <a:r>
              <a:rPr lang="en-US" dirty="0"/>
              <a:t>QA lead also has veto on </a:t>
            </a:r>
            <a:r>
              <a:rPr lang="en-US" dirty="0" err="1"/>
              <a:t>rtp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3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9175-CE34-4FAE-AAA3-F8FBD9A22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WHAT’s NEXT? IMPLEMENT A.R.T.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1AC54C2-158E-4048-AE8D-62BDBA10A67B}"/>
              </a:ext>
            </a:extLst>
          </p:cNvPr>
          <p:cNvSpPr txBox="1">
            <a:spLocks/>
          </p:cNvSpPr>
          <p:nvPr/>
        </p:nvSpPr>
        <p:spPr>
          <a:xfrm>
            <a:off x="5827659" y="812130"/>
            <a:ext cx="2408352" cy="264688"/>
          </a:xfrm>
          <a:prstGeom prst="rect">
            <a:avLst/>
          </a:prstGeom>
        </p:spPr>
        <p:txBody>
          <a:bodyPr/>
          <a:lstStyle>
            <a:lvl1pPr marL="0" indent="0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Font typeface="Arial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228582" indent="-228582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FC2D9"/>
              </a:buClr>
              <a:defRPr/>
            </a:pPr>
            <a:r>
              <a:rPr lang="hu-HU" b="1" dirty="0"/>
              <a:t>A.R.T. </a:t>
            </a:r>
            <a:r>
              <a:rPr lang="en-US" b="1" dirty="0"/>
              <a:t>RELEASE PLANNING</a:t>
            </a:r>
            <a:endParaRPr lang="hu-HU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69D236-E32E-4091-99A1-E12FAA097324}"/>
              </a:ext>
            </a:extLst>
          </p:cNvPr>
          <p:cNvSpPr/>
          <p:nvPr/>
        </p:nvSpPr>
        <p:spPr>
          <a:xfrm>
            <a:off x="143164" y="1638402"/>
            <a:ext cx="4572000" cy="2011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b="1" dirty="0"/>
              <a:t>RELEASE</a:t>
            </a:r>
          </a:p>
          <a:p>
            <a:pPr marL="130293" indent="-130293">
              <a:lnSpc>
                <a:spcPct val="110000"/>
              </a:lnSpc>
              <a:spcAft>
                <a:spcPts val="750"/>
              </a:spcAft>
              <a:buClr>
                <a:schemeClr val="accent2"/>
              </a:buClr>
              <a:buFont typeface="Arial"/>
              <a:buChar char="•"/>
            </a:pPr>
            <a:r>
              <a:rPr lang="hu-HU" sz="1100" dirty="0"/>
              <a:t>Defined version of one of the four products, with a planned &amp; final go-live date, containing stories &amp; bugfixes developed (and going live) when this particular version goes to PROD</a:t>
            </a:r>
            <a:endParaRPr lang="en-US" sz="1100" dirty="0"/>
          </a:p>
          <a:p>
            <a:pPr marL="130293" indent="-130293">
              <a:lnSpc>
                <a:spcPct val="110000"/>
              </a:lnSpc>
              <a:spcAft>
                <a:spcPts val="750"/>
              </a:spcAft>
              <a:buClr>
                <a:schemeClr val="accent2"/>
              </a:buClr>
              <a:buFont typeface="Arial"/>
              <a:buChar char="•"/>
            </a:pPr>
            <a:r>
              <a:rPr lang="en-US" sz="1100" dirty="0"/>
              <a:t>Names after it’s content (what feature it contains )</a:t>
            </a:r>
            <a:endParaRPr lang="hu-HU" sz="1100" dirty="0"/>
          </a:p>
          <a:p>
            <a:pPr marL="285750" lvl="0" indent="-285750" defTabSz="342900">
              <a:buFont typeface="Arial" panose="020B0604020202020204" pitchFamily="34" charset="0"/>
              <a:buChar char="•"/>
              <a:defRPr/>
            </a:pPr>
            <a:endParaRPr lang="hu-HU" sz="1100" dirty="0"/>
          </a:p>
          <a:p>
            <a:pPr lvl="0" defTabSz="342900">
              <a:defRPr/>
            </a:pPr>
            <a:r>
              <a:rPr lang="hu-HU" sz="1100" b="1" dirty="0"/>
              <a:t>LAUNCH</a:t>
            </a:r>
            <a:r>
              <a:rPr lang="en-US" sz="1100" b="1" dirty="0"/>
              <a:t> </a:t>
            </a:r>
            <a:endParaRPr lang="hu-HU" sz="1100" b="1" dirty="0"/>
          </a:p>
          <a:p>
            <a:pPr marL="130293" indent="-130293">
              <a:lnSpc>
                <a:spcPct val="110000"/>
              </a:lnSpc>
              <a:spcAft>
                <a:spcPts val="750"/>
              </a:spcAft>
              <a:buClr>
                <a:schemeClr val="accent2"/>
              </a:buClr>
              <a:buFont typeface="Arial"/>
              <a:buChar char="•"/>
            </a:pPr>
            <a:r>
              <a:rPr lang="en-US" sz="1100" dirty="0"/>
              <a:t>A bundle of product releases (1 to 4) going live on every Tuesday</a:t>
            </a:r>
          </a:p>
          <a:p>
            <a:pPr marL="130293" indent="-130293">
              <a:lnSpc>
                <a:spcPct val="110000"/>
              </a:lnSpc>
              <a:spcAft>
                <a:spcPts val="750"/>
              </a:spcAft>
              <a:buClr>
                <a:schemeClr val="accent2"/>
              </a:buClr>
              <a:buFont typeface="Arial"/>
              <a:buChar char="•"/>
            </a:pPr>
            <a:r>
              <a:rPr lang="en-US" sz="1100" dirty="0"/>
              <a:t>Named after a movie nominated by team members (in ABC order).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A941A-11A0-4FCC-AE8B-9589610A5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36" y="1276750"/>
            <a:ext cx="43053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3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EB362-A8B7-4FA4-9938-B90237F37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41" y="1354232"/>
            <a:ext cx="4808642" cy="127713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Product &amp; satisfied Client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Productive, resilient, and united team!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DED8E-BA1F-4CEF-814E-352E777D82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99516"/>
          </a:xfrm>
        </p:spPr>
        <p:txBody>
          <a:bodyPr/>
          <a:lstStyle/>
          <a:p>
            <a:r>
              <a:rPr lang="en-US" dirty="0"/>
              <a:t>HAPPY 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4C2BD-B50B-4697-A86B-F3C18D1F6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2140">
            <a:off x="6640642" y="1133228"/>
            <a:ext cx="2246559" cy="1684082"/>
          </a:xfrm>
          <a:prstGeom prst="rect">
            <a:avLst/>
          </a:prstGeom>
        </p:spPr>
      </p:pic>
      <p:pic>
        <p:nvPicPr>
          <p:cNvPr id="10" name="Picture 9" descr="A group of people sitting at a beach&#10;&#10;Description automatically generated">
            <a:extLst>
              <a:ext uri="{FF2B5EF4-FFF2-40B4-BE49-F238E27FC236}">
                <a16:creationId xmlns:a16="http://schemas.microsoft.com/office/drawing/2014/main" id="{4A8A1EAE-5998-4BD3-936F-370CCD1C4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7337">
            <a:off x="4629944" y="1046665"/>
            <a:ext cx="2797688" cy="1573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6AC86-1467-4856-A026-E9559C65C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41222">
            <a:off x="4848073" y="2912987"/>
            <a:ext cx="1605712" cy="903213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795831B-0656-4C04-8E78-31095C58D753}"/>
              </a:ext>
            </a:extLst>
          </p:cNvPr>
          <p:cNvSpPr txBox="1">
            <a:spLocks/>
          </p:cNvSpPr>
          <p:nvPr/>
        </p:nvSpPr>
        <p:spPr>
          <a:xfrm>
            <a:off x="357717" y="3789268"/>
            <a:ext cx="4808642" cy="438703"/>
          </a:xfrm>
          <a:prstGeom prst="rect">
            <a:avLst/>
          </a:prstGeom>
        </p:spPr>
        <p:txBody>
          <a:bodyPr vert="horz" lIns="68576" tIns="34289" rIns="68576" bIns="34289" rtlCol="0">
            <a:normAutofit fontScale="85000" lnSpcReduction="20000"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hlinkClick r:id="rId5"/>
              </a:rPr>
              <a:t>linkedin.com/in/gaborhalaszi/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82659DD-B58A-4FAA-961C-53C08D138320}"/>
              </a:ext>
            </a:extLst>
          </p:cNvPr>
          <p:cNvSpPr txBox="1">
            <a:spLocks/>
          </p:cNvSpPr>
          <p:nvPr/>
        </p:nvSpPr>
        <p:spPr>
          <a:xfrm>
            <a:off x="399323" y="3387801"/>
            <a:ext cx="899279" cy="264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68576" tIns="54861" rIns="68576" bIns="54861" rtlCol="0" anchor="ctr" anchorCtr="0">
            <a:noAutofit/>
          </a:bodyPr>
          <a:lstStyle>
            <a:lvl1pPr indent="0">
              <a:spcBef>
                <a:spcPts val="0"/>
              </a:spcBef>
              <a:spcAft>
                <a:spcPts val="300"/>
              </a:spcAft>
              <a:buFont typeface="Arial"/>
              <a:buNone/>
              <a:defRPr sz="1000" b="0" i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228582" indent="-228582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/>
            </a:lvl2pPr>
            <a:lvl3pPr marL="457166" indent="-228582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>
                <a:solidFill>
                  <a:schemeClr val="tx2"/>
                </a:solidFill>
              </a:defRPr>
            </a:lvl3pPr>
            <a:lvl4pPr marL="649176" indent="-171438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>
                <a:solidFill>
                  <a:schemeClr val="tx2"/>
                </a:solidFill>
              </a:defRPr>
            </a:lvl4pPr>
            <a:lvl5pPr marL="813756" indent="-171438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>
                <a:solidFill>
                  <a:schemeClr val="tx2"/>
                </a:solidFill>
              </a:defRPr>
            </a:lvl5pPr>
            <a:lvl6pPr marL="1885809" indent="-171438">
              <a:spcBef>
                <a:spcPct val="20000"/>
              </a:spcBef>
              <a:buFont typeface="Arial"/>
              <a:buChar char="•"/>
              <a:defRPr sz="1500"/>
            </a:lvl6pPr>
            <a:lvl7pPr marL="2228684" indent="-171438">
              <a:spcBef>
                <a:spcPct val="20000"/>
              </a:spcBef>
              <a:buFont typeface="Arial"/>
              <a:buChar char="•"/>
              <a:defRPr sz="1500"/>
            </a:lvl7pPr>
            <a:lvl8pPr marL="2571558" indent="-171438">
              <a:spcBef>
                <a:spcPct val="20000"/>
              </a:spcBef>
              <a:buFont typeface="Arial"/>
              <a:buChar char="•"/>
              <a:defRPr sz="1500"/>
            </a:lvl8pPr>
            <a:lvl9pPr marL="2914433" indent="-171438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147030662"/>
      </p:ext>
    </p:extLst>
  </p:cSld>
  <p:clrMapOvr>
    <a:masterClrMapping/>
  </p:clrMapOvr>
</p:sld>
</file>

<file path=ppt/theme/theme1.xml><?xml version="1.0" encoding="utf-8"?>
<a:theme xmlns:a="http://schemas.openxmlformats.org/drawingml/2006/main" name="Header &amp; Footer Slides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 Header &amp;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s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Header &amp; Footer Slides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3C081-4081-47AD-A9A6-9F18F525DA1D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39823</TotalTime>
  <Words>726</Words>
  <Application>Microsoft Office PowerPoint</Application>
  <PresentationFormat>On-screen Show (16:9)</PresentationFormat>
  <Paragraphs>141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Lucida Grande</vt:lpstr>
      <vt:lpstr>Trebuchet MS</vt:lpstr>
      <vt:lpstr>Header &amp; Footer Slides</vt:lpstr>
      <vt:lpstr>No Header &amp; Footer</vt:lpstr>
      <vt:lpstr>Cover Slides</vt:lpstr>
      <vt:lpstr>2_Header &amp; Footer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orgmarketingbrandbaselineteam@epam.com</dc:creator>
  <cp:lastModifiedBy>Gabor Halaszi</cp:lastModifiedBy>
  <cp:revision>1718</cp:revision>
  <cp:lastPrinted>2019-09-20T11:31:13Z</cp:lastPrinted>
  <dcterms:created xsi:type="dcterms:W3CDTF">2014-07-08T13:27:24Z</dcterms:created>
  <dcterms:modified xsi:type="dcterms:W3CDTF">2019-09-25T14:07:24Z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0x010100B0E9A4A7D20EA84CAA39F80EA2A19865</vt:lpwstr>
  </property>
</Properties>
</file>