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1"/>
  </p:notesMasterIdLst>
  <p:sldIdLst>
    <p:sldId id="274" r:id="rId2"/>
    <p:sldId id="257" r:id="rId3"/>
    <p:sldId id="258" r:id="rId4"/>
    <p:sldId id="265" r:id="rId5"/>
    <p:sldId id="268" r:id="rId6"/>
    <p:sldId id="271" r:id="rId7"/>
    <p:sldId id="264" r:id="rId8"/>
    <p:sldId id="270" r:id="rId9"/>
    <p:sldId id="266" r:id="rId10"/>
    <p:sldId id="267" r:id="rId11"/>
    <p:sldId id="269" r:id="rId12"/>
    <p:sldId id="273" r:id="rId13"/>
    <p:sldId id="279" r:id="rId14"/>
    <p:sldId id="275" r:id="rId15"/>
    <p:sldId id="280" r:id="rId16"/>
    <p:sldId id="276" r:id="rId17"/>
    <p:sldId id="290" r:id="rId18"/>
    <p:sldId id="291" r:id="rId19"/>
    <p:sldId id="292" r:id="rId20"/>
    <p:sldId id="293" r:id="rId21"/>
    <p:sldId id="294" r:id="rId22"/>
    <p:sldId id="282" r:id="rId23"/>
    <p:sldId id="277" r:id="rId24"/>
    <p:sldId id="284" r:id="rId25"/>
    <p:sldId id="283" r:id="rId26"/>
    <p:sldId id="286" r:id="rId27"/>
    <p:sldId id="281" r:id="rId28"/>
    <p:sldId id="287" r:id="rId29"/>
    <p:sldId id="288" r:id="rId30"/>
    <p:sldId id="296" r:id="rId31"/>
    <p:sldId id="300" r:id="rId32"/>
    <p:sldId id="289" r:id="rId33"/>
    <p:sldId id="297" r:id="rId34"/>
    <p:sldId id="298" r:id="rId35"/>
    <p:sldId id="285" r:id="rId36"/>
    <p:sldId id="295" r:id="rId37"/>
    <p:sldId id="299" r:id="rId38"/>
    <p:sldId id="272" r:id="rId39"/>
    <p:sldId id="262" r:id="rId4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Franklin Gothic Demi" panose="020B0703020102020204" pitchFamily="34" charset="0"/>
      <p:regular r:id="rId46"/>
      <p:italic r:id="rId47"/>
    </p:embeddedFont>
    <p:embeddedFont>
      <p:font typeface="Franklin Gothic Book" panose="020B0503020102020204" pitchFamily="34" charset="0"/>
      <p:regular r:id="rId48"/>
      <p:italic r:id="rId49"/>
    </p:embeddedFont>
    <p:embeddedFont>
      <p:font typeface="Franklin Gothic Demi Cond" panose="020B0706030402020204" pitchFamily="34" charset="0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3800" autoAdjust="0"/>
  </p:normalViewPr>
  <p:slideViewPr>
    <p:cSldViewPr>
      <p:cViewPr varScale="1">
        <p:scale>
          <a:sx n="78" d="100"/>
          <a:sy n="78" d="100"/>
        </p:scale>
        <p:origin x="-108" y="-8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A558F-46B4-45B6-9D01-E9CED30D402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CF664-3C82-4B68-A1AC-DC7340AE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7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transparency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664-3C82-4B68-A1AC-DC7340AEF5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13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timeboxing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664-3C82-4B68-A1AC-DC7340AEF5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79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scope</a:t>
            </a:r>
            <a:r>
              <a:rPr lang="hu-HU" dirty="0" smtClean="0"/>
              <a:t>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664-3C82-4B68-A1AC-DC7340AEF5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20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self</a:t>
            </a:r>
            <a:r>
              <a:rPr lang="hu-HU" dirty="0" smtClean="0"/>
              <a:t> </a:t>
            </a:r>
            <a:r>
              <a:rPr lang="hu-HU" dirty="0" err="1" smtClean="0"/>
              <a:t>organozation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664-3C82-4B68-A1AC-DC7340AEF5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8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47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-SECTION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effectLst/>
        </p:spPr>
        <p:txBody>
          <a:bodyPr anchor="ctr"/>
          <a:lstStyle>
            <a:lvl1pPr algn="ctr">
              <a:lnSpc>
                <a:spcPts val="6000"/>
              </a:lnSpc>
              <a:defRPr sz="5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 err="1" smtClean="0"/>
              <a:t>SECTION</a:t>
            </a:r>
            <a:r>
              <a:rPr lang="hu-HU" dirty="0" smtClean="0"/>
              <a:t> </a:t>
            </a:r>
            <a:r>
              <a:rPr lang="hu-HU" dirty="0" err="1" smtClean="0"/>
              <a:t>TITLE</a:t>
            </a:r>
            <a:r>
              <a:rPr lang="hu-HU" dirty="0" smtClean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0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-RED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573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effectLst/>
        </p:spPr>
        <p:txBody>
          <a:bodyPr anchor="ctr"/>
          <a:lstStyle>
            <a:lvl1pPr algn="ctr">
              <a:lnSpc>
                <a:spcPts val="6000"/>
              </a:lnSpc>
              <a:defRPr sz="5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 err="1" smtClean="0"/>
              <a:t>SLIDE</a:t>
            </a:r>
            <a:r>
              <a:rPr lang="hu-HU" dirty="0" smtClean="0"/>
              <a:t> </a:t>
            </a:r>
            <a:r>
              <a:rPr lang="hu-HU" dirty="0" err="1" smtClean="0"/>
              <a:t>TITLE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2 </a:t>
            </a:r>
            <a:r>
              <a:rPr lang="hu-HU" dirty="0" err="1" smtClean="0"/>
              <a:t>LINES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227934"/>
            <a:ext cx="1584176" cy="27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34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-END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21" y="2323803"/>
            <a:ext cx="2806958" cy="49589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0" y="321982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noProof="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I build</a:t>
            </a:r>
            <a:r>
              <a:rPr lang="en-US" sz="1400" baseline="0" noProof="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happy companies</a:t>
            </a:r>
            <a:r>
              <a:rPr lang="hu-HU" sz="1400" baseline="0" noProof="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  <a:endParaRPr lang="en-US" sz="1400" noProof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7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-TEXT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8784976" cy="4752528"/>
          </a:xfrm>
          <a:prstGeom prst="rect">
            <a:avLst/>
          </a:prstGeom>
          <a:effectLst/>
        </p:spPr>
        <p:txBody>
          <a:bodyPr anchor="t"/>
          <a:lstStyle>
            <a:lvl1pPr algn="l">
              <a:lnSpc>
                <a:spcPts val="6000"/>
              </a:lnSpc>
              <a:defRPr sz="6600" baseline="0">
                <a:solidFill>
                  <a:srgbClr val="FF0000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 smtClean="0"/>
              <a:t>TEXT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SLIDES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MULTIPLE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88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-TEXT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8784976" cy="4752528"/>
          </a:xfrm>
          <a:prstGeom prst="rect">
            <a:avLst/>
          </a:prstGeom>
          <a:effectLst/>
        </p:spPr>
        <p:txBody>
          <a:bodyPr anchor="ctr"/>
          <a:lstStyle>
            <a:lvl1pPr algn="ctr">
              <a:lnSpc>
                <a:spcPts val="6000"/>
              </a:lnSpc>
              <a:defRPr sz="6600" baseline="0">
                <a:solidFill>
                  <a:srgbClr val="FF0000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 smtClean="0"/>
              <a:t>TEXT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SLIDES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MULTIPLE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34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-TEXT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8784976" cy="4752528"/>
          </a:xfrm>
          <a:prstGeom prst="rect">
            <a:avLst/>
          </a:prstGeom>
          <a:effectLst/>
        </p:spPr>
        <p:txBody>
          <a:bodyPr anchor="b"/>
          <a:lstStyle>
            <a:lvl1pPr algn="r">
              <a:lnSpc>
                <a:spcPts val="6000"/>
              </a:lnSpc>
              <a:defRPr sz="6600" baseline="0">
                <a:solidFill>
                  <a:srgbClr val="FF0000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 smtClean="0"/>
              <a:t>TEXT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SLIDES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MULTIPLE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21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-TEX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8784976" cy="4752528"/>
          </a:xfrm>
          <a:prstGeom prst="rect">
            <a:avLst/>
          </a:prstGeom>
          <a:effectLst/>
        </p:spPr>
        <p:txBody>
          <a:bodyPr anchor="t"/>
          <a:lstStyle>
            <a:lvl1pPr algn="l">
              <a:lnSpc>
                <a:spcPts val="6000"/>
              </a:lnSpc>
              <a:defRPr sz="6600" baseline="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 smtClean="0"/>
              <a:t>TEXT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SLIDES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MULTIPLE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3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-TEX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8784976" cy="4752528"/>
          </a:xfrm>
          <a:prstGeom prst="rect">
            <a:avLst/>
          </a:prstGeom>
          <a:effectLst/>
        </p:spPr>
        <p:txBody>
          <a:bodyPr anchor="ctr"/>
          <a:lstStyle>
            <a:lvl1pPr algn="ctr">
              <a:lnSpc>
                <a:spcPts val="6000"/>
              </a:lnSpc>
              <a:defRPr sz="6600" baseline="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 smtClean="0"/>
              <a:t>TEXT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SLIDES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MULTIPLE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8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-TEX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8784976" cy="4752528"/>
          </a:xfrm>
          <a:prstGeom prst="rect">
            <a:avLst/>
          </a:prstGeom>
          <a:effectLst/>
        </p:spPr>
        <p:txBody>
          <a:bodyPr anchor="b"/>
          <a:lstStyle>
            <a:lvl1pPr algn="r">
              <a:lnSpc>
                <a:spcPts val="6000"/>
              </a:lnSpc>
              <a:defRPr sz="6600" baseline="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 smtClean="0"/>
              <a:t>TEXT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SLIDES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MULTIPLE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32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-SECTION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effectLst/>
        </p:spPr>
        <p:txBody>
          <a:bodyPr anchor="ctr"/>
          <a:lstStyle>
            <a:lvl1pPr algn="ctr">
              <a:lnSpc>
                <a:spcPts val="6000"/>
              </a:lnSpc>
              <a:defRPr sz="5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 err="1" smtClean="0"/>
              <a:t>SECTION</a:t>
            </a:r>
            <a:r>
              <a:rPr lang="hu-HU" dirty="0" smtClean="0"/>
              <a:t> </a:t>
            </a:r>
            <a:r>
              <a:rPr lang="hu-HU" dirty="0" err="1" smtClean="0"/>
              <a:t>TITLE</a:t>
            </a:r>
            <a:r>
              <a:rPr lang="hu-HU" dirty="0" smtClean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46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TITLE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effectLst/>
        </p:spPr>
        <p:txBody>
          <a:bodyPr anchor="ctr"/>
          <a:lstStyle>
            <a:lvl1pPr algn="ctr">
              <a:lnSpc>
                <a:spcPts val="6000"/>
              </a:lnSpc>
              <a:defRPr sz="5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 err="1" smtClean="0"/>
              <a:t>SECTION</a:t>
            </a:r>
            <a:r>
              <a:rPr lang="hu-HU" dirty="0" smtClean="0"/>
              <a:t> </a:t>
            </a:r>
            <a:r>
              <a:rPr lang="hu-HU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17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54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3" r:id="rId3"/>
    <p:sldLayoutId id="2147483652" r:id="rId4"/>
    <p:sldLayoutId id="2147483654" r:id="rId5"/>
    <p:sldLayoutId id="2147483656" r:id="rId6"/>
    <p:sldLayoutId id="2147483655" r:id="rId7"/>
    <p:sldLayoutId id="2147483658" r:id="rId8"/>
    <p:sldLayoutId id="2147483651" r:id="rId9"/>
    <p:sldLayoutId id="2147483659" r:id="rId10"/>
    <p:sldLayoutId id="2147483661" r:id="rId11"/>
    <p:sldLayoutId id="2147483649" r:id="rId12"/>
    <p:sldLayoutId id="2147483657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jpe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27584" y="771550"/>
            <a:ext cx="2160240" cy="2304256"/>
            <a:chOff x="2809875" y="746126"/>
            <a:chExt cx="3554412" cy="3675062"/>
          </a:xfrm>
        </p:grpSpPr>
        <p:sp>
          <p:nvSpPr>
            <p:cNvPr id="4" name="Freeform 7"/>
            <p:cNvSpPr>
              <a:spLocks noEditPoints="1"/>
            </p:cNvSpPr>
            <p:nvPr/>
          </p:nvSpPr>
          <p:spPr bwMode="auto">
            <a:xfrm>
              <a:off x="2876550" y="746126"/>
              <a:ext cx="2459037" cy="1341438"/>
            </a:xfrm>
            <a:custGeom>
              <a:avLst/>
              <a:gdLst>
                <a:gd name="T0" fmla="*/ 1597 w 9039"/>
                <a:gd name="T1" fmla="*/ 3083 h 4931"/>
                <a:gd name="T2" fmla="*/ 762 w 9039"/>
                <a:gd name="T3" fmla="*/ 3083 h 4931"/>
                <a:gd name="T4" fmla="*/ 762 w 9039"/>
                <a:gd name="T5" fmla="*/ 4931 h 4931"/>
                <a:gd name="T6" fmla="*/ 0 w 9039"/>
                <a:gd name="T7" fmla="*/ 4931 h 4931"/>
                <a:gd name="T8" fmla="*/ 0 w 9039"/>
                <a:gd name="T9" fmla="*/ 0 h 4931"/>
                <a:gd name="T10" fmla="*/ 1846 w 9039"/>
                <a:gd name="T11" fmla="*/ 0 h 4931"/>
                <a:gd name="T12" fmla="*/ 1846 w 9039"/>
                <a:gd name="T13" fmla="*/ 1176 h 4931"/>
                <a:gd name="T14" fmla="*/ 762 w 9039"/>
                <a:gd name="T15" fmla="*/ 1176 h 4931"/>
                <a:gd name="T16" fmla="*/ 762 w 9039"/>
                <a:gd name="T17" fmla="*/ 1974 h 4931"/>
                <a:gd name="T18" fmla="*/ 1597 w 9039"/>
                <a:gd name="T19" fmla="*/ 1974 h 4931"/>
                <a:gd name="T20" fmla="*/ 1597 w 9039"/>
                <a:gd name="T21" fmla="*/ 3083 h 4931"/>
                <a:gd name="T22" fmla="*/ 4017 w 9039"/>
                <a:gd name="T23" fmla="*/ 3756 h 4931"/>
                <a:gd name="T24" fmla="*/ 4017 w 9039"/>
                <a:gd name="T25" fmla="*/ 4931 h 4931"/>
                <a:gd name="T26" fmla="*/ 2094 w 9039"/>
                <a:gd name="T27" fmla="*/ 4931 h 4931"/>
                <a:gd name="T28" fmla="*/ 2094 w 9039"/>
                <a:gd name="T29" fmla="*/ 0 h 4931"/>
                <a:gd name="T30" fmla="*/ 4017 w 9039"/>
                <a:gd name="T31" fmla="*/ 0 h 4931"/>
                <a:gd name="T32" fmla="*/ 4017 w 9039"/>
                <a:gd name="T33" fmla="*/ 1139 h 4931"/>
                <a:gd name="T34" fmla="*/ 2864 w 9039"/>
                <a:gd name="T35" fmla="*/ 1139 h 4931"/>
                <a:gd name="T36" fmla="*/ 2864 w 9039"/>
                <a:gd name="T37" fmla="*/ 1856 h 4931"/>
                <a:gd name="T38" fmla="*/ 3795 w 9039"/>
                <a:gd name="T39" fmla="*/ 1856 h 4931"/>
                <a:gd name="T40" fmla="*/ 3795 w 9039"/>
                <a:gd name="T41" fmla="*/ 2950 h 4931"/>
                <a:gd name="T42" fmla="*/ 2864 w 9039"/>
                <a:gd name="T43" fmla="*/ 2950 h 4931"/>
                <a:gd name="T44" fmla="*/ 2864 w 9039"/>
                <a:gd name="T45" fmla="*/ 3756 h 4931"/>
                <a:gd name="T46" fmla="*/ 4017 w 9039"/>
                <a:gd name="T47" fmla="*/ 3756 h 4931"/>
                <a:gd name="T48" fmla="*/ 5784 w 9039"/>
                <a:gd name="T49" fmla="*/ 4931 h 4931"/>
                <a:gd name="T50" fmla="*/ 5643 w 9039"/>
                <a:gd name="T51" fmla="*/ 3963 h 4931"/>
                <a:gd name="T52" fmla="*/ 4948 w 9039"/>
                <a:gd name="T53" fmla="*/ 3963 h 4931"/>
                <a:gd name="T54" fmla="*/ 4798 w 9039"/>
                <a:gd name="T55" fmla="*/ 4931 h 4931"/>
                <a:gd name="T56" fmla="*/ 4162 w 9039"/>
                <a:gd name="T57" fmla="*/ 4931 h 4931"/>
                <a:gd name="T58" fmla="*/ 4952 w 9039"/>
                <a:gd name="T59" fmla="*/ 0 h 4931"/>
                <a:gd name="T60" fmla="*/ 5781 w 9039"/>
                <a:gd name="T61" fmla="*/ 0 h 4931"/>
                <a:gd name="T62" fmla="*/ 6584 w 9039"/>
                <a:gd name="T63" fmla="*/ 4931 h 4931"/>
                <a:gd name="T64" fmla="*/ 5784 w 9039"/>
                <a:gd name="T65" fmla="*/ 4931 h 4931"/>
                <a:gd name="T66" fmla="*/ 5091 w 9039"/>
                <a:gd name="T67" fmla="*/ 2883 h 4931"/>
                <a:gd name="T68" fmla="*/ 5499 w 9039"/>
                <a:gd name="T69" fmla="*/ 2883 h 4931"/>
                <a:gd name="T70" fmla="*/ 5294 w 9039"/>
                <a:gd name="T71" fmla="*/ 1455 h 4931"/>
                <a:gd name="T72" fmla="*/ 5091 w 9039"/>
                <a:gd name="T73" fmla="*/ 2883 h 4931"/>
                <a:gd name="T74" fmla="*/ 9039 w 9039"/>
                <a:gd name="T75" fmla="*/ 4931 h 4931"/>
                <a:gd name="T76" fmla="*/ 8170 w 9039"/>
                <a:gd name="T77" fmla="*/ 4931 h 4931"/>
                <a:gd name="T78" fmla="*/ 7794 w 9039"/>
                <a:gd name="T79" fmla="*/ 3046 h 4931"/>
                <a:gd name="T80" fmla="*/ 7553 w 9039"/>
                <a:gd name="T81" fmla="*/ 3046 h 4931"/>
                <a:gd name="T82" fmla="*/ 7553 w 9039"/>
                <a:gd name="T83" fmla="*/ 4931 h 4931"/>
                <a:gd name="T84" fmla="*/ 6767 w 9039"/>
                <a:gd name="T85" fmla="*/ 4931 h 4931"/>
                <a:gd name="T86" fmla="*/ 6767 w 9039"/>
                <a:gd name="T87" fmla="*/ 0 h 4931"/>
                <a:gd name="T88" fmla="*/ 8101 w 9039"/>
                <a:gd name="T89" fmla="*/ 0 h 4931"/>
                <a:gd name="T90" fmla="*/ 8787 w 9039"/>
                <a:gd name="T91" fmla="*/ 399 h 4931"/>
                <a:gd name="T92" fmla="*/ 9031 w 9039"/>
                <a:gd name="T93" fmla="*/ 1453 h 4931"/>
                <a:gd name="T94" fmla="*/ 8941 w 9039"/>
                <a:gd name="T95" fmla="*/ 2207 h 4931"/>
                <a:gd name="T96" fmla="*/ 8576 w 9039"/>
                <a:gd name="T97" fmla="*/ 2784 h 4931"/>
                <a:gd name="T98" fmla="*/ 9039 w 9039"/>
                <a:gd name="T99" fmla="*/ 4931 h 4931"/>
                <a:gd name="T100" fmla="*/ 7553 w 9039"/>
                <a:gd name="T101" fmla="*/ 1996 h 4931"/>
                <a:gd name="T102" fmla="*/ 7888 w 9039"/>
                <a:gd name="T103" fmla="*/ 1996 h 4931"/>
                <a:gd name="T104" fmla="*/ 8125 w 9039"/>
                <a:gd name="T105" fmla="*/ 1877 h 4931"/>
                <a:gd name="T106" fmla="*/ 8215 w 9039"/>
                <a:gd name="T107" fmla="*/ 1524 h 4931"/>
                <a:gd name="T108" fmla="*/ 7914 w 9039"/>
                <a:gd name="T109" fmla="*/ 1050 h 4931"/>
                <a:gd name="T110" fmla="*/ 7553 w 9039"/>
                <a:gd name="T111" fmla="*/ 1050 h 4931"/>
                <a:gd name="T112" fmla="*/ 7553 w 9039"/>
                <a:gd name="T113" fmla="*/ 1996 h 4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39" h="4931">
                  <a:moveTo>
                    <a:pt x="1597" y="3083"/>
                  </a:moveTo>
                  <a:lnTo>
                    <a:pt x="762" y="3083"/>
                  </a:lnTo>
                  <a:lnTo>
                    <a:pt x="762" y="4931"/>
                  </a:lnTo>
                  <a:lnTo>
                    <a:pt x="0" y="4931"/>
                  </a:lnTo>
                  <a:lnTo>
                    <a:pt x="0" y="0"/>
                  </a:lnTo>
                  <a:lnTo>
                    <a:pt x="1846" y="0"/>
                  </a:lnTo>
                  <a:lnTo>
                    <a:pt x="1846" y="1176"/>
                  </a:lnTo>
                  <a:lnTo>
                    <a:pt x="762" y="1176"/>
                  </a:lnTo>
                  <a:lnTo>
                    <a:pt x="762" y="1974"/>
                  </a:lnTo>
                  <a:lnTo>
                    <a:pt x="1597" y="1974"/>
                  </a:lnTo>
                  <a:lnTo>
                    <a:pt x="1597" y="3083"/>
                  </a:lnTo>
                  <a:close/>
                  <a:moveTo>
                    <a:pt x="4017" y="3756"/>
                  </a:moveTo>
                  <a:lnTo>
                    <a:pt x="4017" y="4931"/>
                  </a:lnTo>
                  <a:lnTo>
                    <a:pt x="2094" y="4931"/>
                  </a:lnTo>
                  <a:lnTo>
                    <a:pt x="2094" y="0"/>
                  </a:lnTo>
                  <a:lnTo>
                    <a:pt x="4017" y="0"/>
                  </a:lnTo>
                  <a:lnTo>
                    <a:pt x="4017" y="1139"/>
                  </a:lnTo>
                  <a:lnTo>
                    <a:pt x="2864" y="1139"/>
                  </a:lnTo>
                  <a:lnTo>
                    <a:pt x="2864" y="1856"/>
                  </a:lnTo>
                  <a:lnTo>
                    <a:pt x="3795" y="1856"/>
                  </a:lnTo>
                  <a:lnTo>
                    <a:pt x="3795" y="2950"/>
                  </a:lnTo>
                  <a:lnTo>
                    <a:pt x="2864" y="2950"/>
                  </a:lnTo>
                  <a:lnTo>
                    <a:pt x="2864" y="3756"/>
                  </a:lnTo>
                  <a:lnTo>
                    <a:pt x="4017" y="3756"/>
                  </a:lnTo>
                  <a:close/>
                  <a:moveTo>
                    <a:pt x="5784" y="4931"/>
                  </a:moveTo>
                  <a:lnTo>
                    <a:pt x="5643" y="3963"/>
                  </a:lnTo>
                  <a:lnTo>
                    <a:pt x="4948" y="3963"/>
                  </a:lnTo>
                  <a:lnTo>
                    <a:pt x="4798" y="4931"/>
                  </a:lnTo>
                  <a:lnTo>
                    <a:pt x="4162" y="4931"/>
                  </a:lnTo>
                  <a:lnTo>
                    <a:pt x="4952" y="0"/>
                  </a:lnTo>
                  <a:lnTo>
                    <a:pt x="5781" y="0"/>
                  </a:lnTo>
                  <a:lnTo>
                    <a:pt x="6584" y="4931"/>
                  </a:lnTo>
                  <a:lnTo>
                    <a:pt x="5784" y="4931"/>
                  </a:lnTo>
                  <a:close/>
                  <a:moveTo>
                    <a:pt x="5091" y="2883"/>
                  </a:moveTo>
                  <a:lnTo>
                    <a:pt x="5499" y="2883"/>
                  </a:lnTo>
                  <a:lnTo>
                    <a:pt x="5294" y="1455"/>
                  </a:lnTo>
                  <a:lnTo>
                    <a:pt x="5091" y="2883"/>
                  </a:lnTo>
                  <a:close/>
                  <a:moveTo>
                    <a:pt x="9039" y="4931"/>
                  </a:moveTo>
                  <a:lnTo>
                    <a:pt x="8170" y="4931"/>
                  </a:lnTo>
                  <a:lnTo>
                    <a:pt x="7794" y="3046"/>
                  </a:lnTo>
                  <a:lnTo>
                    <a:pt x="7553" y="3046"/>
                  </a:lnTo>
                  <a:lnTo>
                    <a:pt x="7553" y="4931"/>
                  </a:lnTo>
                  <a:lnTo>
                    <a:pt x="6767" y="4931"/>
                  </a:lnTo>
                  <a:lnTo>
                    <a:pt x="6767" y="0"/>
                  </a:lnTo>
                  <a:lnTo>
                    <a:pt x="8101" y="0"/>
                  </a:lnTo>
                  <a:cubicBezTo>
                    <a:pt x="8396" y="0"/>
                    <a:pt x="8624" y="133"/>
                    <a:pt x="8787" y="399"/>
                  </a:cubicBezTo>
                  <a:cubicBezTo>
                    <a:pt x="8950" y="665"/>
                    <a:pt x="9031" y="1017"/>
                    <a:pt x="9031" y="1453"/>
                  </a:cubicBezTo>
                  <a:cubicBezTo>
                    <a:pt x="9031" y="1737"/>
                    <a:pt x="9001" y="1989"/>
                    <a:pt x="8941" y="2207"/>
                  </a:cubicBezTo>
                  <a:cubicBezTo>
                    <a:pt x="8881" y="2425"/>
                    <a:pt x="8760" y="2617"/>
                    <a:pt x="8576" y="2784"/>
                  </a:cubicBezTo>
                  <a:lnTo>
                    <a:pt x="9039" y="4931"/>
                  </a:lnTo>
                  <a:close/>
                  <a:moveTo>
                    <a:pt x="7553" y="1996"/>
                  </a:moveTo>
                  <a:lnTo>
                    <a:pt x="7888" y="1996"/>
                  </a:lnTo>
                  <a:cubicBezTo>
                    <a:pt x="7986" y="1996"/>
                    <a:pt x="8065" y="1957"/>
                    <a:pt x="8125" y="1877"/>
                  </a:cubicBezTo>
                  <a:cubicBezTo>
                    <a:pt x="8185" y="1797"/>
                    <a:pt x="8215" y="1680"/>
                    <a:pt x="8215" y="1524"/>
                  </a:cubicBezTo>
                  <a:cubicBezTo>
                    <a:pt x="8215" y="1208"/>
                    <a:pt x="8115" y="1050"/>
                    <a:pt x="7914" y="1050"/>
                  </a:cubicBezTo>
                  <a:lnTo>
                    <a:pt x="7553" y="1050"/>
                  </a:lnTo>
                  <a:lnTo>
                    <a:pt x="7553" y="199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8"/>
            <p:cNvSpPr>
              <a:spLocks noEditPoints="1"/>
            </p:cNvSpPr>
            <p:nvPr/>
          </p:nvSpPr>
          <p:spPr bwMode="auto">
            <a:xfrm>
              <a:off x="2832100" y="2197101"/>
              <a:ext cx="3524250" cy="855663"/>
            </a:xfrm>
            <a:custGeom>
              <a:avLst/>
              <a:gdLst>
                <a:gd name="T0" fmla="*/ 1979 w 12951"/>
                <a:gd name="T1" fmla="*/ 3101 h 3147"/>
                <a:gd name="T2" fmla="*/ 0 w 12951"/>
                <a:gd name="T3" fmla="*/ 2520 h 3147"/>
                <a:gd name="T4" fmla="*/ 78 w 12951"/>
                <a:gd name="T5" fmla="*/ 752 h 3147"/>
                <a:gd name="T6" fmla="*/ 1947 w 12951"/>
                <a:gd name="T7" fmla="*/ 46 h 3147"/>
                <a:gd name="T8" fmla="*/ 923 w 12951"/>
                <a:gd name="T9" fmla="*/ 2382 h 3147"/>
                <a:gd name="T10" fmla="*/ 3275 w 12951"/>
                <a:gd name="T11" fmla="*/ 3147 h 3147"/>
                <a:gd name="T12" fmla="*/ 2139 w 12951"/>
                <a:gd name="T13" fmla="*/ 1577 h 3147"/>
                <a:gd name="T14" fmla="*/ 3282 w 12951"/>
                <a:gd name="T15" fmla="*/ 0 h 3147"/>
                <a:gd name="T16" fmla="*/ 4407 w 12951"/>
                <a:gd name="T17" fmla="*/ 1543 h 3147"/>
                <a:gd name="T18" fmla="*/ 3275 w 12951"/>
                <a:gd name="T19" fmla="*/ 3147 h 3147"/>
                <a:gd name="T20" fmla="*/ 3540 w 12951"/>
                <a:gd name="T21" fmla="*/ 2248 h 3147"/>
                <a:gd name="T22" fmla="*/ 3286 w 12951"/>
                <a:gd name="T23" fmla="*/ 692 h 3147"/>
                <a:gd name="T24" fmla="*/ 3272 w 12951"/>
                <a:gd name="T25" fmla="*/ 2456 h 3147"/>
                <a:gd name="T26" fmla="*/ 7304 w 12951"/>
                <a:gd name="T27" fmla="*/ 3101 h 3147"/>
                <a:gd name="T28" fmla="*/ 6625 w 12951"/>
                <a:gd name="T29" fmla="*/ 917 h 3147"/>
                <a:gd name="T30" fmla="*/ 5718 w 12951"/>
                <a:gd name="T31" fmla="*/ 3101 h 3147"/>
                <a:gd name="T32" fmla="*/ 5261 w 12951"/>
                <a:gd name="T33" fmla="*/ 3101 h 3147"/>
                <a:gd name="T34" fmla="*/ 4714 w 12951"/>
                <a:gd name="T35" fmla="*/ 46 h 3147"/>
                <a:gd name="T36" fmla="*/ 6012 w 12951"/>
                <a:gd name="T37" fmla="*/ 1669 h 3147"/>
                <a:gd name="T38" fmla="*/ 7304 w 12951"/>
                <a:gd name="T39" fmla="*/ 46 h 3147"/>
                <a:gd name="T40" fmla="*/ 7717 w 12951"/>
                <a:gd name="T41" fmla="*/ 46 h 3147"/>
                <a:gd name="T42" fmla="*/ 9477 w 12951"/>
                <a:gd name="T43" fmla="*/ 290 h 3147"/>
                <a:gd name="T44" fmla="*/ 9550 w 12951"/>
                <a:gd name="T45" fmla="*/ 1259 h 3147"/>
                <a:gd name="T46" fmla="*/ 9714 w 12951"/>
                <a:gd name="T47" fmla="*/ 2225 h 3147"/>
                <a:gd name="T48" fmla="*/ 8853 w 12951"/>
                <a:gd name="T49" fmla="*/ 3101 h 3147"/>
                <a:gd name="T50" fmla="*/ 8389 w 12951"/>
                <a:gd name="T51" fmla="*/ 1214 h 3147"/>
                <a:gd name="T52" fmla="*/ 8911 w 12951"/>
                <a:gd name="T53" fmla="*/ 1132 h 3147"/>
                <a:gd name="T54" fmla="*/ 8718 w 12951"/>
                <a:gd name="T55" fmla="*/ 701 h 3147"/>
                <a:gd name="T56" fmla="*/ 8389 w 12951"/>
                <a:gd name="T57" fmla="*/ 1214 h 3147"/>
                <a:gd name="T58" fmla="*/ 8748 w 12951"/>
                <a:gd name="T59" fmla="*/ 2424 h 3147"/>
                <a:gd name="T60" fmla="*/ 9007 w 12951"/>
                <a:gd name="T61" fmla="*/ 2149 h 3147"/>
                <a:gd name="T62" fmla="*/ 8724 w 12951"/>
                <a:gd name="T63" fmla="*/ 1865 h 3147"/>
                <a:gd name="T64" fmla="*/ 8389 w 12951"/>
                <a:gd name="T65" fmla="*/ 2424 h 3147"/>
                <a:gd name="T66" fmla="*/ 10745 w 12951"/>
                <a:gd name="T67" fmla="*/ 3101 h 3147"/>
                <a:gd name="T68" fmla="*/ 10012 w 12951"/>
                <a:gd name="T69" fmla="*/ 46 h 3147"/>
                <a:gd name="T70" fmla="*/ 12951 w 12951"/>
                <a:gd name="T71" fmla="*/ 2373 h 3147"/>
                <a:gd name="T72" fmla="*/ 11158 w 12951"/>
                <a:gd name="T73" fmla="*/ 3101 h 3147"/>
                <a:gd name="T74" fmla="*/ 12951 w 12951"/>
                <a:gd name="T75" fmla="*/ 46 h 3147"/>
                <a:gd name="T76" fmla="*/ 11876 w 12951"/>
                <a:gd name="T77" fmla="*/ 752 h 3147"/>
                <a:gd name="T78" fmla="*/ 12744 w 12951"/>
                <a:gd name="T79" fmla="*/ 1196 h 3147"/>
                <a:gd name="T80" fmla="*/ 11876 w 12951"/>
                <a:gd name="T81" fmla="*/ 1874 h 3147"/>
                <a:gd name="T82" fmla="*/ 12951 w 12951"/>
                <a:gd name="T83" fmla="*/ 2373 h 3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951" h="3147">
                  <a:moveTo>
                    <a:pt x="1979" y="2382"/>
                  </a:moveTo>
                  <a:lnTo>
                    <a:pt x="1979" y="3101"/>
                  </a:lnTo>
                  <a:lnTo>
                    <a:pt x="0" y="3101"/>
                  </a:lnTo>
                  <a:lnTo>
                    <a:pt x="0" y="2520"/>
                  </a:lnTo>
                  <a:lnTo>
                    <a:pt x="1051" y="752"/>
                  </a:lnTo>
                  <a:lnTo>
                    <a:pt x="78" y="752"/>
                  </a:lnTo>
                  <a:lnTo>
                    <a:pt x="78" y="46"/>
                  </a:lnTo>
                  <a:lnTo>
                    <a:pt x="1947" y="46"/>
                  </a:lnTo>
                  <a:lnTo>
                    <a:pt x="1947" y="637"/>
                  </a:lnTo>
                  <a:lnTo>
                    <a:pt x="923" y="2382"/>
                  </a:lnTo>
                  <a:lnTo>
                    <a:pt x="1979" y="2382"/>
                  </a:lnTo>
                  <a:close/>
                  <a:moveTo>
                    <a:pt x="3275" y="3147"/>
                  </a:moveTo>
                  <a:cubicBezTo>
                    <a:pt x="2940" y="3147"/>
                    <a:pt x="2667" y="3005"/>
                    <a:pt x="2455" y="2720"/>
                  </a:cubicBezTo>
                  <a:cubicBezTo>
                    <a:pt x="2244" y="2435"/>
                    <a:pt x="2139" y="2054"/>
                    <a:pt x="2139" y="1577"/>
                  </a:cubicBezTo>
                  <a:cubicBezTo>
                    <a:pt x="2139" y="1121"/>
                    <a:pt x="2240" y="744"/>
                    <a:pt x="2442" y="446"/>
                  </a:cubicBezTo>
                  <a:cubicBezTo>
                    <a:pt x="2644" y="149"/>
                    <a:pt x="2924" y="0"/>
                    <a:pt x="3282" y="0"/>
                  </a:cubicBezTo>
                  <a:cubicBezTo>
                    <a:pt x="3614" y="0"/>
                    <a:pt x="3885" y="141"/>
                    <a:pt x="4094" y="421"/>
                  </a:cubicBezTo>
                  <a:cubicBezTo>
                    <a:pt x="4303" y="701"/>
                    <a:pt x="4407" y="1075"/>
                    <a:pt x="4407" y="1543"/>
                  </a:cubicBezTo>
                  <a:cubicBezTo>
                    <a:pt x="4407" y="2028"/>
                    <a:pt x="4302" y="2417"/>
                    <a:pt x="4091" y="2709"/>
                  </a:cubicBezTo>
                  <a:cubicBezTo>
                    <a:pt x="3880" y="3001"/>
                    <a:pt x="3609" y="3147"/>
                    <a:pt x="3275" y="3147"/>
                  </a:cubicBezTo>
                  <a:close/>
                  <a:moveTo>
                    <a:pt x="3272" y="2456"/>
                  </a:moveTo>
                  <a:cubicBezTo>
                    <a:pt x="3396" y="2456"/>
                    <a:pt x="3485" y="2386"/>
                    <a:pt x="3540" y="2248"/>
                  </a:cubicBezTo>
                  <a:cubicBezTo>
                    <a:pt x="3594" y="2110"/>
                    <a:pt x="3621" y="1857"/>
                    <a:pt x="3621" y="1490"/>
                  </a:cubicBezTo>
                  <a:cubicBezTo>
                    <a:pt x="3621" y="958"/>
                    <a:pt x="3509" y="692"/>
                    <a:pt x="3286" y="692"/>
                  </a:cubicBezTo>
                  <a:cubicBezTo>
                    <a:pt x="3045" y="692"/>
                    <a:pt x="2925" y="995"/>
                    <a:pt x="2925" y="1602"/>
                  </a:cubicBezTo>
                  <a:cubicBezTo>
                    <a:pt x="2925" y="2171"/>
                    <a:pt x="3041" y="2456"/>
                    <a:pt x="3272" y="2456"/>
                  </a:cubicBezTo>
                  <a:close/>
                  <a:moveTo>
                    <a:pt x="7304" y="46"/>
                  </a:moveTo>
                  <a:lnTo>
                    <a:pt x="7304" y="3101"/>
                  </a:lnTo>
                  <a:lnTo>
                    <a:pt x="6625" y="3101"/>
                  </a:lnTo>
                  <a:lnTo>
                    <a:pt x="6625" y="917"/>
                  </a:lnTo>
                  <a:lnTo>
                    <a:pt x="6182" y="3101"/>
                  </a:lnTo>
                  <a:lnTo>
                    <a:pt x="5718" y="3101"/>
                  </a:lnTo>
                  <a:lnTo>
                    <a:pt x="5261" y="917"/>
                  </a:lnTo>
                  <a:lnTo>
                    <a:pt x="5261" y="3101"/>
                  </a:lnTo>
                  <a:lnTo>
                    <a:pt x="4714" y="3101"/>
                  </a:lnTo>
                  <a:lnTo>
                    <a:pt x="4714" y="46"/>
                  </a:lnTo>
                  <a:lnTo>
                    <a:pt x="5667" y="46"/>
                  </a:lnTo>
                  <a:lnTo>
                    <a:pt x="6012" y="1669"/>
                  </a:lnTo>
                  <a:lnTo>
                    <a:pt x="6342" y="46"/>
                  </a:lnTo>
                  <a:lnTo>
                    <a:pt x="7304" y="46"/>
                  </a:lnTo>
                  <a:close/>
                  <a:moveTo>
                    <a:pt x="7717" y="3101"/>
                  </a:moveTo>
                  <a:lnTo>
                    <a:pt x="7717" y="46"/>
                  </a:lnTo>
                  <a:lnTo>
                    <a:pt x="8927" y="46"/>
                  </a:lnTo>
                  <a:cubicBezTo>
                    <a:pt x="9178" y="46"/>
                    <a:pt x="9362" y="127"/>
                    <a:pt x="9477" y="290"/>
                  </a:cubicBezTo>
                  <a:cubicBezTo>
                    <a:pt x="9592" y="452"/>
                    <a:pt x="9650" y="638"/>
                    <a:pt x="9650" y="846"/>
                  </a:cubicBezTo>
                  <a:cubicBezTo>
                    <a:pt x="9650" y="998"/>
                    <a:pt x="9617" y="1136"/>
                    <a:pt x="9550" y="1259"/>
                  </a:cubicBezTo>
                  <a:cubicBezTo>
                    <a:pt x="9484" y="1381"/>
                    <a:pt x="9384" y="1466"/>
                    <a:pt x="9253" y="1513"/>
                  </a:cubicBezTo>
                  <a:cubicBezTo>
                    <a:pt x="9561" y="1608"/>
                    <a:pt x="9714" y="1846"/>
                    <a:pt x="9714" y="2225"/>
                  </a:cubicBezTo>
                  <a:cubicBezTo>
                    <a:pt x="9714" y="2453"/>
                    <a:pt x="9660" y="2655"/>
                    <a:pt x="9551" y="2834"/>
                  </a:cubicBezTo>
                  <a:cubicBezTo>
                    <a:pt x="9442" y="3012"/>
                    <a:pt x="9209" y="3101"/>
                    <a:pt x="8853" y="3101"/>
                  </a:cubicBezTo>
                  <a:lnTo>
                    <a:pt x="7717" y="3101"/>
                  </a:lnTo>
                  <a:close/>
                  <a:moveTo>
                    <a:pt x="8389" y="1214"/>
                  </a:moveTo>
                  <a:lnTo>
                    <a:pt x="8730" y="1214"/>
                  </a:lnTo>
                  <a:cubicBezTo>
                    <a:pt x="8816" y="1214"/>
                    <a:pt x="8876" y="1187"/>
                    <a:pt x="8911" y="1132"/>
                  </a:cubicBezTo>
                  <a:cubicBezTo>
                    <a:pt x="8946" y="1077"/>
                    <a:pt x="8964" y="1018"/>
                    <a:pt x="8964" y="955"/>
                  </a:cubicBezTo>
                  <a:cubicBezTo>
                    <a:pt x="8964" y="786"/>
                    <a:pt x="8882" y="701"/>
                    <a:pt x="8718" y="701"/>
                  </a:cubicBezTo>
                  <a:lnTo>
                    <a:pt x="8389" y="701"/>
                  </a:lnTo>
                  <a:lnTo>
                    <a:pt x="8389" y="1214"/>
                  </a:lnTo>
                  <a:close/>
                  <a:moveTo>
                    <a:pt x="8389" y="2424"/>
                  </a:moveTo>
                  <a:lnTo>
                    <a:pt x="8748" y="2424"/>
                  </a:lnTo>
                  <a:cubicBezTo>
                    <a:pt x="8837" y="2424"/>
                    <a:pt x="8903" y="2395"/>
                    <a:pt x="8944" y="2339"/>
                  </a:cubicBezTo>
                  <a:cubicBezTo>
                    <a:pt x="8986" y="2283"/>
                    <a:pt x="9007" y="2219"/>
                    <a:pt x="9007" y="2149"/>
                  </a:cubicBezTo>
                  <a:cubicBezTo>
                    <a:pt x="9007" y="2078"/>
                    <a:pt x="8987" y="2013"/>
                    <a:pt x="8946" y="1954"/>
                  </a:cubicBezTo>
                  <a:cubicBezTo>
                    <a:pt x="8906" y="1894"/>
                    <a:pt x="8831" y="1865"/>
                    <a:pt x="8724" y="1865"/>
                  </a:cubicBezTo>
                  <a:lnTo>
                    <a:pt x="8389" y="1865"/>
                  </a:lnTo>
                  <a:lnTo>
                    <a:pt x="8389" y="2424"/>
                  </a:lnTo>
                  <a:close/>
                  <a:moveTo>
                    <a:pt x="10745" y="46"/>
                  </a:moveTo>
                  <a:lnTo>
                    <a:pt x="10745" y="3101"/>
                  </a:lnTo>
                  <a:lnTo>
                    <a:pt x="10012" y="3101"/>
                  </a:lnTo>
                  <a:lnTo>
                    <a:pt x="10012" y="46"/>
                  </a:lnTo>
                  <a:lnTo>
                    <a:pt x="10745" y="46"/>
                  </a:lnTo>
                  <a:close/>
                  <a:moveTo>
                    <a:pt x="12951" y="2373"/>
                  </a:moveTo>
                  <a:lnTo>
                    <a:pt x="12951" y="3101"/>
                  </a:lnTo>
                  <a:lnTo>
                    <a:pt x="11158" y="3101"/>
                  </a:lnTo>
                  <a:lnTo>
                    <a:pt x="11158" y="46"/>
                  </a:lnTo>
                  <a:lnTo>
                    <a:pt x="12951" y="46"/>
                  </a:lnTo>
                  <a:lnTo>
                    <a:pt x="12951" y="752"/>
                  </a:lnTo>
                  <a:lnTo>
                    <a:pt x="11876" y="752"/>
                  </a:lnTo>
                  <a:lnTo>
                    <a:pt x="11876" y="1196"/>
                  </a:lnTo>
                  <a:lnTo>
                    <a:pt x="12744" y="1196"/>
                  </a:lnTo>
                  <a:lnTo>
                    <a:pt x="12744" y="1874"/>
                  </a:lnTo>
                  <a:lnTo>
                    <a:pt x="11876" y="1874"/>
                  </a:lnTo>
                  <a:lnTo>
                    <a:pt x="11876" y="2373"/>
                  </a:lnTo>
                  <a:lnTo>
                    <a:pt x="12951" y="237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9"/>
            <p:cNvSpPr>
              <a:spLocks noEditPoints="1"/>
            </p:cNvSpPr>
            <p:nvPr/>
          </p:nvSpPr>
          <p:spPr bwMode="auto">
            <a:xfrm>
              <a:off x="2809875" y="3157538"/>
              <a:ext cx="3554412" cy="1263650"/>
            </a:xfrm>
            <a:custGeom>
              <a:avLst/>
              <a:gdLst>
                <a:gd name="T0" fmla="*/ 737 w 13067"/>
                <a:gd name="T1" fmla="*/ 3037 h 4647"/>
                <a:gd name="T2" fmla="*/ 1512 w 13067"/>
                <a:gd name="T3" fmla="*/ 3308 h 4647"/>
                <a:gd name="T4" fmla="*/ 1196 w 13067"/>
                <a:gd name="T5" fmla="*/ 2939 h 4647"/>
                <a:gd name="T6" fmla="*/ 132 w 13067"/>
                <a:gd name="T7" fmla="*/ 1483 h 4647"/>
                <a:gd name="T8" fmla="*/ 1207 w 13067"/>
                <a:gd name="T9" fmla="*/ 0 h 4647"/>
                <a:gd name="T10" fmla="*/ 1594 w 13067"/>
                <a:gd name="T11" fmla="*/ 1454 h 4647"/>
                <a:gd name="T12" fmla="*/ 919 w 13067"/>
                <a:gd name="T13" fmla="*/ 1282 h 4647"/>
                <a:gd name="T14" fmla="*/ 1205 w 13067"/>
                <a:gd name="T15" fmla="*/ 1608 h 4647"/>
                <a:gd name="T16" fmla="*/ 2189 w 13067"/>
                <a:gd name="T17" fmla="*/ 2355 h 4647"/>
                <a:gd name="T18" fmla="*/ 2001 w 13067"/>
                <a:gd name="T19" fmla="*/ 4221 h 4647"/>
                <a:gd name="T20" fmla="*/ 0 w 13067"/>
                <a:gd name="T21" fmla="*/ 3268 h 4647"/>
                <a:gd name="T22" fmla="*/ 4768 w 13067"/>
                <a:gd name="T23" fmla="*/ 2937 h 4647"/>
                <a:gd name="T24" fmla="*/ 3680 w 13067"/>
                <a:gd name="T25" fmla="*/ 4647 h 4647"/>
                <a:gd name="T26" fmla="*/ 2507 w 13067"/>
                <a:gd name="T27" fmla="*/ 2362 h 4647"/>
                <a:gd name="T28" fmla="*/ 3668 w 13067"/>
                <a:gd name="T29" fmla="*/ 0 h 4647"/>
                <a:gd name="T30" fmla="*/ 4768 w 13067"/>
                <a:gd name="T31" fmla="*/ 1804 h 4647"/>
                <a:gd name="T32" fmla="*/ 3928 w 13067"/>
                <a:gd name="T33" fmla="*/ 1222 h 4647"/>
                <a:gd name="T34" fmla="*/ 3321 w 13067"/>
                <a:gd name="T35" fmla="*/ 2338 h 4647"/>
                <a:gd name="T36" fmla="*/ 3692 w 13067"/>
                <a:gd name="T37" fmla="*/ 3605 h 4647"/>
                <a:gd name="T38" fmla="*/ 7360 w 13067"/>
                <a:gd name="T39" fmla="*/ 4579 h 4647"/>
                <a:gd name="T40" fmla="*/ 6100 w 13067"/>
                <a:gd name="T41" fmla="*/ 2854 h 4647"/>
                <a:gd name="T42" fmla="*/ 5855 w 13067"/>
                <a:gd name="T43" fmla="*/ 4579 h 4647"/>
                <a:gd name="T44" fmla="*/ 5060 w 13067"/>
                <a:gd name="T45" fmla="*/ 67 h 4647"/>
                <a:gd name="T46" fmla="*/ 7105 w 13067"/>
                <a:gd name="T47" fmla="*/ 433 h 4647"/>
                <a:gd name="T48" fmla="*/ 7261 w 13067"/>
                <a:gd name="T49" fmla="*/ 2087 h 4647"/>
                <a:gd name="T50" fmla="*/ 7360 w 13067"/>
                <a:gd name="T51" fmla="*/ 4579 h 4647"/>
                <a:gd name="T52" fmla="*/ 6195 w 13067"/>
                <a:gd name="T53" fmla="*/ 1894 h 4647"/>
                <a:gd name="T54" fmla="*/ 6526 w 13067"/>
                <a:gd name="T55" fmla="*/ 1462 h 4647"/>
                <a:gd name="T56" fmla="*/ 5855 w 13067"/>
                <a:gd name="T57" fmla="*/ 1028 h 4647"/>
                <a:gd name="T58" fmla="*/ 9834 w 13067"/>
                <a:gd name="T59" fmla="*/ 67 h 4647"/>
                <a:gd name="T60" fmla="*/ 9545 w 13067"/>
                <a:gd name="T61" fmla="*/ 4275 h 4647"/>
                <a:gd name="T62" fmla="*/ 8006 w 13067"/>
                <a:gd name="T63" fmla="*/ 4290 h 4647"/>
                <a:gd name="T64" fmla="*/ 7709 w 13067"/>
                <a:gd name="T65" fmla="*/ 67 h 4647"/>
                <a:gd name="T66" fmla="*/ 8515 w 13067"/>
                <a:gd name="T67" fmla="*/ 2964 h 4647"/>
                <a:gd name="T68" fmla="*/ 8846 w 13067"/>
                <a:gd name="T69" fmla="*/ 3585 h 4647"/>
                <a:gd name="T70" fmla="*/ 9191 w 13067"/>
                <a:gd name="T71" fmla="*/ 3234 h 4647"/>
                <a:gd name="T72" fmla="*/ 9210 w 13067"/>
                <a:gd name="T73" fmla="*/ 67 h 4647"/>
                <a:gd name="T74" fmla="*/ 13067 w 13067"/>
                <a:gd name="T75" fmla="*/ 67 h 4647"/>
                <a:gd name="T76" fmla="*/ 12330 w 13067"/>
                <a:gd name="T77" fmla="*/ 4579 h 4647"/>
                <a:gd name="T78" fmla="*/ 11849 w 13067"/>
                <a:gd name="T79" fmla="*/ 4579 h 4647"/>
                <a:gd name="T80" fmla="*/ 10849 w 13067"/>
                <a:gd name="T81" fmla="*/ 1353 h 4647"/>
                <a:gd name="T82" fmla="*/ 10256 w 13067"/>
                <a:gd name="T83" fmla="*/ 4579 h 4647"/>
                <a:gd name="T84" fmla="*/ 11291 w 13067"/>
                <a:gd name="T85" fmla="*/ 67 h 4647"/>
                <a:gd name="T86" fmla="*/ 12023 w 13067"/>
                <a:gd name="T87" fmla="*/ 67 h 4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67" h="4647">
                  <a:moveTo>
                    <a:pt x="0" y="3268"/>
                  </a:moveTo>
                  <a:lnTo>
                    <a:pt x="737" y="3037"/>
                  </a:lnTo>
                  <a:cubicBezTo>
                    <a:pt x="799" y="3402"/>
                    <a:pt x="957" y="3585"/>
                    <a:pt x="1214" y="3585"/>
                  </a:cubicBezTo>
                  <a:cubicBezTo>
                    <a:pt x="1413" y="3585"/>
                    <a:pt x="1512" y="3493"/>
                    <a:pt x="1512" y="3308"/>
                  </a:cubicBezTo>
                  <a:cubicBezTo>
                    <a:pt x="1512" y="3211"/>
                    <a:pt x="1489" y="3135"/>
                    <a:pt x="1443" y="3082"/>
                  </a:cubicBezTo>
                  <a:cubicBezTo>
                    <a:pt x="1397" y="3028"/>
                    <a:pt x="1315" y="2980"/>
                    <a:pt x="1196" y="2939"/>
                  </a:cubicBezTo>
                  <a:cubicBezTo>
                    <a:pt x="744" y="2788"/>
                    <a:pt x="453" y="2590"/>
                    <a:pt x="325" y="2346"/>
                  </a:cubicBezTo>
                  <a:cubicBezTo>
                    <a:pt x="196" y="2101"/>
                    <a:pt x="132" y="1814"/>
                    <a:pt x="132" y="1483"/>
                  </a:cubicBezTo>
                  <a:cubicBezTo>
                    <a:pt x="132" y="1058"/>
                    <a:pt x="224" y="704"/>
                    <a:pt x="409" y="423"/>
                  </a:cubicBezTo>
                  <a:cubicBezTo>
                    <a:pt x="594" y="141"/>
                    <a:pt x="860" y="0"/>
                    <a:pt x="1207" y="0"/>
                  </a:cubicBezTo>
                  <a:cubicBezTo>
                    <a:pt x="1733" y="0"/>
                    <a:pt x="2080" y="368"/>
                    <a:pt x="2249" y="1107"/>
                  </a:cubicBezTo>
                  <a:lnTo>
                    <a:pt x="1594" y="1454"/>
                  </a:lnTo>
                  <a:cubicBezTo>
                    <a:pt x="1525" y="1152"/>
                    <a:pt x="1387" y="1001"/>
                    <a:pt x="1179" y="1001"/>
                  </a:cubicBezTo>
                  <a:cubicBezTo>
                    <a:pt x="1006" y="1001"/>
                    <a:pt x="919" y="1095"/>
                    <a:pt x="919" y="1282"/>
                  </a:cubicBezTo>
                  <a:cubicBezTo>
                    <a:pt x="919" y="1365"/>
                    <a:pt x="939" y="1430"/>
                    <a:pt x="978" y="1477"/>
                  </a:cubicBezTo>
                  <a:cubicBezTo>
                    <a:pt x="1017" y="1523"/>
                    <a:pt x="1092" y="1566"/>
                    <a:pt x="1205" y="1608"/>
                  </a:cubicBezTo>
                  <a:cubicBezTo>
                    <a:pt x="1514" y="1719"/>
                    <a:pt x="1734" y="1818"/>
                    <a:pt x="1864" y="1905"/>
                  </a:cubicBezTo>
                  <a:cubicBezTo>
                    <a:pt x="1994" y="1991"/>
                    <a:pt x="2102" y="2141"/>
                    <a:pt x="2189" y="2355"/>
                  </a:cubicBezTo>
                  <a:cubicBezTo>
                    <a:pt x="2276" y="2568"/>
                    <a:pt x="2319" y="2820"/>
                    <a:pt x="2319" y="3109"/>
                  </a:cubicBezTo>
                  <a:cubicBezTo>
                    <a:pt x="2319" y="3566"/>
                    <a:pt x="2213" y="3937"/>
                    <a:pt x="2001" y="4221"/>
                  </a:cubicBezTo>
                  <a:cubicBezTo>
                    <a:pt x="1789" y="4505"/>
                    <a:pt x="1510" y="4647"/>
                    <a:pt x="1166" y="4647"/>
                  </a:cubicBezTo>
                  <a:cubicBezTo>
                    <a:pt x="537" y="4647"/>
                    <a:pt x="147" y="4187"/>
                    <a:pt x="0" y="3268"/>
                  </a:cubicBezTo>
                  <a:close/>
                  <a:moveTo>
                    <a:pt x="4043" y="2861"/>
                  </a:moveTo>
                  <a:lnTo>
                    <a:pt x="4768" y="2937"/>
                  </a:lnTo>
                  <a:cubicBezTo>
                    <a:pt x="4733" y="3488"/>
                    <a:pt x="4616" y="3911"/>
                    <a:pt x="4417" y="4205"/>
                  </a:cubicBezTo>
                  <a:cubicBezTo>
                    <a:pt x="4217" y="4499"/>
                    <a:pt x="3971" y="4647"/>
                    <a:pt x="3680" y="4647"/>
                  </a:cubicBezTo>
                  <a:cubicBezTo>
                    <a:pt x="3329" y="4647"/>
                    <a:pt x="3046" y="4444"/>
                    <a:pt x="2831" y="4039"/>
                  </a:cubicBezTo>
                  <a:cubicBezTo>
                    <a:pt x="2615" y="3635"/>
                    <a:pt x="2507" y="3074"/>
                    <a:pt x="2507" y="2362"/>
                  </a:cubicBezTo>
                  <a:cubicBezTo>
                    <a:pt x="2507" y="1655"/>
                    <a:pt x="2609" y="1084"/>
                    <a:pt x="2813" y="650"/>
                  </a:cubicBezTo>
                  <a:cubicBezTo>
                    <a:pt x="3018" y="216"/>
                    <a:pt x="3303" y="0"/>
                    <a:pt x="3668" y="0"/>
                  </a:cubicBezTo>
                  <a:cubicBezTo>
                    <a:pt x="4010" y="0"/>
                    <a:pt x="4273" y="164"/>
                    <a:pt x="4457" y="494"/>
                  </a:cubicBezTo>
                  <a:cubicBezTo>
                    <a:pt x="4640" y="823"/>
                    <a:pt x="4744" y="1260"/>
                    <a:pt x="4768" y="1804"/>
                  </a:cubicBezTo>
                  <a:lnTo>
                    <a:pt x="4027" y="1874"/>
                  </a:lnTo>
                  <a:cubicBezTo>
                    <a:pt x="4027" y="1573"/>
                    <a:pt x="3994" y="1356"/>
                    <a:pt x="3928" y="1222"/>
                  </a:cubicBezTo>
                  <a:cubicBezTo>
                    <a:pt x="3862" y="1088"/>
                    <a:pt x="3784" y="1021"/>
                    <a:pt x="3695" y="1021"/>
                  </a:cubicBezTo>
                  <a:cubicBezTo>
                    <a:pt x="3446" y="1021"/>
                    <a:pt x="3321" y="1460"/>
                    <a:pt x="3321" y="2338"/>
                  </a:cubicBezTo>
                  <a:cubicBezTo>
                    <a:pt x="3321" y="2830"/>
                    <a:pt x="3354" y="3165"/>
                    <a:pt x="3418" y="3340"/>
                  </a:cubicBezTo>
                  <a:cubicBezTo>
                    <a:pt x="3484" y="3517"/>
                    <a:pt x="3575" y="3605"/>
                    <a:pt x="3692" y="3605"/>
                  </a:cubicBezTo>
                  <a:cubicBezTo>
                    <a:pt x="3900" y="3605"/>
                    <a:pt x="4017" y="3357"/>
                    <a:pt x="4043" y="2861"/>
                  </a:cubicBezTo>
                  <a:close/>
                  <a:moveTo>
                    <a:pt x="7360" y="4579"/>
                  </a:moveTo>
                  <a:lnTo>
                    <a:pt x="6480" y="4579"/>
                  </a:lnTo>
                  <a:lnTo>
                    <a:pt x="6100" y="2854"/>
                  </a:lnTo>
                  <a:lnTo>
                    <a:pt x="5855" y="2854"/>
                  </a:lnTo>
                  <a:lnTo>
                    <a:pt x="5855" y="4579"/>
                  </a:lnTo>
                  <a:lnTo>
                    <a:pt x="5060" y="4579"/>
                  </a:lnTo>
                  <a:lnTo>
                    <a:pt x="5060" y="67"/>
                  </a:lnTo>
                  <a:lnTo>
                    <a:pt x="6411" y="67"/>
                  </a:lnTo>
                  <a:cubicBezTo>
                    <a:pt x="6709" y="67"/>
                    <a:pt x="6940" y="189"/>
                    <a:pt x="7105" y="433"/>
                  </a:cubicBezTo>
                  <a:cubicBezTo>
                    <a:pt x="7270" y="676"/>
                    <a:pt x="7352" y="998"/>
                    <a:pt x="7352" y="1397"/>
                  </a:cubicBezTo>
                  <a:cubicBezTo>
                    <a:pt x="7352" y="1657"/>
                    <a:pt x="7322" y="1887"/>
                    <a:pt x="7261" y="2087"/>
                  </a:cubicBezTo>
                  <a:cubicBezTo>
                    <a:pt x="7200" y="2286"/>
                    <a:pt x="7077" y="2462"/>
                    <a:pt x="6892" y="2614"/>
                  </a:cubicBezTo>
                  <a:lnTo>
                    <a:pt x="7360" y="4579"/>
                  </a:lnTo>
                  <a:close/>
                  <a:moveTo>
                    <a:pt x="5855" y="1894"/>
                  </a:moveTo>
                  <a:lnTo>
                    <a:pt x="6195" y="1894"/>
                  </a:lnTo>
                  <a:cubicBezTo>
                    <a:pt x="6294" y="1894"/>
                    <a:pt x="6374" y="1858"/>
                    <a:pt x="6435" y="1785"/>
                  </a:cubicBezTo>
                  <a:cubicBezTo>
                    <a:pt x="6496" y="1711"/>
                    <a:pt x="6526" y="1604"/>
                    <a:pt x="6526" y="1462"/>
                  </a:cubicBezTo>
                  <a:cubicBezTo>
                    <a:pt x="6526" y="1172"/>
                    <a:pt x="6425" y="1028"/>
                    <a:pt x="6221" y="1028"/>
                  </a:cubicBezTo>
                  <a:lnTo>
                    <a:pt x="5855" y="1028"/>
                  </a:lnTo>
                  <a:lnTo>
                    <a:pt x="5855" y="1894"/>
                  </a:lnTo>
                  <a:close/>
                  <a:moveTo>
                    <a:pt x="9834" y="67"/>
                  </a:moveTo>
                  <a:lnTo>
                    <a:pt x="9834" y="3054"/>
                  </a:lnTo>
                  <a:cubicBezTo>
                    <a:pt x="9834" y="3620"/>
                    <a:pt x="9738" y="4027"/>
                    <a:pt x="9545" y="4275"/>
                  </a:cubicBezTo>
                  <a:cubicBezTo>
                    <a:pt x="9352" y="4523"/>
                    <a:pt x="9101" y="4647"/>
                    <a:pt x="8791" y="4647"/>
                  </a:cubicBezTo>
                  <a:cubicBezTo>
                    <a:pt x="8465" y="4647"/>
                    <a:pt x="8203" y="4528"/>
                    <a:pt x="8006" y="4290"/>
                  </a:cubicBezTo>
                  <a:cubicBezTo>
                    <a:pt x="7808" y="4052"/>
                    <a:pt x="7709" y="3665"/>
                    <a:pt x="7709" y="3127"/>
                  </a:cubicBezTo>
                  <a:lnTo>
                    <a:pt x="7709" y="67"/>
                  </a:lnTo>
                  <a:lnTo>
                    <a:pt x="8515" y="67"/>
                  </a:lnTo>
                  <a:lnTo>
                    <a:pt x="8515" y="2964"/>
                  </a:lnTo>
                  <a:cubicBezTo>
                    <a:pt x="8515" y="3180"/>
                    <a:pt x="8542" y="3337"/>
                    <a:pt x="8594" y="3436"/>
                  </a:cubicBezTo>
                  <a:cubicBezTo>
                    <a:pt x="8647" y="3535"/>
                    <a:pt x="8731" y="3585"/>
                    <a:pt x="8846" y="3585"/>
                  </a:cubicBezTo>
                  <a:cubicBezTo>
                    <a:pt x="8941" y="3585"/>
                    <a:pt x="9020" y="3549"/>
                    <a:pt x="9082" y="3478"/>
                  </a:cubicBezTo>
                  <a:cubicBezTo>
                    <a:pt x="9143" y="3406"/>
                    <a:pt x="9180" y="3326"/>
                    <a:pt x="9191" y="3234"/>
                  </a:cubicBezTo>
                  <a:cubicBezTo>
                    <a:pt x="9204" y="3144"/>
                    <a:pt x="9210" y="2968"/>
                    <a:pt x="9210" y="2707"/>
                  </a:cubicBezTo>
                  <a:lnTo>
                    <a:pt x="9210" y="67"/>
                  </a:lnTo>
                  <a:lnTo>
                    <a:pt x="9834" y="67"/>
                  </a:lnTo>
                  <a:close/>
                  <a:moveTo>
                    <a:pt x="13067" y="67"/>
                  </a:moveTo>
                  <a:lnTo>
                    <a:pt x="13067" y="4579"/>
                  </a:lnTo>
                  <a:lnTo>
                    <a:pt x="12330" y="4579"/>
                  </a:lnTo>
                  <a:lnTo>
                    <a:pt x="12330" y="1353"/>
                  </a:lnTo>
                  <a:lnTo>
                    <a:pt x="11849" y="4579"/>
                  </a:lnTo>
                  <a:lnTo>
                    <a:pt x="11346" y="4579"/>
                  </a:lnTo>
                  <a:lnTo>
                    <a:pt x="10849" y="1353"/>
                  </a:lnTo>
                  <a:lnTo>
                    <a:pt x="10849" y="4579"/>
                  </a:lnTo>
                  <a:lnTo>
                    <a:pt x="10256" y="4579"/>
                  </a:lnTo>
                  <a:lnTo>
                    <a:pt x="10256" y="67"/>
                  </a:lnTo>
                  <a:lnTo>
                    <a:pt x="11291" y="67"/>
                  </a:lnTo>
                  <a:lnTo>
                    <a:pt x="11665" y="2464"/>
                  </a:lnTo>
                  <a:lnTo>
                    <a:pt x="12023" y="67"/>
                  </a:lnTo>
                  <a:lnTo>
                    <a:pt x="13067" y="6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0"/>
            <p:cNvSpPr>
              <a:spLocks noEditPoints="1"/>
            </p:cNvSpPr>
            <p:nvPr/>
          </p:nvSpPr>
          <p:spPr bwMode="auto">
            <a:xfrm>
              <a:off x="5430838" y="1563688"/>
              <a:ext cx="600075" cy="519113"/>
            </a:xfrm>
            <a:custGeom>
              <a:avLst/>
              <a:gdLst>
                <a:gd name="T0" fmla="*/ 413 w 2204"/>
                <a:gd name="T1" fmla="*/ 1905 h 1905"/>
                <a:gd name="T2" fmla="*/ 239 w 2204"/>
                <a:gd name="T3" fmla="*/ 1905 h 1905"/>
                <a:gd name="T4" fmla="*/ 239 w 2204"/>
                <a:gd name="T5" fmla="*/ 294 h 1905"/>
                <a:gd name="T6" fmla="*/ 0 w 2204"/>
                <a:gd name="T7" fmla="*/ 294 h 1905"/>
                <a:gd name="T8" fmla="*/ 0 w 2204"/>
                <a:gd name="T9" fmla="*/ 0 h 1905"/>
                <a:gd name="T10" fmla="*/ 653 w 2204"/>
                <a:gd name="T11" fmla="*/ 0 h 1905"/>
                <a:gd name="T12" fmla="*/ 653 w 2204"/>
                <a:gd name="T13" fmla="*/ 294 h 1905"/>
                <a:gd name="T14" fmla="*/ 413 w 2204"/>
                <a:gd name="T15" fmla="*/ 294 h 1905"/>
                <a:gd name="T16" fmla="*/ 413 w 2204"/>
                <a:gd name="T17" fmla="*/ 1905 h 1905"/>
                <a:gd name="T18" fmla="*/ 1421 w 2204"/>
                <a:gd name="T19" fmla="*/ 1905 h 1905"/>
                <a:gd name="T20" fmla="*/ 1258 w 2204"/>
                <a:gd name="T21" fmla="*/ 1905 h 1905"/>
                <a:gd name="T22" fmla="*/ 1258 w 2204"/>
                <a:gd name="T23" fmla="*/ 1078 h 1905"/>
                <a:gd name="T24" fmla="*/ 914 w 2204"/>
                <a:gd name="T25" fmla="*/ 1078 h 1905"/>
                <a:gd name="T26" fmla="*/ 914 w 2204"/>
                <a:gd name="T27" fmla="*/ 1905 h 1905"/>
                <a:gd name="T28" fmla="*/ 752 w 2204"/>
                <a:gd name="T29" fmla="*/ 1905 h 1905"/>
                <a:gd name="T30" fmla="*/ 752 w 2204"/>
                <a:gd name="T31" fmla="*/ 0 h 1905"/>
                <a:gd name="T32" fmla="*/ 914 w 2204"/>
                <a:gd name="T33" fmla="*/ 0 h 1905"/>
                <a:gd name="T34" fmla="*/ 914 w 2204"/>
                <a:gd name="T35" fmla="*/ 783 h 1905"/>
                <a:gd name="T36" fmla="*/ 1258 w 2204"/>
                <a:gd name="T37" fmla="*/ 783 h 1905"/>
                <a:gd name="T38" fmla="*/ 1258 w 2204"/>
                <a:gd name="T39" fmla="*/ 0 h 1905"/>
                <a:gd name="T40" fmla="*/ 1421 w 2204"/>
                <a:gd name="T41" fmla="*/ 0 h 1905"/>
                <a:gd name="T42" fmla="*/ 1421 w 2204"/>
                <a:gd name="T43" fmla="*/ 1905 h 1905"/>
                <a:gd name="T44" fmla="*/ 2204 w 2204"/>
                <a:gd name="T45" fmla="*/ 1905 h 1905"/>
                <a:gd name="T46" fmla="*/ 1619 w 2204"/>
                <a:gd name="T47" fmla="*/ 1905 h 1905"/>
                <a:gd name="T48" fmla="*/ 1619 w 2204"/>
                <a:gd name="T49" fmla="*/ 0 h 1905"/>
                <a:gd name="T50" fmla="*/ 2198 w 2204"/>
                <a:gd name="T51" fmla="*/ 0 h 1905"/>
                <a:gd name="T52" fmla="*/ 2198 w 2204"/>
                <a:gd name="T53" fmla="*/ 284 h 1905"/>
                <a:gd name="T54" fmla="*/ 1781 w 2204"/>
                <a:gd name="T55" fmla="*/ 284 h 1905"/>
                <a:gd name="T56" fmla="*/ 1781 w 2204"/>
                <a:gd name="T57" fmla="*/ 800 h 1905"/>
                <a:gd name="T58" fmla="*/ 2116 w 2204"/>
                <a:gd name="T59" fmla="*/ 800 h 1905"/>
                <a:gd name="T60" fmla="*/ 2116 w 2204"/>
                <a:gd name="T61" fmla="*/ 1076 h 1905"/>
                <a:gd name="T62" fmla="*/ 1781 w 2204"/>
                <a:gd name="T63" fmla="*/ 1076 h 1905"/>
                <a:gd name="T64" fmla="*/ 1781 w 2204"/>
                <a:gd name="T65" fmla="*/ 1609 h 1905"/>
                <a:gd name="T66" fmla="*/ 2204 w 2204"/>
                <a:gd name="T67" fmla="*/ 1609 h 1905"/>
                <a:gd name="T68" fmla="*/ 2204 w 2204"/>
                <a:gd name="T69" fmla="*/ 1905 h 1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4" h="1905">
                  <a:moveTo>
                    <a:pt x="413" y="1905"/>
                  </a:moveTo>
                  <a:lnTo>
                    <a:pt x="239" y="1905"/>
                  </a:lnTo>
                  <a:lnTo>
                    <a:pt x="239" y="294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653" y="0"/>
                  </a:lnTo>
                  <a:lnTo>
                    <a:pt x="653" y="294"/>
                  </a:lnTo>
                  <a:lnTo>
                    <a:pt x="413" y="294"/>
                  </a:lnTo>
                  <a:lnTo>
                    <a:pt x="413" y="1905"/>
                  </a:lnTo>
                  <a:close/>
                  <a:moveTo>
                    <a:pt x="1421" y="1905"/>
                  </a:moveTo>
                  <a:lnTo>
                    <a:pt x="1258" y="1905"/>
                  </a:lnTo>
                  <a:lnTo>
                    <a:pt x="1258" y="1078"/>
                  </a:lnTo>
                  <a:lnTo>
                    <a:pt x="914" y="1078"/>
                  </a:lnTo>
                  <a:lnTo>
                    <a:pt x="914" y="1905"/>
                  </a:lnTo>
                  <a:lnTo>
                    <a:pt x="752" y="1905"/>
                  </a:lnTo>
                  <a:lnTo>
                    <a:pt x="752" y="0"/>
                  </a:lnTo>
                  <a:lnTo>
                    <a:pt x="914" y="0"/>
                  </a:lnTo>
                  <a:lnTo>
                    <a:pt x="914" y="783"/>
                  </a:lnTo>
                  <a:lnTo>
                    <a:pt x="1258" y="783"/>
                  </a:lnTo>
                  <a:lnTo>
                    <a:pt x="1258" y="0"/>
                  </a:lnTo>
                  <a:lnTo>
                    <a:pt x="1421" y="0"/>
                  </a:lnTo>
                  <a:lnTo>
                    <a:pt x="1421" y="1905"/>
                  </a:lnTo>
                  <a:close/>
                  <a:moveTo>
                    <a:pt x="2204" y="1905"/>
                  </a:moveTo>
                  <a:lnTo>
                    <a:pt x="1619" y="1905"/>
                  </a:lnTo>
                  <a:lnTo>
                    <a:pt x="1619" y="0"/>
                  </a:lnTo>
                  <a:lnTo>
                    <a:pt x="2198" y="0"/>
                  </a:lnTo>
                  <a:lnTo>
                    <a:pt x="2198" y="284"/>
                  </a:lnTo>
                  <a:lnTo>
                    <a:pt x="1781" y="284"/>
                  </a:lnTo>
                  <a:lnTo>
                    <a:pt x="1781" y="800"/>
                  </a:lnTo>
                  <a:lnTo>
                    <a:pt x="2116" y="800"/>
                  </a:lnTo>
                  <a:lnTo>
                    <a:pt x="2116" y="1076"/>
                  </a:lnTo>
                  <a:lnTo>
                    <a:pt x="1781" y="1076"/>
                  </a:lnTo>
                  <a:lnTo>
                    <a:pt x="1781" y="1609"/>
                  </a:lnTo>
                  <a:lnTo>
                    <a:pt x="2204" y="1609"/>
                  </a:lnTo>
                  <a:lnTo>
                    <a:pt x="2204" y="190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" name="Picture 2" descr="F:\!2019-Personal\birotom-brand\!content\FearTheZobieScrum\zombieicons\zomb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7694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!2019-Personal\birotom-brand\!content\FearTheZobieScrum\hwsw-free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675107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95886"/>
            <a:ext cx="1115447" cy="19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3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!2019-Personal\birotom-brand\web\grey-images\birotom-biro-tamas-portra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7614"/>
            <a:ext cx="2105546" cy="210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!2019-Personal\birotom-brand\web\grey-images\birotom-scrum-certifications-psm-psp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43758"/>
            <a:ext cx="369041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!2019-Personal\birotom-brand\web\grey-images\sensen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19982"/>
            <a:ext cx="1526271" cy="45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!2019-Personal\birotom-brand\web\grey-images\bar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51670"/>
            <a:ext cx="967500" cy="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:\!2019-Personal\birotom-brand\web\grey-images\NTU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71550"/>
            <a:ext cx="609600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F:\!2019-Personal\birotom-brand\BiroTomPureLogoRedb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178" y="4022755"/>
            <a:ext cx="1808950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F:\!2019-Personal\birotom-brand\!content\FearTheZobieScrum\zombieicons\ext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2" r="20576"/>
          <a:stretch/>
        </p:blipFill>
        <p:spPr bwMode="auto">
          <a:xfrm>
            <a:off x="2641601" y="3867197"/>
            <a:ext cx="910700" cy="81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:\F\SCRUM\budgetscrum-brand\BudgetScrumLogoRedSquar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93" y="4022755"/>
            <a:ext cx="150044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924472" y="771550"/>
            <a:ext cx="1368152" cy="576064"/>
            <a:chOff x="1907704" y="771550"/>
            <a:chExt cx="1368152" cy="576064"/>
          </a:xfrm>
        </p:grpSpPr>
        <p:pic>
          <p:nvPicPr>
            <p:cNvPr id="6151" name="Picture 7" descr="F:\!2019-Personal\birotom-brand\web\grey-images\ACI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771550"/>
              <a:ext cx="609600" cy="557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7" descr="F:\F\SCRUM\budgetscrum.com\lyssa-adkins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771550"/>
              <a:ext cx="57606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851920" y="771550"/>
            <a:ext cx="1257672" cy="576064"/>
            <a:chOff x="4106416" y="771550"/>
            <a:chExt cx="1257672" cy="576064"/>
          </a:xfrm>
        </p:grpSpPr>
        <p:pic>
          <p:nvPicPr>
            <p:cNvPr id="6152" name="Picture 8" descr="F:\!2019-Personal\birotom-brand\web\grey-images\ORG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416" y="771550"/>
              <a:ext cx="609600" cy="557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F:\F\SCRUM\budgetscrum.com\ken-schwaber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771550"/>
              <a:ext cx="57606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032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F\SCRUM\budgetscrum.com\microsoft-logo.jp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983" y="646052"/>
            <a:ext cx="1565910" cy="37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240" y="632853"/>
            <a:ext cx="1463773" cy="3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F:\F\SCRUM\budgetscrum.com\ecm-consulting-ltd-5.jp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399" y="2192989"/>
            <a:ext cx="1107879" cy="46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602" y="1350615"/>
            <a:ext cx="972229" cy="66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F:\F\SCRUM\budgetscrum.com\posta_logo.png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69" y="1250359"/>
            <a:ext cx="1218139" cy="64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F:\F\SCRUM\!budgetscrum-weboldal\Telekom_Logo_2013.svg.png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323" y="634797"/>
            <a:ext cx="892462" cy="43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F:\F\SCRUM\xmas\res\sensenet logo new.jpg"/>
          <p:cNvPicPr>
            <a:picLocks noChangeAspect="1" noChangeArrowheads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03" y="2218622"/>
            <a:ext cx="1354193" cy="40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917" y="2216677"/>
            <a:ext cx="992433" cy="41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183" y="1404340"/>
            <a:ext cx="1388811" cy="42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F:\!2019-Personal\birotom-brand\web\images\36748616_684260798609883_12505467297202176_n.jpg"/>
          <p:cNvPicPr>
            <a:picLocks noChangeAspect="1" noChangeArrowheads="1"/>
          </p:cNvPicPr>
          <p:nvPr/>
        </p:nvPicPr>
        <p:blipFill rotWithShape="1"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t="42745" r="7601" b="38823"/>
          <a:stretch/>
        </p:blipFill>
        <p:spPr bwMode="auto">
          <a:xfrm>
            <a:off x="6481361" y="2223328"/>
            <a:ext cx="1736267" cy="38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F:\!2019-Personal\birotom-brand\web\images\kurt.png"/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31471"/>
            <a:ext cx="1507808" cy="67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F:\!2019-Personal\birotom-brand\web\images\kurt_angol_logo.png"/>
          <p:cNvPicPr>
            <a:picLocks noChangeAspect="1" noChangeArrowheads="1"/>
          </p:cNvPicPr>
          <p:nvPr/>
        </p:nvPicPr>
        <p:blipFill>
          <a:blip r:embed="rId1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811" y="1315881"/>
            <a:ext cx="1163876" cy="56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:\!2019-Personal\birotom-brand\web\images\netacademia2.png"/>
          <p:cNvPicPr>
            <a:picLocks noChangeAspect="1" noChangeArrowheads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55750"/>
            <a:ext cx="1750228" cy="4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F:\!2019-Personal\birotom-brand\web\images\ctlogo2_blank_bgr.png"/>
          <p:cNvPicPr>
            <a:picLocks noChangeAspect="1" noChangeArrowheads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398" y="1277604"/>
            <a:ext cx="889851" cy="75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1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40" y="590130"/>
            <a:ext cx="1713091" cy="48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F:\F\SCRUM\budgetscrum.com\BIG_FISH_logo_nagy_sqr.png"/>
          <p:cNvPicPr>
            <a:picLocks noChangeAspect="1" noChangeArrowheads="1"/>
          </p:cNvPicPr>
          <p:nvPr/>
        </p:nvPicPr>
        <p:blipFill>
          <a:blip r:embed="rId1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728" y="2002631"/>
            <a:ext cx="868006" cy="86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34280" y="3939902"/>
            <a:ext cx="1124026" cy="789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25 </a:t>
            </a:r>
          </a:p>
          <a:p>
            <a:pPr algn="ctr">
              <a:lnSpc>
                <a:spcPts val="1600"/>
              </a:lnSpc>
            </a:pPr>
            <a:r>
              <a:rPr lang="en-US" sz="2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YEARS XP</a:t>
            </a:r>
            <a:endParaRPr lang="en-US" sz="20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65097" y="3939902"/>
            <a:ext cx="1309141" cy="789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1500</a:t>
            </a:r>
            <a:r>
              <a:rPr lang="hu-HU" sz="32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+</a:t>
            </a:r>
            <a:r>
              <a:rPr lang="en-US" sz="32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 </a:t>
            </a:r>
            <a:endParaRPr lang="en-US" sz="3200" dirty="0" smtClean="0">
              <a:solidFill>
                <a:srgbClr val="FF0000"/>
              </a:solidFill>
              <a:latin typeface="Franklin Gothic Demi Cond" panose="020B07060304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en-US" sz="2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TRAINED</a:t>
            </a:r>
            <a:endParaRPr lang="en-US" sz="20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7175" name="Picture 7" descr="F:\!2019-Personal\birotom-brand\web\grey-images\bm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31790"/>
            <a:ext cx="1888774" cy="52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581028" y="3939902"/>
            <a:ext cx="1223220" cy="789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BME</a:t>
            </a:r>
            <a:endParaRPr lang="en-US" sz="3200" dirty="0" smtClean="0">
              <a:solidFill>
                <a:srgbClr val="FF0000"/>
              </a:solidFill>
              <a:latin typeface="Franklin Gothic Demi Cond" panose="020B07060304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en-US" sz="2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PRO BONO</a:t>
            </a:r>
            <a:endParaRPr lang="en-US" sz="20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WHAT</a:t>
            </a:r>
            <a:r>
              <a:rPr lang="hu-HU" dirty="0" smtClean="0"/>
              <a:t> IS </a:t>
            </a:r>
            <a:r>
              <a:rPr lang="hu-HU" dirty="0" err="1" smtClean="0"/>
              <a:t>ZOMBIE</a:t>
            </a:r>
            <a:r>
              <a:rPr lang="hu-HU" dirty="0" smtClean="0"/>
              <a:t> SCRUM?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!2019-Personal\birotom-brand\!content\FearTheZobieScrum\zombieicons\spri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04243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!2019-Personal\birotom-brand\!content\FearTheZobieScrum\zombieicons\meet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9622"/>
            <a:ext cx="2473498" cy="247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&quot; Symbol 3"/>
          <p:cNvSpPr/>
          <p:nvPr/>
        </p:nvSpPr>
        <p:spPr>
          <a:xfrm>
            <a:off x="2483768" y="528634"/>
            <a:ext cx="4176464" cy="4086232"/>
          </a:xfrm>
          <a:prstGeom prst="noSmoking">
            <a:avLst>
              <a:gd name="adj" fmla="val 413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6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!2019-Personal\birotom-brand\!content\FearTheZobieScrum\zombieicons\spri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7774"/>
            <a:ext cx="1740805" cy="174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!2019-Personal\birotom-brand\!content\FearTheZobieScrum\zombieicons\meet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61" y="771550"/>
            <a:ext cx="1681410" cy="168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211960" y="843558"/>
            <a:ext cx="4032447" cy="3464523"/>
            <a:chOff x="4377675" y="-289200"/>
            <a:chExt cx="5358197" cy="4603557"/>
          </a:xfrm>
        </p:grpSpPr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4473360" y="-289200"/>
              <a:ext cx="5166835" cy="4603557"/>
            </a:xfrm>
            <a:custGeom>
              <a:avLst/>
              <a:gdLst>
                <a:gd name="T0" fmla="*/ 0 w 29110"/>
                <a:gd name="T1" fmla="*/ 10151 h 25935"/>
                <a:gd name="T2" fmla="*/ 464 w 29110"/>
                <a:gd name="T3" fmla="*/ 13374 h 25935"/>
                <a:gd name="T4" fmla="*/ 1310 w 29110"/>
                <a:gd name="T5" fmla="*/ 14662 h 25935"/>
                <a:gd name="T6" fmla="*/ 2444 w 29110"/>
                <a:gd name="T7" fmla="*/ 15728 h 25935"/>
                <a:gd name="T8" fmla="*/ 8318 w 29110"/>
                <a:gd name="T9" fmla="*/ 16334 h 25935"/>
                <a:gd name="T10" fmla="*/ 9843 w 29110"/>
                <a:gd name="T11" fmla="*/ 15725 h 25935"/>
                <a:gd name="T12" fmla="*/ 11311 w 29110"/>
                <a:gd name="T13" fmla="*/ 15853 h 25935"/>
                <a:gd name="T14" fmla="*/ 12485 w 29110"/>
                <a:gd name="T15" fmla="*/ 16037 h 25935"/>
                <a:gd name="T16" fmla="*/ 13871 w 29110"/>
                <a:gd name="T17" fmla="*/ 20931 h 25935"/>
                <a:gd name="T18" fmla="*/ 14388 w 29110"/>
                <a:gd name="T19" fmla="*/ 24096 h 25935"/>
                <a:gd name="T20" fmla="*/ 15266 w 29110"/>
                <a:gd name="T21" fmla="*/ 25935 h 25935"/>
                <a:gd name="T22" fmla="*/ 16811 w 29110"/>
                <a:gd name="T23" fmla="*/ 25344 h 25935"/>
                <a:gd name="T24" fmla="*/ 17207 w 29110"/>
                <a:gd name="T25" fmla="*/ 24447 h 25935"/>
                <a:gd name="T26" fmla="*/ 18396 w 29110"/>
                <a:gd name="T27" fmla="*/ 25263 h 25935"/>
                <a:gd name="T28" fmla="*/ 22900 w 29110"/>
                <a:gd name="T29" fmla="*/ 24059 h 25935"/>
                <a:gd name="T30" fmla="*/ 26005 w 29110"/>
                <a:gd name="T31" fmla="*/ 17655 h 25935"/>
                <a:gd name="T32" fmla="*/ 29110 w 29110"/>
                <a:gd name="T33" fmla="*/ 13838 h 25935"/>
                <a:gd name="T34" fmla="*/ 28312 w 29110"/>
                <a:gd name="T35" fmla="*/ 10366 h 25935"/>
                <a:gd name="T36" fmla="*/ 28007 w 29110"/>
                <a:gd name="T37" fmla="*/ 9506 h 25935"/>
                <a:gd name="T38" fmla="*/ 26381 w 29110"/>
                <a:gd name="T39" fmla="*/ 6410 h 25935"/>
                <a:gd name="T40" fmla="*/ 23491 w 29110"/>
                <a:gd name="T41" fmla="*/ 3478 h 25935"/>
                <a:gd name="T42" fmla="*/ 23094 w 29110"/>
                <a:gd name="T43" fmla="*/ 3293 h 25935"/>
                <a:gd name="T44" fmla="*/ 22819 w 29110"/>
                <a:gd name="T45" fmla="*/ 2986 h 25935"/>
                <a:gd name="T46" fmla="*/ 21088 w 29110"/>
                <a:gd name="T47" fmla="*/ 2324 h 25935"/>
                <a:gd name="T48" fmla="*/ 19351 w 29110"/>
                <a:gd name="T49" fmla="*/ 1538 h 25935"/>
                <a:gd name="T50" fmla="*/ 14823 w 29110"/>
                <a:gd name="T51" fmla="*/ 700 h 25935"/>
                <a:gd name="T52" fmla="*/ 8820 w 29110"/>
                <a:gd name="T53" fmla="*/ 1117 h 25935"/>
                <a:gd name="T54" fmla="*/ 5420 w 29110"/>
                <a:gd name="T55" fmla="*/ 2439 h 25935"/>
                <a:gd name="T56" fmla="*/ 3862 w 29110"/>
                <a:gd name="T57" fmla="*/ 3663 h 25935"/>
                <a:gd name="T58" fmla="*/ 1292 w 29110"/>
                <a:gd name="T59" fmla="*/ 6591 h 25935"/>
                <a:gd name="T60" fmla="*/ 1183 w 29110"/>
                <a:gd name="T61" fmla="*/ 7193 h 25935"/>
                <a:gd name="T62" fmla="*/ 0 w 29110"/>
                <a:gd name="T63" fmla="*/ 10151 h 25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110" h="25935">
                  <a:moveTo>
                    <a:pt x="0" y="10151"/>
                  </a:moveTo>
                  <a:cubicBezTo>
                    <a:pt x="0" y="11246"/>
                    <a:pt x="38" y="12413"/>
                    <a:pt x="464" y="13374"/>
                  </a:cubicBezTo>
                  <a:lnTo>
                    <a:pt x="1310" y="14662"/>
                  </a:lnTo>
                  <a:cubicBezTo>
                    <a:pt x="1688" y="15084"/>
                    <a:pt x="1902" y="15367"/>
                    <a:pt x="2444" y="15728"/>
                  </a:cubicBezTo>
                  <a:cubicBezTo>
                    <a:pt x="4353" y="17000"/>
                    <a:pt x="6161" y="16944"/>
                    <a:pt x="8318" y="16334"/>
                  </a:cubicBezTo>
                  <a:lnTo>
                    <a:pt x="9843" y="15725"/>
                  </a:lnTo>
                  <a:cubicBezTo>
                    <a:pt x="10823" y="15270"/>
                    <a:pt x="10155" y="15463"/>
                    <a:pt x="11311" y="15853"/>
                  </a:cubicBezTo>
                  <a:cubicBezTo>
                    <a:pt x="11645" y="15965"/>
                    <a:pt x="12019" y="16037"/>
                    <a:pt x="12485" y="16037"/>
                  </a:cubicBezTo>
                  <a:cubicBezTo>
                    <a:pt x="12485" y="17908"/>
                    <a:pt x="13109" y="19389"/>
                    <a:pt x="13871" y="20931"/>
                  </a:cubicBezTo>
                  <a:cubicBezTo>
                    <a:pt x="14149" y="21494"/>
                    <a:pt x="13342" y="21482"/>
                    <a:pt x="14388" y="24096"/>
                  </a:cubicBezTo>
                  <a:lnTo>
                    <a:pt x="15266" y="25935"/>
                  </a:lnTo>
                  <a:lnTo>
                    <a:pt x="16811" y="25344"/>
                  </a:lnTo>
                  <a:cubicBezTo>
                    <a:pt x="17712" y="25028"/>
                    <a:pt x="17223" y="25169"/>
                    <a:pt x="17207" y="24447"/>
                  </a:cubicBezTo>
                  <a:cubicBezTo>
                    <a:pt x="17666" y="24754"/>
                    <a:pt x="17680" y="25054"/>
                    <a:pt x="18396" y="25263"/>
                  </a:cubicBezTo>
                  <a:cubicBezTo>
                    <a:pt x="19987" y="25729"/>
                    <a:pt x="21545" y="24731"/>
                    <a:pt x="22900" y="24059"/>
                  </a:cubicBezTo>
                  <a:cubicBezTo>
                    <a:pt x="25212" y="22912"/>
                    <a:pt x="27464" y="20412"/>
                    <a:pt x="26005" y="17655"/>
                  </a:cubicBezTo>
                  <a:cubicBezTo>
                    <a:pt x="28083" y="17655"/>
                    <a:pt x="29110" y="15485"/>
                    <a:pt x="29110" y="13838"/>
                  </a:cubicBezTo>
                  <a:cubicBezTo>
                    <a:pt x="29110" y="12323"/>
                    <a:pt x="29031" y="11706"/>
                    <a:pt x="28312" y="10366"/>
                  </a:cubicBezTo>
                  <a:cubicBezTo>
                    <a:pt x="28072" y="9919"/>
                    <a:pt x="28033" y="10152"/>
                    <a:pt x="28007" y="9506"/>
                  </a:cubicBezTo>
                  <a:cubicBezTo>
                    <a:pt x="27934" y="7691"/>
                    <a:pt x="26711" y="6947"/>
                    <a:pt x="26381" y="6410"/>
                  </a:cubicBezTo>
                  <a:cubicBezTo>
                    <a:pt x="25630" y="5187"/>
                    <a:pt x="24762" y="4134"/>
                    <a:pt x="23491" y="3478"/>
                  </a:cubicBezTo>
                  <a:cubicBezTo>
                    <a:pt x="23358" y="3410"/>
                    <a:pt x="23206" y="3370"/>
                    <a:pt x="23094" y="3293"/>
                  </a:cubicBezTo>
                  <a:cubicBezTo>
                    <a:pt x="22975" y="3210"/>
                    <a:pt x="22925" y="3104"/>
                    <a:pt x="22819" y="2986"/>
                  </a:cubicBezTo>
                  <a:cubicBezTo>
                    <a:pt x="22359" y="2475"/>
                    <a:pt x="22039" y="2324"/>
                    <a:pt x="21088" y="2324"/>
                  </a:cubicBezTo>
                  <a:cubicBezTo>
                    <a:pt x="20894" y="1596"/>
                    <a:pt x="19573" y="1648"/>
                    <a:pt x="19351" y="1538"/>
                  </a:cubicBezTo>
                  <a:cubicBezTo>
                    <a:pt x="17004" y="375"/>
                    <a:pt x="15648" y="1015"/>
                    <a:pt x="14823" y="700"/>
                  </a:cubicBezTo>
                  <a:cubicBezTo>
                    <a:pt x="12987" y="0"/>
                    <a:pt x="10507" y="284"/>
                    <a:pt x="8820" y="1117"/>
                  </a:cubicBezTo>
                  <a:cubicBezTo>
                    <a:pt x="8090" y="1477"/>
                    <a:pt x="7332" y="1173"/>
                    <a:pt x="5420" y="2439"/>
                  </a:cubicBezTo>
                  <a:cubicBezTo>
                    <a:pt x="4267" y="3203"/>
                    <a:pt x="4897" y="3236"/>
                    <a:pt x="3862" y="3663"/>
                  </a:cubicBezTo>
                  <a:cubicBezTo>
                    <a:pt x="2573" y="4194"/>
                    <a:pt x="1623" y="5190"/>
                    <a:pt x="1292" y="6591"/>
                  </a:cubicBezTo>
                  <a:cubicBezTo>
                    <a:pt x="1252" y="6763"/>
                    <a:pt x="1223" y="7043"/>
                    <a:pt x="1183" y="7193"/>
                  </a:cubicBezTo>
                  <a:cubicBezTo>
                    <a:pt x="1085" y="7557"/>
                    <a:pt x="0" y="8390"/>
                    <a:pt x="0" y="101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" name="Title 4"/>
            <p:cNvSpPr txBox="1">
              <a:spLocks/>
            </p:cNvSpPr>
            <p:nvPr/>
          </p:nvSpPr>
          <p:spPr>
            <a:xfrm>
              <a:off x="4377675" y="954668"/>
              <a:ext cx="5358197" cy="1436931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u-HU" sz="60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MINDSET</a:t>
              </a:r>
              <a:endParaRPr lang="hu-HU" sz="6000" dirty="0" smtClean="0">
                <a:solidFill>
                  <a:schemeClr val="bg1"/>
                </a:solidFill>
                <a:latin typeface="Franklin Gothic Demi" panose="020B07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981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!2019-Personal\birotom-brand\!content\FearTheZobieScrum\zombieicons\bra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75606"/>
            <a:ext cx="2209196" cy="220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!2019-Personal\birotom-brand\!content\FearTheZobieScrum\zombieicons\male-muscular-outline-with-appl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6"/>
          <a:stretch/>
        </p:blipFill>
        <p:spPr bwMode="auto">
          <a:xfrm>
            <a:off x="971600" y="2664296"/>
            <a:ext cx="3047776" cy="247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16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!2019-Personal\birotom-brand\!content\FearTheZobieScrum\zombieicons\zomb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7694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!2019-Personal\birotom-brand\!content\FearTheZobieScrum\zombieicons\bra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75606"/>
            <a:ext cx="2209196" cy="220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&quot; Symbol 3"/>
          <p:cNvSpPr/>
          <p:nvPr/>
        </p:nvSpPr>
        <p:spPr>
          <a:xfrm>
            <a:off x="5227480" y="919801"/>
            <a:ext cx="3016928" cy="2951748"/>
          </a:xfrm>
          <a:prstGeom prst="noSmoking">
            <a:avLst>
              <a:gd name="adj" fmla="val 533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23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EXAMPLE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#1</a:t>
            </a:r>
            <a:endParaRPr lang="en-US" dirty="0"/>
          </a:p>
        </p:txBody>
      </p:sp>
      <p:pic>
        <p:nvPicPr>
          <p:cNvPr id="7170" name="Picture 2" descr="F:\!2019-Personal\birotom-brand\!content\FearTheZobieScrum\zombieicons\analyz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7614"/>
            <a:ext cx="2241029" cy="224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4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EXAMPLE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#2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15616" y="1491630"/>
            <a:ext cx="2275822" cy="22758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41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EXAMPLE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#3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004048" y="1410638"/>
            <a:ext cx="3752394" cy="2529264"/>
            <a:chOff x="1892201" y="1815353"/>
            <a:chExt cx="5796835" cy="4221765"/>
          </a:xfrm>
        </p:grpSpPr>
        <p:sp>
          <p:nvSpPr>
            <p:cNvPr id="13" name="Isosceles Triangle 12"/>
            <p:cNvSpPr/>
            <p:nvPr/>
          </p:nvSpPr>
          <p:spPr>
            <a:xfrm>
              <a:off x="2700171" y="1815353"/>
              <a:ext cx="3743661" cy="3227294"/>
            </a:xfrm>
            <a:prstGeom prst="triangl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5"/>
            <p:cNvSpPr/>
            <p:nvPr/>
          </p:nvSpPr>
          <p:spPr>
            <a:xfrm>
              <a:off x="2657139" y="3896591"/>
              <a:ext cx="3795924" cy="1178978"/>
            </a:xfrm>
            <a:custGeom>
              <a:avLst/>
              <a:gdLst>
                <a:gd name="connsiteX0" fmla="*/ 0 w 2550369"/>
                <a:gd name="connsiteY0" fmla="*/ 2167128 h 2167128"/>
                <a:gd name="connsiteX1" fmla="*/ 1275185 w 2550369"/>
                <a:gd name="connsiteY1" fmla="*/ 0 h 2167128"/>
                <a:gd name="connsiteX2" fmla="*/ 2550369 w 2550369"/>
                <a:gd name="connsiteY2" fmla="*/ 2167128 h 2167128"/>
                <a:gd name="connsiteX3" fmla="*/ 0 w 2550369"/>
                <a:gd name="connsiteY3" fmla="*/ 2167128 h 2167128"/>
                <a:gd name="connsiteX0" fmla="*/ 0 w 3786888"/>
                <a:gd name="connsiteY0" fmla="*/ 2167128 h 2167128"/>
                <a:gd name="connsiteX1" fmla="*/ 1275185 w 3786888"/>
                <a:gd name="connsiteY1" fmla="*/ 0 h 2167128"/>
                <a:gd name="connsiteX2" fmla="*/ 3786888 w 3786888"/>
                <a:gd name="connsiteY2" fmla="*/ 2146347 h 2167128"/>
                <a:gd name="connsiteX3" fmla="*/ 0 w 3786888"/>
                <a:gd name="connsiteY3" fmla="*/ 2167128 h 2167128"/>
                <a:gd name="connsiteX0" fmla="*/ 0 w 3786888"/>
                <a:gd name="connsiteY0" fmla="*/ 1356637 h 1356637"/>
                <a:gd name="connsiteX1" fmla="*/ 797204 w 3786888"/>
                <a:gd name="connsiteY1" fmla="*/ 0 h 1356637"/>
                <a:gd name="connsiteX2" fmla="*/ 3786888 w 3786888"/>
                <a:gd name="connsiteY2" fmla="*/ 1335856 h 1356637"/>
                <a:gd name="connsiteX3" fmla="*/ 0 w 3786888"/>
                <a:gd name="connsiteY3" fmla="*/ 1356637 h 1356637"/>
                <a:gd name="connsiteX0" fmla="*/ 0 w 3786888"/>
                <a:gd name="connsiteY0" fmla="*/ 1356637 h 1356637"/>
                <a:gd name="connsiteX1" fmla="*/ 797204 w 3786888"/>
                <a:gd name="connsiteY1" fmla="*/ 0 h 1356637"/>
                <a:gd name="connsiteX2" fmla="*/ 1894078 w 3786888"/>
                <a:gd name="connsiteY2" fmla="*/ 181632 h 1356637"/>
                <a:gd name="connsiteX3" fmla="*/ 3786888 w 3786888"/>
                <a:gd name="connsiteY3" fmla="*/ 1335856 h 1356637"/>
                <a:gd name="connsiteX4" fmla="*/ 0 w 3786888"/>
                <a:gd name="connsiteY4" fmla="*/ 1356637 h 1356637"/>
                <a:gd name="connsiteX0" fmla="*/ 0 w 3786888"/>
                <a:gd name="connsiteY0" fmla="*/ 1176886 h 1176886"/>
                <a:gd name="connsiteX1" fmla="*/ 1711604 w 3786888"/>
                <a:gd name="connsiteY1" fmla="*/ 28068 h 1176886"/>
                <a:gd name="connsiteX2" fmla="*/ 1894078 w 3786888"/>
                <a:gd name="connsiteY2" fmla="*/ 1881 h 1176886"/>
                <a:gd name="connsiteX3" fmla="*/ 3786888 w 3786888"/>
                <a:gd name="connsiteY3" fmla="*/ 1156105 h 1176886"/>
                <a:gd name="connsiteX4" fmla="*/ 0 w 3786888"/>
                <a:gd name="connsiteY4" fmla="*/ 1176886 h 1176886"/>
                <a:gd name="connsiteX0" fmla="*/ 0 w 3786888"/>
                <a:gd name="connsiteY0" fmla="*/ 1175005 h 1175005"/>
                <a:gd name="connsiteX1" fmla="*/ 1894078 w 3786888"/>
                <a:gd name="connsiteY1" fmla="*/ 0 h 1175005"/>
                <a:gd name="connsiteX2" fmla="*/ 3786888 w 3786888"/>
                <a:gd name="connsiteY2" fmla="*/ 1154224 h 1175005"/>
                <a:gd name="connsiteX3" fmla="*/ 0 w 3786888"/>
                <a:gd name="connsiteY3" fmla="*/ 1175005 h 1175005"/>
                <a:gd name="connsiteX0" fmla="*/ 0 w 3786888"/>
                <a:gd name="connsiteY0" fmla="*/ 1216569 h 1216569"/>
                <a:gd name="connsiteX1" fmla="*/ 1935642 w 3786888"/>
                <a:gd name="connsiteY1" fmla="*/ 0 h 1216569"/>
                <a:gd name="connsiteX2" fmla="*/ 3786888 w 3786888"/>
                <a:gd name="connsiteY2" fmla="*/ 1195788 h 1216569"/>
                <a:gd name="connsiteX3" fmla="*/ 0 w 3786888"/>
                <a:gd name="connsiteY3" fmla="*/ 1216569 h 1216569"/>
                <a:gd name="connsiteX0" fmla="*/ 0 w 3786888"/>
                <a:gd name="connsiteY0" fmla="*/ 1164614 h 1164614"/>
                <a:gd name="connsiteX1" fmla="*/ 1925251 w 3786888"/>
                <a:gd name="connsiteY1" fmla="*/ 0 h 1164614"/>
                <a:gd name="connsiteX2" fmla="*/ 3786888 w 3786888"/>
                <a:gd name="connsiteY2" fmla="*/ 1143833 h 1164614"/>
                <a:gd name="connsiteX3" fmla="*/ 0 w 3786888"/>
                <a:gd name="connsiteY3" fmla="*/ 1164614 h 116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6888" h="1164614">
                  <a:moveTo>
                    <a:pt x="0" y="1164614"/>
                  </a:moveTo>
                  <a:lnTo>
                    <a:pt x="1925251" y="0"/>
                  </a:lnTo>
                  <a:lnTo>
                    <a:pt x="3786888" y="1143833"/>
                  </a:lnTo>
                  <a:lnTo>
                    <a:pt x="0" y="116461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2753592" y="3356264"/>
              <a:ext cx="290945" cy="415636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5902038" y="3356264"/>
              <a:ext cx="290945" cy="415636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Left-Right Arrow 16"/>
            <p:cNvSpPr/>
            <p:nvPr/>
          </p:nvSpPr>
          <p:spPr>
            <a:xfrm>
              <a:off x="2691245" y="5735782"/>
              <a:ext cx="3751119" cy="301336"/>
            </a:xfrm>
            <a:prstGeom prst="left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92201" y="2850776"/>
              <a:ext cx="2002068" cy="6012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dirty="0">
                  <a:solidFill>
                    <a:schemeClr val="tx1"/>
                  </a:solidFill>
                  <a:latin typeface="+mj-lt"/>
                </a:rPr>
                <a:t>TIME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22418" y="5131398"/>
              <a:ext cx="3678382" cy="6012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dirty="0">
                  <a:solidFill>
                    <a:schemeClr val="tx1"/>
                  </a:solidFill>
                  <a:latin typeface="+mj-lt"/>
                </a:rPr>
                <a:t>PRODUCT </a:t>
              </a:r>
              <a:r>
                <a:rPr lang="hu-HU" sz="1600" dirty="0" err="1">
                  <a:solidFill>
                    <a:schemeClr val="tx1"/>
                  </a:solidFill>
                  <a:latin typeface="+mj-lt"/>
                </a:rPr>
                <a:t>FEATURES</a:t>
              </a:r>
              <a:endParaRPr lang="hu-HU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40659" y="2791896"/>
              <a:ext cx="2348377" cy="6012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dirty="0" err="1">
                  <a:solidFill>
                    <a:schemeClr val="tx1"/>
                  </a:solidFill>
                  <a:latin typeface="+mj-lt"/>
                </a:rPr>
                <a:t>RESOURCES</a:t>
              </a:r>
              <a:endParaRPr lang="hu-HU" sz="160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85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dirty="0" smtClean="0"/>
              <a:t>A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34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EXAMPLE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#4</a:t>
            </a:r>
            <a:endParaRPr lang="en-US" dirty="0"/>
          </a:p>
        </p:txBody>
      </p:sp>
      <p:pic>
        <p:nvPicPr>
          <p:cNvPr id="8194" name="Picture 2" descr="F:\!2019-Personal\birotom-brand\!content\FearTheZobieScrum\zombieicons\grou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75606"/>
            <a:ext cx="2661022" cy="266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79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EXAMPLE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#5</a:t>
            </a:r>
            <a:endParaRPr lang="en-US" dirty="0"/>
          </a:p>
        </p:txBody>
      </p:sp>
      <p:pic>
        <p:nvPicPr>
          <p:cNvPr id="9218" name="Picture 2" descr="F:\!2019-Personal\birotom-brand\!content\FearTheZobieScrum\zombieicons\group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59582"/>
            <a:ext cx="3193901" cy="319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59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WHY</a:t>
            </a:r>
            <a:r>
              <a:rPr lang="hu-HU" dirty="0" smtClean="0"/>
              <a:t> AGILE </a:t>
            </a:r>
            <a:r>
              <a:rPr lang="hu-HU" dirty="0" err="1" smtClean="0"/>
              <a:t>TRANSFORMATIONS</a:t>
            </a:r>
            <a:r>
              <a:rPr lang="hu-HU" dirty="0" smtClean="0"/>
              <a:t> </a:t>
            </a:r>
            <a:r>
              <a:rPr lang="hu-HU" dirty="0" err="1" smtClean="0"/>
              <a:t>FAIL</a:t>
            </a:r>
            <a:r>
              <a:rPr lang="hu-HU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70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!2019-Personal\birotom-brand\!content\FearTheZobieScrum\zombieicons\meet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88" y="3531062"/>
            <a:ext cx="936104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!2019-Personal\birotom-brand\!content\FearTheZobieScrum\zombieicons\sky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55067"/>
            <a:ext cx="3888432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!2019-Personal\birotom-brand\!content\FearTheZobieScrum\zombieicons\ce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15566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668344" y="987574"/>
            <a:ext cx="931405" cy="800227"/>
            <a:chOff x="4377673" y="-289200"/>
            <a:chExt cx="5358198" cy="4603557"/>
          </a:xfrm>
        </p:grpSpPr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4473360" y="-289200"/>
              <a:ext cx="5166835" cy="4603557"/>
            </a:xfrm>
            <a:custGeom>
              <a:avLst/>
              <a:gdLst>
                <a:gd name="T0" fmla="*/ 0 w 29110"/>
                <a:gd name="T1" fmla="*/ 10151 h 25935"/>
                <a:gd name="T2" fmla="*/ 464 w 29110"/>
                <a:gd name="T3" fmla="*/ 13374 h 25935"/>
                <a:gd name="T4" fmla="*/ 1310 w 29110"/>
                <a:gd name="T5" fmla="*/ 14662 h 25935"/>
                <a:gd name="T6" fmla="*/ 2444 w 29110"/>
                <a:gd name="T7" fmla="*/ 15728 h 25935"/>
                <a:gd name="T8" fmla="*/ 8318 w 29110"/>
                <a:gd name="T9" fmla="*/ 16334 h 25935"/>
                <a:gd name="T10" fmla="*/ 9843 w 29110"/>
                <a:gd name="T11" fmla="*/ 15725 h 25935"/>
                <a:gd name="T12" fmla="*/ 11311 w 29110"/>
                <a:gd name="T13" fmla="*/ 15853 h 25935"/>
                <a:gd name="T14" fmla="*/ 12485 w 29110"/>
                <a:gd name="T15" fmla="*/ 16037 h 25935"/>
                <a:gd name="T16" fmla="*/ 13871 w 29110"/>
                <a:gd name="T17" fmla="*/ 20931 h 25935"/>
                <a:gd name="T18" fmla="*/ 14388 w 29110"/>
                <a:gd name="T19" fmla="*/ 24096 h 25935"/>
                <a:gd name="T20" fmla="*/ 15266 w 29110"/>
                <a:gd name="T21" fmla="*/ 25935 h 25935"/>
                <a:gd name="T22" fmla="*/ 16811 w 29110"/>
                <a:gd name="T23" fmla="*/ 25344 h 25935"/>
                <a:gd name="T24" fmla="*/ 17207 w 29110"/>
                <a:gd name="T25" fmla="*/ 24447 h 25935"/>
                <a:gd name="T26" fmla="*/ 18396 w 29110"/>
                <a:gd name="T27" fmla="*/ 25263 h 25935"/>
                <a:gd name="T28" fmla="*/ 22900 w 29110"/>
                <a:gd name="T29" fmla="*/ 24059 h 25935"/>
                <a:gd name="T30" fmla="*/ 26005 w 29110"/>
                <a:gd name="T31" fmla="*/ 17655 h 25935"/>
                <a:gd name="T32" fmla="*/ 29110 w 29110"/>
                <a:gd name="T33" fmla="*/ 13838 h 25935"/>
                <a:gd name="T34" fmla="*/ 28312 w 29110"/>
                <a:gd name="T35" fmla="*/ 10366 h 25935"/>
                <a:gd name="T36" fmla="*/ 28007 w 29110"/>
                <a:gd name="T37" fmla="*/ 9506 h 25935"/>
                <a:gd name="T38" fmla="*/ 26381 w 29110"/>
                <a:gd name="T39" fmla="*/ 6410 h 25935"/>
                <a:gd name="T40" fmla="*/ 23491 w 29110"/>
                <a:gd name="T41" fmla="*/ 3478 h 25935"/>
                <a:gd name="T42" fmla="*/ 23094 w 29110"/>
                <a:gd name="T43" fmla="*/ 3293 h 25935"/>
                <a:gd name="T44" fmla="*/ 22819 w 29110"/>
                <a:gd name="T45" fmla="*/ 2986 h 25935"/>
                <a:gd name="T46" fmla="*/ 21088 w 29110"/>
                <a:gd name="T47" fmla="*/ 2324 h 25935"/>
                <a:gd name="T48" fmla="*/ 19351 w 29110"/>
                <a:gd name="T49" fmla="*/ 1538 h 25935"/>
                <a:gd name="T50" fmla="*/ 14823 w 29110"/>
                <a:gd name="T51" fmla="*/ 700 h 25935"/>
                <a:gd name="T52" fmla="*/ 8820 w 29110"/>
                <a:gd name="T53" fmla="*/ 1117 h 25935"/>
                <a:gd name="T54" fmla="*/ 5420 w 29110"/>
                <a:gd name="T55" fmla="*/ 2439 h 25935"/>
                <a:gd name="T56" fmla="*/ 3862 w 29110"/>
                <a:gd name="T57" fmla="*/ 3663 h 25935"/>
                <a:gd name="T58" fmla="*/ 1292 w 29110"/>
                <a:gd name="T59" fmla="*/ 6591 h 25935"/>
                <a:gd name="T60" fmla="*/ 1183 w 29110"/>
                <a:gd name="T61" fmla="*/ 7193 h 25935"/>
                <a:gd name="T62" fmla="*/ 0 w 29110"/>
                <a:gd name="T63" fmla="*/ 10151 h 25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110" h="25935">
                  <a:moveTo>
                    <a:pt x="0" y="10151"/>
                  </a:moveTo>
                  <a:cubicBezTo>
                    <a:pt x="0" y="11246"/>
                    <a:pt x="38" y="12413"/>
                    <a:pt x="464" y="13374"/>
                  </a:cubicBezTo>
                  <a:lnTo>
                    <a:pt x="1310" y="14662"/>
                  </a:lnTo>
                  <a:cubicBezTo>
                    <a:pt x="1688" y="15084"/>
                    <a:pt x="1902" y="15367"/>
                    <a:pt x="2444" y="15728"/>
                  </a:cubicBezTo>
                  <a:cubicBezTo>
                    <a:pt x="4353" y="17000"/>
                    <a:pt x="6161" y="16944"/>
                    <a:pt x="8318" y="16334"/>
                  </a:cubicBezTo>
                  <a:lnTo>
                    <a:pt x="9843" y="15725"/>
                  </a:lnTo>
                  <a:cubicBezTo>
                    <a:pt x="10823" y="15270"/>
                    <a:pt x="10155" y="15463"/>
                    <a:pt x="11311" y="15853"/>
                  </a:cubicBezTo>
                  <a:cubicBezTo>
                    <a:pt x="11645" y="15965"/>
                    <a:pt x="12019" y="16037"/>
                    <a:pt x="12485" y="16037"/>
                  </a:cubicBezTo>
                  <a:cubicBezTo>
                    <a:pt x="12485" y="17908"/>
                    <a:pt x="13109" y="19389"/>
                    <a:pt x="13871" y="20931"/>
                  </a:cubicBezTo>
                  <a:cubicBezTo>
                    <a:pt x="14149" y="21494"/>
                    <a:pt x="13342" y="21482"/>
                    <a:pt x="14388" y="24096"/>
                  </a:cubicBezTo>
                  <a:lnTo>
                    <a:pt x="15266" y="25935"/>
                  </a:lnTo>
                  <a:lnTo>
                    <a:pt x="16811" y="25344"/>
                  </a:lnTo>
                  <a:cubicBezTo>
                    <a:pt x="17712" y="25028"/>
                    <a:pt x="17223" y="25169"/>
                    <a:pt x="17207" y="24447"/>
                  </a:cubicBezTo>
                  <a:cubicBezTo>
                    <a:pt x="17666" y="24754"/>
                    <a:pt x="17680" y="25054"/>
                    <a:pt x="18396" y="25263"/>
                  </a:cubicBezTo>
                  <a:cubicBezTo>
                    <a:pt x="19987" y="25729"/>
                    <a:pt x="21545" y="24731"/>
                    <a:pt x="22900" y="24059"/>
                  </a:cubicBezTo>
                  <a:cubicBezTo>
                    <a:pt x="25212" y="22912"/>
                    <a:pt x="27464" y="20412"/>
                    <a:pt x="26005" y="17655"/>
                  </a:cubicBezTo>
                  <a:cubicBezTo>
                    <a:pt x="28083" y="17655"/>
                    <a:pt x="29110" y="15485"/>
                    <a:pt x="29110" y="13838"/>
                  </a:cubicBezTo>
                  <a:cubicBezTo>
                    <a:pt x="29110" y="12323"/>
                    <a:pt x="29031" y="11706"/>
                    <a:pt x="28312" y="10366"/>
                  </a:cubicBezTo>
                  <a:cubicBezTo>
                    <a:pt x="28072" y="9919"/>
                    <a:pt x="28033" y="10152"/>
                    <a:pt x="28007" y="9506"/>
                  </a:cubicBezTo>
                  <a:cubicBezTo>
                    <a:pt x="27934" y="7691"/>
                    <a:pt x="26711" y="6947"/>
                    <a:pt x="26381" y="6410"/>
                  </a:cubicBezTo>
                  <a:cubicBezTo>
                    <a:pt x="25630" y="5187"/>
                    <a:pt x="24762" y="4134"/>
                    <a:pt x="23491" y="3478"/>
                  </a:cubicBezTo>
                  <a:cubicBezTo>
                    <a:pt x="23358" y="3410"/>
                    <a:pt x="23206" y="3370"/>
                    <a:pt x="23094" y="3293"/>
                  </a:cubicBezTo>
                  <a:cubicBezTo>
                    <a:pt x="22975" y="3210"/>
                    <a:pt x="22925" y="3104"/>
                    <a:pt x="22819" y="2986"/>
                  </a:cubicBezTo>
                  <a:cubicBezTo>
                    <a:pt x="22359" y="2475"/>
                    <a:pt x="22039" y="2324"/>
                    <a:pt x="21088" y="2324"/>
                  </a:cubicBezTo>
                  <a:cubicBezTo>
                    <a:pt x="20894" y="1596"/>
                    <a:pt x="19573" y="1648"/>
                    <a:pt x="19351" y="1538"/>
                  </a:cubicBezTo>
                  <a:cubicBezTo>
                    <a:pt x="17004" y="375"/>
                    <a:pt x="15648" y="1015"/>
                    <a:pt x="14823" y="700"/>
                  </a:cubicBezTo>
                  <a:cubicBezTo>
                    <a:pt x="12987" y="0"/>
                    <a:pt x="10507" y="284"/>
                    <a:pt x="8820" y="1117"/>
                  </a:cubicBezTo>
                  <a:cubicBezTo>
                    <a:pt x="8090" y="1477"/>
                    <a:pt x="7332" y="1173"/>
                    <a:pt x="5420" y="2439"/>
                  </a:cubicBezTo>
                  <a:cubicBezTo>
                    <a:pt x="4267" y="3203"/>
                    <a:pt x="4897" y="3236"/>
                    <a:pt x="3862" y="3663"/>
                  </a:cubicBezTo>
                  <a:cubicBezTo>
                    <a:pt x="2573" y="4194"/>
                    <a:pt x="1623" y="5190"/>
                    <a:pt x="1292" y="6591"/>
                  </a:cubicBezTo>
                  <a:cubicBezTo>
                    <a:pt x="1252" y="6763"/>
                    <a:pt x="1223" y="7043"/>
                    <a:pt x="1183" y="7193"/>
                  </a:cubicBezTo>
                  <a:cubicBezTo>
                    <a:pt x="1085" y="7557"/>
                    <a:pt x="0" y="8390"/>
                    <a:pt x="0" y="101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" name="Title 4"/>
            <p:cNvSpPr txBox="1">
              <a:spLocks/>
            </p:cNvSpPr>
            <p:nvPr/>
          </p:nvSpPr>
          <p:spPr>
            <a:xfrm>
              <a:off x="4377673" y="899636"/>
              <a:ext cx="5358198" cy="1436932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u-HU" sz="14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MINDSET</a:t>
              </a:r>
              <a:endParaRPr lang="hu-HU" sz="6000" dirty="0" smtClean="0">
                <a:solidFill>
                  <a:schemeClr val="bg1"/>
                </a:solidFill>
                <a:latin typeface="Franklin Gothic Demi" panose="020B07030201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0200" y="3723878"/>
            <a:ext cx="931405" cy="800227"/>
            <a:chOff x="4377673" y="-289200"/>
            <a:chExt cx="5358198" cy="4603557"/>
          </a:xfrm>
        </p:grpSpPr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4473360" y="-289200"/>
              <a:ext cx="5166835" cy="4603557"/>
            </a:xfrm>
            <a:custGeom>
              <a:avLst/>
              <a:gdLst>
                <a:gd name="T0" fmla="*/ 0 w 29110"/>
                <a:gd name="T1" fmla="*/ 10151 h 25935"/>
                <a:gd name="T2" fmla="*/ 464 w 29110"/>
                <a:gd name="T3" fmla="*/ 13374 h 25935"/>
                <a:gd name="T4" fmla="*/ 1310 w 29110"/>
                <a:gd name="T5" fmla="*/ 14662 h 25935"/>
                <a:gd name="T6" fmla="*/ 2444 w 29110"/>
                <a:gd name="T7" fmla="*/ 15728 h 25935"/>
                <a:gd name="T8" fmla="*/ 8318 w 29110"/>
                <a:gd name="T9" fmla="*/ 16334 h 25935"/>
                <a:gd name="T10" fmla="*/ 9843 w 29110"/>
                <a:gd name="T11" fmla="*/ 15725 h 25935"/>
                <a:gd name="T12" fmla="*/ 11311 w 29110"/>
                <a:gd name="T13" fmla="*/ 15853 h 25935"/>
                <a:gd name="T14" fmla="*/ 12485 w 29110"/>
                <a:gd name="T15" fmla="*/ 16037 h 25935"/>
                <a:gd name="T16" fmla="*/ 13871 w 29110"/>
                <a:gd name="T17" fmla="*/ 20931 h 25935"/>
                <a:gd name="T18" fmla="*/ 14388 w 29110"/>
                <a:gd name="T19" fmla="*/ 24096 h 25935"/>
                <a:gd name="T20" fmla="*/ 15266 w 29110"/>
                <a:gd name="T21" fmla="*/ 25935 h 25935"/>
                <a:gd name="T22" fmla="*/ 16811 w 29110"/>
                <a:gd name="T23" fmla="*/ 25344 h 25935"/>
                <a:gd name="T24" fmla="*/ 17207 w 29110"/>
                <a:gd name="T25" fmla="*/ 24447 h 25935"/>
                <a:gd name="T26" fmla="*/ 18396 w 29110"/>
                <a:gd name="T27" fmla="*/ 25263 h 25935"/>
                <a:gd name="T28" fmla="*/ 22900 w 29110"/>
                <a:gd name="T29" fmla="*/ 24059 h 25935"/>
                <a:gd name="T30" fmla="*/ 26005 w 29110"/>
                <a:gd name="T31" fmla="*/ 17655 h 25935"/>
                <a:gd name="T32" fmla="*/ 29110 w 29110"/>
                <a:gd name="T33" fmla="*/ 13838 h 25935"/>
                <a:gd name="T34" fmla="*/ 28312 w 29110"/>
                <a:gd name="T35" fmla="*/ 10366 h 25935"/>
                <a:gd name="T36" fmla="*/ 28007 w 29110"/>
                <a:gd name="T37" fmla="*/ 9506 h 25935"/>
                <a:gd name="T38" fmla="*/ 26381 w 29110"/>
                <a:gd name="T39" fmla="*/ 6410 h 25935"/>
                <a:gd name="T40" fmla="*/ 23491 w 29110"/>
                <a:gd name="T41" fmla="*/ 3478 h 25935"/>
                <a:gd name="T42" fmla="*/ 23094 w 29110"/>
                <a:gd name="T43" fmla="*/ 3293 h 25935"/>
                <a:gd name="T44" fmla="*/ 22819 w 29110"/>
                <a:gd name="T45" fmla="*/ 2986 h 25935"/>
                <a:gd name="T46" fmla="*/ 21088 w 29110"/>
                <a:gd name="T47" fmla="*/ 2324 h 25935"/>
                <a:gd name="T48" fmla="*/ 19351 w 29110"/>
                <a:gd name="T49" fmla="*/ 1538 h 25935"/>
                <a:gd name="T50" fmla="*/ 14823 w 29110"/>
                <a:gd name="T51" fmla="*/ 700 h 25935"/>
                <a:gd name="T52" fmla="*/ 8820 w 29110"/>
                <a:gd name="T53" fmla="*/ 1117 h 25935"/>
                <a:gd name="T54" fmla="*/ 5420 w 29110"/>
                <a:gd name="T55" fmla="*/ 2439 h 25935"/>
                <a:gd name="T56" fmla="*/ 3862 w 29110"/>
                <a:gd name="T57" fmla="*/ 3663 h 25935"/>
                <a:gd name="T58" fmla="*/ 1292 w 29110"/>
                <a:gd name="T59" fmla="*/ 6591 h 25935"/>
                <a:gd name="T60" fmla="*/ 1183 w 29110"/>
                <a:gd name="T61" fmla="*/ 7193 h 25935"/>
                <a:gd name="T62" fmla="*/ 0 w 29110"/>
                <a:gd name="T63" fmla="*/ 10151 h 25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110" h="25935">
                  <a:moveTo>
                    <a:pt x="0" y="10151"/>
                  </a:moveTo>
                  <a:cubicBezTo>
                    <a:pt x="0" y="11246"/>
                    <a:pt x="38" y="12413"/>
                    <a:pt x="464" y="13374"/>
                  </a:cubicBezTo>
                  <a:lnTo>
                    <a:pt x="1310" y="14662"/>
                  </a:lnTo>
                  <a:cubicBezTo>
                    <a:pt x="1688" y="15084"/>
                    <a:pt x="1902" y="15367"/>
                    <a:pt x="2444" y="15728"/>
                  </a:cubicBezTo>
                  <a:cubicBezTo>
                    <a:pt x="4353" y="17000"/>
                    <a:pt x="6161" y="16944"/>
                    <a:pt x="8318" y="16334"/>
                  </a:cubicBezTo>
                  <a:lnTo>
                    <a:pt x="9843" y="15725"/>
                  </a:lnTo>
                  <a:cubicBezTo>
                    <a:pt x="10823" y="15270"/>
                    <a:pt x="10155" y="15463"/>
                    <a:pt x="11311" y="15853"/>
                  </a:cubicBezTo>
                  <a:cubicBezTo>
                    <a:pt x="11645" y="15965"/>
                    <a:pt x="12019" y="16037"/>
                    <a:pt x="12485" y="16037"/>
                  </a:cubicBezTo>
                  <a:cubicBezTo>
                    <a:pt x="12485" y="17908"/>
                    <a:pt x="13109" y="19389"/>
                    <a:pt x="13871" y="20931"/>
                  </a:cubicBezTo>
                  <a:cubicBezTo>
                    <a:pt x="14149" y="21494"/>
                    <a:pt x="13342" y="21482"/>
                    <a:pt x="14388" y="24096"/>
                  </a:cubicBezTo>
                  <a:lnTo>
                    <a:pt x="15266" y="25935"/>
                  </a:lnTo>
                  <a:lnTo>
                    <a:pt x="16811" y="25344"/>
                  </a:lnTo>
                  <a:cubicBezTo>
                    <a:pt x="17712" y="25028"/>
                    <a:pt x="17223" y="25169"/>
                    <a:pt x="17207" y="24447"/>
                  </a:cubicBezTo>
                  <a:cubicBezTo>
                    <a:pt x="17666" y="24754"/>
                    <a:pt x="17680" y="25054"/>
                    <a:pt x="18396" y="25263"/>
                  </a:cubicBezTo>
                  <a:cubicBezTo>
                    <a:pt x="19987" y="25729"/>
                    <a:pt x="21545" y="24731"/>
                    <a:pt x="22900" y="24059"/>
                  </a:cubicBezTo>
                  <a:cubicBezTo>
                    <a:pt x="25212" y="22912"/>
                    <a:pt x="27464" y="20412"/>
                    <a:pt x="26005" y="17655"/>
                  </a:cubicBezTo>
                  <a:cubicBezTo>
                    <a:pt x="28083" y="17655"/>
                    <a:pt x="29110" y="15485"/>
                    <a:pt x="29110" y="13838"/>
                  </a:cubicBezTo>
                  <a:cubicBezTo>
                    <a:pt x="29110" y="12323"/>
                    <a:pt x="29031" y="11706"/>
                    <a:pt x="28312" y="10366"/>
                  </a:cubicBezTo>
                  <a:cubicBezTo>
                    <a:pt x="28072" y="9919"/>
                    <a:pt x="28033" y="10152"/>
                    <a:pt x="28007" y="9506"/>
                  </a:cubicBezTo>
                  <a:cubicBezTo>
                    <a:pt x="27934" y="7691"/>
                    <a:pt x="26711" y="6947"/>
                    <a:pt x="26381" y="6410"/>
                  </a:cubicBezTo>
                  <a:cubicBezTo>
                    <a:pt x="25630" y="5187"/>
                    <a:pt x="24762" y="4134"/>
                    <a:pt x="23491" y="3478"/>
                  </a:cubicBezTo>
                  <a:cubicBezTo>
                    <a:pt x="23358" y="3410"/>
                    <a:pt x="23206" y="3370"/>
                    <a:pt x="23094" y="3293"/>
                  </a:cubicBezTo>
                  <a:cubicBezTo>
                    <a:pt x="22975" y="3210"/>
                    <a:pt x="22925" y="3104"/>
                    <a:pt x="22819" y="2986"/>
                  </a:cubicBezTo>
                  <a:cubicBezTo>
                    <a:pt x="22359" y="2475"/>
                    <a:pt x="22039" y="2324"/>
                    <a:pt x="21088" y="2324"/>
                  </a:cubicBezTo>
                  <a:cubicBezTo>
                    <a:pt x="20894" y="1596"/>
                    <a:pt x="19573" y="1648"/>
                    <a:pt x="19351" y="1538"/>
                  </a:cubicBezTo>
                  <a:cubicBezTo>
                    <a:pt x="17004" y="375"/>
                    <a:pt x="15648" y="1015"/>
                    <a:pt x="14823" y="700"/>
                  </a:cubicBezTo>
                  <a:cubicBezTo>
                    <a:pt x="12987" y="0"/>
                    <a:pt x="10507" y="284"/>
                    <a:pt x="8820" y="1117"/>
                  </a:cubicBezTo>
                  <a:cubicBezTo>
                    <a:pt x="8090" y="1477"/>
                    <a:pt x="7332" y="1173"/>
                    <a:pt x="5420" y="2439"/>
                  </a:cubicBezTo>
                  <a:cubicBezTo>
                    <a:pt x="4267" y="3203"/>
                    <a:pt x="4897" y="3236"/>
                    <a:pt x="3862" y="3663"/>
                  </a:cubicBezTo>
                  <a:cubicBezTo>
                    <a:pt x="2573" y="4194"/>
                    <a:pt x="1623" y="5190"/>
                    <a:pt x="1292" y="6591"/>
                  </a:cubicBezTo>
                  <a:cubicBezTo>
                    <a:pt x="1252" y="6763"/>
                    <a:pt x="1223" y="7043"/>
                    <a:pt x="1183" y="7193"/>
                  </a:cubicBezTo>
                  <a:cubicBezTo>
                    <a:pt x="1085" y="7557"/>
                    <a:pt x="0" y="8390"/>
                    <a:pt x="0" y="101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Title 4"/>
            <p:cNvSpPr txBox="1">
              <a:spLocks/>
            </p:cNvSpPr>
            <p:nvPr/>
          </p:nvSpPr>
          <p:spPr>
            <a:xfrm>
              <a:off x="4377673" y="899636"/>
              <a:ext cx="5358198" cy="1436932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u-HU" sz="14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MINDSET</a:t>
              </a:r>
              <a:endParaRPr lang="hu-HU" sz="6000" dirty="0" smtClean="0">
                <a:solidFill>
                  <a:schemeClr val="bg1"/>
                </a:solidFill>
                <a:latin typeface="Franklin Gothic Demi" panose="020B0703020102020204" pitchFamily="34" charset="0"/>
              </a:endParaRPr>
            </a:p>
          </p:txBody>
        </p:sp>
      </p:grpSp>
      <p:sp>
        <p:nvSpPr>
          <p:cNvPr id="10" name="&quot;No&quot; Symbol 9"/>
          <p:cNvSpPr/>
          <p:nvPr/>
        </p:nvSpPr>
        <p:spPr>
          <a:xfrm>
            <a:off x="7527432" y="835158"/>
            <a:ext cx="1177569" cy="1152128"/>
          </a:xfrm>
          <a:prstGeom prst="noSmoking">
            <a:avLst>
              <a:gd name="adj" fmla="val 533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0" name="&quot;No&quot; Symbol 19"/>
          <p:cNvSpPr/>
          <p:nvPr/>
        </p:nvSpPr>
        <p:spPr>
          <a:xfrm>
            <a:off x="539552" y="3561982"/>
            <a:ext cx="1177569" cy="1152128"/>
          </a:xfrm>
          <a:prstGeom prst="noSmoking">
            <a:avLst>
              <a:gd name="adj" fmla="val 533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5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DOES</a:t>
            </a:r>
            <a:r>
              <a:rPr lang="hu-HU" dirty="0" smtClean="0"/>
              <a:t> IT </a:t>
            </a:r>
            <a:r>
              <a:rPr lang="hu-HU" dirty="0" err="1" smtClean="0"/>
              <a:t>SPREAD</a:t>
            </a:r>
            <a:r>
              <a:rPr lang="hu-HU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0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!2019-Personal\birotom-brand\!content\FearTheZobieScrum\zombieicons\zombieR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63838"/>
            <a:ext cx="958900" cy="9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:\!2019-Personal\birotom-brand\!content\FearTheZobieScrum\zombieicons\zombieR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87574"/>
            <a:ext cx="958900" cy="9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:\!2019-Personal\birotom-brand\!content\FearTheZobieScrum\zombieicons\zombieR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87574"/>
            <a:ext cx="958900" cy="9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923928" y="915566"/>
            <a:ext cx="100811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55576" y="3291830"/>
            <a:ext cx="100811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948264" y="1419622"/>
            <a:ext cx="100811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876256" y="3147814"/>
            <a:ext cx="100811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:\!2019-Personal\birotom-brand\!content\FearTheZobieScrum\zombieicons\sky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7774"/>
            <a:ext cx="1707654" cy="170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:\!2019-Personal\birotom-brand\!content\FearTheZobieScrum\zombieicons\sky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1510"/>
            <a:ext cx="1707654" cy="170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:\!2019-Personal\birotom-brand\!content\FearTheZobieScrum\zombieicons\sky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15566"/>
            <a:ext cx="1707654" cy="170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:\!2019-Personal\birotom-brand\!content\FearTheZobieScrum\zombieicons\sky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31790"/>
            <a:ext cx="1707654" cy="170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5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154 C 0.01041 0.00124 0.02083 0.00309 0.03142 0.00587 C 0.09201 0.00402 0.10399 0.02191 0.14045 -0.00154 C 0.15017 -0.01882 0.13541 0.00525 0.14722 -0.00925 C 0.14896 -0.01141 0.15 -0.01481 0.15139 -0.01666 C 0.15712 -0.02561 0.15399 -0.01882 0.16076 -0.02715 C 0.16493 -0.03208 0.16545 -0.0364 0.17031 -0.03949 C 0.17482 -0.04782 0.18107 -0.05646 0.18403 -0.06757 C 0.1868 -0.07744 0.18767 -0.08978 0.18958 -0.10027 C 0.18906 -0.11817 0.1934 -0.20549 0.17864 -0.2311 C 0.175 -0.25208 0.18003 -0.22647 0.17448 -0.24344 C 0.17378 -0.24591 0.17396 -0.24899 0.17326 -0.25115 C 0.17257 -0.25393 0.17135 -0.25609 0.17031 -0.25887 C 0.16736 -0.27769 0.17153 -0.25455 0.16632 -0.27429 C 0.16267 -0.28725 0.16007 -0.2962 0.15816 -0.30422 C 0.15729 -0.31471 0.15573 -0.32428 0.15555 -0.33477 C 0.15521 -0.36285 0.15416 -0.44708 0.17187 -0.46837 C 0.17482 -0.4767 0.17604 -0.48009 0.18142 -0.48349 C 0.19305 -0.50509 0.21302 -0.51465 0.22899 -0.52113 C 0.25 -0.52021 0.27187 -0.52699 0.29184 -0.51619 C 0.30156 -0.51064 0.31163 -0.50478 0.32048 -0.49583 C 0.33385 -0.48225 0.33281 -0.473 0.34913 -0.473 " pathEditMode="relative" rAng="0" ptsTypes="fffffffffffffffffffff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-2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1111 C 0.01025 -0.01512 0.01754 -0.01944 0.02535 -0.02284 C 0.04966 -0.02191 0.07414 -0.0216 0.09862 -0.02037 C 0.11268 -0.01944 0.12882 -0.00525 0.13664 0.01512 C 0.14289 0.03116 0.13976 0.0253 0.14514 0.03394 C 0.14653 0.04103 0.14931 0.05554 0.14931 0.05584 C 0.14931 0.05646 0.15573 0.14039 0.14219 0.16198 C 0.13872 0.18111 0.12639 0.19747 0.12257 0.2166 C 0.12066 0.22585 0.11667 0.24313 0.11268 0.24961 C 0.10938 0.26596 0.10521 0.28293 0.10278 0.2996 C 0.10122 0.30978 0.10053 0.32027 0.09862 0.33014 C 0.09914 0.3539 0.09914 0.37766 0.1 0.40142 C 0.10035 0.41283 0.10643 0.41993 0.10851 0.4298 C 0.11059 0.4406 0.11459 0.44492 0.11841 0.45356 C 0.13299 0.48565 0.1533 0.50293 0.17622 0.5128 C 0.19723 0.51188 0.21841 0.51188 0.23959 0.51033 C 0.25139 0.50941 0.26494 0.49737 0.27622 0.49151 C 0.28178 0.48503 0.28768 0.48534 0.29306 0.47948 C 0.30296 0.46899 0.29844 0.47207 0.30573 0.46775 C 0.30678 0.46621 0.30764 0.46436 0.30869 0.46282 C 0.31007 0.46097 0.31164 0.46004 0.31303 0.45819 C 0.31893 0.44924 0.32327 0.43968 0.32848 0.4298 " pathEditMode="relative" rAng="0" ptsTypes="fffffffffffffffffffff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2560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0031 C 0.00885 0.00123 0.01771 0.00308 0.02708 0.00432 C 0.05642 0.0037 0.08594 0.0037 0.11545 0.00308 C 0.13247 0.00308 0.15191 -0.00247 0.16128 -0.00988 C 0.16892 -0.01605 0.1651 -0.01389 0.17153 -0.01697 C 0.17326 -0.01944 0.17656 -0.0253 0.17656 -0.025 C 0.17656 -0.02561 0.18437 -0.05647 0.16806 -0.06418 C 0.16389 -0.07128 0.14896 -0.07745 0.14427 -0.08454 C 0.14201 -0.08794 0.13715 -0.09442 0.13247 -0.09658 C 0.12847 -0.10275 0.12344 -0.10923 0.12049 -0.1154 C 0.11858 -0.1191 0.11771 -0.12311 0.11545 -0.12682 C 0.11615 -0.13515 0.11615 -0.14409 0.11719 -0.15304 C 0.11753 -0.15736 0.12483 -0.16014 0.12743 -0.16322 C 0.12986 -0.16754 0.13472 -0.16909 0.13941 -0.17217 C 0.15694 -0.18421 0.18142 -0.19068 0.20903 -0.19408 C 0.24375 -0.19655 0.31198 -0.20241 0.34792 -0.18791 C 0.38385 -0.17341 0.42899 -0.15582 0.42517 -0.10738 C 0.42135 -0.05894 0.34271 0.06325 0.32517 0.10367 " pathEditMode="relative" rAng="0" ptsTypes="fffffffffffffffaaf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1" y="-49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!2019-Personal\birotom-brand\!content\FearTheZobieScrum\zombieicons\social-net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26" y="1354076"/>
            <a:ext cx="2435349" cy="243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80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!2019-Personal\birotom-brand\!content\FearTheZobieScrum\zombieicons\zomb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56658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!2019-Personal\birotom-brand\!content\FearTheZobieScrum\zombieicons\zomb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43758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!2019-Personal\birotom-brand\!content\FearTheZobieScrum\zombieicons\zombi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4781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!2019-Personal\birotom-brand\!content\FearTheZobieScrum\zombieicons\zomb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9702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!2019-Personal\birotom-brand\!content\FearTheZobieScrum\zombieicons\zomb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1962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!2019-Personal\birotom-brand\!content\FearTheZobieScrum\zombieicons\zombi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1171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75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WHAT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DO</a:t>
            </a:r>
            <a:r>
              <a:rPr lang="hu-HU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95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!2019-Personal\birotom-brand\!content\FearTheZobieScrum\zombieicons\cauldr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876" y="2643758"/>
            <a:ext cx="2499742" cy="249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58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!2019-Personal\birotom-brand\!content\FearTheZobieScrum\zombieicons\ce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982" y="3003798"/>
            <a:ext cx="2202036" cy="220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339502"/>
            <a:ext cx="342433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5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200%</a:t>
            </a:r>
            <a:endParaRPr lang="en-US" sz="115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1851670"/>
            <a:ext cx="17075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300%</a:t>
            </a:r>
            <a:endParaRPr lang="en-US" sz="54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2283718"/>
            <a:ext cx="976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4</a:t>
            </a:r>
            <a:r>
              <a:rPr lang="hu-HU" sz="28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00%</a:t>
            </a:r>
            <a:endParaRPr lang="en-US" sz="28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915566"/>
            <a:ext cx="18356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SCRUM</a:t>
            </a:r>
            <a:endParaRPr lang="en-US" sz="44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6256" y="1347614"/>
            <a:ext cx="1458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AGILE</a:t>
            </a:r>
            <a:endParaRPr lang="en-US" sz="44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9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95911" y="1304660"/>
            <a:ext cx="2152179" cy="2534180"/>
            <a:chOff x="3495911" y="1304660"/>
            <a:chExt cx="2152179" cy="2534180"/>
          </a:xfrm>
        </p:grpSpPr>
        <p:sp>
          <p:nvSpPr>
            <p:cNvPr id="2" name="Freeform 9"/>
            <p:cNvSpPr>
              <a:spLocks/>
            </p:cNvSpPr>
            <p:nvPr/>
          </p:nvSpPr>
          <p:spPr bwMode="auto">
            <a:xfrm>
              <a:off x="3495911" y="2433614"/>
              <a:ext cx="2152179" cy="1405226"/>
            </a:xfrm>
            <a:custGeom>
              <a:avLst/>
              <a:gdLst>
                <a:gd name="T0" fmla="*/ 13127 w 13133"/>
                <a:gd name="T1" fmla="*/ 5894 h 8578"/>
                <a:gd name="T2" fmla="*/ 13113 w 13133"/>
                <a:gd name="T3" fmla="*/ 5802 h 8578"/>
                <a:gd name="T4" fmla="*/ 13084 w 13133"/>
                <a:gd name="T5" fmla="*/ 5633 h 8578"/>
                <a:gd name="T6" fmla="*/ 9394 w 13133"/>
                <a:gd name="T7" fmla="*/ 0 h 8578"/>
                <a:gd name="T8" fmla="*/ 6367 w 13133"/>
                <a:gd name="T9" fmla="*/ 1309 h 8578"/>
                <a:gd name="T10" fmla="*/ 3486 w 13133"/>
                <a:gd name="T11" fmla="*/ 149 h 8578"/>
                <a:gd name="T12" fmla="*/ 0 w 13133"/>
                <a:gd name="T13" fmla="*/ 5894 h 8578"/>
                <a:gd name="T14" fmla="*/ 13 w 13133"/>
                <a:gd name="T15" fmla="*/ 5894 h 8578"/>
                <a:gd name="T16" fmla="*/ 2 w 13133"/>
                <a:gd name="T17" fmla="*/ 6121 h 8578"/>
                <a:gd name="T18" fmla="*/ 2 w 13133"/>
                <a:gd name="T19" fmla="*/ 6121 h 8578"/>
                <a:gd name="T20" fmla="*/ 2459 w 13133"/>
                <a:gd name="T21" fmla="*/ 8578 h 8578"/>
                <a:gd name="T22" fmla="*/ 10676 w 13133"/>
                <a:gd name="T23" fmla="*/ 8578 h 8578"/>
                <a:gd name="T24" fmla="*/ 13133 w 13133"/>
                <a:gd name="T25" fmla="*/ 6121 h 8578"/>
                <a:gd name="T26" fmla="*/ 13133 w 13133"/>
                <a:gd name="T27" fmla="*/ 6121 h 8578"/>
                <a:gd name="T28" fmla="*/ 13123 w 13133"/>
                <a:gd name="T29" fmla="*/ 5894 h 8578"/>
                <a:gd name="T30" fmla="*/ 13127 w 13133"/>
                <a:gd name="T31" fmla="*/ 5894 h 8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33" h="8578">
                  <a:moveTo>
                    <a:pt x="13127" y="5894"/>
                  </a:moveTo>
                  <a:cubicBezTo>
                    <a:pt x="13123" y="5863"/>
                    <a:pt x="13118" y="5833"/>
                    <a:pt x="13113" y="5802"/>
                  </a:cubicBezTo>
                  <a:cubicBezTo>
                    <a:pt x="13105" y="5745"/>
                    <a:pt x="13096" y="5689"/>
                    <a:pt x="13084" y="5633"/>
                  </a:cubicBezTo>
                  <a:cubicBezTo>
                    <a:pt x="12644" y="3133"/>
                    <a:pt x="11254" y="1060"/>
                    <a:pt x="9394" y="0"/>
                  </a:cubicBezTo>
                  <a:cubicBezTo>
                    <a:pt x="8636" y="806"/>
                    <a:pt x="7560" y="1309"/>
                    <a:pt x="6367" y="1309"/>
                  </a:cubicBezTo>
                  <a:cubicBezTo>
                    <a:pt x="5248" y="1309"/>
                    <a:pt x="4233" y="867"/>
                    <a:pt x="3486" y="149"/>
                  </a:cubicBezTo>
                  <a:cubicBezTo>
                    <a:pt x="1688" y="1287"/>
                    <a:pt x="370" y="3390"/>
                    <a:pt x="0" y="5894"/>
                  </a:cubicBezTo>
                  <a:lnTo>
                    <a:pt x="13" y="5894"/>
                  </a:lnTo>
                  <a:cubicBezTo>
                    <a:pt x="6" y="5968"/>
                    <a:pt x="2" y="6044"/>
                    <a:pt x="2" y="6121"/>
                  </a:cubicBezTo>
                  <a:lnTo>
                    <a:pt x="2" y="6121"/>
                  </a:lnTo>
                  <a:cubicBezTo>
                    <a:pt x="2" y="7472"/>
                    <a:pt x="1108" y="8578"/>
                    <a:pt x="2459" y="8578"/>
                  </a:cubicBezTo>
                  <a:lnTo>
                    <a:pt x="10676" y="8578"/>
                  </a:lnTo>
                  <a:cubicBezTo>
                    <a:pt x="12028" y="8578"/>
                    <a:pt x="13133" y="7472"/>
                    <a:pt x="13133" y="6121"/>
                  </a:cubicBezTo>
                  <a:lnTo>
                    <a:pt x="13133" y="6121"/>
                  </a:lnTo>
                  <a:cubicBezTo>
                    <a:pt x="13133" y="6044"/>
                    <a:pt x="13130" y="5968"/>
                    <a:pt x="13123" y="5894"/>
                  </a:cubicBezTo>
                  <a:lnTo>
                    <a:pt x="13127" y="5894"/>
                  </a:lnTo>
                  <a:close/>
                </a:path>
              </a:pathLst>
            </a:custGeom>
            <a:solidFill>
              <a:schemeClr val="bg1"/>
            </a:solidFill>
            <a:ln w="381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" name="Oval 10"/>
            <p:cNvSpPr>
              <a:spLocks noChangeArrowheads="1"/>
            </p:cNvSpPr>
            <p:nvPr/>
          </p:nvSpPr>
          <p:spPr bwMode="auto">
            <a:xfrm>
              <a:off x="3908612" y="1314891"/>
              <a:ext cx="1268796" cy="126879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" name="Freeform 11"/>
            <p:cNvSpPr>
              <a:spLocks/>
            </p:cNvSpPr>
            <p:nvPr/>
          </p:nvSpPr>
          <p:spPr bwMode="auto">
            <a:xfrm>
              <a:off x="3942719" y="1304660"/>
              <a:ext cx="1174596" cy="422932"/>
            </a:xfrm>
            <a:custGeom>
              <a:avLst/>
              <a:gdLst>
                <a:gd name="T0" fmla="*/ 3653 w 7306"/>
                <a:gd name="T1" fmla="*/ 0 h 2575"/>
                <a:gd name="T2" fmla="*/ 7306 w 7306"/>
                <a:gd name="T3" fmla="*/ 2575 h 2575"/>
                <a:gd name="T4" fmla="*/ 0 w 7306"/>
                <a:gd name="T5" fmla="*/ 2575 h 2575"/>
                <a:gd name="T6" fmla="*/ 3653 w 7306"/>
                <a:gd name="T7" fmla="*/ 0 h 2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06" h="2575">
                  <a:moveTo>
                    <a:pt x="3653" y="0"/>
                  </a:moveTo>
                  <a:cubicBezTo>
                    <a:pt x="5338" y="0"/>
                    <a:pt x="6771" y="1074"/>
                    <a:pt x="7306" y="2575"/>
                  </a:cubicBezTo>
                  <a:lnTo>
                    <a:pt x="0" y="2575"/>
                  </a:lnTo>
                  <a:cubicBezTo>
                    <a:pt x="535" y="1074"/>
                    <a:pt x="1968" y="0"/>
                    <a:pt x="3653" y="0"/>
                  </a:cubicBezTo>
                  <a:close/>
                </a:path>
              </a:pathLst>
            </a:custGeom>
            <a:solidFill>
              <a:srgbClr val="FF0000"/>
            </a:solidFill>
            <a:ln w="3810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" name="Freeform 12"/>
            <p:cNvSpPr>
              <a:spLocks/>
            </p:cNvSpPr>
            <p:nvPr/>
          </p:nvSpPr>
          <p:spPr bwMode="auto">
            <a:xfrm>
              <a:off x="3594960" y="1712016"/>
              <a:ext cx="1569868" cy="132939"/>
            </a:xfrm>
            <a:custGeom>
              <a:avLst/>
              <a:gdLst>
                <a:gd name="T0" fmla="*/ 397 w 9519"/>
                <a:gd name="T1" fmla="*/ 793 h 793"/>
                <a:gd name="T2" fmla="*/ 9123 w 9519"/>
                <a:gd name="T3" fmla="*/ 793 h 793"/>
                <a:gd name="T4" fmla="*/ 9519 w 9519"/>
                <a:gd name="T5" fmla="*/ 397 h 793"/>
                <a:gd name="T6" fmla="*/ 9519 w 9519"/>
                <a:gd name="T7" fmla="*/ 397 h 793"/>
                <a:gd name="T8" fmla="*/ 9123 w 9519"/>
                <a:gd name="T9" fmla="*/ 0 h 793"/>
                <a:gd name="T10" fmla="*/ 397 w 9519"/>
                <a:gd name="T11" fmla="*/ 0 h 793"/>
                <a:gd name="T12" fmla="*/ 0 w 9519"/>
                <a:gd name="T13" fmla="*/ 397 h 793"/>
                <a:gd name="T14" fmla="*/ 0 w 9519"/>
                <a:gd name="T15" fmla="*/ 397 h 793"/>
                <a:gd name="T16" fmla="*/ 397 w 9519"/>
                <a:gd name="T17" fmla="*/ 793 h 793"/>
                <a:gd name="connsiteX0" fmla="*/ 417 w 10000"/>
                <a:gd name="connsiteY0" fmla="*/ 10000 h 10000"/>
                <a:gd name="connsiteX1" fmla="*/ 9584 w 10000"/>
                <a:gd name="connsiteY1" fmla="*/ 10000 h 10000"/>
                <a:gd name="connsiteX2" fmla="*/ 10000 w 10000"/>
                <a:gd name="connsiteY2" fmla="*/ 5006 h 10000"/>
                <a:gd name="connsiteX3" fmla="*/ 9957 w 10000"/>
                <a:gd name="connsiteY3" fmla="*/ 5006 h 10000"/>
                <a:gd name="connsiteX4" fmla="*/ 9584 w 10000"/>
                <a:gd name="connsiteY4" fmla="*/ 0 h 10000"/>
                <a:gd name="connsiteX5" fmla="*/ 417 w 10000"/>
                <a:gd name="connsiteY5" fmla="*/ 0 h 10000"/>
                <a:gd name="connsiteX6" fmla="*/ 0 w 10000"/>
                <a:gd name="connsiteY6" fmla="*/ 5006 h 10000"/>
                <a:gd name="connsiteX7" fmla="*/ 0 w 10000"/>
                <a:gd name="connsiteY7" fmla="*/ 5006 h 10000"/>
                <a:gd name="connsiteX8" fmla="*/ 417 w 10000"/>
                <a:gd name="connsiteY8" fmla="*/ 10000 h 10000"/>
                <a:gd name="connsiteX0" fmla="*/ 417 w 10341"/>
                <a:gd name="connsiteY0" fmla="*/ 10000 h 11521"/>
                <a:gd name="connsiteX1" fmla="*/ 9584 w 10341"/>
                <a:gd name="connsiteY1" fmla="*/ 10000 h 11521"/>
                <a:gd name="connsiteX2" fmla="*/ 10341 w 10341"/>
                <a:gd name="connsiteY2" fmla="*/ 10394 h 11521"/>
                <a:gd name="connsiteX3" fmla="*/ 9957 w 10341"/>
                <a:gd name="connsiteY3" fmla="*/ 5006 h 11521"/>
                <a:gd name="connsiteX4" fmla="*/ 9584 w 10341"/>
                <a:gd name="connsiteY4" fmla="*/ 0 h 11521"/>
                <a:gd name="connsiteX5" fmla="*/ 417 w 10341"/>
                <a:gd name="connsiteY5" fmla="*/ 0 h 11521"/>
                <a:gd name="connsiteX6" fmla="*/ 0 w 10341"/>
                <a:gd name="connsiteY6" fmla="*/ 5006 h 11521"/>
                <a:gd name="connsiteX7" fmla="*/ 0 w 10341"/>
                <a:gd name="connsiteY7" fmla="*/ 5006 h 11521"/>
                <a:gd name="connsiteX8" fmla="*/ 417 w 10341"/>
                <a:gd name="connsiteY8" fmla="*/ 10000 h 11521"/>
                <a:gd name="connsiteX0" fmla="*/ 417 w 10402"/>
                <a:gd name="connsiteY0" fmla="*/ 10000 h 10000"/>
                <a:gd name="connsiteX1" fmla="*/ 9584 w 10402"/>
                <a:gd name="connsiteY1" fmla="*/ 10000 h 10000"/>
                <a:gd name="connsiteX2" fmla="*/ 9957 w 10402"/>
                <a:gd name="connsiteY2" fmla="*/ 5006 h 10000"/>
                <a:gd name="connsiteX3" fmla="*/ 9584 w 10402"/>
                <a:gd name="connsiteY3" fmla="*/ 0 h 10000"/>
                <a:gd name="connsiteX4" fmla="*/ 417 w 10402"/>
                <a:gd name="connsiteY4" fmla="*/ 0 h 10000"/>
                <a:gd name="connsiteX5" fmla="*/ 0 w 10402"/>
                <a:gd name="connsiteY5" fmla="*/ 5006 h 10000"/>
                <a:gd name="connsiteX6" fmla="*/ 0 w 10402"/>
                <a:gd name="connsiteY6" fmla="*/ 5006 h 10000"/>
                <a:gd name="connsiteX7" fmla="*/ 417 w 10402"/>
                <a:gd name="connsiteY7" fmla="*/ 10000 h 10000"/>
                <a:gd name="connsiteX0" fmla="*/ 417 w 10334"/>
                <a:gd name="connsiteY0" fmla="*/ 10000 h 10000"/>
                <a:gd name="connsiteX1" fmla="*/ 9584 w 10334"/>
                <a:gd name="connsiteY1" fmla="*/ 10000 h 10000"/>
                <a:gd name="connsiteX2" fmla="*/ 9957 w 10334"/>
                <a:gd name="connsiteY2" fmla="*/ 5006 h 10000"/>
                <a:gd name="connsiteX3" fmla="*/ 9584 w 10334"/>
                <a:gd name="connsiteY3" fmla="*/ 0 h 10000"/>
                <a:gd name="connsiteX4" fmla="*/ 417 w 10334"/>
                <a:gd name="connsiteY4" fmla="*/ 0 h 10000"/>
                <a:gd name="connsiteX5" fmla="*/ 0 w 10334"/>
                <a:gd name="connsiteY5" fmla="*/ 5006 h 10000"/>
                <a:gd name="connsiteX6" fmla="*/ 0 w 10334"/>
                <a:gd name="connsiteY6" fmla="*/ 5006 h 10000"/>
                <a:gd name="connsiteX7" fmla="*/ 417 w 10334"/>
                <a:gd name="connsiteY7" fmla="*/ 10000 h 10000"/>
                <a:gd name="connsiteX0" fmla="*/ 417 w 9957"/>
                <a:gd name="connsiteY0" fmla="*/ 10000 h 10000"/>
                <a:gd name="connsiteX1" fmla="*/ 9584 w 9957"/>
                <a:gd name="connsiteY1" fmla="*/ 10000 h 10000"/>
                <a:gd name="connsiteX2" fmla="*/ 9957 w 9957"/>
                <a:gd name="connsiteY2" fmla="*/ 5006 h 10000"/>
                <a:gd name="connsiteX3" fmla="*/ 9584 w 9957"/>
                <a:gd name="connsiteY3" fmla="*/ 0 h 10000"/>
                <a:gd name="connsiteX4" fmla="*/ 417 w 9957"/>
                <a:gd name="connsiteY4" fmla="*/ 0 h 10000"/>
                <a:gd name="connsiteX5" fmla="*/ 0 w 9957"/>
                <a:gd name="connsiteY5" fmla="*/ 5006 h 10000"/>
                <a:gd name="connsiteX6" fmla="*/ 0 w 9957"/>
                <a:gd name="connsiteY6" fmla="*/ 5006 h 10000"/>
                <a:gd name="connsiteX7" fmla="*/ 417 w 9957"/>
                <a:gd name="connsiteY7" fmla="*/ 10000 h 10000"/>
                <a:gd name="connsiteX0" fmla="*/ 419 w 10023"/>
                <a:gd name="connsiteY0" fmla="*/ 10000 h 10000"/>
                <a:gd name="connsiteX1" fmla="*/ 9625 w 10023"/>
                <a:gd name="connsiteY1" fmla="*/ 10000 h 10000"/>
                <a:gd name="connsiteX2" fmla="*/ 10000 w 10023"/>
                <a:gd name="connsiteY2" fmla="*/ 5006 h 10000"/>
                <a:gd name="connsiteX3" fmla="*/ 9625 w 10023"/>
                <a:gd name="connsiteY3" fmla="*/ 0 h 10000"/>
                <a:gd name="connsiteX4" fmla="*/ 419 w 10023"/>
                <a:gd name="connsiteY4" fmla="*/ 0 h 10000"/>
                <a:gd name="connsiteX5" fmla="*/ 0 w 10023"/>
                <a:gd name="connsiteY5" fmla="*/ 5006 h 10000"/>
                <a:gd name="connsiteX6" fmla="*/ 0 w 10023"/>
                <a:gd name="connsiteY6" fmla="*/ 5006 h 10000"/>
                <a:gd name="connsiteX7" fmla="*/ 419 w 10023"/>
                <a:gd name="connsiteY7" fmla="*/ 10000 h 10000"/>
                <a:gd name="connsiteX0" fmla="*/ 419 w 10272"/>
                <a:gd name="connsiteY0" fmla="*/ 10000 h 10257"/>
                <a:gd name="connsiteX1" fmla="*/ 10031 w 10272"/>
                <a:gd name="connsiteY1" fmla="*/ 10257 h 10257"/>
                <a:gd name="connsiteX2" fmla="*/ 10000 w 10272"/>
                <a:gd name="connsiteY2" fmla="*/ 5006 h 10257"/>
                <a:gd name="connsiteX3" fmla="*/ 9625 w 10272"/>
                <a:gd name="connsiteY3" fmla="*/ 0 h 10257"/>
                <a:gd name="connsiteX4" fmla="*/ 419 w 10272"/>
                <a:gd name="connsiteY4" fmla="*/ 0 h 10257"/>
                <a:gd name="connsiteX5" fmla="*/ 0 w 10272"/>
                <a:gd name="connsiteY5" fmla="*/ 5006 h 10257"/>
                <a:gd name="connsiteX6" fmla="*/ 0 w 10272"/>
                <a:gd name="connsiteY6" fmla="*/ 5006 h 10257"/>
                <a:gd name="connsiteX7" fmla="*/ 419 w 10272"/>
                <a:gd name="connsiteY7" fmla="*/ 10000 h 10257"/>
                <a:gd name="connsiteX0" fmla="*/ 419 w 10093"/>
                <a:gd name="connsiteY0" fmla="*/ 10000 h 10257"/>
                <a:gd name="connsiteX1" fmla="*/ 10031 w 10093"/>
                <a:gd name="connsiteY1" fmla="*/ 10257 h 10257"/>
                <a:gd name="connsiteX2" fmla="*/ 10000 w 10093"/>
                <a:gd name="connsiteY2" fmla="*/ 5006 h 10257"/>
                <a:gd name="connsiteX3" fmla="*/ 9625 w 10093"/>
                <a:gd name="connsiteY3" fmla="*/ 0 h 10257"/>
                <a:gd name="connsiteX4" fmla="*/ 419 w 10093"/>
                <a:gd name="connsiteY4" fmla="*/ 0 h 10257"/>
                <a:gd name="connsiteX5" fmla="*/ 0 w 10093"/>
                <a:gd name="connsiteY5" fmla="*/ 5006 h 10257"/>
                <a:gd name="connsiteX6" fmla="*/ 0 w 10093"/>
                <a:gd name="connsiteY6" fmla="*/ 5006 h 10257"/>
                <a:gd name="connsiteX7" fmla="*/ 419 w 10093"/>
                <a:gd name="connsiteY7" fmla="*/ 10000 h 1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93" h="10257">
                  <a:moveTo>
                    <a:pt x="419" y="10000"/>
                  </a:moveTo>
                  <a:lnTo>
                    <a:pt x="10031" y="10257"/>
                  </a:lnTo>
                  <a:cubicBezTo>
                    <a:pt x="10196" y="8399"/>
                    <a:pt x="9979" y="7699"/>
                    <a:pt x="10000" y="5006"/>
                  </a:cubicBezTo>
                  <a:cubicBezTo>
                    <a:pt x="10000" y="2257"/>
                    <a:pt x="9855" y="0"/>
                    <a:pt x="9625" y="0"/>
                  </a:cubicBezTo>
                  <a:lnTo>
                    <a:pt x="419" y="0"/>
                  </a:lnTo>
                  <a:cubicBezTo>
                    <a:pt x="189" y="0"/>
                    <a:pt x="0" y="2257"/>
                    <a:pt x="0" y="5006"/>
                  </a:cubicBezTo>
                  <a:lnTo>
                    <a:pt x="0" y="5006"/>
                  </a:lnTo>
                  <a:cubicBezTo>
                    <a:pt x="0" y="7755"/>
                    <a:pt x="189" y="10000"/>
                    <a:pt x="419" y="10000"/>
                  </a:cubicBezTo>
                  <a:close/>
                </a:path>
              </a:pathLst>
            </a:custGeom>
            <a:solidFill>
              <a:srgbClr val="FF0000"/>
            </a:solidFill>
            <a:ln w="3810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" name="Freeform 13"/>
            <p:cNvSpPr>
              <a:spLocks/>
            </p:cNvSpPr>
            <p:nvPr/>
          </p:nvSpPr>
          <p:spPr bwMode="auto">
            <a:xfrm>
              <a:off x="4420223" y="2730350"/>
              <a:ext cx="279681" cy="450218"/>
            </a:xfrm>
            <a:custGeom>
              <a:avLst/>
              <a:gdLst>
                <a:gd name="T0" fmla="*/ 1697 w 1718"/>
                <a:gd name="T1" fmla="*/ 841 h 2753"/>
                <a:gd name="T2" fmla="*/ 849 w 1718"/>
                <a:gd name="T3" fmla="*/ 0 h 2753"/>
                <a:gd name="T4" fmla="*/ 1 w 1718"/>
                <a:gd name="T5" fmla="*/ 848 h 2753"/>
                <a:gd name="T6" fmla="*/ 662 w 1718"/>
                <a:gd name="T7" fmla="*/ 1683 h 2753"/>
                <a:gd name="T8" fmla="*/ 1168 w 1718"/>
                <a:gd name="T9" fmla="*/ 2461 h 2753"/>
                <a:gd name="T10" fmla="*/ 1165 w 1718"/>
                <a:gd name="T11" fmla="*/ 2677 h 2753"/>
                <a:gd name="T12" fmla="*/ 1697 w 1718"/>
                <a:gd name="T13" fmla="*/ 2753 h 2753"/>
                <a:gd name="T14" fmla="*/ 1697 w 1718"/>
                <a:gd name="T15" fmla="*/ 2685 h 2753"/>
                <a:gd name="T16" fmla="*/ 1718 w 1718"/>
                <a:gd name="T17" fmla="*/ 2667 h 2753"/>
                <a:gd name="T18" fmla="*/ 1718 w 1718"/>
                <a:gd name="T19" fmla="*/ 2549 h 2753"/>
                <a:gd name="T20" fmla="*/ 1697 w 1718"/>
                <a:gd name="T21" fmla="*/ 2531 h 2753"/>
                <a:gd name="T22" fmla="*/ 1697 w 1718"/>
                <a:gd name="T23" fmla="*/ 1349 h 2753"/>
                <a:gd name="T24" fmla="*/ 1667 w 1718"/>
                <a:gd name="T25" fmla="*/ 1343 h 2753"/>
                <a:gd name="T26" fmla="*/ 1570 w 1718"/>
                <a:gd name="T27" fmla="*/ 1233 h 2753"/>
                <a:gd name="T28" fmla="*/ 1697 w 1718"/>
                <a:gd name="T29" fmla="*/ 885 h 2753"/>
                <a:gd name="T30" fmla="*/ 1697 w 1718"/>
                <a:gd name="T31" fmla="*/ 848 h 2753"/>
                <a:gd name="T32" fmla="*/ 1697 w 1718"/>
                <a:gd name="T33" fmla="*/ 841 h 2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8" h="2753">
                  <a:moveTo>
                    <a:pt x="1697" y="841"/>
                  </a:moveTo>
                  <a:cubicBezTo>
                    <a:pt x="1693" y="376"/>
                    <a:pt x="1315" y="0"/>
                    <a:pt x="849" y="0"/>
                  </a:cubicBezTo>
                  <a:cubicBezTo>
                    <a:pt x="381" y="0"/>
                    <a:pt x="3" y="380"/>
                    <a:pt x="1" y="848"/>
                  </a:cubicBezTo>
                  <a:cubicBezTo>
                    <a:pt x="0" y="1255"/>
                    <a:pt x="269" y="1618"/>
                    <a:pt x="662" y="1683"/>
                  </a:cubicBezTo>
                  <a:cubicBezTo>
                    <a:pt x="1066" y="1749"/>
                    <a:pt x="1159" y="2050"/>
                    <a:pt x="1168" y="2461"/>
                  </a:cubicBezTo>
                  <a:lnTo>
                    <a:pt x="1165" y="2677"/>
                  </a:lnTo>
                  <a:lnTo>
                    <a:pt x="1697" y="2753"/>
                  </a:lnTo>
                  <a:lnTo>
                    <a:pt x="1697" y="2685"/>
                  </a:lnTo>
                  <a:lnTo>
                    <a:pt x="1718" y="2667"/>
                  </a:lnTo>
                  <a:lnTo>
                    <a:pt x="1718" y="2549"/>
                  </a:lnTo>
                  <a:lnTo>
                    <a:pt x="1697" y="2531"/>
                  </a:lnTo>
                  <a:lnTo>
                    <a:pt x="1697" y="1349"/>
                  </a:lnTo>
                  <a:lnTo>
                    <a:pt x="1667" y="1343"/>
                  </a:lnTo>
                  <a:lnTo>
                    <a:pt x="1570" y="1233"/>
                  </a:lnTo>
                  <a:cubicBezTo>
                    <a:pt x="1639" y="1126"/>
                    <a:pt x="1677" y="1008"/>
                    <a:pt x="1697" y="885"/>
                  </a:cubicBezTo>
                  <a:lnTo>
                    <a:pt x="1697" y="848"/>
                  </a:lnTo>
                  <a:lnTo>
                    <a:pt x="1697" y="841"/>
                  </a:lnTo>
                  <a:close/>
                </a:path>
              </a:pathLst>
            </a:custGeom>
            <a:solidFill>
              <a:srgbClr val="FF0000"/>
            </a:solidFill>
            <a:ln w="3810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7981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GET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GREAT SCRUM MASTERS?</a:t>
            </a:r>
            <a:endParaRPr lang="en-US" dirty="0"/>
          </a:p>
        </p:txBody>
      </p:sp>
      <p:pic>
        <p:nvPicPr>
          <p:cNvPr id="12290" name="Picture 2" descr="F:\!2019-Personal\birotom-brand\!content\FearTheZobieScrum\zombieicons\mortarboa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03598"/>
            <a:ext cx="2610792" cy="261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3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7534"/>
            <a:ext cx="3020636" cy="381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F:\F\SCRUM\budgetscrum.com\lyssa-adki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7966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F:\F\SCRUM\budgetscrum.com\ken-schwab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23878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5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TRAINING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148064" y="1275606"/>
            <a:ext cx="3436290" cy="2952328"/>
            <a:chOff x="4377675" y="-289200"/>
            <a:chExt cx="5358197" cy="4603557"/>
          </a:xfrm>
        </p:grpSpPr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4473360" y="-289200"/>
              <a:ext cx="5166835" cy="4603557"/>
            </a:xfrm>
            <a:custGeom>
              <a:avLst/>
              <a:gdLst>
                <a:gd name="T0" fmla="*/ 0 w 29110"/>
                <a:gd name="T1" fmla="*/ 10151 h 25935"/>
                <a:gd name="T2" fmla="*/ 464 w 29110"/>
                <a:gd name="T3" fmla="*/ 13374 h 25935"/>
                <a:gd name="T4" fmla="*/ 1310 w 29110"/>
                <a:gd name="T5" fmla="*/ 14662 h 25935"/>
                <a:gd name="T6" fmla="*/ 2444 w 29110"/>
                <a:gd name="T7" fmla="*/ 15728 h 25935"/>
                <a:gd name="T8" fmla="*/ 8318 w 29110"/>
                <a:gd name="T9" fmla="*/ 16334 h 25935"/>
                <a:gd name="T10" fmla="*/ 9843 w 29110"/>
                <a:gd name="T11" fmla="*/ 15725 h 25935"/>
                <a:gd name="T12" fmla="*/ 11311 w 29110"/>
                <a:gd name="T13" fmla="*/ 15853 h 25935"/>
                <a:gd name="T14" fmla="*/ 12485 w 29110"/>
                <a:gd name="T15" fmla="*/ 16037 h 25935"/>
                <a:gd name="T16" fmla="*/ 13871 w 29110"/>
                <a:gd name="T17" fmla="*/ 20931 h 25935"/>
                <a:gd name="T18" fmla="*/ 14388 w 29110"/>
                <a:gd name="T19" fmla="*/ 24096 h 25935"/>
                <a:gd name="T20" fmla="*/ 15266 w 29110"/>
                <a:gd name="T21" fmla="*/ 25935 h 25935"/>
                <a:gd name="T22" fmla="*/ 16811 w 29110"/>
                <a:gd name="T23" fmla="*/ 25344 h 25935"/>
                <a:gd name="T24" fmla="*/ 17207 w 29110"/>
                <a:gd name="T25" fmla="*/ 24447 h 25935"/>
                <a:gd name="T26" fmla="*/ 18396 w 29110"/>
                <a:gd name="T27" fmla="*/ 25263 h 25935"/>
                <a:gd name="T28" fmla="*/ 22900 w 29110"/>
                <a:gd name="T29" fmla="*/ 24059 h 25935"/>
                <a:gd name="T30" fmla="*/ 26005 w 29110"/>
                <a:gd name="T31" fmla="*/ 17655 h 25935"/>
                <a:gd name="T32" fmla="*/ 29110 w 29110"/>
                <a:gd name="T33" fmla="*/ 13838 h 25935"/>
                <a:gd name="T34" fmla="*/ 28312 w 29110"/>
                <a:gd name="T35" fmla="*/ 10366 h 25935"/>
                <a:gd name="T36" fmla="*/ 28007 w 29110"/>
                <a:gd name="T37" fmla="*/ 9506 h 25935"/>
                <a:gd name="T38" fmla="*/ 26381 w 29110"/>
                <a:gd name="T39" fmla="*/ 6410 h 25935"/>
                <a:gd name="T40" fmla="*/ 23491 w 29110"/>
                <a:gd name="T41" fmla="*/ 3478 h 25935"/>
                <a:gd name="T42" fmla="*/ 23094 w 29110"/>
                <a:gd name="T43" fmla="*/ 3293 h 25935"/>
                <a:gd name="T44" fmla="*/ 22819 w 29110"/>
                <a:gd name="T45" fmla="*/ 2986 h 25935"/>
                <a:gd name="T46" fmla="*/ 21088 w 29110"/>
                <a:gd name="T47" fmla="*/ 2324 h 25935"/>
                <a:gd name="T48" fmla="*/ 19351 w 29110"/>
                <a:gd name="T49" fmla="*/ 1538 h 25935"/>
                <a:gd name="T50" fmla="*/ 14823 w 29110"/>
                <a:gd name="T51" fmla="*/ 700 h 25935"/>
                <a:gd name="T52" fmla="*/ 8820 w 29110"/>
                <a:gd name="T53" fmla="*/ 1117 h 25935"/>
                <a:gd name="T54" fmla="*/ 5420 w 29110"/>
                <a:gd name="T55" fmla="*/ 2439 h 25935"/>
                <a:gd name="T56" fmla="*/ 3862 w 29110"/>
                <a:gd name="T57" fmla="*/ 3663 h 25935"/>
                <a:gd name="T58" fmla="*/ 1292 w 29110"/>
                <a:gd name="T59" fmla="*/ 6591 h 25935"/>
                <a:gd name="T60" fmla="*/ 1183 w 29110"/>
                <a:gd name="T61" fmla="*/ 7193 h 25935"/>
                <a:gd name="T62" fmla="*/ 0 w 29110"/>
                <a:gd name="T63" fmla="*/ 10151 h 25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110" h="25935">
                  <a:moveTo>
                    <a:pt x="0" y="10151"/>
                  </a:moveTo>
                  <a:cubicBezTo>
                    <a:pt x="0" y="11246"/>
                    <a:pt x="38" y="12413"/>
                    <a:pt x="464" y="13374"/>
                  </a:cubicBezTo>
                  <a:lnTo>
                    <a:pt x="1310" y="14662"/>
                  </a:lnTo>
                  <a:cubicBezTo>
                    <a:pt x="1688" y="15084"/>
                    <a:pt x="1902" y="15367"/>
                    <a:pt x="2444" y="15728"/>
                  </a:cubicBezTo>
                  <a:cubicBezTo>
                    <a:pt x="4353" y="17000"/>
                    <a:pt x="6161" y="16944"/>
                    <a:pt x="8318" y="16334"/>
                  </a:cubicBezTo>
                  <a:lnTo>
                    <a:pt x="9843" y="15725"/>
                  </a:lnTo>
                  <a:cubicBezTo>
                    <a:pt x="10823" y="15270"/>
                    <a:pt x="10155" y="15463"/>
                    <a:pt x="11311" y="15853"/>
                  </a:cubicBezTo>
                  <a:cubicBezTo>
                    <a:pt x="11645" y="15965"/>
                    <a:pt x="12019" y="16037"/>
                    <a:pt x="12485" y="16037"/>
                  </a:cubicBezTo>
                  <a:cubicBezTo>
                    <a:pt x="12485" y="17908"/>
                    <a:pt x="13109" y="19389"/>
                    <a:pt x="13871" y="20931"/>
                  </a:cubicBezTo>
                  <a:cubicBezTo>
                    <a:pt x="14149" y="21494"/>
                    <a:pt x="13342" y="21482"/>
                    <a:pt x="14388" y="24096"/>
                  </a:cubicBezTo>
                  <a:lnTo>
                    <a:pt x="15266" y="25935"/>
                  </a:lnTo>
                  <a:lnTo>
                    <a:pt x="16811" y="25344"/>
                  </a:lnTo>
                  <a:cubicBezTo>
                    <a:pt x="17712" y="25028"/>
                    <a:pt x="17223" y="25169"/>
                    <a:pt x="17207" y="24447"/>
                  </a:cubicBezTo>
                  <a:cubicBezTo>
                    <a:pt x="17666" y="24754"/>
                    <a:pt x="17680" y="25054"/>
                    <a:pt x="18396" y="25263"/>
                  </a:cubicBezTo>
                  <a:cubicBezTo>
                    <a:pt x="19987" y="25729"/>
                    <a:pt x="21545" y="24731"/>
                    <a:pt x="22900" y="24059"/>
                  </a:cubicBezTo>
                  <a:cubicBezTo>
                    <a:pt x="25212" y="22912"/>
                    <a:pt x="27464" y="20412"/>
                    <a:pt x="26005" y="17655"/>
                  </a:cubicBezTo>
                  <a:cubicBezTo>
                    <a:pt x="28083" y="17655"/>
                    <a:pt x="29110" y="15485"/>
                    <a:pt x="29110" y="13838"/>
                  </a:cubicBezTo>
                  <a:cubicBezTo>
                    <a:pt x="29110" y="12323"/>
                    <a:pt x="29031" y="11706"/>
                    <a:pt x="28312" y="10366"/>
                  </a:cubicBezTo>
                  <a:cubicBezTo>
                    <a:pt x="28072" y="9919"/>
                    <a:pt x="28033" y="10152"/>
                    <a:pt x="28007" y="9506"/>
                  </a:cubicBezTo>
                  <a:cubicBezTo>
                    <a:pt x="27934" y="7691"/>
                    <a:pt x="26711" y="6947"/>
                    <a:pt x="26381" y="6410"/>
                  </a:cubicBezTo>
                  <a:cubicBezTo>
                    <a:pt x="25630" y="5187"/>
                    <a:pt x="24762" y="4134"/>
                    <a:pt x="23491" y="3478"/>
                  </a:cubicBezTo>
                  <a:cubicBezTo>
                    <a:pt x="23358" y="3410"/>
                    <a:pt x="23206" y="3370"/>
                    <a:pt x="23094" y="3293"/>
                  </a:cubicBezTo>
                  <a:cubicBezTo>
                    <a:pt x="22975" y="3210"/>
                    <a:pt x="22925" y="3104"/>
                    <a:pt x="22819" y="2986"/>
                  </a:cubicBezTo>
                  <a:cubicBezTo>
                    <a:pt x="22359" y="2475"/>
                    <a:pt x="22039" y="2324"/>
                    <a:pt x="21088" y="2324"/>
                  </a:cubicBezTo>
                  <a:cubicBezTo>
                    <a:pt x="20894" y="1596"/>
                    <a:pt x="19573" y="1648"/>
                    <a:pt x="19351" y="1538"/>
                  </a:cubicBezTo>
                  <a:cubicBezTo>
                    <a:pt x="17004" y="375"/>
                    <a:pt x="15648" y="1015"/>
                    <a:pt x="14823" y="700"/>
                  </a:cubicBezTo>
                  <a:cubicBezTo>
                    <a:pt x="12987" y="0"/>
                    <a:pt x="10507" y="284"/>
                    <a:pt x="8820" y="1117"/>
                  </a:cubicBezTo>
                  <a:cubicBezTo>
                    <a:pt x="8090" y="1477"/>
                    <a:pt x="7332" y="1173"/>
                    <a:pt x="5420" y="2439"/>
                  </a:cubicBezTo>
                  <a:cubicBezTo>
                    <a:pt x="4267" y="3203"/>
                    <a:pt x="4897" y="3236"/>
                    <a:pt x="3862" y="3663"/>
                  </a:cubicBezTo>
                  <a:cubicBezTo>
                    <a:pt x="2573" y="4194"/>
                    <a:pt x="1623" y="5190"/>
                    <a:pt x="1292" y="6591"/>
                  </a:cubicBezTo>
                  <a:cubicBezTo>
                    <a:pt x="1252" y="6763"/>
                    <a:pt x="1223" y="7043"/>
                    <a:pt x="1183" y="7193"/>
                  </a:cubicBezTo>
                  <a:cubicBezTo>
                    <a:pt x="1085" y="7557"/>
                    <a:pt x="0" y="8390"/>
                    <a:pt x="0" y="101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" name="Title 4"/>
            <p:cNvSpPr txBox="1">
              <a:spLocks/>
            </p:cNvSpPr>
            <p:nvPr/>
          </p:nvSpPr>
          <p:spPr>
            <a:xfrm>
              <a:off x="4377675" y="954668"/>
              <a:ext cx="5358197" cy="1436931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u-HU" sz="54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MINDSET</a:t>
              </a:r>
              <a:endParaRPr lang="hu-HU" sz="6000" dirty="0" smtClean="0">
                <a:solidFill>
                  <a:schemeClr val="bg1"/>
                </a:solidFill>
                <a:latin typeface="Franklin Gothic Demi" panose="020B07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686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!2019-Personal\birotom-brand\!content\FearTheZobieScrum\zombieicons\disli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360" y="1580629"/>
            <a:ext cx="2431281" cy="243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AGILE </a:t>
            </a:r>
            <a:r>
              <a:rPr lang="hu-HU" dirty="0" err="1" smtClean="0"/>
              <a:t>BRAIN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IS </a:t>
            </a:r>
            <a:r>
              <a:rPr lang="hu-HU" dirty="0" err="1" smtClean="0"/>
              <a:t>IMMUNE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0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 noEditPoints="1"/>
          </p:cNvSpPr>
          <p:nvPr/>
        </p:nvSpPr>
        <p:spPr bwMode="auto">
          <a:xfrm>
            <a:off x="2528657" y="129661"/>
            <a:ext cx="3974400" cy="4500666"/>
          </a:xfrm>
          <a:custGeom>
            <a:avLst/>
            <a:gdLst>
              <a:gd name="T0" fmla="*/ 31609 w 53192"/>
              <a:gd name="T1" fmla="*/ 5399 h 60224"/>
              <a:gd name="T2" fmla="*/ 28232 w 53192"/>
              <a:gd name="T3" fmla="*/ 14410 h 60224"/>
              <a:gd name="T4" fmla="*/ 29205 w 53192"/>
              <a:gd name="T5" fmla="*/ 6618 h 60224"/>
              <a:gd name="T6" fmla="*/ 26961 w 53192"/>
              <a:gd name="T7" fmla="*/ 4148 h 60224"/>
              <a:gd name="T8" fmla="*/ 21754 w 53192"/>
              <a:gd name="T9" fmla="*/ 4027 h 60224"/>
              <a:gd name="T10" fmla="*/ 17313 w 53192"/>
              <a:gd name="T11" fmla="*/ 8558 h 60224"/>
              <a:gd name="T12" fmla="*/ 10548 w 53192"/>
              <a:gd name="T13" fmla="*/ 6946 h 60224"/>
              <a:gd name="T14" fmla="*/ 13842 w 53192"/>
              <a:gd name="T15" fmla="*/ 12831 h 60224"/>
              <a:gd name="T16" fmla="*/ 24022 w 53192"/>
              <a:gd name="T17" fmla="*/ 16489 h 60224"/>
              <a:gd name="T18" fmla="*/ 26154 w 53192"/>
              <a:gd name="T19" fmla="*/ 19714 h 60224"/>
              <a:gd name="T20" fmla="*/ 21290 w 53192"/>
              <a:gd name="T21" fmla="*/ 15639 h 60224"/>
              <a:gd name="T22" fmla="*/ 18431 w 53192"/>
              <a:gd name="T23" fmla="*/ 10962 h 60224"/>
              <a:gd name="T24" fmla="*/ 12388 w 53192"/>
              <a:gd name="T25" fmla="*/ 15366 h 60224"/>
              <a:gd name="T26" fmla="*/ 5416 w 53192"/>
              <a:gd name="T27" fmla="*/ 13818 h 60224"/>
              <a:gd name="T28" fmla="*/ 4477 w 53192"/>
              <a:gd name="T29" fmla="*/ 15741 h 60224"/>
              <a:gd name="T30" fmla="*/ 15165 w 53192"/>
              <a:gd name="T31" fmla="*/ 17415 h 60224"/>
              <a:gd name="T32" fmla="*/ 21162 w 53192"/>
              <a:gd name="T33" fmla="*/ 23987 h 60224"/>
              <a:gd name="T34" fmla="*/ 15976 w 53192"/>
              <a:gd name="T35" fmla="*/ 31042 h 60224"/>
              <a:gd name="T36" fmla="*/ 19523 w 53192"/>
              <a:gd name="T37" fmla="*/ 28781 h 60224"/>
              <a:gd name="T38" fmla="*/ 17925 w 53192"/>
              <a:gd name="T39" fmla="*/ 23530 h 60224"/>
              <a:gd name="T40" fmla="*/ 16552 w 53192"/>
              <a:gd name="T41" fmla="*/ 21390 h 60224"/>
              <a:gd name="T42" fmla="*/ 7967 w 53192"/>
              <a:gd name="T43" fmla="*/ 20478 h 60224"/>
              <a:gd name="T44" fmla="*/ 3617 w 53192"/>
              <a:gd name="T45" fmla="*/ 20778 h 60224"/>
              <a:gd name="T46" fmla="*/ 13885 w 53192"/>
              <a:gd name="T47" fmla="*/ 23139 h 60224"/>
              <a:gd name="T48" fmla="*/ 6789 w 53192"/>
              <a:gd name="T49" fmla="*/ 23777 h 60224"/>
              <a:gd name="T50" fmla="*/ 1450 w 53192"/>
              <a:gd name="T51" fmla="*/ 25550 h 60224"/>
              <a:gd name="T52" fmla="*/ 5367 w 53192"/>
              <a:gd name="T53" fmla="*/ 30180 h 60224"/>
              <a:gd name="T54" fmla="*/ 6928 w 53192"/>
              <a:gd name="T55" fmla="*/ 31118 h 60224"/>
              <a:gd name="T56" fmla="*/ 12223 w 53192"/>
              <a:gd name="T57" fmla="*/ 33693 h 60224"/>
              <a:gd name="T58" fmla="*/ 4649 w 53192"/>
              <a:gd name="T59" fmla="*/ 38445 h 60224"/>
              <a:gd name="T60" fmla="*/ 10229 w 53192"/>
              <a:gd name="T61" fmla="*/ 37769 h 60224"/>
              <a:gd name="T62" fmla="*/ 15146 w 53192"/>
              <a:gd name="T63" fmla="*/ 53847 h 60224"/>
              <a:gd name="T64" fmla="*/ 32752 w 53192"/>
              <a:gd name="T65" fmla="*/ 57356 h 60224"/>
              <a:gd name="T66" fmla="*/ 33054 w 53192"/>
              <a:gd name="T67" fmla="*/ 34430 h 60224"/>
              <a:gd name="T68" fmla="*/ 39616 w 53192"/>
              <a:gd name="T69" fmla="*/ 40947 h 60224"/>
              <a:gd name="T70" fmla="*/ 46848 w 53192"/>
              <a:gd name="T71" fmla="*/ 40965 h 60224"/>
              <a:gd name="T72" fmla="*/ 43874 w 53192"/>
              <a:gd name="T73" fmla="*/ 37233 h 60224"/>
              <a:gd name="T74" fmla="*/ 39125 w 53192"/>
              <a:gd name="T75" fmla="*/ 38284 h 60224"/>
              <a:gd name="T76" fmla="*/ 40060 w 53192"/>
              <a:gd name="T77" fmla="*/ 33151 h 60224"/>
              <a:gd name="T78" fmla="*/ 46351 w 53192"/>
              <a:gd name="T79" fmla="*/ 32580 h 60224"/>
              <a:gd name="T80" fmla="*/ 50073 w 53192"/>
              <a:gd name="T81" fmla="*/ 34934 h 60224"/>
              <a:gd name="T82" fmla="*/ 51440 w 53192"/>
              <a:gd name="T83" fmla="*/ 29844 h 60224"/>
              <a:gd name="T84" fmla="*/ 49235 w 53192"/>
              <a:gd name="T85" fmla="*/ 24230 h 60224"/>
              <a:gd name="T86" fmla="*/ 49218 w 53192"/>
              <a:gd name="T87" fmla="*/ 22762 h 60224"/>
              <a:gd name="T88" fmla="*/ 42779 w 53192"/>
              <a:gd name="T89" fmla="*/ 26281 h 60224"/>
              <a:gd name="T90" fmla="*/ 39330 w 53192"/>
              <a:gd name="T91" fmla="*/ 22800 h 60224"/>
              <a:gd name="T92" fmla="*/ 33782 w 53192"/>
              <a:gd name="T93" fmla="*/ 31155 h 60224"/>
              <a:gd name="T94" fmla="*/ 36116 w 53192"/>
              <a:gd name="T95" fmla="*/ 23738 h 60224"/>
              <a:gd name="T96" fmla="*/ 45400 w 53192"/>
              <a:gd name="T97" fmla="*/ 20623 h 60224"/>
              <a:gd name="T98" fmla="*/ 48183 w 53192"/>
              <a:gd name="T99" fmla="*/ 17150 h 60224"/>
              <a:gd name="T100" fmla="*/ 44554 w 53192"/>
              <a:gd name="T101" fmla="*/ 14912 h 60224"/>
              <a:gd name="T102" fmla="*/ 46951 w 53192"/>
              <a:gd name="T103" fmla="*/ 12823 h 60224"/>
              <a:gd name="T104" fmla="*/ 46298 w 53192"/>
              <a:gd name="T105" fmla="*/ 8518 h 60224"/>
              <a:gd name="T106" fmla="*/ 39420 w 53192"/>
              <a:gd name="T107" fmla="*/ 9211 h 60224"/>
              <a:gd name="T108" fmla="*/ 38245 w 53192"/>
              <a:gd name="T109" fmla="*/ 15677 h 60224"/>
              <a:gd name="T110" fmla="*/ 32075 w 53192"/>
              <a:gd name="T111" fmla="*/ 21099 h 60224"/>
              <a:gd name="T112" fmla="*/ 29995 w 53192"/>
              <a:gd name="T113" fmla="*/ 14937 h 60224"/>
              <a:gd name="T114" fmla="*/ 39753 w 53192"/>
              <a:gd name="T115" fmla="*/ 8849 h 60224"/>
              <a:gd name="T116" fmla="*/ 34898 w 53192"/>
              <a:gd name="T117" fmla="*/ 7784 h 60224"/>
              <a:gd name="T118" fmla="*/ 32612 w 53192"/>
              <a:gd name="T119" fmla="*/ 3345 h 60224"/>
              <a:gd name="T120" fmla="*/ 50747 w 53192"/>
              <a:gd name="T121" fmla="*/ 17463 h 60224"/>
              <a:gd name="T122" fmla="*/ 22066 w 53192"/>
              <a:gd name="T123" fmla="*/ 1679 h 60224"/>
              <a:gd name="T124" fmla="*/ 13327 w 53192"/>
              <a:gd name="T125" fmla="*/ 6260 h 60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192" h="60224">
                <a:moveTo>
                  <a:pt x="30441" y="2159"/>
                </a:moveTo>
                <a:lnTo>
                  <a:pt x="30577" y="2473"/>
                </a:lnTo>
                <a:cubicBezTo>
                  <a:pt x="30632" y="2597"/>
                  <a:pt x="30719" y="2754"/>
                  <a:pt x="30762" y="2898"/>
                </a:cubicBezTo>
                <a:cubicBezTo>
                  <a:pt x="30911" y="3407"/>
                  <a:pt x="30835" y="3302"/>
                  <a:pt x="30609" y="3712"/>
                </a:cubicBezTo>
                <a:cubicBezTo>
                  <a:pt x="29787" y="3968"/>
                  <a:pt x="28877" y="3309"/>
                  <a:pt x="29395" y="5106"/>
                </a:cubicBezTo>
                <a:lnTo>
                  <a:pt x="30781" y="4954"/>
                </a:lnTo>
                <a:cubicBezTo>
                  <a:pt x="31069" y="4253"/>
                  <a:pt x="31096" y="4221"/>
                  <a:pt x="30609" y="3712"/>
                </a:cubicBezTo>
                <a:cubicBezTo>
                  <a:pt x="31435" y="3172"/>
                  <a:pt x="32216" y="3743"/>
                  <a:pt x="32392" y="4651"/>
                </a:cubicBezTo>
                <a:cubicBezTo>
                  <a:pt x="31880" y="4872"/>
                  <a:pt x="31779" y="4835"/>
                  <a:pt x="31505" y="5336"/>
                </a:cubicBezTo>
                <a:cubicBezTo>
                  <a:pt x="30972" y="5705"/>
                  <a:pt x="31201" y="5422"/>
                  <a:pt x="30704" y="5652"/>
                </a:cubicBezTo>
                <a:cubicBezTo>
                  <a:pt x="30335" y="5824"/>
                  <a:pt x="30293" y="5864"/>
                  <a:pt x="30277" y="6277"/>
                </a:cubicBezTo>
                <a:cubicBezTo>
                  <a:pt x="30227" y="7514"/>
                  <a:pt x="31997" y="7743"/>
                  <a:pt x="32255" y="6396"/>
                </a:cubicBezTo>
                <a:cubicBezTo>
                  <a:pt x="32331" y="6002"/>
                  <a:pt x="32329" y="5949"/>
                  <a:pt x="32103" y="5701"/>
                </a:cubicBezTo>
                <a:lnTo>
                  <a:pt x="31609" y="5399"/>
                </a:lnTo>
                <a:cubicBezTo>
                  <a:pt x="31586" y="5385"/>
                  <a:pt x="31536" y="5362"/>
                  <a:pt x="31505" y="5336"/>
                </a:cubicBezTo>
                <a:cubicBezTo>
                  <a:pt x="31752" y="5068"/>
                  <a:pt x="31789" y="5018"/>
                  <a:pt x="32264" y="4933"/>
                </a:cubicBezTo>
                <a:cubicBezTo>
                  <a:pt x="32491" y="5269"/>
                  <a:pt x="34499" y="9636"/>
                  <a:pt x="31995" y="10312"/>
                </a:cubicBezTo>
                <a:cubicBezTo>
                  <a:pt x="31297" y="10500"/>
                  <a:pt x="31314" y="10297"/>
                  <a:pt x="31230" y="10221"/>
                </a:cubicBezTo>
                <a:cubicBezTo>
                  <a:pt x="31505" y="9997"/>
                  <a:pt x="32784" y="9296"/>
                  <a:pt x="31549" y="8822"/>
                </a:cubicBezTo>
                <a:cubicBezTo>
                  <a:pt x="30987" y="8606"/>
                  <a:pt x="30354" y="9429"/>
                  <a:pt x="30285" y="9944"/>
                </a:cubicBezTo>
                <a:lnTo>
                  <a:pt x="31028" y="10210"/>
                </a:lnTo>
                <a:cubicBezTo>
                  <a:pt x="30611" y="10979"/>
                  <a:pt x="30496" y="10584"/>
                  <a:pt x="29536" y="11480"/>
                </a:cubicBezTo>
                <a:cubicBezTo>
                  <a:pt x="29180" y="11812"/>
                  <a:pt x="29297" y="11759"/>
                  <a:pt x="28880" y="11987"/>
                </a:cubicBezTo>
                <a:cubicBezTo>
                  <a:pt x="28756" y="10430"/>
                  <a:pt x="29460" y="11966"/>
                  <a:pt x="29342" y="10386"/>
                </a:cubicBezTo>
                <a:lnTo>
                  <a:pt x="28318" y="9968"/>
                </a:lnTo>
                <a:cubicBezTo>
                  <a:pt x="28015" y="10491"/>
                  <a:pt x="27594" y="11095"/>
                  <a:pt x="27726" y="11732"/>
                </a:cubicBezTo>
                <a:lnTo>
                  <a:pt x="28686" y="11775"/>
                </a:lnTo>
                <a:cubicBezTo>
                  <a:pt x="28655" y="12907"/>
                  <a:pt x="28201" y="13086"/>
                  <a:pt x="28232" y="14410"/>
                </a:cubicBezTo>
                <a:cubicBezTo>
                  <a:pt x="25804" y="13916"/>
                  <a:pt x="25250" y="13007"/>
                  <a:pt x="25715" y="11166"/>
                </a:cubicBezTo>
                <a:cubicBezTo>
                  <a:pt x="27296" y="11860"/>
                  <a:pt x="27128" y="10799"/>
                  <a:pt x="26694" y="9886"/>
                </a:cubicBezTo>
                <a:lnTo>
                  <a:pt x="25802" y="10201"/>
                </a:lnTo>
                <a:lnTo>
                  <a:pt x="25715" y="11166"/>
                </a:lnTo>
                <a:cubicBezTo>
                  <a:pt x="24952" y="10068"/>
                  <a:pt x="24722" y="8701"/>
                  <a:pt x="25606" y="7561"/>
                </a:cubicBezTo>
                <a:cubicBezTo>
                  <a:pt x="25629" y="7532"/>
                  <a:pt x="25968" y="7167"/>
                  <a:pt x="25997" y="7151"/>
                </a:cubicBezTo>
                <a:cubicBezTo>
                  <a:pt x="26266" y="6998"/>
                  <a:pt x="26402" y="7001"/>
                  <a:pt x="26675" y="7162"/>
                </a:cubicBezTo>
                <a:cubicBezTo>
                  <a:pt x="26680" y="7545"/>
                  <a:pt x="25722" y="7943"/>
                  <a:pt x="26261" y="8478"/>
                </a:cubicBezTo>
                <a:cubicBezTo>
                  <a:pt x="26869" y="8761"/>
                  <a:pt x="27598" y="8595"/>
                  <a:pt x="28160" y="8266"/>
                </a:cubicBezTo>
                <a:cubicBezTo>
                  <a:pt x="28336" y="6993"/>
                  <a:pt x="27867" y="7005"/>
                  <a:pt x="26927" y="7199"/>
                </a:cubicBezTo>
                <a:lnTo>
                  <a:pt x="26545" y="6688"/>
                </a:lnTo>
                <a:cubicBezTo>
                  <a:pt x="27044" y="6197"/>
                  <a:pt x="27372" y="5786"/>
                  <a:pt x="28143" y="5524"/>
                </a:cubicBezTo>
                <a:cubicBezTo>
                  <a:pt x="28031" y="6168"/>
                  <a:pt x="27949" y="5693"/>
                  <a:pt x="27889" y="6404"/>
                </a:cubicBezTo>
                <a:cubicBezTo>
                  <a:pt x="28271" y="6688"/>
                  <a:pt x="28643" y="6806"/>
                  <a:pt x="29205" y="6618"/>
                </a:cubicBezTo>
                <a:cubicBezTo>
                  <a:pt x="29310" y="6394"/>
                  <a:pt x="29323" y="6931"/>
                  <a:pt x="29323" y="6173"/>
                </a:cubicBezTo>
                <a:cubicBezTo>
                  <a:pt x="29322" y="6069"/>
                  <a:pt x="29230" y="5656"/>
                  <a:pt x="29168" y="5575"/>
                </a:cubicBezTo>
                <a:cubicBezTo>
                  <a:pt x="28880" y="5201"/>
                  <a:pt x="28821" y="5550"/>
                  <a:pt x="28143" y="5524"/>
                </a:cubicBezTo>
                <a:cubicBezTo>
                  <a:pt x="28003" y="5052"/>
                  <a:pt x="28317" y="4876"/>
                  <a:pt x="28136" y="4190"/>
                </a:cubicBezTo>
                <a:cubicBezTo>
                  <a:pt x="27884" y="3237"/>
                  <a:pt x="26272" y="2959"/>
                  <a:pt x="27476" y="683"/>
                </a:cubicBezTo>
                <a:cubicBezTo>
                  <a:pt x="26642" y="761"/>
                  <a:pt x="26862" y="1266"/>
                  <a:pt x="26315" y="1875"/>
                </a:cubicBezTo>
                <a:cubicBezTo>
                  <a:pt x="25948" y="1230"/>
                  <a:pt x="27263" y="283"/>
                  <a:pt x="24966" y="226"/>
                </a:cubicBezTo>
                <a:lnTo>
                  <a:pt x="25003" y="1933"/>
                </a:lnTo>
                <a:cubicBezTo>
                  <a:pt x="26193" y="2161"/>
                  <a:pt x="25707" y="678"/>
                  <a:pt x="26918" y="3801"/>
                </a:cubicBezTo>
                <a:lnTo>
                  <a:pt x="25838" y="3683"/>
                </a:lnTo>
                <a:cubicBezTo>
                  <a:pt x="24733" y="3319"/>
                  <a:pt x="24961" y="3673"/>
                  <a:pt x="24610" y="5172"/>
                </a:cubicBezTo>
                <a:lnTo>
                  <a:pt x="26199" y="5145"/>
                </a:lnTo>
                <a:cubicBezTo>
                  <a:pt x="26354" y="4518"/>
                  <a:pt x="26305" y="4435"/>
                  <a:pt x="26048" y="4023"/>
                </a:cubicBezTo>
                <a:cubicBezTo>
                  <a:pt x="26639" y="3939"/>
                  <a:pt x="26468" y="3879"/>
                  <a:pt x="26961" y="4148"/>
                </a:cubicBezTo>
                <a:cubicBezTo>
                  <a:pt x="26879" y="5226"/>
                  <a:pt x="26288" y="5489"/>
                  <a:pt x="25770" y="6043"/>
                </a:cubicBezTo>
                <a:cubicBezTo>
                  <a:pt x="25448" y="6388"/>
                  <a:pt x="24456" y="7437"/>
                  <a:pt x="24145" y="7390"/>
                </a:cubicBezTo>
                <a:lnTo>
                  <a:pt x="24123" y="7204"/>
                </a:lnTo>
                <a:cubicBezTo>
                  <a:pt x="24125" y="7187"/>
                  <a:pt x="24127" y="7132"/>
                  <a:pt x="24131" y="7111"/>
                </a:cubicBezTo>
                <a:cubicBezTo>
                  <a:pt x="24239" y="6555"/>
                  <a:pt x="24397" y="6950"/>
                  <a:pt x="24308" y="6136"/>
                </a:cubicBezTo>
                <a:lnTo>
                  <a:pt x="23063" y="5913"/>
                </a:lnTo>
                <a:cubicBezTo>
                  <a:pt x="23099" y="8340"/>
                  <a:pt x="23525" y="7342"/>
                  <a:pt x="24014" y="7475"/>
                </a:cubicBezTo>
                <a:lnTo>
                  <a:pt x="23893" y="8856"/>
                </a:lnTo>
                <a:cubicBezTo>
                  <a:pt x="21562" y="8114"/>
                  <a:pt x="18588" y="5762"/>
                  <a:pt x="20518" y="4725"/>
                </a:cubicBezTo>
                <a:cubicBezTo>
                  <a:pt x="20533" y="4753"/>
                  <a:pt x="20536" y="4774"/>
                  <a:pt x="20537" y="4819"/>
                </a:cubicBezTo>
                <a:cubicBezTo>
                  <a:pt x="20538" y="4865"/>
                  <a:pt x="20551" y="4896"/>
                  <a:pt x="20553" y="4916"/>
                </a:cubicBezTo>
                <a:cubicBezTo>
                  <a:pt x="20612" y="5728"/>
                  <a:pt x="20440" y="5715"/>
                  <a:pt x="20986" y="5839"/>
                </a:cubicBezTo>
                <a:cubicBezTo>
                  <a:pt x="21885" y="6044"/>
                  <a:pt x="22234" y="5191"/>
                  <a:pt x="22233" y="5194"/>
                </a:cubicBezTo>
                <a:lnTo>
                  <a:pt x="21754" y="4027"/>
                </a:lnTo>
                <a:cubicBezTo>
                  <a:pt x="20655" y="4298"/>
                  <a:pt x="21740" y="4600"/>
                  <a:pt x="20162" y="4600"/>
                </a:cubicBezTo>
                <a:cubicBezTo>
                  <a:pt x="20201" y="3636"/>
                  <a:pt x="20444" y="3427"/>
                  <a:pt x="20416" y="2746"/>
                </a:cubicBezTo>
                <a:cubicBezTo>
                  <a:pt x="20378" y="1773"/>
                  <a:pt x="20344" y="1562"/>
                  <a:pt x="19734" y="1139"/>
                </a:cubicBezTo>
                <a:cubicBezTo>
                  <a:pt x="19683" y="1889"/>
                  <a:pt x="19911" y="2247"/>
                  <a:pt x="19491" y="3266"/>
                </a:cubicBezTo>
                <a:lnTo>
                  <a:pt x="19090" y="3883"/>
                </a:lnTo>
                <a:cubicBezTo>
                  <a:pt x="18996" y="3255"/>
                  <a:pt x="19343" y="3428"/>
                  <a:pt x="19276" y="2452"/>
                </a:cubicBezTo>
                <a:cubicBezTo>
                  <a:pt x="18843" y="2123"/>
                  <a:pt x="18615" y="2042"/>
                  <a:pt x="17865" y="1948"/>
                </a:cubicBezTo>
                <a:cubicBezTo>
                  <a:pt x="18115" y="2774"/>
                  <a:pt x="17748" y="2942"/>
                  <a:pt x="17943" y="3826"/>
                </a:cubicBezTo>
                <a:cubicBezTo>
                  <a:pt x="19073" y="4018"/>
                  <a:pt x="19124" y="3201"/>
                  <a:pt x="19238" y="5365"/>
                </a:cubicBezTo>
                <a:cubicBezTo>
                  <a:pt x="19291" y="6384"/>
                  <a:pt x="19576" y="6964"/>
                  <a:pt x="19742" y="7809"/>
                </a:cubicBezTo>
                <a:cubicBezTo>
                  <a:pt x="19131" y="8121"/>
                  <a:pt x="18275" y="8285"/>
                  <a:pt x="17776" y="8099"/>
                </a:cubicBezTo>
                <a:cubicBezTo>
                  <a:pt x="18014" y="7502"/>
                  <a:pt x="18121" y="7820"/>
                  <a:pt x="18378" y="7199"/>
                </a:cubicBezTo>
                <a:cubicBezTo>
                  <a:pt x="17220" y="5580"/>
                  <a:pt x="15418" y="8191"/>
                  <a:pt x="17776" y="8099"/>
                </a:cubicBezTo>
                <a:cubicBezTo>
                  <a:pt x="17694" y="8656"/>
                  <a:pt x="18163" y="8420"/>
                  <a:pt x="17313" y="8558"/>
                </a:cubicBezTo>
                <a:cubicBezTo>
                  <a:pt x="17112" y="8590"/>
                  <a:pt x="16647" y="8491"/>
                  <a:pt x="16478" y="8460"/>
                </a:cubicBezTo>
                <a:cubicBezTo>
                  <a:pt x="16018" y="7521"/>
                  <a:pt x="15601" y="6512"/>
                  <a:pt x="16336" y="5610"/>
                </a:cubicBezTo>
                <a:cubicBezTo>
                  <a:pt x="16690" y="5413"/>
                  <a:pt x="18981" y="6231"/>
                  <a:pt x="17105" y="3599"/>
                </a:cubicBezTo>
                <a:cubicBezTo>
                  <a:pt x="16563" y="4053"/>
                  <a:pt x="16403" y="4193"/>
                  <a:pt x="15912" y="4534"/>
                </a:cubicBezTo>
                <a:cubicBezTo>
                  <a:pt x="15918" y="5013"/>
                  <a:pt x="15977" y="5183"/>
                  <a:pt x="16171" y="5448"/>
                </a:cubicBezTo>
                <a:lnTo>
                  <a:pt x="15861" y="5758"/>
                </a:lnTo>
                <a:cubicBezTo>
                  <a:pt x="15549" y="5116"/>
                  <a:pt x="15405" y="4455"/>
                  <a:pt x="14597" y="4475"/>
                </a:cubicBezTo>
                <a:cubicBezTo>
                  <a:pt x="14181" y="4486"/>
                  <a:pt x="12752" y="4780"/>
                  <a:pt x="12461" y="4910"/>
                </a:cubicBezTo>
                <a:cubicBezTo>
                  <a:pt x="13094" y="5821"/>
                  <a:pt x="13701" y="5067"/>
                  <a:pt x="14416" y="5518"/>
                </a:cubicBezTo>
                <a:cubicBezTo>
                  <a:pt x="14445" y="5797"/>
                  <a:pt x="14269" y="5738"/>
                  <a:pt x="13970" y="5971"/>
                </a:cubicBezTo>
                <a:cubicBezTo>
                  <a:pt x="14741" y="5899"/>
                  <a:pt x="14915" y="5993"/>
                  <a:pt x="15042" y="6740"/>
                </a:cubicBezTo>
                <a:cubicBezTo>
                  <a:pt x="15549" y="9709"/>
                  <a:pt x="12519" y="9985"/>
                  <a:pt x="12365" y="9865"/>
                </a:cubicBezTo>
                <a:cubicBezTo>
                  <a:pt x="11958" y="9219"/>
                  <a:pt x="12430" y="8561"/>
                  <a:pt x="11762" y="8020"/>
                </a:cubicBezTo>
                <a:cubicBezTo>
                  <a:pt x="11045" y="7440"/>
                  <a:pt x="11079" y="8143"/>
                  <a:pt x="10548" y="6946"/>
                </a:cubicBezTo>
                <a:lnTo>
                  <a:pt x="10149" y="7912"/>
                </a:lnTo>
                <a:cubicBezTo>
                  <a:pt x="9441" y="7797"/>
                  <a:pt x="10117" y="7910"/>
                  <a:pt x="9763" y="7705"/>
                </a:cubicBezTo>
                <a:cubicBezTo>
                  <a:pt x="9751" y="7698"/>
                  <a:pt x="9390" y="6967"/>
                  <a:pt x="8328" y="7961"/>
                </a:cubicBezTo>
                <a:cubicBezTo>
                  <a:pt x="8494" y="8609"/>
                  <a:pt x="8569" y="9011"/>
                  <a:pt x="9382" y="9011"/>
                </a:cubicBezTo>
                <a:cubicBezTo>
                  <a:pt x="9769" y="8585"/>
                  <a:pt x="9600" y="8569"/>
                  <a:pt x="9834" y="8149"/>
                </a:cubicBezTo>
                <a:cubicBezTo>
                  <a:pt x="10705" y="8148"/>
                  <a:pt x="11407" y="8604"/>
                  <a:pt x="11606" y="9334"/>
                </a:cubicBezTo>
                <a:cubicBezTo>
                  <a:pt x="11566" y="9363"/>
                  <a:pt x="11497" y="9337"/>
                  <a:pt x="11470" y="9397"/>
                </a:cubicBezTo>
                <a:cubicBezTo>
                  <a:pt x="11445" y="9456"/>
                  <a:pt x="11371" y="9443"/>
                  <a:pt x="11336" y="9455"/>
                </a:cubicBezTo>
                <a:lnTo>
                  <a:pt x="11077" y="9544"/>
                </a:lnTo>
                <a:cubicBezTo>
                  <a:pt x="10888" y="9600"/>
                  <a:pt x="10961" y="9503"/>
                  <a:pt x="10637" y="9639"/>
                </a:cubicBezTo>
                <a:cubicBezTo>
                  <a:pt x="11694" y="10719"/>
                  <a:pt x="13145" y="10542"/>
                  <a:pt x="13614" y="11041"/>
                </a:cubicBezTo>
                <a:cubicBezTo>
                  <a:pt x="13301" y="11579"/>
                  <a:pt x="13025" y="11349"/>
                  <a:pt x="12442" y="11756"/>
                </a:cubicBezTo>
                <a:lnTo>
                  <a:pt x="12402" y="12440"/>
                </a:lnTo>
                <a:cubicBezTo>
                  <a:pt x="12827" y="12747"/>
                  <a:pt x="13106" y="12892"/>
                  <a:pt x="13842" y="12831"/>
                </a:cubicBezTo>
                <a:cubicBezTo>
                  <a:pt x="14204" y="12340"/>
                  <a:pt x="14405" y="12338"/>
                  <a:pt x="14435" y="11567"/>
                </a:cubicBezTo>
                <a:lnTo>
                  <a:pt x="13688" y="11317"/>
                </a:lnTo>
                <a:cubicBezTo>
                  <a:pt x="13951" y="10664"/>
                  <a:pt x="13895" y="10910"/>
                  <a:pt x="14523" y="10510"/>
                </a:cubicBezTo>
                <a:cubicBezTo>
                  <a:pt x="15047" y="10176"/>
                  <a:pt x="15003" y="10018"/>
                  <a:pt x="15484" y="9724"/>
                </a:cubicBezTo>
                <a:cubicBezTo>
                  <a:pt x="16623" y="10308"/>
                  <a:pt x="16620" y="10555"/>
                  <a:pt x="18047" y="9915"/>
                </a:cubicBezTo>
                <a:cubicBezTo>
                  <a:pt x="18632" y="9653"/>
                  <a:pt x="19892" y="9161"/>
                  <a:pt x="20603" y="9453"/>
                </a:cubicBezTo>
                <a:cubicBezTo>
                  <a:pt x="20175" y="10121"/>
                  <a:pt x="19243" y="9617"/>
                  <a:pt x="19936" y="10994"/>
                </a:cubicBezTo>
                <a:cubicBezTo>
                  <a:pt x="20653" y="11045"/>
                  <a:pt x="20864" y="10776"/>
                  <a:pt x="21210" y="10249"/>
                </a:cubicBezTo>
                <a:cubicBezTo>
                  <a:pt x="20956" y="9497"/>
                  <a:pt x="20840" y="9938"/>
                  <a:pt x="20783" y="9639"/>
                </a:cubicBezTo>
                <a:cubicBezTo>
                  <a:pt x="21188" y="9434"/>
                  <a:pt x="23107" y="10567"/>
                  <a:pt x="23257" y="11331"/>
                </a:cubicBezTo>
                <a:cubicBezTo>
                  <a:pt x="23387" y="11998"/>
                  <a:pt x="23234" y="12695"/>
                  <a:pt x="23367" y="13361"/>
                </a:cubicBezTo>
                <a:cubicBezTo>
                  <a:pt x="23554" y="14295"/>
                  <a:pt x="24045" y="14172"/>
                  <a:pt x="23860" y="14844"/>
                </a:cubicBezTo>
                <a:cubicBezTo>
                  <a:pt x="23467" y="15224"/>
                  <a:pt x="23046" y="15310"/>
                  <a:pt x="22739" y="15741"/>
                </a:cubicBezTo>
                <a:cubicBezTo>
                  <a:pt x="22932" y="16424"/>
                  <a:pt x="23157" y="16487"/>
                  <a:pt x="24022" y="16489"/>
                </a:cubicBezTo>
                <a:cubicBezTo>
                  <a:pt x="24730" y="15224"/>
                  <a:pt x="24128" y="15339"/>
                  <a:pt x="24056" y="15245"/>
                </a:cubicBezTo>
                <a:cubicBezTo>
                  <a:pt x="23862" y="14991"/>
                  <a:pt x="23897" y="15327"/>
                  <a:pt x="23860" y="14844"/>
                </a:cubicBezTo>
                <a:cubicBezTo>
                  <a:pt x="24816" y="14962"/>
                  <a:pt x="27963" y="16903"/>
                  <a:pt x="28913" y="18024"/>
                </a:cubicBezTo>
                <a:cubicBezTo>
                  <a:pt x="30246" y="19598"/>
                  <a:pt x="30421" y="22588"/>
                  <a:pt x="28755" y="24115"/>
                </a:cubicBezTo>
                <a:cubicBezTo>
                  <a:pt x="28754" y="24113"/>
                  <a:pt x="28401" y="24170"/>
                  <a:pt x="28694" y="23499"/>
                </a:cubicBezTo>
                <a:cubicBezTo>
                  <a:pt x="28694" y="23499"/>
                  <a:pt x="29981" y="22357"/>
                  <a:pt x="27737" y="21919"/>
                </a:cubicBezTo>
                <a:lnTo>
                  <a:pt x="27768" y="23690"/>
                </a:lnTo>
                <a:cubicBezTo>
                  <a:pt x="28157" y="23909"/>
                  <a:pt x="27761" y="23696"/>
                  <a:pt x="28382" y="23808"/>
                </a:cubicBezTo>
                <a:cubicBezTo>
                  <a:pt x="28397" y="23811"/>
                  <a:pt x="28442" y="23812"/>
                  <a:pt x="28468" y="23826"/>
                </a:cubicBezTo>
                <a:cubicBezTo>
                  <a:pt x="28349" y="24861"/>
                  <a:pt x="27634" y="25476"/>
                  <a:pt x="27077" y="25894"/>
                </a:cubicBezTo>
                <a:cubicBezTo>
                  <a:pt x="26842" y="25585"/>
                  <a:pt x="26794" y="25048"/>
                  <a:pt x="26589" y="24619"/>
                </a:cubicBezTo>
                <a:cubicBezTo>
                  <a:pt x="26010" y="23405"/>
                  <a:pt x="24267" y="22065"/>
                  <a:pt x="24764" y="20623"/>
                </a:cubicBezTo>
                <a:cubicBezTo>
                  <a:pt x="25024" y="20184"/>
                  <a:pt x="25426" y="19875"/>
                  <a:pt x="25680" y="19528"/>
                </a:cubicBezTo>
                <a:cubicBezTo>
                  <a:pt x="25869" y="19626"/>
                  <a:pt x="26056" y="19672"/>
                  <a:pt x="26154" y="19714"/>
                </a:cubicBezTo>
                <a:cubicBezTo>
                  <a:pt x="24884" y="21248"/>
                  <a:pt x="26264" y="20948"/>
                  <a:pt x="27395" y="20675"/>
                </a:cubicBezTo>
                <a:cubicBezTo>
                  <a:pt x="27423" y="20151"/>
                  <a:pt x="27597" y="19508"/>
                  <a:pt x="27075" y="19460"/>
                </a:cubicBezTo>
                <a:cubicBezTo>
                  <a:pt x="26267" y="19384"/>
                  <a:pt x="27137" y="19921"/>
                  <a:pt x="26154" y="19714"/>
                </a:cubicBezTo>
                <a:cubicBezTo>
                  <a:pt x="25866" y="18738"/>
                  <a:pt x="26004" y="18239"/>
                  <a:pt x="26291" y="17380"/>
                </a:cubicBezTo>
                <a:cubicBezTo>
                  <a:pt x="24647" y="17622"/>
                  <a:pt x="25779" y="19187"/>
                  <a:pt x="24176" y="19562"/>
                </a:cubicBezTo>
                <a:cubicBezTo>
                  <a:pt x="24254" y="18435"/>
                  <a:pt x="24628" y="19398"/>
                  <a:pt x="24582" y="18218"/>
                </a:cubicBezTo>
                <a:cubicBezTo>
                  <a:pt x="24207" y="17881"/>
                  <a:pt x="24016" y="17833"/>
                  <a:pt x="23416" y="17713"/>
                </a:cubicBezTo>
                <a:cubicBezTo>
                  <a:pt x="23024" y="18203"/>
                  <a:pt x="22842" y="18560"/>
                  <a:pt x="23042" y="19164"/>
                </a:cubicBezTo>
                <a:cubicBezTo>
                  <a:pt x="23420" y="19353"/>
                  <a:pt x="23545" y="19468"/>
                  <a:pt x="23958" y="19170"/>
                </a:cubicBezTo>
                <a:cubicBezTo>
                  <a:pt x="23960" y="19748"/>
                  <a:pt x="23592" y="20373"/>
                  <a:pt x="23530" y="21346"/>
                </a:cubicBezTo>
                <a:cubicBezTo>
                  <a:pt x="21735" y="20401"/>
                  <a:pt x="22235" y="18971"/>
                  <a:pt x="21537" y="18081"/>
                </a:cubicBezTo>
                <a:cubicBezTo>
                  <a:pt x="21139" y="17573"/>
                  <a:pt x="20949" y="17803"/>
                  <a:pt x="20876" y="17013"/>
                </a:cubicBezTo>
                <a:lnTo>
                  <a:pt x="22064" y="16916"/>
                </a:lnTo>
                <a:cubicBezTo>
                  <a:pt x="22115" y="16100"/>
                  <a:pt x="21847" y="15869"/>
                  <a:pt x="21290" y="15639"/>
                </a:cubicBezTo>
                <a:cubicBezTo>
                  <a:pt x="20932" y="15932"/>
                  <a:pt x="20434" y="16290"/>
                  <a:pt x="20468" y="16767"/>
                </a:cubicBezTo>
                <a:cubicBezTo>
                  <a:pt x="20507" y="17294"/>
                  <a:pt x="20506" y="16493"/>
                  <a:pt x="20619" y="17215"/>
                </a:cubicBezTo>
                <a:cubicBezTo>
                  <a:pt x="14875" y="15778"/>
                  <a:pt x="17416" y="13535"/>
                  <a:pt x="19010" y="14058"/>
                </a:cubicBezTo>
                <a:lnTo>
                  <a:pt x="18837" y="14211"/>
                </a:lnTo>
                <a:cubicBezTo>
                  <a:pt x="18310" y="14631"/>
                  <a:pt x="18598" y="14242"/>
                  <a:pt x="18284" y="14673"/>
                </a:cubicBezTo>
                <a:cubicBezTo>
                  <a:pt x="18628" y="15460"/>
                  <a:pt x="19429" y="15340"/>
                  <a:pt x="20293" y="15067"/>
                </a:cubicBezTo>
                <a:cubicBezTo>
                  <a:pt x="20376" y="14587"/>
                  <a:pt x="20427" y="13971"/>
                  <a:pt x="20005" y="13827"/>
                </a:cubicBezTo>
                <a:cubicBezTo>
                  <a:pt x="19215" y="13556"/>
                  <a:pt x="19503" y="14595"/>
                  <a:pt x="18840" y="13775"/>
                </a:cubicBezTo>
                <a:cubicBezTo>
                  <a:pt x="18798" y="13530"/>
                  <a:pt x="19686" y="12824"/>
                  <a:pt x="20001" y="12221"/>
                </a:cubicBezTo>
                <a:cubicBezTo>
                  <a:pt x="20527" y="12990"/>
                  <a:pt x="19674" y="13718"/>
                  <a:pt x="22030" y="12871"/>
                </a:cubicBezTo>
                <a:cubicBezTo>
                  <a:pt x="21997" y="12093"/>
                  <a:pt x="21956" y="11958"/>
                  <a:pt x="21605" y="11485"/>
                </a:cubicBezTo>
                <a:cubicBezTo>
                  <a:pt x="20596" y="11411"/>
                  <a:pt x="20920" y="11758"/>
                  <a:pt x="20213" y="12066"/>
                </a:cubicBezTo>
                <a:cubicBezTo>
                  <a:pt x="19748" y="11814"/>
                  <a:pt x="19965" y="11757"/>
                  <a:pt x="19483" y="11441"/>
                </a:cubicBezTo>
                <a:cubicBezTo>
                  <a:pt x="19275" y="11305"/>
                  <a:pt x="18697" y="11070"/>
                  <a:pt x="18431" y="10962"/>
                </a:cubicBezTo>
                <a:cubicBezTo>
                  <a:pt x="18655" y="11884"/>
                  <a:pt x="20074" y="12720"/>
                  <a:pt x="17475" y="13325"/>
                </a:cubicBezTo>
                <a:lnTo>
                  <a:pt x="16804" y="13300"/>
                </a:lnTo>
                <a:cubicBezTo>
                  <a:pt x="17221" y="12757"/>
                  <a:pt x="17690" y="13115"/>
                  <a:pt x="17705" y="12385"/>
                </a:cubicBezTo>
                <a:cubicBezTo>
                  <a:pt x="17715" y="11869"/>
                  <a:pt x="17284" y="11705"/>
                  <a:pt x="16857" y="11522"/>
                </a:cubicBezTo>
                <a:cubicBezTo>
                  <a:pt x="16582" y="11666"/>
                  <a:pt x="16001" y="12048"/>
                  <a:pt x="15808" y="12422"/>
                </a:cubicBezTo>
                <a:cubicBezTo>
                  <a:pt x="15540" y="12940"/>
                  <a:pt x="15874" y="13106"/>
                  <a:pt x="16125" y="13247"/>
                </a:cubicBezTo>
                <a:lnTo>
                  <a:pt x="16450" y="13400"/>
                </a:lnTo>
                <a:cubicBezTo>
                  <a:pt x="16475" y="13412"/>
                  <a:pt x="16527" y="13428"/>
                  <a:pt x="16559" y="13453"/>
                </a:cubicBezTo>
                <a:cubicBezTo>
                  <a:pt x="15812" y="14454"/>
                  <a:pt x="15667" y="14471"/>
                  <a:pt x="15763" y="16165"/>
                </a:cubicBezTo>
                <a:cubicBezTo>
                  <a:pt x="14345" y="15599"/>
                  <a:pt x="13481" y="15779"/>
                  <a:pt x="13023" y="15436"/>
                </a:cubicBezTo>
                <a:cubicBezTo>
                  <a:pt x="13057" y="14271"/>
                  <a:pt x="13472" y="15614"/>
                  <a:pt x="13477" y="14216"/>
                </a:cubicBezTo>
                <a:cubicBezTo>
                  <a:pt x="13061" y="13828"/>
                  <a:pt x="12731" y="13842"/>
                  <a:pt x="12128" y="13763"/>
                </a:cubicBezTo>
                <a:lnTo>
                  <a:pt x="11776" y="15313"/>
                </a:lnTo>
                <a:cubicBezTo>
                  <a:pt x="12164" y="15412"/>
                  <a:pt x="12067" y="15349"/>
                  <a:pt x="12388" y="15366"/>
                </a:cubicBezTo>
                <a:cubicBezTo>
                  <a:pt x="12936" y="15395"/>
                  <a:pt x="11760" y="15280"/>
                  <a:pt x="12599" y="15373"/>
                </a:cubicBezTo>
                <a:cubicBezTo>
                  <a:pt x="12910" y="15408"/>
                  <a:pt x="12670" y="15317"/>
                  <a:pt x="12869" y="15436"/>
                </a:cubicBezTo>
                <a:cubicBezTo>
                  <a:pt x="11870" y="16207"/>
                  <a:pt x="9727" y="15205"/>
                  <a:pt x="10133" y="13605"/>
                </a:cubicBezTo>
                <a:cubicBezTo>
                  <a:pt x="10521" y="13425"/>
                  <a:pt x="10789" y="13590"/>
                  <a:pt x="11382" y="13345"/>
                </a:cubicBezTo>
                <a:cubicBezTo>
                  <a:pt x="11577" y="12362"/>
                  <a:pt x="11139" y="12120"/>
                  <a:pt x="10643" y="11634"/>
                </a:cubicBezTo>
                <a:cubicBezTo>
                  <a:pt x="10297" y="11759"/>
                  <a:pt x="10084" y="11930"/>
                  <a:pt x="9836" y="12231"/>
                </a:cubicBezTo>
                <a:cubicBezTo>
                  <a:pt x="9382" y="12783"/>
                  <a:pt x="9636" y="12597"/>
                  <a:pt x="9421" y="13131"/>
                </a:cubicBezTo>
                <a:cubicBezTo>
                  <a:pt x="8794" y="11999"/>
                  <a:pt x="8306" y="12505"/>
                  <a:pt x="8041" y="11775"/>
                </a:cubicBezTo>
                <a:cubicBezTo>
                  <a:pt x="8337" y="11171"/>
                  <a:pt x="10171" y="11574"/>
                  <a:pt x="8314" y="9767"/>
                </a:cubicBezTo>
                <a:cubicBezTo>
                  <a:pt x="6345" y="10583"/>
                  <a:pt x="7786" y="11556"/>
                  <a:pt x="7817" y="11918"/>
                </a:cubicBezTo>
                <a:lnTo>
                  <a:pt x="6019" y="11735"/>
                </a:lnTo>
                <a:cubicBezTo>
                  <a:pt x="5639" y="12267"/>
                  <a:pt x="6243" y="11564"/>
                  <a:pt x="5934" y="12415"/>
                </a:cubicBezTo>
                <a:cubicBezTo>
                  <a:pt x="5222" y="12542"/>
                  <a:pt x="5390" y="12271"/>
                  <a:pt x="4843" y="12843"/>
                </a:cubicBezTo>
                <a:cubicBezTo>
                  <a:pt x="4919" y="13345"/>
                  <a:pt x="4987" y="13525"/>
                  <a:pt x="5416" y="13818"/>
                </a:cubicBezTo>
                <a:cubicBezTo>
                  <a:pt x="7013" y="13142"/>
                  <a:pt x="5367" y="12667"/>
                  <a:pt x="6221" y="12425"/>
                </a:cubicBezTo>
                <a:cubicBezTo>
                  <a:pt x="6729" y="12280"/>
                  <a:pt x="8417" y="12747"/>
                  <a:pt x="8857" y="14384"/>
                </a:cubicBezTo>
                <a:cubicBezTo>
                  <a:pt x="7078" y="14202"/>
                  <a:pt x="7482" y="14712"/>
                  <a:pt x="6389" y="15039"/>
                </a:cubicBezTo>
                <a:cubicBezTo>
                  <a:pt x="5759" y="15228"/>
                  <a:pt x="4671" y="14793"/>
                  <a:pt x="3891" y="14675"/>
                </a:cubicBezTo>
                <a:cubicBezTo>
                  <a:pt x="3777" y="14396"/>
                  <a:pt x="3614" y="13730"/>
                  <a:pt x="3506" y="13413"/>
                </a:cubicBezTo>
                <a:cubicBezTo>
                  <a:pt x="2811" y="13482"/>
                  <a:pt x="2524" y="13792"/>
                  <a:pt x="2286" y="14216"/>
                </a:cubicBezTo>
                <a:cubicBezTo>
                  <a:pt x="2889" y="15689"/>
                  <a:pt x="3479" y="14837"/>
                  <a:pt x="3891" y="14675"/>
                </a:cubicBezTo>
                <a:lnTo>
                  <a:pt x="4299" y="15029"/>
                </a:lnTo>
                <a:cubicBezTo>
                  <a:pt x="4441" y="15115"/>
                  <a:pt x="4710" y="15229"/>
                  <a:pt x="4801" y="15280"/>
                </a:cubicBezTo>
                <a:lnTo>
                  <a:pt x="4477" y="15741"/>
                </a:lnTo>
                <a:cubicBezTo>
                  <a:pt x="3100" y="16650"/>
                  <a:pt x="4306" y="15707"/>
                  <a:pt x="3187" y="15948"/>
                </a:cubicBezTo>
                <a:cubicBezTo>
                  <a:pt x="2550" y="16085"/>
                  <a:pt x="2620" y="16797"/>
                  <a:pt x="2875" y="17373"/>
                </a:cubicBezTo>
                <a:cubicBezTo>
                  <a:pt x="3343" y="17441"/>
                  <a:pt x="4875" y="17350"/>
                  <a:pt x="4091" y="15974"/>
                </a:cubicBezTo>
                <a:lnTo>
                  <a:pt x="4477" y="15741"/>
                </a:lnTo>
                <a:cubicBezTo>
                  <a:pt x="5103" y="15639"/>
                  <a:pt x="6353" y="15749"/>
                  <a:pt x="6738" y="16046"/>
                </a:cubicBezTo>
                <a:cubicBezTo>
                  <a:pt x="6393" y="17206"/>
                  <a:pt x="6308" y="16064"/>
                  <a:pt x="5550" y="16807"/>
                </a:cubicBezTo>
                <a:cubicBezTo>
                  <a:pt x="4717" y="17624"/>
                  <a:pt x="6317" y="18952"/>
                  <a:pt x="7340" y="17649"/>
                </a:cubicBezTo>
                <a:cubicBezTo>
                  <a:pt x="7689" y="17205"/>
                  <a:pt x="7662" y="16937"/>
                  <a:pt x="7245" y="16676"/>
                </a:cubicBezTo>
                <a:lnTo>
                  <a:pt x="6824" y="16504"/>
                </a:lnTo>
                <a:cubicBezTo>
                  <a:pt x="7870" y="14138"/>
                  <a:pt x="9812" y="15442"/>
                  <a:pt x="10098" y="16413"/>
                </a:cubicBezTo>
                <a:lnTo>
                  <a:pt x="10145" y="16642"/>
                </a:lnTo>
                <a:cubicBezTo>
                  <a:pt x="10695" y="16474"/>
                  <a:pt x="10668" y="16639"/>
                  <a:pt x="11238" y="16790"/>
                </a:cubicBezTo>
                <a:cubicBezTo>
                  <a:pt x="11672" y="16905"/>
                  <a:pt x="11852" y="16854"/>
                  <a:pt x="12179" y="17071"/>
                </a:cubicBezTo>
                <a:lnTo>
                  <a:pt x="12362" y="17233"/>
                </a:lnTo>
                <a:cubicBezTo>
                  <a:pt x="12384" y="17252"/>
                  <a:pt x="12420" y="17294"/>
                  <a:pt x="12447" y="17326"/>
                </a:cubicBezTo>
                <a:cubicBezTo>
                  <a:pt x="12587" y="17132"/>
                  <a:pt x="12450" y="17136"/>
                  <a:pt x="12879" y="16949"/>
                </a:cubicBezTo>
                <a:cubicBezTo>
                  <a:pt x="13428" y="16709"/>
                  <a:pt x="14704" y="16938"/>
                  <a:pt x="15266" y="17051"/>
                </a:cubicBezTo>
                <a:cubicBezTo>
                  <a:pt x="15220" y="17304"/>
                  <a:pt x="15291" y="17156"/>
                  <a:pt x="15165" y="17415"/>
                </a:cubicBezTo>
                <a:cubicBezTo>
                  <a:pt x="14522" y="17729"/>
                  <a:pt x="14103" y="17545"/>
                  <a:pt x="13816" y="17896"/>
                </a:cubicBezTo>
                <a:cubicBezTo>
                  <a:pt x="13405" y="18399"/>
                  <a:pt x="14027" y="18907"/>
                  <a:pt x="14263" y="19105"/>
                </a:cubicBezTo>
                <a:cubicBezTo>
                  <a:pt x="14298" y="19119"/>
                  <a:pt x="16915" y="19149"/>
                  <a:pt x="15446" y="17759"/>
                </a:cubicBezTo>
                <a:cubicBezTo>
                  <a:pt x="15164" y="17493"/>
                  <a:pt x="15306" y="17773"/>
                  <a:pt x="15165" y="17415"/>
                </a:cubicBezTo>
                <a:cubicBezTo>
                  <a:pt x="17007" y="17108"/>
                  <a:pt x="16571" y="17909"/>
                  <a:pt x="17742" y="18363"/>
                </a:cubicBezTo>
                <a:cubicBezTo>
                  <a:pt x="18348" y="18599"/>
                  <a:pt x="20477" y="18629"/>
                  <a:pt x="20269" y="19626"/>
                </a:cubicBezTo>
                <a:cubicBezTo>
                  <a:pt x="19670" y="19638"/>
                  <a:pt x="20064" y="19367"/>
                  <a:pt x="19140" y="19416"/>
                </a:cubicBezTo>
                <a:cubicBezTo>
                  <a:pt x="18992" y="19893"/>
                  <a:pt x="18816" y="20257"/>
                  <a:pt x="18992" y="20657"/>
                </a:cubicBezTo>
                <a:cubicBezTo>
                  <a:pt x="19971" y="21001"/>
                  <a:pt x="20018" y="20397"/>
                  <a:pt x="20127" y="20237"/>
                </a:cubicBezTo>
                <a:cubicBezTo>
                  <a:pt x="20397" y="19842"/>
                  <a:pt x="20083" y="19984"/>
                  <a:pt x="20518" y="19841"/>
                </a:cubicBezTo>
                <a:cubicBezTo>
                  <a:pt x="20721" y="20272"/>
                  <a:pt x="21045" y="22950"/>
                  <a:pt x="21013" y="23192"/>
                </a:cubicBezTo>
                <a:cubicBezTo>
                  <a:pt x="20645" y="23463"/>
                  <a:pt x="18925" y="23205"/>
                  <a:pt x="20213" y="24772"/>
                </a:cubicBezTo>
                <a:cubicBezTo>
                  <a:pt x="20577" y="24720"/>
                  <a:pt x="20790" y="24744"/>
                  <a:pt x="21000" y="24457"/>
                </a:cubicBezTo>
                <a:cubicBezTo>
                  <a:pt x="21253" y="24111"/>
                  <a:pt x="21074" y="24287"/>
                  <a:pt x="21162" y="23987"/>
                </a:cubicBezTo>
                <a:lnTo>
                  <a:pt x="21327" y="23458"/>
                </a:lnTo>
                <a:cubicBezTo>
                  <a:pt x="22208" y="24866"/>
                  <a:pt x="23764" y="23542"/>
                  <a:pt x="23873" y="26113"/>
                </a:cubicBezTo>
                <a:cubicBezTo>
                  <a:pt x="23946" y="27835"/>
                  <a:pt x="23354" y="28876"/>
                  <a:pt x="22737" y="30172"/>
                </a:cubicBezTo>
                <a:lnTo>
                  <a:pt x="22547" y="30166"/>
                </a:lnTo>
                <a:cubicBezTo>
                  <a:pt x="22525" y="30159"/>
                  <a:pt x="22394" y="30098"/>
                  <a:pt x="22349" y="30074"/>
                </a:cubicBezTo>
                <a:cubicBezTo>
                  <a:pt x="22159" y="29463"/>
                  <a:pt x="23131" y="29120"/>
                  <a:pt x="22176" y="28885"/>
                </a:cubicBezTo>
                <a:cubicBezTo>
                  <a:pt x="21961" y="28831"/>
                  <a:pt x="21611" y="28828"/>
                  <a:pt x="21385" y="28813"/>
                </a:cubicBezTo>
                <a:cubicBezTo>
                  <a:pt x="21232" y="29684"/>
                  <a:pt x="20799" y="31064"/>
                  <a:pt x="22045" y="30245"/>
                </a:cubicBezTo>
                <a:cubicBezTo>
                  <a:pt x="22271" y="30096"/>
                  <a:pt x="21978" y="30187"/>
                  <a:pt x="22349" y="30074"/>
                </a:cubicBezTo>
                <a:lnTo>
                  <a:pt x="22118" y="32053"/>
                </a:lnTo>
                <a:cubicBezTo>
                  <a:pt x="20106" y="31880"/>
                  <a:pt x="20259" y="31837"/>
                  <a:pt x="18221" y="31927"/>
                </a:cubicBezTo>
                <a:cubicBezTo>
                  <a:pt x="15761" y="32035"/>
                  <a:pt x="17927" y="30950"/>
                  <a:pt x="17889" y="30538"/>
                </a:cubicBezTo>
                <a:cubicBezTo>
                  <a:pt x="17520" y="29800"/>
                  <a:pt x="17294" y="30042"/>
                  <a:pt x="16704" y="29694"/>
                </a:cubicBezTo>
                <a:lnTo>
                  <a:pt x="15976" y="31042"/>
                </a:lnTo>
                <a:cubicBezTo>
                  <a:pt x="16417" y="31460"/>
                  <a:pt x="16392" y="31307"/>
                  <a:pt x="16858" y="31606"/>
                </a:cubicBezTo>
                <a:cubicBezTo>
                  <a:pt x="16474" y="31896"/>
                  <a:pt x="14504" y="31901"/>
                  <a:pt x="13859" y="29417"/>
                </a:cubicBezTo>
                <a:cubicBezTo>
                  <a:pt x="13256" y="27101"/>
                  <a:pt x="13371" y="26595"/>
                  <a:pt x="15999" y="26566"/>
                </a:cubicBezTo>
                <a:cubicBezTo>
                  <a:pt x="15785" y="27419"/>
                  <a:pt x="15840" y="26897"/>
                  <a:pt x="15158" y="27323"/>
                </a:cubicBezTo>
                <a:cubicBezTo>
                  <a:pt x="14896" y="27486"/>
                  <a:pt x="14625" y="27809"/>
                  <a:pt x="14856" y="28273"/>
                </a:cubicBezTo>
                <a:cubicBezTo>
                  <a:pt x="15318" y="29201"/>
                  <a:pt x="16280" y="28185"/>
                  <a:pt x="16606" y="27640"/>
                </a:cubicBezTo>
                <a:cubicBezTo>
                  <a:pt x="16375" y="26893"/>
                  <a:pt x="16572" y="27552"/>
                  <a:pt x="16355" y="27235"/>
                </a:cubicBezTo>
                <a:cubicBezTo>
                  <a:pt x="16171" y="26965"/>
                  <a:pt x="16213" y="27217"/>
                  <a:pt x="16106" y="26877"/>
                </a:cubicBezTo>
                <a:cubicBezTo>
                  <a:pt x="16615" y="26458"/>
                  <a:pt x="17861" y="26993"/>
                  <a:pt x="18238" y="27335"/>
                </a:cubicBezTo>
                <a:cubicBezTo>
                  <a:pt x="18213" y="27364"/>
                  <a:pt x="18164" y="27359"/>
                  <a:pt x="18151" y="27408"/>
                </a:cubicBezTo>
                <a:cubicBezTo>
                  <a:pt x="18052" y="27768"/>
                  <a:pt x="18127" y="27423"/>
                  <a:pt x="17976" y="27549"/>
                </a:cubicBezTo>
                <a:cubicBezTo>
                  <a:pt x="17786" y="27707"/>
                  <a:pt x="17879" y="27577"/>
                  <a:pt x="17729" y="27755"/>
                </a:cubicBezTo>
                <a:cubicBezTo>
                  <a:pt x="17513" y="28011"/>
                  <a:pt x="17534" y="28048"/>
                  <a:pt x="17573" y="28450"/>
                </a:cubicBezTo>
                <a:cubicBezTo>
                  <a:pt x="18068" y="28855"/>
                  <a:pt x="18791" y="28851"/>
                  <a:pt x="19523" y="28781"/>
                </a:cubicBezTo>
                <a:cubicBezTo>
                  <a:pt x="19701" y="28207"/>
                  <a:pt x="19648" y="27895"/>
                  <a:pt x="19521" y="27411"/>
                </a:cubicBezTo>
                <a:cubicBezTo>
                  <a:pt x="18742" y="27236"/>
                  <a:pt x="18915" y="27622"/>
                  <a:pt x="18398" y="27365"/>
                </a:cubicBezTo>
                <a:cubicBezTo>
                  <a:pt x="18480" y="26665"/>
                  <a:pt x="18151" y="27333"/>
                  <a:pt x="18824" y="26705"/>
                </a:cubicBezTo>
                <a:cubicBezTo>
                  <a:pt x="19553" y="26026"/>
                  <a:pt x="20429" y="26231"/>
                  <a:pt x="21425" y="26729"/>
                </a:cubicBezTo>
                <a:cubicBezTo>
                  <a:pt x="21216" y="27682"/>
                  <a:pt x="21838" y="25897"/>
                  <a:pt x="21133" y="27189"/>
                </a:cubicBezTo>
                <a:cubicBezTo>
                  <a:pt x="20864" y="27681"/>
                  <a:pt x="20919" y="27251"/>
                  <a:pt x="20966" y="27979"/>
                </a:cubicBezTo>
                <a:cubicBezTo>
                  <a:pt x="21531" y="28175"/>
                  <a:pt x="21665" y="28201"/>
                  <a:pt x="22448" y="28195"/>
                </a:cubicBezTo>
                <a:lnTo>
                  <a:pt x="22577" y="26964"/>
                </a:lnTo>
                <a:cubicBezTo>
                  <a:pt x="22198" y="26845"/>
                  <a:pt x="20572" y="26770"/>
                  <a:pt x="21831" y="26172"/>
                </a:cubicBezTo>
                <a:cubicBezTo>
                  <a:pt x="21384" y="26048"/>
                  <a:pt x="21121" y="26065"/>
                  <a:pt x="20746" y="25886"/>
                </a:cubicBezTo>
                <a:cubicBezTo>
                  <a:pt x="20323" y="25685"/>
                  <a:pt x="20292" y="25493"/>
                  <a:pt x="19755" y="25315"/>
                </a:cubicBezTo>
                <a:cubicBezTo>
                  <a:pt x="19616" y="25311"/>
                  <a:pt x="17286" y="26975"/>
                  <a:pt x="17444" y="25494"/>
                </a:cubicBezTo>
                <a:cubicBezTo>
                  <a:pt x="17905" y="25341"/>
                  <a:pt x="18277" y="25339"/>
                  <a:pt x="18732" y="25227"/>
                </a:cubicBezTo>
                <a:cubicBezTo>
                  <a:pt x="19239" y="23998"/>
                  <a:pt x="18730" y="24181"/>
                  <a:pt x="17925" y="23530"/>
                </a:cubicBezTo>
                <a:cubicBezTo>
                  <a:pt x="17272" y="24236"/>
                  <a:pt x="17151" y="24461"/>
                  <a:pt x="17269" y="24939"/>
                </a:cubicBezTo>
                <a:cubicBezTo>
                  <a:pt x="17425" y="25571"/>
                  <a:pt x="17376" y="24657"/>
                  <a:pt x="17444" y="25494"/>
                </a:cubicBezTo>
                <a:lnTo>
                  <a:pt x="16446" y="25353"/>
                </a:lnTo>
                <a:cubicBezTo>
                  <a:pt x="16835" y="23991"/>
                  <a:pt x="16261" y="23112"/>
                  <a:pt x="16535" y="22453"/>
                </a:cubicBezTo>
                <a:lnTo>
                  <a:pt x="18186" y="21751"/>
                </a:lnTo>
                <a:cubicBezTo>
                  <a:pt x="18219" y="21830"/>
                  <a:pt x="18211" y="21848"/>
                  <a:pt x="18209" y="21878"/>
                </a:cubicBezTo>
                <a:cubicBezTo>
                  <a:pt x="18179" y="22625"/>
                  <a:pt x="17909" y="22122"/>
                  <a:pt x="18138" y="22848"/>
                </a:cubicBezTo>
                <a:cubicBezTo>
                  <a:pt x="18845" y="23090"/>
                  <a:pt x="19046" y="23001"/>
                  <a:pt x="19767" y="22938"/>
                </a:cubicBezTo>
                <a:lnTo>
                  <a:pt x="19621" y="21579"/>
                </a:lnTo>
                <a:cubicBezTo>
                  <a:pt x="18686" y="21352"/>
                  <a:pt x="18787" y="22176"/>
                  <a:pt x="18220" y="21567"/>
                </a:cubicBezTo>
                <a:cubicBezTo>
                  <a:pt x="18037" y="21371"/>
                  <a:pt x="17962" y="21070"/>
                  <a:pt x="17913" y="20760"/>
                </a:cubicBezTo>
                <a:lnTo>
                  <a:pt x="17802" y="19936"/>
                </a:lnTo>
                <a:cubicBezTo>
                  <a:pt x="17796" y="19906"/>
                  <a:pt x="17789" y="19852"/>
                  <a:pt x="17772" y="19815"/>
                </a:cubicBezTo>
                <a:cubicBezTo>
                  <a:pt x="16456" y="20212"/>
                  <a:pt x="17650" y="20997"/>
                  <a:pt x="16552" y="21390"/>
                </a:cubicBezTo>
                <a:lnTo>
                  <a:pt x="16460" y="21177"/>
                </a:lnTo>
                <a:cubicBezTo>
                  <a:pt x="16414" y="20404"/>
                  <a:pt x="16733" y="20993"/>
                  <a:pt x="16769" y="20307"/>
                </a:cubicBezTo>
                <a:cubicBezTo>
                  <a:pt x="16792" y="19849"/>
                  <a:pt x="16312" y="19684"/>
                  <a:pt x="15941" y="19574"/>
                </a:cubicBezTo>
                <a:cubicBezTo>
                  <a:pt x="15469" y="19981"/>
                  <a:pt x="15370" y="20058"/>
                  <a:pt x="15373" y="20763"/>
                </a:cubicBezTo>
                <a:cubicBezTo>
                  <a:pt x="15816" y="21082"/>
                  <a:pt x="15769" y="20835"/>
                  <a:pt x="16174" y="21233"/>
                </a:cubicBezTo>
                <a:cubicBezTo>
                  <a:pt x="15936" y="21676"/>
                  <a:pt x="15589" y="21840"/>
                  <a:pt x="15326" y="22101"/>
                </a:cubicBezTo>
                <a:cubicBezTo>
                  <a:pt x="14317" y="21819"/>
                  <a:pt x="12517" y="21202"/>
                  <a:pt x="11868" y="20611"/>
                </a:cubicBezTo>
                <a:cubicBezTo>
                  <a:pt x="12914" y="19685"/>
                  <a:pt x="11883" y="19322"/>
                  <a:pt x="10907" y="18914"/>
                </a:cubicBezTo>
                <a:cubicBezTo>
                  <a:pt x="10671" y="19177"/>
                  <a:pt x="10327" y="19657"/>
                  <a:pt x="10410" y="20167"/>
                </a:cubicBezTo>
                <a:cubicBezTo>
                  <a:pt x="10552" y="21046"/>
                  <a:pt x="10984" y="20389"/>
                  <a:pt x="11681" y="20775"/>
                </a:cubicBezTo>
                <a:cubicBezTo>
                  <a:pt x="11650" y="20800"/>
                  <a:pt x="11597" y="20791"/>
                  <a:pt x="11580" y="20839"/>
                </a:cubicBezTo>
                <a:lnTo>
                  <a:pt x="11136" y="21011"/>
                </a:lnTo>
                <a:cubicBezTo>
                  <a:pt x="8206" y="21573"/>
                  <a:pt x="8391" y="19307"/>
                  <a:pt x="7760" y="18976"/>
                </a:cubicBezTo>
                <a:lnTo>
                  <a:pt x="7967" y="20478"/>
                </a:lnTo>
                <a:cubicBezTo>
                  <a:pt x="6679" y="20589"/>
                  <a:pt x="7709" y="20145"/>
                  <a:pt x="6340" y="20154"/>
                </a:cubicBezTo>
                <a:cubicBezTo>
                  <a:pt x="5768" y="20157"/>
                  <a:pt x="5135" y="20245"/>
                  <a:pt x="4572" y="20068"/>
                </a:cubicBezTo>
                <a:cubicBezTo>
                  <a:pt x="4206" y="19954"/>
                  <a:pt x="3953" y="19575"/>
                  <a:pt x="3509" y="19325"/>
                </a:cubicBezTo>
                <a:cubicBezTo>
                  <a:pt x="3196" y="19149"/>
                  <a:pt x="2528" y="18906"/>
                  <a:pt x="2220" y="18777"/>
                </a:cubicBezTo>
                <a:cubicBezTo>
                  <a:pt x="2335" y="18238"/>
                  <a:pt x="2411" y="18450"/>
                  <a:pt x="2490" y="17874"/>
                </a:cubicBezTo>
                <a:cubicBezTo>
                  <a:pt x="2096" y="17673"/>
                  <a:pt x="1598" y="17592"/>
                  <a:pt x="1125" y="17395"/>
                </a:cubicBezTo>
                <a:cubicBezTo>
                  <a:pt x="514" y="18752"/>
                  <a:pt x="498" y="18964"/>
                  <a:pt x="2220" y="18777"/>
                </a:cubicBezTo>
                <a:cubicBezTo>
                  <a:pt x="2101" y="19490"/>
                  <a:pt x="2218" y="19001"/>
                  <a:pt x="1676" y="19512"/>
                </a:cubicBezTo>
                <a:cubicBezTo>
                  <a:pt x="3405" y="19788"/>
                  <a:pt x="2694" y="19475"/>
                  <a:pt x="2901" y="20066"/>
                </a:cubicBezTo>
                <a:cubicBezTo>
                  <a:pt x="2276" y="20251"/>
                  <a:pt x="2163" y="19923"/>
                  <a:pt x="1233" y="20133"/>
                </a:cubicBezTo>
                <a:cubicBezTo>
                  <a:pt x="1012" y="20647"/>
                  <a:pt x="974" y="20700"/>
                  <a:pt x="1236" y="21271"/>
                </a:cubicBezTo>
                <a:cubicBezTo>
                  <a:pt x="1764" y="21452"/>
                  <a:pt x="2369" y="21090"/>
                  <a:pt x="2841" y="20927"/>
                </a:cubicBezTo>
                <a:cubicBezTo>
                  <a:pt x="2972" y="20412"/>
                  <a:pt x="2619" y="20348"/>
                  <a:pt x="3128" y="20063"/>
                </a:cubicBezTo>
                <a:cubicBezTo>
                  <a:pt x="3334" y="20170"/>
                  <a:pt x="3620" y="20300"/>
                  <a:pt x="3617" y="20778"/>
                </a:cubicBezTo>
                <a:cubicBezTo>
                  <a:pt x="3611" y="21841"/>
                  <a:pt x="2070" y="21015"/>
                  <a:pt x="2722" y="22711"/>
                </a:cubicBezTo>
                <a:cubicBezTo>
                  <a:pt x="3231" y="22770"/>
                  <a:pt x="4499" y="22276"/>
                  <a:pt x="4225" y="21647"/>
                </a:cubicBezTo>
                <a:cubicBezTo>
                  <a:pt x="3961" y="21038"/>
                  <a:pt x="4031" y="21799"/>
                  <a:pt x="3748" y="21080"/>
                </a:cubicBezTo>
                <a:cubicBezTo>
                  <a:pt x="4022" y="20889"/>
                  <a:pt x="4532" y="20705"/>
                  <a:pt x="4872" y="20685"/>
                </a:cubicBezTo>
                <a:cubicBezTo>
                  <a:pt x="5707" y="20634"/>
                  <a:pt x="5427" y="20947"/>
                  <a:pt x="5355" y="21685"/>
                </a:cubicBezTo>
                <a:cubicBezTo>
                  <a:pt x="6195" y="21752"/>
                  <a:pt x="8663" y="22535"/>
                  <a:pt x="7448" y="20819"/>
                </a:cubicBezTo>
                <a:cubicBezTo>
                  <a:pt x="8573" y="20567"/>
                  <a:pt x="7597" y="21103"/>
                  <a:pt x="9254" y="21976"/>
                </a:cubicBezTo>
                <a:cubicBezTo>
                  <a:pt x="9828" y="22279"/>
                  <a:pt x="9646" y="21977"/>
                  <a:pt x="9817" y="22453"/>
                </a:cubicBezTo>
                <a:cubicBezTo>
                  <a:pt x="9322" y="22968"/>
                  <a:pt x="9521" y="22338"/>
                  <a:pt x="8678" y="22816"/>
                </a:cubicBezTo>
                <a:cubicBezTo>
                  <a:pt x="8154" y="23921"/>
                  <a:pt x="9139" y="24166"/>
                  <a:pt x="9992" y="24390"/>
                </a:cubicBezTo>
                <a:cubicBezTo>
                  <a:pt x="10455" y="23982"/>
                  <a:pt x="10697" y="23865"/>
                  <a:pt x="10729" y="23063"/>
                </a:cubicBezTo>
                <a:cubicBezTo>
                  <a:pt x="10462" y="22780"/>
                  <a:pt x="10508" y="22913"/>
                  <a:pt x="10381" y="22818"/>
                </a:cubicBezTo>
                <a:cubicBezTo>
                  <a:pt x="10014" y="22542"/>
                  <a:pt x="10134" y="22874"/>
                  <a:pt x="10017" y="22460"/>
                </a:cubicBezTo>
                <a:cubicBezTo>
                  <a:pt x="11038" y="21963"/>
                  <a:pt x="13135" y="22483"/>
                  <a:pt x="13885" y="23139"/>
                </a:cubicBezTo>
                <a:cubicBezTo>
                  <a:pt x="15228" y="24315"/>
                  <a:pt x="13708" y="25958"/>
                  <a:pt x="12728" y="25528"/>
                </a:cubicBezTo>
                <a:cubicBezTo>
                  <a:pt x="12864" y="24673"/>
                  <a:pt x="12759" y="25540"/>
                  <a:pt x="12954" y="24950"/>
                </a:cubicBezTo>
                <a:cubicBezTo>
                  <a:pt x="13118" y="24456"/>
                  <a:pt x="13079" y="24832"/>
                  <a:pt x="13056" y="24235"/>
                </a:cubicBezTo>
                <a:cubicBezTo>
                  <a:pt x="12546" y="24029"/>
                  <a:pt x="12109" y="23978"/>
                  <a:pt x="11426" y="24036"/>
                </a:cubicBezTo>
                <a:cubicBezTo>
                  <a:pt x="11749" y="24802"/>
                  <a:pt x="11193" y="24830"/>
                  <a:pt x="11390" y="25484"/>
                </a:cubicBezTo>
                <a:cubicBezTo>
                  <a:pt x="11638" y="26306"/>
                  <a:pt x="11978" y="25494"/>
                  <a:pt x="12728" y="25528"/>
                </a:cubicBezTo>
                <a:cubicBezTo>
                  <a:pt x="12485" y="26346"/>
                  <a:pt x="11980" y="25934"/>
                  <a:pt x="11398" y="26907"/>
                </a:cubicBezTo>
                <a:cubicBezTo>
                  <a:pt x="11331" y="27020"/>
                  <a:pt x="11308" y="27087"/>
                  <a:pt x="11239" y="27203"/>
                </a:cubicBezTo>
                <a:cubicBezTo>
                  <a:pt x="11223" y="27229"/>
                  <a:pt x="11196" y="27272"/>
                  <a:pt x="11182" y="27296"/>
                </a:cubicBezTo>
                <a:cubicBezTo>
                  <a:pt x="11167" y="27319"/>
                  <a:pt x="11133" y="27368"/>
                  <a:pt x="11121" y="27386"/>
                </a:cubicBezTo>
                <a:cubicBezTo>
                  <a:pt x="11110" y="27405"/>
                  <a:pt x="11084" y="27448"/>
                  <a:pt x="11060" y="27476"/>
                </a:cubicBezTo>
                <a:cubicBezTo>
                  <a:pt x="10542" y="27138"/>
                  <a:pt x="10117" y="26759"/>
                  <a:pt x="9347" y="26454"/>
                </a:cubicBezTo>
                <a:cubicBezTo>
                  <a:pt x="8701" y="26198"/>
                  <a:pt x="7582" y="26161"/>
                  <a:pt x="7144" y="25796"/>
                </a:cubicBezTo>
                <a:cubicBezTo>
                  <a:pt x="7247" y="25006"/>
                  <a:pt x="8648" y="24263"/>
                  <a:pt x="6789" y="23777"/>
                </a:cubicBezTo>
                <a:cubicBezTo>
                  <a:pt x="6355" y="24220"/>
                  <a:pt x="5984" y="24516"/>
                  <a:pt x="6032" y="25363"/>
                </a:cubicBezTo>
                <a:cubicBezTo>
                  <a:pt x="6165" y="25425"/>
                  <a:pt x="6456" y="25486"/>
                  <a:pt x="6500" y="25504"/>
                </a:cubicBezTo>
                <a:cubicBezTo>
                  <a:pt x="7047" y="25730"/>
                  <a:pt x="6664" y="25276"/>
                  <a:pt x="6956" y="25809"/>
                </a:cubicBezTo>
                <a:cubicBezTo>
                  <a:pt x="6576" y="26094"/>
                  <a:pt x="4305" y="26472"/>
                  <a:pt x="3835" y="25809"/>
                </a:cubicBezTo>
                <a:cubicBezTo>
                  <a:pt x="4074" y="25106"/>
                  <a:pt x="3726" y="25756"/>
                  <a:pt x="4347" y="25349"/>
                </a:cubicBezTo>
                <a:cubicBezTo>
                  <a:pt x="5477" y="24607"/>
                  <a:pt x="4299" y="23782"/>
                  <a:pt x="3738" y="23538"/>
                </a:cubicBezTo>
                <a:cubicBezTo>
                  <a:pt x="3283" y="23865"/>
                  <a:pt x="2745" y="24273"/>
                  <a:pt x="2702" y="25054"/>
                </a:cubicBezTo>
                <a:cubicBezTo>
                  <a:pt x="3292" y="25649"/>
                  <a:pt x="3333" y="25072"/>
                  <a:pt x="3651" y="25809"/>
                </a:cubicBezTo>
                <a:cubicBezTo>
                  <a:pt x="3391" y="25975"/>
                  <a:pt x="3665" y="25996"/>
                  <a:pt x="3187" y="25907"/>
                </a:cubicBezTo>
                <a:cubicBezTo>
                  <a:pt x="3042" y="25879"/>
                  <a:pt x="2910" y="25773"/>
                  <a:pt x="2809" y="25685"/>
                </a:cubicBezTo>
                <a:cubicBezTo>
                  <a:pt x="2071" y="25036"/>
                  <a:pt x="2194" y="23810"/>
                  <a:pt x="812" y="23602"/>
                </a:cubicBezTo>
                <a:lnTo>
                  <a:pt x="1558" y="25319"/>
                </a:lnTo>
                <a:cubicBezTo>
                  <a:pt x="282" y="25493"/>
                  <a:pt x="0" y="25346"/>
                  <a:pt x="210" y="26854"/>
                </a:cubicBezTo>
                <a:cubicBezTo>
                  <a:pt x="1942" y="26401"/>
                  <a:pt x="1055" y="26078"/>
                  <a:pt x="1450" y="25550"/>
                </a:cubicBezTo>
                <a:cubicBezTo>
                  <a:pt x="1839" y="25716"/>
                  <a:pt x="1922" y="25959"/>
                  <a:pt x="2089" y="26483"/>
                </a:cubicBezTo>
                <a:cubicBezTo>
                  <a:pt x="1534" y="26891"/>
                  <a:pt x="1298" y="27026"/>
                  <a:pt x="1127" y="27935"/>
                </a:cubicBezTo>
                <a:lnTo>
                  <a:pt x="196" y="28134"/>
                </a:lnTo>
                <a:cubicBezTo>
                  <a:pt x="165" y="29048"/>
                  <a:pt x="259" y="29032"/>
                  <a:pt x="839" y="29345"/>
                </a:cubicBezTo>
                <a:lnTo>
                  <a:pt x="1282" y="28991"/>
                </a:lnTo>
                <a:cubicBezTo>
                  <a:pt x="1333" y="28941"/>
                  <a:pt x="1593" y="28626"/>
                  <a:pt x="1622" y="28557"/>
                </a:cubicBezTo>
                <a:cubicBezTo>
                  <a:pt x="1892" y="27915"/>
                  <a:pt x="1447" y="28072"/>
                  <a:pt x="1397" y="27784"/>
                </a:cubicBezTo>
                <a:cubicBezTo>
                  <a:pt x="2715" y="26245"/>
                  <a:pt x="3952" y="28120"/>
                  <a:pt x="5795" y="28186"/>
                </a:cubicBezTo>
                <a:cubicBezTo>
                  <a:pt x="5873" y="28917"/>
                  <a:pt x="5711" y="29983"/>
                  <a:pt x="4826" y="30060"/>
                </a:cubicBezTo>
                <a:cubicBezTo>
                  <a:pt x="4999" y="29729"/>
                  <a:pt x="5043" y="29491"/>
                  <a:pt x="4939" y="29012"/>
                </a:cubicBezTo>
                <a:cubicBezTo>
                  <a:pt x="4185" y="28566"/>
                  <a:pt x="4142" y="28727"/>
                  <a:pt x="3163" y="28914"/>
                </a:cubicBezTo>
                <a:cubicBezTo>
                  <a:pt x="3221" y="29759"/>
                  <a:pt x="2947" y="30062"/>
                  <a:pt x="3186" y="30786"/>
                </a:cubicBezTo>
                <a:cubicBezTo>
                  <a:pt x="3920" y="31035"/>
                  <a:pt x="3803" y="30921"/>
                  <a:pt x="4229" y="30588"/>
                </a:cubicBezTo>
                <a:cubicBezTo>
                  <a:pt x="4782" y="30155"/>
                  <a:pt x="4516" y="30304"/>
                  <a:pt x="5367" y="30180"/>
                </a:cubicBezTo>
                <a:cubicBezTo>
                  <a:pt x="4888" y="31884"/>
                  <a:pt x="2644" y="31728"/>
                  <a:pt x="1985" y="31527"/>
                </a:cubicBezTo>
                <a:cubicBezTo>
                  <a:pt x="1832" y="30367"/>
                  <a:pt x="2826" y="30727"/>
                  <a:pt x="533" y="30181"/>
                </a:cubicBezTo>
                <a:cubicBezTo>
                  <a:pt x="513" y="31080"/>
                  <a:pt x="155" y="31387"/>
                  <a:pt x="642" y="31966"/>
                </a:cubicBezTo>
                <a:cubicBezTo>
                  <a:pt x="1602" y="32263"/>
                  <a:pt x="1003" y="31630"/>
                  <a:pt x="1872" y="31634"/>
                </a:cubicBezTo>
                <a:lnTo>
                  <a:pt x="1360" y="33866"/>
                </a:lnTo>
                <a:cubicBezTo>
                  <a:pt x="2527" y="33484"/>
                  <a:pt x="1608" y="32519"/>
                  <a:pt x="3698" y="32601"/>
                </a:cubicBezTo>
                <a:cubicBezTo>
                  <a:pt x="3381" y="34085"/>
                  <a:pt x="3545" y="32933"/>
                  <a:pt x="2749" y="33531"/>
                </a:cubicBezTo>
                <a:cubicBezTo>
                  <a:pt x="1300" y="34621"/>
                  <a:pt x="4701" y="36084"/>
                  <a:pt x="4650" y="33589"/>
                </a:cubicBezTo>
                <a:cubicBezTo>
                  <a:pt x="4225" y="33284"/>
                  <a:pt x="4565" y="33531"/>
                  <a:pt x="3811" y="33320"/>
                </a:cubicBezTo>
                <a:cubicBezTo>
                  <a:pt x="3781" y="33311"/>
                  <a:pt x="3724" y="33304"/>
                  <a:pt x="3686" y="33284"/>
                </a:cubicBezTo>
                <a:cubicBezTo>
                  <a:pt x="3953" y="32459"/>
                  <a:pt x="4313" y="32481"/>
                  <a:pt x="5087" y="32271"/>
                </a:cubicBezTo>
                <a:cubicBezTo>
                  <a:pt x="5621" y="33331"/>
                  <a:pt x="5669" y="33052"/>
                  <a:pt x="5317" y="34329"/>
                </a:cubicBezTo>
                <a:cubicBezTo>
                  <a:pt x="6835" y="32951"/>
                  <a:pt x="5215" y="32326"/>
                  <a:pt x="6082" y="31191"/>
                </a:cubicBezTo>
                <a:cubicBezTo>
                  <a:pt x="6506" y="30637"/>
                  <a:pt x="6493" y="30737"/>
                  <a:pt x="6928" y="31118"/>
                </a:cubicBezTo>
                <a:lnTo>
                  <a:pt x="6188" y="31554"/>
                </a:lnTo>
                <a:lnTo>
                  <a:pt x="6281" y="32270"/>
                </a:lnTo>
                <a:cubicBezTo>
                  <a:pt x="6616" y="32384"/>
                  <a:pt x="7387" y="32576"/>
                  <a:pt x="7834" y="32373"/>
                </a:cubicBezTo>
                <a:cubicBezTo>
                  <a:pt x="8367" y="32131"/>
                  <a:pt x="8272" y="31587"/>
                  <a:pt x="8093" y="31065"/>
                </a:cubicBezTo>
                <a:cubicBezTo>
                  <a:pt x="7742" y="30908"/>
                  <a:pt x="5667" y="31528"/>
                  <a:pt x="6928" y="28997"/>
                </a:cubicBezTo>
                <a:cubicBezTo>
                  <a:pt x="7617" y="27613"/>
                  <a:pt x="9148" y="28120"/>
                  <a:pt x="9631" y="29110"/>
                </a:cubicBezTo>
                <a:cubicBezTo>
                  <a:pt x="9023" y="29445"/>
                  <a:pt x="8258" y="28415"/>
                  <a:pt x="8111" y="30080"/>
                </a:cubicBezTo>
                <a:cubicBezTo>
                  <a:pt x="8316" y="30215"/>
                  <a:pt x="8892" y="30503"/>
                  <a:pt x="9250" y="30457"/>
                </a:cubicBezTo>
                <a:cubicBezTo>
                  <a:pt x="9891" y="30376"/>
                  <a:pt x="9473" y="29987"/>
                  <a:pt x="9840" y="29467"/>
                </a:cubicBezTo>
                <a:cubicBezTo>
                  <a:pt x="10469" y="29746"/>
                  <a:pt x="11062" y="31265"/>
                  <a:pt x="11231" y="32022"/>
                </a:cubicBezTo>
                <a:cubicBezTo>
                  <a:pt x="10288" y="31885"/>
                  <a:pt x="9769" y="31235"/>
                  <a:pt x="9319" y="32315"/>
                </a:cubicBezTo>
                <a:cubicBezTo>
                  <a:pt x="8849" y="33445"/>
                  <a:pt x="9139" y="33637"/>
                  <a:pt x="10477" y="33176"/>
                </a:cubicBezTo>
                <a:lnTo>
                  <a:pt x="10755" y="32160"/>
                </a:lnTo>
                <a:cubicBezTo>
                  <a:pt x="11710" y="32494"/>
                  <a:pt x="11711" y="32937"/>
                  <a:pt x="12223" y="33693"/>
                </a:cubicBezTo>
                <a:cubicBezTo>
                  <a:pt x="11197" y="34030"/>
                  <a:pt x="10697" y="34125"/>
                  <a:pt x="9999" y="34816"/>
                </a:cubicBezTo>
                <a:cubicBezTo>
                  <a:pt x="9423" y="35385"/>
                  <a:pt x="9138" y="36324"/>
                  <a:pt x="8369" y="36431"/>
                </a:cubicBezTo>
                <a:cubicBezTo>
                  <a:pt x="8413" y="36017"/>
                  <a:pt x="8481" y="36369"/>
                  <a:pt x="8638" y="35901"/>
                </a:cubicBezTo>
                <a:cubicBezTo>
                  <a:pt x="8890" y="35146"/>
                  <a:pt x="7859" y="34932"/>
                  <a:pt x="7189" y="34618"/>
                </a:cubicBezTo>
                <a:cubicBezTo>
                  <a:pt x="6957" y="35398"/>
                  <a:pt x="6447" y="35846"/>
                  <a:pt x="6941" y="36503"/>
                </a:cubicBezTo>
                <a:cubicBezTo>
                  <a:pt x="7991" y="36905"/>
                  <a:pt x="7536" y="36029"/>
                  <a:pt x="8287" y="36608"/>
                </a:cubicBezTo>
                <a:cubicBezTo>
                  <a:pt x="7347" y="37665"/>
                  <a:pt x="6335" y="36648"/>
                  <a:pt x="5905" y="36301"/>
                </a:cubicBezTo>
                <a:cubicBezTo>
                  <a:pt x="4637" y="35275"/>
                  <a:pt x="4610" y="35734"/>
                  <a:pt x="3523" y="36404"/>
                </a:cubicBezTo>
                <a:cubicBezTo>
                  <a:pt x="4872" y="36448"/>
                  <a:pt x="4185" y="35717"/>
                  <a:pt x="5603" y="36743"/>
                </a:cubicBezTo>
                <a:cubicBezTo>
                  <a:pt x="5251" y="37074"/>
                  <a:pt x="5696" y="36775"/>
                  <a:pt x="5243" y="36945"/>
                </a:cubicBezTo>
                <a:cubicBezTo>
                  <a:pt x="5119" y="36992"/>
                  <a:pt x="5000" y="37013"/>
                  <a:pt x="4870" y="37046"/>
                </a:cubicBezTo>
                <a:cubicBezTo>
                  <a:pt x="3782" y="37316"/>
                  <a:pt x="3955" y="37401"/>
                  <a:pt x="3514" y="38251"/>
                </a:cubicBezTo>
                <a:lnTo>
                  <a:pt x="4491" y="37889"/>
                </a:lnTo>
                <a:cubicBezTo>
                  <a:pt x="4686" y="38164"/>
                  <a:pt x="4695" y="37943"/>
                  <a:pt x="4649" y="38445"/>
                </a:cubicBezTo>
                <a:cubicBezTo>
                  <a:pt x="4230" y="39107"/>
                  <a:pt x="4370" y="38767"/>
                  <a:pt x="3561" y="39025"/>
                </a:cubicBezTo>
                <a:cubicBezTo>
                  <a:pt x="3372" y="39953"/>
                  <a:pt x="3722" y="40213"/>
                  <a:pt x="4704" y="40306"/>
                </a:cubicBezTo>
                <a:cubicBezTo>
                  <a:pt x="5041" y="39960"/>
                  <a:pt x="5305" y="39818"/>
                  <a:pt x="5291" y="39081"/>
                </a:cubicBezTo>
                <a:cubicBezTo>
                  <a:pt x="4653" y="38602"/>
                  <a:pt x="4784" y="39078"/>
                  <a:pt x="4649" y="38445"/>
                </a:cubicBezTo>
                <a:lnTo>
                  <a:pt x="5086" y="37972"/>
                </a:lnTo>
                <a:cubicBezTo>
                  <a:pt x="6486" y="38083"/>
                  <a:pt x="6706" y="38395"/>
                  <a:pt x="8212" y="38031"/>
                </a:cubicBezTo>
                <a:cubicBezTo>
                  <a:pt x="7935" y="39500"/>
                  <a:pt x="7926" y="38255"/>
                  <a:pt x="7011" y="39139"/>
                </a:cubicBezTo>
                <a:cubicBezTo>
                  <a:pt x="7009" y="39914"/>
                  <a:pt x="7623" y="40475"/>
                  <a:pt x="8314" y="40615"/>
                </a:cubicBezTo>
                <a:cubicBezTo>
                  <a:pt x="8543" y="40603"/>
                  <a:pt x="10137" y="39710"/>
                  <a:pt x="8959" y="39050"/>
                </a:cubicBezTo>
                <a:lnTo>
                  <a:pt x="8291" y="38776"/>
                </a:lnTo>
                <a:cubicBezTo>
                  <a:pt x="8423" y="38061"/>
                  <a:pt x="8668" y="37866"/>
                  <a:pt x="9229" y="37623"/>
                </a:cubicBezTo>
                <a:cubicBezTo>
                  <a:pt x="10061" y="38282"/>
                  <a:pt x="10178" y="38943"/>
                  <a:pt x="9975" y="40186"/>
                </a:cubicBezTo>
                <a:cubicBezTo>
                  <a:pt x="10344" y="39964"/>
                  <a:pt x="10731" y="39701"/>
                  <a:pt x="10788" y="39066"/>
                </a:cubicBezTo>
                <a:cubicBezTo>
                  <a:pt x="10850" y="38367"/>
                  <a:pt x="10493" y="38209"/>
                  <a:pt x="10229" y="37769"/>
                </a:cubicBezTo>
                <a:cubicBezTo>
                  <a:pt x="9799" y="37052"/>
                  <a:pt x="10310" y="35416"/>
                  <a:pt x="11484" y="36059"/>
                </a:cubicBezTo>
                <a:cubicBezTo>
                  <a:pt x="11369" y="36477"/>
                  <a:pt x="11157" y="36197"/>
                  <a:pt x="10853" y="36792"/>
                </a:cubicBezTo>
                <a:cubicBezTo>
                  <a:pt x="11194" y="37770"/>
                  <a:pt x="11939" y="37585"/>
                  <a:pt x="12918" y="37444"/>
                </a:cubicBezTo>
                <a:cubicBezTo>
                  <a:pt x="13024" y="36943"/>
                  <a:pt x="13067" y="36635"/>
                  <a:pt x="12909" y="36170"/>
                </a:cubicBezTo>
                <a:cubicBezTo>
                  <a:pt x="11550" y="35773"/>
                  <a:pt x="12463" y="36666"/>
                  <a:pt x="11113" y="35545"/>
                </a:cubicBezTo>
                <a:cubicBezTo>
                  <a:pt x="11984" y="34836"/>
                  <a:pt x="14132" y="34390"/>
                  <a:pt x="15169" y="35114"/>
                </a:cubicBezTo>
                <a:cubicBezTo>
                  <a:pt x="14872" y="35531"/>
                  <a:pt x="14724" y="35354"/>
                  <a:pt x="14242" y="35660"/>
                </a:cubicBezTo>
                <a:cubicBezTo>
                  <a:pt x="14185" y="36589"/>
                  <a:pt x="14528" y="36812"/>
                  <a:pt x="15383" y="36958"/>
                </a:cubicBezTo>
                <a:cubicBezTo>
                  <a:pt x="16264" y="34943"/>
                  <a:pt x="15791" y="36042"/>
                  <a:pt x="15358" y="35113"/>
                </a:cubicBezTo>
                <a:cubicBezTo>
                  <a:pt x="16155" y="34827"/>
                  <a:pt x="17944" y="34795"/>
                  <a:pt x="18889" y="35074"/>
                </a:cubicBezTo>
                <a:cubicBezTo>
                  <a:pt x="23041" y="36300"/>
                  <a:pt x="23669" y="45511"/>
                  <a:pt x="22272" y="49836"/>
                </a:cubicBezTo>
                <a:cubicBezTo>
                  <a:pt x="20581" y="55071"/>
                  <a:pt x="19916" y="53317"/>
                  <a:pt x="18687" y="52622"/>
                </a:cubicBezTo>
                <a:cubicBezTo>
                  <a:pt x="18103" y="52786"/>
                  <a:pt x="17893" y="53221"/>
                  <a:pt x="17578" y="53515"/>
                </a:cubicBezTo>
                <a:cubicBezTo>
                  <a:pt x="16564" y="53599"/>
                  <a:pt x="16077" y="53299"/>
                  <a:pt x="15146" y="53847"/>
                </a:cubicBezTo>
                <a:cubicBezTo>
                  <a:pt x="14392" y="54293"/>
                  <a:pt x="14292" y="54764"/>
                  <a:pt x="13715" y="55156"/>
                </a:cubicBezTo>
                <a:cubicBezTo>
                  <a:pt x="13099" y="55574"/>
                  <a:pt x="10410" y="55181"/>
                  <a:pt x="9703" y="56596"/>
                </a:cubicBezTo>
                <a:cubicBezTo>
                  <a:pt x="14176" y="56931"/>
                  <a:pt x="14867" y="56101"/>
                  <a:pt x="15468" y="56116"/>
                </a:cubicBezTo>
                <a:cubicBezTo>
                  <a:pt x="16613" y="56143"/>
                  <a:pt x="16859" y="57489"/>
                  <a:pt x="20504" y="56522"/>
                </a:cubicBezTo>
                <a:cubicBezTo>
                  <a:pt x="19892" y="57088"/>
                  <a:pt x="19882" y="57022"/>
                  <a:pt x="18848" y="57113"/>
                </a:cubicBezTo>
                <a:cubicBezTo>
                  <a:pt x="17224" y="57256"/>
                  <a:pt x="18056" y="58089"/>
                  <a:pt x="15831" y="58800"/>
                </a:cubicBezTo>
                <a:cubicBezTo>
                  <a:pt x="15174" y="59010"/>
                  <a:pt x="14598" y="59232"/>
                  <a:pt x="14629" y="59916"/>
                </a:cubicBezTo>
                <a:cubicBezTo>
                  <a:pt x="16693" y="60224"/>
                  <a:pt x="16077" y="58949"/>
                  <a:pt x="19289" y="59537"/>
                </a:cubicBezTo>
                <a:cubicBezTo>
                  <a:pt x="21291" y="59903"/>
                  <a:pt x="22058" y="59080"/>
                  <a:pt x="23100" y="58176"/>
                </a:cubicBezTo>
                <a:cubicBezTo>
                  <a:pt x="23856" y="58505"/>
                  <a:pt x="24000" y="59157"/>
                  <a:pt x="26167" y="58927"/>
                </a:cubicBezTo>
                <a:cubicBezTo>
                  <a:pt x="27539" y="58780"/>
                  <a:pt x="28052" y="58339"/>
                  <a:pt x="29541" y="58591"/>
                </a:cubicBezTo>
                <a:cubicBezTo>
                  <a:pt x="32904" y="59160"/>
                  <a:pt x="31258" y="58623"/>
                  <a:pt x="32870" y="58622"/>
                </a:cubicBezTo>
                <a:cubicBezTo>
                  <a:pt x="34281" y="58620"/>
                  <a:pt x="34924" y="59069"/>
                  <a:pt x="36619" y="58690"/>
                </a:cubicBezTo>
                <a:lnTo>
                  <a:pt x="32752" y="57356"/>
                </a:lnTo>
                <a:cubicBezTo>
                  <a:pt x="30642" y="56538"/>
                  <a:pt x="29294" y="57155"/>
                  <a:pt x="28534" y="56115"/>
                </a:cubicBezTo>
                <a:cubicBezTo>
                  <a:pt x="29663" y="56149"/>
                  <a:pt x="32651" y="56233"/>
                  <a:pt x="33675" y="55744"/>
                </a:cubicBezTo>
                <a:cubicBezTo>
                  <a:pt x="34666" y="55271"/>
                  <a:pt x="33890" y="55275"/>
                  <a:pt x="34906" y="55485"/>
                </a:cubicBezTo>
                <a:cubicBezTo>
                  <a:pt x="36023" y="55716"/>
                  <a:pt x="36787" y="55120"/>
                  <a:pt x="38059" y="55084"/>
                </a:cubicBezTo>
                <a:cubicBezTo>
                  <a:pt x="39102" y="55054"/>
                  <a:pt x="40578" y="55105"/>
                  <a:pt x="41357" y="54625"/>
                </a:cubicBezTo>
                <a:cubicBezTo>
                  <a:pt x="40733" y="54263"/>
                  <a:pt x="39685" y="54534"/>
                  <a:pt x="38970" y="54335"/>
                </a:cubicBezTo>
                <a:cubicBezTo>
                  <a:pt x="38517" y="54210"/>
                  <a:pt x="38459" y="54068"/>
                  <a:pt x="37897" y="53992"/>
                </a:cubicBezTo>
                <a:lnTo>
                  <a:pt x="37105" y="53897"/>
                </a:lnTo>
                <a:cubicBezTo>
                  <a:pt x="36828" y="53804"/>
                  <a:pt x="37131" y="53904"/>
                  <a:pt x="36818" y="53748"/>
                </a:cubicBezTo>
                <a:cubicBezTo>
                  <a:pt x="35476" y="53083"/>
                  <a:pt x="36212" y="53349"/>
                  <a:pt x="35468" y="52352"/>
                </a:cubicBezTo>
                <a:cubicBezTo>
                  <a:pt x="34874" y="51554"/>
                  <a:pt x="34159" y="51797"/>
                  <a:pt x="33337" y="52049"/>
                </a:cubicBezTo>
                <a:cubicBezTo>
                  <a:pt x="28255" y="53611"/>
                  <a:pt x="31340" y="48312"/>
                  <a:pt x="31305" y="45484"/>
                </a:cubicBezTo>
                <a:cubicBezTo>
                  <a:pt x="31259" y="41693"/>
                  <a:pt x="28965" y="40388"/>
                  <a:pt x="27627" y="38227"/>
                </a:cubicBezTo>
                <a:cubicBezTo>
                  <a:pt x="26246" y="35995"/>
                  <a:pt x="28353" y="32719"/>
                  <a:pt x="33054" y="34430"/>
                </a:cubicBezTo>
                <a:cubicBezTo>
                  <a:pt x="33226" y="36069"/>
                  <a:pt x="32649" y="34762"/>
                  <a:pt x="32157" y="35877"/>
                </a:cubicBezTo>
                <a:cubicBezTo>
                  <a:pt x="32127" y="36311"/>
                  <a:pt x="32733" y="36426"/>
                  <a:pt x="33547" y="36977"/>
                </a:cubicBezTo>
                <a:cubicBezTo>
                  <a:pt x="33762" y="36525"/>
                  <a:pt x="33949" y="36248"/>
                  <a:pt x="33942" y="35534"/>
                </a:cubicBezTo>
                <a:cubicBezTo>
                  <a:pt x="33129" y="35133"/>
                  <a:pt x="33302" y="35741"/>
                  <a:pt x="33183" y="34958"/>
                </a:cubicBezTo>
                <a:cubicBezTo>
                  <a:pt x="33602" y="34652"/>
                  <a:pt x="33604" y="34986"/>
                  <a:pt x="35120" y="35769"/>
                </a:cubicBezTo>
                <a:cubicBezTo>
                  <a:pt x="35803" y="36122"/>
                  <a:pt x="36518" y="36489"/>
                  <a:pt x="36751" y="37275"/>
                </a:cubicBezTo>
                <a:cubicBezTo>
                  <a:pt x="35725" y="37593"/>
                  <a:pt x="36261" y="36856"/>
                  <a:pt x="34983" y="37357"/>
                </a:cubicBezTo>
                <a:cubicBezTo>
                  <a:pt x="34775" y="38243"/>
                  <a:pt x="35165" y="38704"/>
                  <a:pt x="35735" y="39165"/>
                </a:cubicBezTo>
                <a:lnTo>
                  <a:pt x="36862" y="38688"/>
                </a:lnTo>
                <a:cubicBezTo>
                  <a:pt x="36886" y="37890"/>
                  <a:pt x="36264" y="37497"/>
                  <a:pt x="36827" y="37350"/>
                </a:cubicBezTo>
                <a:cubicBezTo>
                  <a:pt x="37411" y="37197"/>
                  <a:pt x="37414" y="39400"/>
                  <a:pt x="39104" y="39874"/>
                </a:cubicBezTo>
                <a:cubicBezTo>
                  <a:pt x="39374" y="39950"/>
                  <a:pt x="39581" y="39984"/>
                  <a:pt x="39804" y="40085"/>
                </a:cubicBezTo>
                <a:lnTo>
                  <a:pt x="40366" y="40428"/>
                </a:lnTo>
                <a:cubicBezTo>
                  <a:pt x="40144" y="40992"/>
                  <a:pt x="40119" y="40617"/>
                  <a:pt x="39616" y="40947"/>
                </a:cubicBezTo>
                <a:cubicBezTo>
                  <a:pt x="39227" y="41201"/>
                  <a:pt x="39276" y="41366"/>
                  <a:pt x="39264" y="41888"/>
                </a:cubicBezTo>
                <a:cubicBezTo>
                  <a:pt x="39756" y="42188"/>
                  <a:pt x="40390" y="42440"/>
                  <a:pt x="41112" y="42615"/>
                </a:cubicBezTo>
                <a:cubicBezTo>
                  <a:pt x="42915" y="40242"/>
                  <a:pt x="41024" y="40867"/>
                  <a:pt x="40435" y="40492"/>
                </a:cubicBezTo>
                <a:cubicBezTo>
                  <a:pt x="40422" y="40483"/>
                  <a:pt x="40389" y="40449"/>
                  <a:pt x="40366" y="40428"/>
                </a:cubicBezTo>
                <a:lnTo>
                  <a:pt x="40454" y="40044"/>
                </a:lnTo>
                <a:cubicBezTo>
                  <a:pt x="41281" y="39934"/>
                  <a:pt x="41547" y="39810"/>
                  <a:pt x="42331" y="40011"/>
                </a:cubicBezTo>
                <a:cubicBezTo>
                  <a:pt x="42528" y="40349"/>
                  <a:pt x="42587" y="40690"/>
                  <a:pt x="42639" y="41216"/>
                </a:cubicBezTo>
                <a:cubicBezTo>
                  <a:pt x="43079" y="41419"/>
                  <a:pt x="43447" y="41623"/>
                  <a:pt x="43807" y="41669"/>
                </a:cubicBezTo>
                <a:cubicBezTo>
                  <a:pt x="43873" y="40598"/>
                  <a:pt x="43612" y="41187"/>
                  <a:pt x="43268" y="40621"/>
                </a:cubicBezTo>
                <a:cubicBezTo>
                  <a:pt x="43146" y="40419"/>
                  <a:pt x="43047" y="39807"/>
                  <a:pt x="42829" y="39427"/>
                </a:cubicBezTo>
                <a:cubicBezTo>
                  <a:pt x="43865" y="39171"/>
                  <a:pt x="45177" y="39636"/>
                  <a:pt x="45506" y="40454"/>
                </a:cubicBezTo>
                <a:cubicBezTo>
                  <a:pt x="45178" y="41052"/>
                  <a:pt x="44620" y="40422"/>
                  <a:pt x="44646" y="41684"/>
                </a:cubicBezTo>
                <a:cubicBezTo>
                  <a:pt x="45077" y="42027"/>
                  <a:pt x="45799" y="42245"/>
                  <a:pt x="46472" y="42466"/>
                </a:cubicBezTo>
                <a:cubicBezTo>
                  <a:pt x="46667" y="41733"/>
                  <a:pt x="47003" y="41786"/>
                  <a:pt x="46848" y="40965"/>
                </a:cubicBezTo>
                <a:cubicBezTo>
                  <a:pt x="46034" y="40281"/>
                  <a:pt x="46240" y="40849"/>
                  <a:pt x="45695" y="40606"/>
                </a:cubicBezTo>
                <a:cubicBezTo>
                  <a:pt x="45697" y="39855"/>
                  <a:pt x="45725" y="40299"/>
                  <a:pt x="46628" y="39872"/>
                </a:cubicBezTo>
                <a:cubicBezTo>
                  <a:pt x="47060" y="39668"/>
                  <a:pt x="47226" y="39441"/>
                  <a:pt x="47671" y="39191"/>
                </a:cubicBezTo>
                <a:cubicBezTo>
                  <a:pt x="47942" y="39709"/>
                  <a:pt x="47323" y="40584"/>
                  <a:pt x="49494" y="40274"/>
                </a:cubicBezTo>
                <a:cubicBezTo>
                  <a:pt x="49497" y="39383"/>
                  <a:pt x="49786" y="38734"/>
                  <a:pt x="48791" y="38822"/>
                </a:cubicBezTo>
                <a:cubicBezTo>
                  <a:pt x="48292" y="38867"/>
                  <a:pt x="48931" y="38873"/>
                  <a:pt x="48405" y="38891"/>
                </a:cubicBezTo>
                <a:cubicBezTo>
                  <a:pt x="48075" y="38901"/>
                  <a:pt x="48063" y="38832"/>
                  <a:pt x="47985" y="38813"/>
                </a:cubicBezTo>
                <a:cubicBezTo>
                  <a:pt x="46871" y="38548"/>
                  <a:pt x="46271" y="40383"/>
                  <a:pt x="44174" y="38031"/>
                </a:cubicBezTo>
                <a:cubicBezTo>
                  <a:pt x="44310" y="37933"/>
                  <a:pt x="44262" y="38010"/>
                  <a:pt x="44423" y="37820"/>
                </a:cubicBezTo>
                <a:cubicBezTo>
                  <a:pt x="44449" y="37788"/>
                  <a:pt x="44569" y="37596"/>
                  <a:pt x="44588" y="37565"/>
                </a:cubicBezTo>
                <a:cubicBezTo>
                  <a:pt x="45260" y="37986"/>
                  <a:pt x="45566" y="38079"/>
                  <a:pt x="46290" y="37576"/>
                </a:cubicBezTo>
                <a:cubicBezTo>
                  <a:pt x="46480" y="36384"/>
                  <a:pt x="45964" y="36380"/>
                  <a:pt x="45703" y="35400"/>
                </a:cubicBezTo>
                <a:cubicBezTo>
                  <a:pt x="44909" y="35747"/>
                  <a:pt x="43825" y="36134"/>
                  <a:pt x="43608" y="36945"/>
                </a:cubicBezTo>
                <a:cubicBezTo>
                  <a:pt x="43802" y="37232"/>
                  <a:pt x="43706" y="37098"/>
                  <a:pt x="43874" y="37233"/>
                </a:cubicBezTo>
                <a:lnTo>
                  <a:pt x="44057" y="37363"/>
                </a:lnTo>
                <a:cubicBezTo>
                  <a:pt x="44086" y="37383"/>
                  <a:pt x="44131" y="37409"/>
                  <a:pt x="44158" y="37427"/>
                </a:cubicBezTo>
                <a:lnTo>
                  <a:pt x="44174" y="38031"/>
                </a:lnTo>
                <a:cubicBezTo>
                  <a:pt x="42574" y="38098"/>
                  <a:pt x="42272" y="38418"/>
                  <a:pt x="40964" y="38732"/>
                </a:cubicBezTo>
                <a:cubicBezTo>
                  <a:pt x="42078" y="37560"/>
                  <a:pt x="41180" y="36673"/>
                  <a:pt x="41812" y="35063"/>
                </a:cubicBezTo>
                <a:cubicBezTo>
                  <a:pt x="44064" y="34661"/>
                  <a:pt x="42694" y="34597"/>
                  <a:pt x="44554" y="33490"/>
                </a:cubicBezTo>
                <a:cubicBezTo>
                  <a:pt x="43590" y="33284"/>
                  <a:pt x="43565" y="33583"/>
                  <a:pt x="43039" y="33990"/>
                </a:cubicBezTo>
                <a:cubicBezTo>
                  <a:pt x="42747" y="34216"/>
                  <a:pt x="42381" y="34418"/>
                  <a:pt x="41968" y="34432"/>
                </a:cubicBezTo>
                <a:cubicBezTo>
                  <a:pt x="41283" y="34456"/>
                  <a:pt x="41839" y="34488"/>
                  <a:pt x="41593" y="34352"/>
                </a:cubicBezTo>
                <a:cubicBezTo>
                  <a:pt x="41924" y="33593"/>
                  <a:pt x="42312" y="34481"/>
                  <a:pt x="42432" y="33582"/>
                </a:cubicBezTo>
                <a:cubicBezTo>
                  <a:pt x="42496" y="33097"/>
                  <a:pt x="42108" y="32726"/>
                  <a:pt x="41888" y="32565"/>
                </a:cubicBezTo>
                <a:cubicBezTo>
                  <a:pt x="40459" y="33467"/>
                  <a:pt x="41239" y="34091"/>
                  <a:pt x="41299" y="34274"/>
                </a:cubicBezTo>
                <a:cubicBezTo>
                  <a:pt x="41422" y="34650"/>
                  <a:pt x="40956" y="35866"/>
                  <a:pt x="40872" y="36389"/>
                </a:cubicBezTo>
                <a:cubicBezTo>
                  <a:pt x="40695" y="37484"/>
                  <a:pt x="40248" y="38374"/>
                  <a:pt x="39125" y="38284"/>
                </a:cubicBezTo>
                <a:cubicBezTo>
                  <a:pt x="38843" y="38022"/>
                  <a:pt x="38127" y="36955"/>
                  <a:pt x="38366" y="36377"/>
                </a:cubicBezTo>
                <a:cubicBezTo>
                  <a:pt x="38764" y="36841"/>
                  <a:pt x="38431" y="37066"/>
                  <a:pt x="39016" y="37186"/>
                </a:cubicBezTo>
                <a:cubicBezTo>
                  <a:pt x="39467" y="37279"/>
                  <a:pt x="39747" y="36839"/>
                  <a:pt x="39906" y="36487"/>
                </a:cubicBezTo>
                <a:cubicBezTo>
                  <a:pt x="39658" y="36079"/>
                  <a:pt x="39283" y="35718"/>
                  <a:pt x="38988" y="35737"/>
                </a:cubicBezTo>
                <a:cubicBezTo>
                  <a:pt x="38488" y="35770"/>
                  <a:pt x="38656" y="36051"/>
                  <a:pt x="38213" y="36199"/>
                </a:cubicBezTo>
                <a:cubicBezTo>
                  <a:pt x="37814" y="35975"/>
                  <a:pt x="37793" y="35759"/>
                  <a:pt x="37388" y="35330"/>
                </a:cubicBezTo>
                <a:cubicBezTo>
                  <a:pt x="37011" y="34929"/>
                  <a:pt x="36825" y="34859"/>
                  <a:pt x="36408" y="34504"/>
                </a:cubicBezTo>
                <a:cubicBezTo>
                  <a:pt x="36698" y="34185"/>
                  <a:pt x="37166" y="33894"/>
                  <a:pt x="37521" y="33505"/>
                </a:cubicBezTo>
                <a:cubicBezTo>
                  <a:pt x="37861" y="33133"/>
                  <a:pt x="38153" y="32580"/>
                  <a:pt x="38828" y="32979"/>
                </a:cubicBezTo>
                <a:lnTo>
                  <a:pt x="38521" y="33137"/>
                </a:lnTo>
                <a:cubicBezTo>
                  <a:pt x="38414" y="33196"/>
                  <a:pt x="38325" y="33222"/>
                  <a:pt x="38228" y="33306"/>
                </a:cubicBezTo>
                <a:cubicBezTo>
                  <a:pt x="37946" y="33549"/>
                  <a:pt x="37985" y="33547"/>
                  <a:pt x="37970" y="34003"/>
                </a:cubicBezTo>
                <a:cubicBezTo>
                  <a:pt x="38489" y="34494"/>
                  <a:pt x="38943" y="34483"/>
                  <a:pt x="39860" y="34476"/>
                </a:cubicBezTo>
                <a:cubicBezTo>
                  <a:pt x="40070" y="33842"/>
                  <a:pt x="40458" y="33786"/>
                  <a:pt x="40060" y="33151"/>
                </a:cubicBezTo>
                <a:cubicBezTo>
                  <a:pt x="39624" y="32543"/>
                  <a:pt x="40644" y="33277"/>
                  <a:pt x="39797" y="32954"/>
                </a:cubicBezTo>
                <a:cubicBezTo>
                  <a:pt x="39773" y="32945"/>
                  <a:pt x="39724" y="32927"/>
                  <a:pt x="39698" y="32919"/>
                </a:cubicBezTo>
                <a:cubicBezTo>
                  <a:pt x="39106" y="32750"/>
                  <a:pt x="38935" y="32866"/>
                  <a:pt x="38387" y="32369"/>
                </a:cubicBezTo>
                <a:cubicBezTo>
                  <a:pt x="38764" y="31595"/>
                  <a:pt x="38757" y="30703"/>
                  <a:pt x="39776" y="30710"/>
                </a:cubicBezTo>
                <a:cubicBezTo>
                  <a:pt x="39432" y="31277"/>
                  <a:pt x="39333" y="30999"/>
                  <a:pt x="39482" y="31700"/>
                </a:cubicBezTo>
                <a:lnTo>
                  <a:pt x="40646" y="31925"/>
                </a:lnTo>
                <a:cubicBezTo>
                  <a:pt x="41443" y="31863"/>
                  <a:pt x="40255" y="32016"/>
                  <a:pt x="40922" y="31878"/>
                </a:cubicBezTo>
                <a:cubicBezTo>
                  <a:pt x="41546" y="31748"/>
                  <a:pt x="41349" y="30382"/>
                  <a:pt x="40710" y="30465"/>
                </a:cubicBezTo>
                <a:cubicBezTo>
                  <a:pt x="40015" y="30556"/>
                  <a:pt x="40501" y="31057"/>
                  <a:pt x="39466" y="30386"/>
                </a:cubicBezTo>
                <a:cubicBezTo>
                  <a:pt x="39850" y="29616"/>
                  <a:pt x="40240" y="29254"/>
                  <a:pt x="41409" y="29320"/>
                </a:cubicBezTo>
                <a:cubicBezTo>
                  <a:pt x="41719" y="29337"/>
                  <a:pt x="42395" y="29472"/>
                  <a:pt x="42683" y="29577"/>
                </a:cubicBezTo>
                <a:cubicBezTo>
                  <a:pt x="43301" y="29801"/>
                  <a:pt x="43298" y="29888"/>
                  <a:pt x="43378" y="30587"/>
                </a:cubicBezTo>
                <a:lnTo>
                  <a:pt x="43872" y="30088"/>
                </a:lnTo>
                <a:cubicBezTo>
                  <a:pt x="44568" y="30798"/>
                  <a:pt x="46183" y="31552"/>
                  <a:pt x="46351" y="32580"/>
                </a:cubicBezTo>
                <a:cubicBezTo>
                  <a:pt x="46458" y="33237"/>
                  <a:pt x="45932" y="33164"/>
                  <a:pt x="45562" y="33402"/>
                </a:cubicBezTo>
                <a:cubicBezTo>
                  <a:pt x="45632" y="34001"/>
                  <a:pt x="45748" y="34335"/>
                  <a:pt x="46146" y="34624"/>
                </a:cubicBezTo>
                <a:cubicBezTo>
                  <a:pt x="46526" y="34405"/>
                  <a:pt x="46570" y="34287"/>
                  <a:pt x="46745" y="33888"/>
                </a:cubicBezTo>
                <a:lnTo>
                  <a:pt x="46886" y="33551"/>
                </a:lnTo>
                <a:cubicBezTo>
                  <a:pt x="47322" y="34890"/>
                  <a:pt x="47531" y="33914"/>
                  <a:pt x="47200" y="35725"/>
                </a:cubicBezTo>
                <a:cubicBezTo>
                  <a:pt x="47512" y="36046"/>
                  <a:pt x="47880" y="36671"/>
                  <a:pt x="48056" y="36268"/>
                </a:cubicBezTo>
                <a:cubicBezTo>
                  <a:pt x="48327" y="35649"/>
                  <a:pt x="47705" y="35995"/>
                  <a:pt x="48070" y="34809"/>
                </a:cubicBezTo>
                <a:cubicBezTo>
                  <a:pt x="48172" y="34770"/>
                  <a:pt x="48184" y="34763"/>
                  <a:pt x="48378" y="34750"/>
                </a:cubicBezTo>
                <a:cubicBezTo>
                  <a:pt x="48991" y="34710"/>
                  <a:pt x="49476" y="34753"/>
                  <a:pt x="49797" y="35114"/>
                </a:cubicBezTo>
                <a:cubicBezTo>
                  <a:pt x="49654" y="35569"/>
                  <a:pt x="49469" y="35287"/>
                  <a:pt x="48930" y="35597"/>
                </a:cubicBezTo>
                <a:cubicBezTo>
                  <a:pt x="48759" y="36713"/>
                  <a:pt x="49668" y="36807"/>
                  <a:pt x="50722" y="36904"/>
                </a:cubicBezTo>
                <a:cubicBezTo>
                  <a:pt x="51054" y="36453"/>
                  <a:pt x="51225" y="36253"/>
                  <a:pt x="51154" y="35580"/>
                </a:cubicBezTo>
                <a:cubicBezTo>
                  <a:pt x="50323" y="35172"/>
                  <a:pt x="50111" y="35720"/>
                  <a:pt x="49996" y="34962"/>
                </a:cubicBezTo>
                <a:cubicBezTo>
                  <a:pt x="50020" y="34949"/>
                  <a:pt x="50063" y="34908"/>
                  <a:pt x="50073" y="34934"/>
                </a:cubicBezTo>
                <a:lnTo>
                  <a:pt x="50349" y="34903"/>
                </a:lnTo>
                <a:cubicBezTo>
                  <a:pt x="50464" y="34911"/>
                  <a:pt x="50912" y="35016"/>
                  <a:pt x="51076" y="35045"/>
                </a:cubicBezTo>
                <a:cubicBezTo>
                  <a:pt x="50722" y="33983"/>
                  <a:pt x="50097" y="34209"/>
                  <a:pt x="49856" y="33629"/>
                </a:cubicBezTo>
                <a:cubicBezTo>
                  <a:pt x="50622" y="33211"/>
                  <a:pt x="50831" y="34178"/>
                  <a:pt x="51538" y="33293"/>
                </a:cubicBezTo>
                <a:cubicBezTo>
                  <a:pt x="51710" y="32687"/>
                  <a:pt x="51536" y="32127"/>
                  <a:pt x="51180" y="31655"/>
                </a:cubicBezTo>
                <a:cubicBezTo>
                  <a:pt x="50366" y="32169"/>
                  <a:pt x="49893" y="31916"/>
                  <a:pt x="49232" y="32388"/>
                </a:cubicBezTo>
                <a:cubicBezTo>
                  <a:pt x="49125" y="33410"/>
                  <a:pt x="49528" y="32895"/>
                  <a:pt x="49648" y="33749"/>
                </a:cubicBezTo>
                <a:cubicBezTo>
                  <a:pt x="47128" y="33771"/>
                  <a:pt x="47660" y="30870"/>
                  <a:pt x="46075" y="30145"/>
                </a:cubicBezTo>
                <a:cubicBezTo>
                  <a:pt x="46504" y="29473"/>
                  <a:pt x="47301" y="28504"/>
                  <a:pt x="48264" y="28831"/>
                </a:cubicBezTo>
                <a:cubicBezTo>
                  <a:pt x="48170" y="29745"/>
                  <a:pt x="48041" y="28839"/>
                  <a:pt x="47636" y="29775"/>
                </a:cubicBezTo>
                <a:cubicBezTo>
                  <a:pt x="47904" y="30431"/>
                  <a:pt x="49040" y="30757"/>
                  <a:pt x="49466" y="30343"/>
                </a:cubicBezTo>
                <a:cubicBezTo>
                  <a:pt x="49738" y="30080"/>
                  <a:pt x="49784" y="29603"/>
                  <a:pt x="49507" y="29327"/>
                </a:cubicBezTo>
                <a:cubicBezTo>
                  <a:pt x="48925" y="28748"/>
                  <a:pt x="48844" y="29519"/>
                  <a:pt x="48412" y="28860"/>
                </a:cubicBezTo>
                <a:cubicBezTo>
                  <a:pt x="49272" y="28031"/>
                  <a:pt x="50741" y="29258"/>
                  <a:pt x="51440" y="29844"/>
                </a:cubicBezTo>
                <a:cubicBezTo>
                  <a:pt x="51126" y="30378"/>
                  <a:pt x="50949" y="29814"/>
                  <a:pt x="50860" y="30691"/>
                </a:cubicBezTo>
                <a:cubicBezTo>
                  <a:pt x="51333" y="31094"/>
                  <a:pt x="52111" y="31024"/>
                  <a:pt x="52823" y="30966"/>
                </a:cubicBezTo>
                <a:cubicBezTo>
                  <a:pt x="52910" y="30173"/>
                  <a:pt x="52811" y="29900"/>
                  <a:pt x="52152" y="29852"/>
                </a:cubicBezTo>
                <a:lnTo>
                  <a:pt x="51592" y="29775"/>
                </a:lnTo>
                <a:cubicBezTo>
                  <a:pt x="51759" y="29518"/>
                  <a:pt x="51575" y="29709"/>
                  <a:pt x="51817" y="29507"/>
                </a:cubicBezTo>
                <a:cubicBezTo>
                  <a:pt x="51878" y="29456"/>
                  <a:pt x="52145" y="29309"/>
                  <a:pt x="52199" y="29292"/>
                </a:cubicBezTo>
                <a:cubicBezTo>
                  <a:pt x="52704" y="29130"/>
                  <a:pt x="52880" y="29277"/>
                  <a:pt x="53192" y="28947"/>
                </a:cubicBezTo>
                <a:cubicBezTo>
                  <a:pt x="52088" y="28190"/>
                  <a:pt x="50999" y="29169"/>
                  <a:pt x="50386" y="27611"/>
                </a:cubicBezTo>
                <a:cubicBezTo>
                  <a:pt x="52345" y="27839"/>
                  <a:pt x="51795" y="27743"/>
                  <a:pt x="51780" y="26121"/>
                </a:cubicBezTo>
                <a:cubicBezTo>
                  <a:pt x="49844" y="26355"/>
                  <a:pt x="50253" y="26654"/>
                  <a:pt x="50233" y="27601"/>
                </a:cubicBezTo>
                <a:cubicBezTo>
                  <a:pt x="48653" y="27488"/>
                  <a:pt x="49059" y="27320"/>
                  <a:pt x="47388" y="27753"/>
                </a:cubicBezTo>
                <a:cubicBezTo>
                  <a:pt x="47590" y="26841"/>
                  <a:pt x="47643" y="26859"/>
                  <a:pt x="47571" y="25802"/>
                </a:cubicBezTo>
                <a:cubicBezTo>
                  <a:pt x="47497" y="24703"/>
                  <a:pt x="47531" y="24830"/>
                  <a:pt x="48085" y="24148"/>
                </a:cubicBezTo>
                <a:lnTo>
                  <a:pt x="49235" y="24230"/>
                </a:lnTo>
                <a:cubicBezTo>
                  <a:pt x="49057" y="24536"/>
                  <a:pt x="47891" y="24793"/>
                  <a:pt x="48530" y="25409"/>
                </a:cubicBezTo>
                <a:cubicBezTo>
                  <a:pt x="48868" y="25735"/>
                  <a:pt x="50085" y="25485"/>
                  <a:pt x="50466" y="25199"/>
                </a:cubicBezTo>
                <a:cubicBezTo>
                  <a:pt x="50520" y="23817"/>
                  <a:pt x="50046" y="24360"/>
                  <a:pt x="48991" y="24009"/>
                </a:cubicBezTo>
                <a:cubicBezTo>
                  <a:pt x="49164" y="23796"/>
                  <a:pt x="49028" y="23939"/>
                  <a:pt x="49253" y="23748"/>
                </a:cubicBezTo>
                <a:cubicBezTo>
                  <a:pt x="49267" y="23736"/>
                  <a:pt x="49606" y="23487"/>
                  <a:pt x="49614" y="23482"/>
                </a:cubicBezTo>
                <a:cubicBezTo>
                  <a:pt x="49918" y="23292"/>
                  <a:pt x="49951" y="23243"/>
                  <a:pt x="50417" y="23154"/>
                </a:cubicBezTo>
                <a:cubicBezTo>
                  <a:pt x="50430" y="23183"/>
                  <a:pt x="50431" y="23203"/>
                  <a:pt x="50433" y="23247"/>
                </a:cubicBezTo>
                <a:lnTo>
                  <a:pt x="50494" y="24042"/>
                </a:lnTo>
                <a:lnTo>
                  <a:pt x="52118" y="24214"/>
                </a:lnTo>
                <a:lnTo>
                  <a:pt x="52041" y="22996"/>
                </a:lnTo>
                <a:cubicBezTo>
                  <a:pt x="51259" y="22873"/>
                  <a:pt x="51099" y="23228"/>
                  <a:pt x="50569" y="22976"/>
                </a:cubicBezTo>
                <a:lnTo>
                  <a:pt x="50557" y="22792"/>
                </a:lnTo>
                <a:cubicBezTo>
                  <a:pt x="50639" y="22457"/>
                  <a:pt x="50778" y="22557"/>
                  <a:pt x="50975" y="22025"/>
                </a:cubicBezTo>
                <a:cubicBezTo>
                  <a:pt x="50030" y="21902"/>
                  <a:pt x="49816" y="22431"/>
                  <a:pt x="49218" y="22762"/>
                </a:cubicBezTo>
                <a:cubicBezTo>
                  <a:pt x="49433" y="21997"/>
                  <a:pt x="49562" y="22694"/>
                  <a:pt x="49735" y="21843"/>
                </a:cubicBezTo>
                <a:cubicBezTo>
                  <a:pt x="49401" y="21475"/>
                  <a:pt x="48813" y="21108"/>
                  <a:pt x="48317" y="21127"/>
                </a:cubicBezTo>
                <a:cubicBezTo>
                  <a:pt x="47997" y="21569"/>
                  <a:pt x="47994" y="21953"/>
                  <a:pt x="48171" y="22584"/>
                </a:cubicBezTo>
                <a:lnTo>
                  <a:pt x="49009" y="22706"/>
                </a:lnTo>
                <a:cubicBezTo>
                  <a:pt x="48903" y="23558"/>
                  <a:pt x="48466" y="23366"/>
                  <a:pt x="47618" y="23629"/>
                </a:cubicBezTo>
                <a:cubicBezTo>
                  <a:pt x="46656" y="23929"/>
                  <a:pt x="46914" y="24097"/>
                  <a:pt x="46360" y="24678"/>
                </a:cubicBezTo>
                <a:cubicBezTo>
                  <a:pt x="46239" y="24122"/>
                  <a:pt x="47374" y="23108"/>
                  <a:pt x="45688" y="22775"/>
                </a:cubicBezTo>
                <a:cubicBezTo>
                  <a:pt x="45481" y="23093"/>
                  <a:pt x="45259" y="23729"/>
                  <a:pt x="45262" y="24177"/>
                </a:cubicBezTo>
                <a:cubicBezTo>
                  <a:pt x="45269" y="25139"/>
                  <a:pt x="45566" y="24470"/>
                  <a:pt x="46141" y="24741"/>
                </a:cubicBezTo>
                <a:cubicBezTo>
                  <a:pt x="46424" y="26131"/>
                  <a:pt x="46109" y="28656"/>
                  <a:pt x="44305" y="28117"/>
                </a:cubicBezTo>
                <a:cubicBezTo>
                  <a:pt x="41622" y="27315"/>
                  <a:pt x="43132" y="26917"/>
                  <a:pt x="39807" y="27978"/>
                </a:cubicBezTo>
                <a:cubicBezTo>
                  <a:pt x="39887" y="26312"/>
                  <a:pt x="40887" y="25760"/>
                  <a:pt x="42135" y="25142"/>
                </a:cubicBezTo>
                <a:cubicBezTo>
                  <a:pt x="42836" y="24795"/>
                  <a:pt x="42883" y="24750"/>
                  <a:pt x="43328" y="25246"/>
                </a:cubicBezTo>
                <a:cubicBezTo>
                  <a:pt x="42593" y="25411"/>
                  <a:pt x="42652" y="25391"/>
                  <a:pt x="42779" y="26281"/>
                </a:cubicBezTo>
                <a:cubicBezTo>
                  <a:pt x="43402" y="26427"/>
                  <a:pt x="44154" y="26308"/>
                  <a:pt x="44783" y="26178"/>
                </a:cubicBezTo>
                <a:cubicBezTo>
                  <a:pt x="44859" y="25687"/>
                  <a:pt x="44949" y="25204"/>
                  <a:pt x="44526" y="24985"/>
                </a:cubicBezTo>
                <a:cubicBezTo>
                  <a:pt x="43640" y="24527"/>
                  <a:pt x="44004" y="25486"/>
                  <a:pt x="43176" y="24818"/>
                </a:cubicBezTo>
                <a:cubicBezTo>
                  <a:pt x="43287" y="24323"/>
                  <a:pt x="44175" y="24256"/>
                  <a:pt x="44474" y="23519"/>
                </a:cubicBezTo>
                <a:cubicBezTo>
                  <a:pt x="44613" y="23175"/>
                  <a:pt x="44226" y="21736"/>
                  <a:pt x="44057" y="21421"/>
                </a:cubicBezTo>
                <a:cubicBezTo>
                  <a:pt x="43490" y="22558"/>
                  <a:pt x="43531" y="23357"/>
                  <a:pt x="42216" y="23580"/>
                </a:cubicBezTo>
                <a:cubicBezTo>
                  <a:pt x="42469" y="22426"/>
                  <a:pt x="42533" y="23437"/>
                  <a:pt x="42835" y="22453"/>
                </a:cubicBezTo>
                <a:cubicBezTo>
                  <a:pt x="42499" y="21898"/>
                  <a:pt x="42340" y="21918"/>
                  <a:pt x="41692" y="21818"/>
                </a:cubicBezTo>
                <a:cubicBezTo>
                  <a:pt x="41505" y="22183"/>
                  <a:pt x="41183" y="22401"/>
                  <a:pt x="41256" y="22911"/>
                </a:cubicBezTo>
                <a:cubicBezTo>
                  <a:pt x="41375" y="23736"/>
                  <a:pt x="41613" y="22999"/>
                  <a:pt x="42040" y="23216"/>
                </a:cubicBezTo>
                <a:cubicBezTo>
                  <a:pt x="41903" y="23953"/>
                  <a:pt x="41924" y="23682"/>
                  <a:pt x="41178" y="24041"/>
                </a:cubicBezTo>
                <a:cubicBezTo>
                  <a:pt x="40707" y="24268"/>
                  <a:pt x="40496" y="24480"/>
                  <a:pt x="40116" y="24669"/>
                </a:cubicBezTo>
                <a:cubicBezTo>
                  <a:pt x="39995" y="23482"/>
                  <a:pt x="40640" y="24830"/>
                  <a:pt x="40636" y="23340"/>
                </a:cubicBezTo>
                <a:cubicBezTo>
                  <a:pt x="40342" y="23071"/>
                  <a:pt x="39771" y="22834"/>
                  <a:pt x="39330" y="22800"/>
                </a:cubicBezTo>
                <a:cubicBezTo>
                  <a:pt x="38949" y="23381"/>
                  <a:pt x="38604" y="23839"/>
                  <a:pt x="38804" y="24597"/>
                </a:cubicBezTo>
                <a:cubicBezTo>
                  <a:pt x="39365" y="24740"/>
                  <a:pt x="39425" y="24661"/>
                  <a:pt x="39882" y="24417"/>
                </a:cubicBezTo>
                <a:cubicBezTo>
                  <a:pt x="39771" y="25492"/>
                  <a:pt x="39093" y="26032"/>
                  <a:pt x="38838" y="27230"/>
                </a:cubicBezTo>
                <a:cubicBezTo>
                  <a:pt x="38202" y="27093"/>
                  <a:pt x="36454" y="27322"/>
                  <a:pt x="36332" y="27434"/>
                </a:cubicBezTo>
                <a:cubicBezTo>
                  <a:pt x="35991" y="28035"/>
                  <a:pt x="36148" y="28083"/>
                  <a:pt x="36424" y="28672"/>
                </a:cubicBezTo>
                <a:cubicBezTo>
                  <a:pt x="37020" y="28653"/>
                  <a:pt x="37577" y="28441"/>
                  <a:pt x="38044" y="28246"/>
                </a:cubicBezTo>
                <a:cubicBezTo>
                  <a:pt x="37988" y="27628"/>
                  <a:pt x="36966" y="27196"/>
                  <a:pt x="38704" y="27319"/>
                </a:cubicBezTo>
                <a:cubicBezTo>
                  <a:pt x="38737" y="28900"/>
                  <a:pt x="38154" y="29935"/>
                  <a:pt x="37237" y="31081"/>
                </a:cubicBezTo>
                <a:cubicBezTo>
                  <a:pt x="36409" y="32117"/>
                  <a:pt x="35070" y="32819"/>
                  <a:pt x="33626" y="31606"/>
                </a:cubicBezTo>
                <a:lnTo>
                  <a:pt x="33782" y="31155"/>
                </a:lnTo>
                <a:lnTo>
                  <a:pt x="35001" y="31046"/>
                </a:lnTo>
                <a:cubicBezTo>
                  <a:pt x="35151" y="30025"/>
                  <a:pt x="34886" y="30144"/>
                  <a:pt x="34445" y="29620"/>
                </a:cubicBezTo>
                <a:cubicBezTo>
                  <a:pt x="33883" y="29865"/>
                  <a:pt x="33380" y="30376"/>
                  <a:pt x="33226" y="30843"/>
                </a:cubicBezTo>
                <a:lnTo>
                  <a:pt x="33782" y="31155"/>
                </a:lnTo>
                <a:cubicBezTo>
                  <a:pt x="32693" y="31998"/>
                  <a:pt x="31914" y="30284"/>
                  <a:pt x="29091" y="30875"/>
                </a:cubicBezTo>
                <a:cubicBezTo>
                  <a:pt x="28484" y="31002"/>
                  <a:pt x="28262" y="31347"/>
                  <a:pt x="27693" y="31521"/>
                </a:cubicBezTo>
                <a:cubicBezTo>
                  <a:pt x="28009" y="29111"/>
                  <a:pt x="29387" y="30158"/>
                  <a:pt x="31177" y="26846"/>
                </a:cubicBezTo>
                <a:lnTo>
                  <a:pt x="31365" y="26330"/>
                </a:lnTo>
                <a:cubicBezTo>
                  <a:pt x="31433" y="25051"/>
                  <a:pt x="31834" y="23744"/>
                  <a:pt x="33504" y="23690"/>
                </a:cubicBezTo>
                <a:lnTo>
                  <a:pt x="33964" y="23920"/>
                </a:lnTo>
                <a:cubicBezTo>
                  <a:pt x="33674" y="24302"/>
                  <a:pt x="33676" y="24191"/>
                  <a:pt x="33201" y="24430"/>
                </a:cubicBezTo>
                <a:cubicBezTo>
                  <a:pt x="33123" y="25741"/>
                  <a:pt x="33870" y="25868"/>
                  <a:pt x="35010" y="25376"/>
                </a:cubicBezTo>
                <a:cubicBezTo>
                  <a:pt x="35279" y="24808"/>
                  <a:pt x="35071" y="24291"/>
                  <a:pt x="34913" y="23776"/>
                </a:cubicBezTo>
                <a:cubicBezTo>
                  <a:pt x="34494" y="23706"/>
                  <a:pt x="34525" y="23771"/>
                  <a:pt x="34195" y="23778"/>
                </a:cubicBezTo>
                <a:cubicBezTo>
                  <a:pt x="33561" y="23791"/>
                  <a:pt x="34139" y="23822"/>
                  <a:pt x="33504" y="23690"/>
                </a:cubicBezTo>
                <a:cubicBezTo>
                  <a:pt x="33420" y="23249"/>
                  <a:pt x="33565" y="23386"/>
                  <a:pt x="34089" y="23213"/>
                </a:cubicBezTo>
                <a:lnTo>
                  <a:pt x="36853" y="22693"/>
                </a:lnTo>
                <a:cubicBezTo>
                  <a:pt x="36696" y="23829"/>
                  <a:pt x="36379" y="22946"/>
                  <a:pt x="36116" y="23738"/>
                </a:cubicBezTo>
                <a:cubicBezTo>
                  <a:pt x="35940" y="24270"/>
                  <a:pt x="36503" y="24571"/>
                  <a:pt x="36840" y="24735"/>
                </a:cubicBezTo>
                <a:cubicBezTo>
                  <a:pt x="37403" y="24517"/>
                  <a:pt x="37666" y="24227"/>
                  <a:pt x="37686" y="23521"/>
                </a:cubicBezTo>
                <a:cubicBezTo>
                  <a:pt x="37138" y="23039"/>
                  <a:pt x="37155" y="23510"/>
                  <a:pt x="37019" y="22911"/>
                </a:cubicBezTo>
                <a:cubicBezTo>
                  <a:pt x="37548" y="22273"/>
                  <a:pt x="39470" y="22061"/>
                  <a:pt x="40957" y="20010"/>
                </a:cubicBezTo>
                <a:cubicBezTo>
                  <a:pt x="41299" y="19539"/>
                  <a:pt x="41702" y="18969"/>
                  <a:pt x="42336" y="19555"/>
                </a:cubicBezTo>
                <a:cubicBezTo>
                  <a:pt x="42073" y="20349"/>
                  <a:pt x="42981" y="18762"/>
                  <a:pt x="41938" y="19946"/>
                </a:cubicBezTo>
                <a:cubicBezTo>
                  <a:pt x="41804" y="20098"/>
                  <a:pt x="41569" y="19769"/>
                  <a:pt x="41753" y="20418"/>
                </a:cubicBezTo>
                <a:cubicBezTo>
                  <a:pt x="41833" y="20702"/>
                  <a:pt x="42479" y="21019"/>
                  <a:pt x="42828" y="21001"/>
                </a:cubicBezTo>
                <a:cubicBezTo>
                  <a:pt x="43309" y="20976"/>
                  <a:pt x="43437" y="20559"/>
                  <a:pt x="43208" y="20100"/>
                </a:cubicBezTo>
                <a:cubicBezTo>
                  <a:pt x="42861" y="19406"/>
                  <a:pt x="42788" y="20262"/>
                  <a:pt x="42403" y="19223"/>
                </a:cubicBezTo>
                <a:cubicBezTo>
                  <a:pt x="42889" y="19037"/>
                  <a:pt x="43410" y="19347"/>
                  <a:pt x="43936" y="19480"/>
                </a:cubicBezTo>
                <a:cubicBezTo>
                  <a:pt x="44904" y="19725"/>
                  <a:pt x="45012" y="19342"/>
                  <a:pt x="45676" y="19576"/>
                </a:cubicBezTo>
                <a:lnTo>
                  <a:pt x="45886" y="20161"/>
                </a:lnTo>
                <a:lnTo>
                  <a:pt x="45400" y="20623"/>
                </a:lnTo>
                <a:cubicBezTo>
                  <a:pt x="45618" y="21188"/>
                  <a:pt x="45744" y="21187"/>
                  <a:pt x="46298" y="21348"/>
                </a:cubicBezTo>
                <a:cubicBezTo>
                  <a:pt x="46714" y="20985"/>
                  <a:pt x="46911" y="20896"/>
                  <a:pt x="46900" y="20165"/>
                </a:cubicBezTo>
                <a:cubicBezTo>
                  <a:pt x="46372" y="19854"/>
                  <a:pt x="46529" y="20089"/>
                  <a:pt x="46185" y="19969"/>
                </a:cubicBezTo>
                <a:cubicBezTo>
                  <a:pt x="45878" y="19863"/>
                  <a:pt x="46159" y="20012"/>
                  <a:pt x="45893" y="19811"/>
                </a:cubicBezTo>
                <a:cubicBezTo>
                  <a:pt x="45870" y="19793"/>
                  <a:pt x="45837" y="19753"/>
                  <a:pt x="45818" y="19736"/>
                </a:cubicBezTo>
                <a:lnTo>
                  <a:pt x="45676" y="19576"/>
                </a:lnTo>
                <a:cubicBezTo>
                  <a:pt x="45656" y="19532"/>
                  <a:pt x="45545" y="19194"/>
                  <a:pt x="45498" y="19082"/>
                </a:cubicBezTo>
                <a:cubicBezTo>
                  <a:pt x="46846" y="19016"/>
                  <a:pt x="48095" y="20031"/>
                  <a:pt x="48738" y="18808"/>
                </a:cubicBezTo>
                <a:cubicBezTo>
                  <a:pt x="48759" y="18841"/>
                  <a:pt x="48771" y="18862"/>
                  <a:pt x="48776" y="18919"/>
                </a:cubicBezTo>
                <a:cubicBezTo>
                  <a:pt x="48920" y="20296"/>
                  <a:pt x="50389" y="19815"/>
                  <a:pt x="50539" y="19360"/>
                </a:cubicBezTo>
                <a:cubicBezTo>
                  <a:pt x="51046" y="17822"/>
                  <a:pt x="48881" y="18582"/>
                  <a:pt x="48804" y="18579"/>
                </a:cubicBezTo>
                <a:cubicBezTo>
                  <a:pt x="48682" y="18120"/>
                  <a:pt x="48633" y="18071"/>
                  <a:pt x="48747" y="17597"/>
                </a:cubicBezTo>
                <a:cubicBezTo>
                  <a:pt x="48970" y="16673"/>
                  <a:pt x="49199" y="17738"/>
                  <a:pt x="48957" y="16961"/>
                </a:cubicBezTo>
                <a:cubicBezTo>
                  <a:pt x="48939" y="16952"/>
                  <a:pt x="48768" y="16389"/>
                  <a:pt x="48183" y="17150"/>
                </a:cubicBezTo>
                <a:cubicBezTo>
                  <a:pt x="47866" y="17563"/>
                  <a:pt x="47976" y="17806"/>
                  <a:pt x="47978" y="18373"/>
                </a:cubicBezTo>
                <a:cubicBezTo>
                  <a:pt x="47283" y="18410"/>
                  <a:pt x="46828" y="18268"/>
                  <a:pt x="46362" y="17925"/>
                </a:cubicBezTo>
                <a:cubicBezTo>
                  <a:pt x="47908" y="17895"/>
                  <a:pt x="47513" y="17556"/>
                  <a:pt x="47108" y="16573"/>
                </a:cubicBezTo>
                <a:cubicBezTo>
                  <a:pt x="46483" y="16936"/>
                  <a:pt x="46396" y="16765"/>
                  <a:pt x="46148" y="17293"/>
                </a:cubicBezTo>
                <a:lnTo>
                  <a:pt x="46028" y="17658"/>
                </a:lnTo>
                <a:cubicBezTo>
                  <a:pt x="46018" y="17688"/>
                  <a:pt x="46009" y="17744"/>
                  <a:pt x="45993" y="17784"/>
                </a:cubicBezTo>
                <a:cubicBezTo>
                  <a:pt x="44320" y="17216"/>
                  <a:pt x="43662" y="18815"/>
                  <a:pt x="42042" y="17556"/>
                </a:cubicBezTo>
                <a:cubicBezTo>
                  <a:pt x="41152" y="16865"/>
                  <a:pt x="40652" y="15385"/>
                  <a:pt x="40631" y="13886"/>
                </a:cubicBezTo>
                <a:cubicBezTo>
                  <a:pt x="41415" y="14066"/>
                  <a:pt x="42615" y="14487"/>
                  <a:pt x="42635" y="15284"/>
                </a:cubicBezTo>
                <a:lnTo>
                  <a:pt x="41675" y="15349"/>
                </a:lnTo>
                <a:cubicBezTo>
                  <a:pt x="41618" y="16405"/>
                  <a:pt x="42053" y="16678"/>
                  <a:pt x="42790" y="16957"/>
                </a:cubicBezTo>
                <a:cubicBezTo>
                  <a:pt x="43094" y="16800"/>
                  <a:pt x="43559" y="16496"/>
                  <a:pt x="43517" y="16052"/>
                </a:cubicBezTo>
                <a:cubicBezTo>
                  <a:pt x="43433" y="15188"/>
                  <a:pt x="42950" y="15998"/>
                  <a:pt x="42837" y="15131"/>
                </a:cubicBezTo>
                <a:cubicBezTo>
                  <a:pt x="43334" y="14685"/>
                  <a:pt x="43778" y="15130"/>
                  <a:pt x="44554" y="14912"/>
                </a:cubicBezTo>
                <a:cubicBezTo>
                  <a:pt x="45298" y="14703"/>
                  <a:pt x="45059" y="14235"/>
                  <a:pt x="45831" y="14548"/>
                </a:cubicBezTo>
                <a:cubicBezTo>
                  <a:pt x="45627" y="15167"/>
                  <a:pt x="44935" y="14663"/>
                  <a:pt x="45198" y="15929"/>
                </a:cubicBezTo>
                <a:cubicBezTo>
                  <a:pt x="46535" y="16292"/>
                  <a:pt x="47151" y="16232"/>
                  <a:pt x="46943" y="14771"/>
                </a:cubicBezTo>
                <a:cubicBezTo>
                  <a:pt x="46455" y="14596"/>
                  <a:pt x="46272" y="14729"/>
                  <a:pt x="45831" y="14548"/>
                </a:cubicBezTo>
                <a:cubicBezTo>
                  <a:pt x="45668" y="14123"/>
                  <a:pt x="45436" y="13891"/>
                  <a:pt x="46301" y="13718"/>
                </a:cubicBezTo>
                <a:cubicBezTo>
                  <a:pt x="46597" y="13659"/>
                  <a:pt x="46891" y="13659"/>
                  <a:pt x="47188" y="13748"/>
                </a:cubicBezTo>
                <a:cubicBezTo>
                  <a:pt x="47740" y="13913"/>
                  <a:pt x="47622" y="13952"/>
                  <a:pt x="47804" y="14299"/>
                </a:cubicBezTo>
                <a:lnTo>
                  <a:pt x="48428" y="13605"/>
                </a:lnTo>
                <a:cubicBezTo>
                  <a:pt x="47882" y="13363"/>
                  <a:pt x="47791" y="13471"/>
                  <a:pt x="47569" y="13028"/>
                </a:cubicBezTo>
                <a:cubicBezTo>
                  <a:pt x="48198" y="12612"/>
                  <a:pt x="48080" y="13516"/>
                  <a:pt x="48901" y="13009"/>
                </a:cubicBezTo>
                <a:cubicBezTo>
                  <a:pt x="49508" y="12634"/>
                  <a:pt x="49076" y="12122"/>
                  <a:pt x="48917" y="11619"/>
                </a:cubicBezTo>
                <a:cubicBezTo>
                  <a:pt x="48315" y="11637"/>
                  <a:pt x="48207" y="11718"/>
                  <a:pt x="47772" y="11891"/>
                </a:cubicBezTo>
                <a:cubicBezTo>
                  <a:pt x="47633" y="12272"/>
                  <a:pt x="47663" y="12530"/>
                  <a:pt x="47556" y="12856"/>
                </a:cubicBezTo>
                <a:cubicBezTo>
                  <a:pt x="47079" y="12881"/>
                  <a:pt x="47437" y="12944"/>
                  <a:pt x="46951" y="12823"/>
                </a:cubicBezTo>
                <a:cubicBezTo>
                  <a:pt x="46338" y="12670"/>
                  <a:pt x="46585" y="12666"/>
                  <a:pt x="46444" y="12538"/>
                </a:cubicBezTo>
                <a:cubicBezTo>
                  <a:pt x="46815" y="11867"/>
                  <a:pt x="48276" y="11890"/>
                  <a:pt x="46451" y="10814"/>
                </a:cubicBezTo>
                <a:cubicBezTo>
                  <a:pt x="46104" y="10926"/>
                  <a:pt x="45458" y="11277"/>
                  <a:pt x="45383" y="11810"/>
                </a:cubicBezTo>
                <a:cubicBezTo>
                  <a:pt x="45306" y="12346"/>
                  <a:pt x="45382" y="12258"/>
                  <a:pt x="45638" y="12415"/>
                </a:cubicBezTo>
                <a:cubicBezTo>
                  <a:pt x="45910" y="12582"/>
                  <a:pt x="46084" y="12429"/>
                  <a:pt x="46248" y="12538"/>
                </a:cubicBezTo>
                <a:cubicBezTo>
                  <a:pt x="44636" y="14245"/>
                  <a:pt x="43323" y="14615"/>
                  <a:pt x="40962" y="12995"/>
                </a:cubicBezTo>
                <a:cubicBezTo>
                  <a:pt x="41112" y="12029"/>
                  <a:pt x="42191" y="10885"/>
                  <a:pt x="43271" y="11286"/>
                </a:cubicBezTo>
                <a:cubicBezTo>
                  <a:pt x="42989" y="12003"/>
                  <a:pt x="43064" y="11341"/>
                  <a:pt x="42785" y="11930"/>
                </a:cubicBezTo>
                <a:cubicBezTo>
                  <a:pt x="42218" y="13126"/>
                  <a:pt x="44440" y="12564"/>
                  <a:pt x="44486" y="12556"/>
                </a:cubicBezTo>
                <a:cubicBezTo>
                  <a:pt x="44852" y="10567"/>
                  <a:pt x="43796" y="11564"/>
                  <a:pt x="43047" y="11052"/>
                </a:cubicBezTo>
                <a:lnTo>
                  <a:pt x="45383" y="9537"/>
                </a:lnTo>
                <a:lnTo>
                  <a:pt x="45440" y="10260"/>
                </a:lnTo>
                <a:cubicBezTo>
                  <a:pt x="46286" y="10300"/>
                  <a:pt x="46672" y="9981"/>
                  <a:pt x="47197" y="9681"/>
                </a:cubicBezTo>
                <a:cubicBezTo>
                  <a:pt x="47052" y="8943"/>
                  <a:pt x="46974" y="8712"/>
                  <a:pt x="46298" y="8518"/>
                </a:cubicBezTo>
                <a:cubicBezTo>
                  <a:pt x="45487" y="9019"/>
                  <a:pt x="46219" y="9111"/>
                  <a:pt x="45340" y="9319"/>
                </a:cubicBezTo>
                <a:cubicBezTo>
                  <a:pt x="45409" y="8583"/>
                  <a:pt x="45411" y="7829"/>
                  <a:pt x="45194" y="7241"/>
                </a:cubicBezTo>
                <a:cubicBezTo>
                  <a:pt x="44895" y="7560"/>
                  <a:pt x="44830" y="8245"/>
                  <a:pt x="44457" y="8716"/>
                </a:cubicBezTo>
                <a:cubicBezTo>
                  <a:pt x="43921" y="9394"/>
                  <a:pt x="43628" y="9589"/>
                  <a:pt x="42965" y="9660"/>
                </a:cubicBezTo>
                <a:cubicBezTo>
                  <a:pt x="43143" y="8727"/>
                  <a:pt x="44980" y="8285"/>
                  <a:pt x="42790" y="7472"/>
                </a:cubicBezTo>
                <a:cubicBezTo>
                  <a:pt x="42766" y="7504"/>
                  <a:pt x="42737" y="7518"/>
                  <a:pt x="42728" y="7575"/>
                </a:cubicBezTo>
                <a:lnTo>
                  <a:pt x="42376" y="8165"/>
                </a:lnTo>
                <a:cubicBezTo>
                  <a:pt x="42178" y="8477"/>
                  <a:pt x="42054" y="8546"/>
                  <a:pt x="42065" y="9029"/>
                </a:cubicBezTo>
                <a:cubicBezTo>
                  <a:pt x="42319" y="9270"/>
                  <a:pt x="42103" y="9065"/>
                  <a:pt x="42402" y="9253"/>
                </a:cubicBezTo>
                <a:cubicBezTo>
                  <a:pt x="42437" y="9275"/>
                  <a:pt x="42556" y="9346"/>
                  <a:pt x="42588" y="9366"/>
                </a:cubicBezTo>
                <a:lnTo>
                  <a:pt x="42778" y="9487"/>
                </a:lnTo>
                <a:cubicBezTo>
                  <a:pt x="42298" y="9967"/>
                  <a:pt x="40690" y="10898"/>
                  <a:pt x="40074" y="11146"/>
                </a:cubicBezTo>
                <a:cubicBezTo>
                  <a:pt x="40172" y="10343"/>
                  <a:pt x="40141" y="11022"/>
                  <a:pt x="40366" y="10554"/>
                </a:cubicBezTo>
                <a:cubicBezTo>
                  <a:pt x="40746" y="9764"/>
                  <a:pt x="40467" y="9559"/>
                  <a:pt x="39420" y="9211"/>
                </a:cubicBezTo>
                <a:cubicBezTo>
                  <a:pt x="38625" y="8947"/>
                  <a:pt x="38737" y="10524"/>
                  <a:pt x="38783" y="10706"/>
                </a:cubicBezTo>
                <a:cubicBezTo>
                  <a:pt x="38992" y="11546"/>
                  <a:pt x="39512" y="11059"/>
                  <a:pt x="39863" y="11317"/>
                </a:cubicBezTo>
                <a:cubicBezTo>
                  <a:pt x="39677" y="11790"/>
                  <a:pt x="39226" y="12251"/>
                  <a:pt x="38961" y="12641"/>
                </a:cubicBezTo>
                <a:cubicBezTo>
                  <a:pt x="38304" y="12161"/>
                  <a:pt x="37905" y="12394"/>
                  <a:pt x="37794" y="11312"/>
                </a:cubicBezTo>
                <a:cubicBezTo>
                  <a:pt x="37681" y="10202"/>
                  <a:pt x="37615" y="9763"/>
                  <a:pt x="36789" y="9451"/>
                </a:cubicBezTo>
                <a:cubicBezTo>
                  <a:pt x="36960" y="9976"/>
                  <a:pt x="37587" y="11101"/>
                  <a:pt x="36832" y="11443"/>
                </a:cubicBezTo>
                <a:cubicBezTo>
                  <a:pt x="36639" y="11138"/>
                  <a:pt x="37234" y="10202"/>
                  <a:pt x="35530" y="10462"/>
                </a:cubicBezTo>
                <a:lnTo>
                  <a:pt x="35441" y="11908"/>
                </a:lnTo>
                <a:cubicBezTo>
                  <a:pt x="36649" y="12146"/>
                  <a:pt x="36076" y="11717"/>
                  <a:pt x="36832" y="11443"/>
                </a:cubicBezTo>
                <a:cubicBezTo>
                  <a:pt x="37700" y="14914"/>
                  <a:pt x="35076" y="11534"/>
                  <a:pt x="35902" y="14683"/>
                </a:cubicBezTo>
                <a:cubicBezTo>
                  <a:pt x="37066" y="14428"/>
                  <a:pt x="37348" y="14046"/>
                  <a:pt x="36811" y="13134"/>
                </a:cubicBezTo>
                <a:cubicBezTo>
                  <a:pt x="37890" y="13017"/>
                  <a:pt x="38287" y="14400"/>
                  <a:pt x="38292" y="15329"/>
                </a:cubicBezTo>
                <a:cubicBezTo>
                  <a:pt x="38296" y="16013"/>
                  <a:pt x="38379" y="14699"/>
                  <a:pt x="38271" y="15563"/>
                </a:cubicBezTo>
                <a:cubicBezTo>
                  <a:pt x="38267" y="15595"/>
                  <a:pt x="38249" y="15652"/>
                  <a:pt x="38245" y="15677"/>
                </a:cubicBezTo>
                <a:cubicBezTo>
                  <a:pt x="38240" y="15702"/>
                  <a:pt x="38228" y="15754"/>
                  <a:pt x="38213" y="15790"/>
                </a:cubicBezTo>
                <a:cubicBezTo>
                  <a:pt x="37573" y="16054"/>
                  <a:pt x="36538" y="15502"/>
                  <a:pt x="36895" y="16911"/>
                </a:cubicBezTo>
                <a:cubicBezTo>
                  <a:pt x="37278" y="17011"/>
                  <a:pt x="37618" y="17095"/>
                  <a:pt x="37948" y="16850"/>
                </a:cubicBezTo>
                <a:cubicBezTo>
                  <a:pt x="38302" y="16588"/>
                  <a:pt x="38067" y="16828"/>
                  <a:pt x="38172" y="16195"/>
                </a:cubicBezTo>
                <a:cubicBezTo>
                  <a:pt x="38176" y="16170"/>
                  <a:pt x="38188" y="16112"/>
                  <a:pt x="38191" y="16092"/>
                </a:cubicBezTo>
                <a:cubicBezTo>
                  <a:pt x="38195" y="16072"/>
                  <a:pt x="38198" y="16021"/>
                  <a:pt x="38213" y="15990"/>
                </a:cubicBezTo>
                <a:cubicBezTo>
                  <a:pt x="38666" y="16329"/>
                  <a:pt x="39437" y="18309"/>
                  <a:pt x="37730" y="19375"/>
                </a:cubicBezTo>
                <a:cubicBezTo>
                  <a:pt x="37077" y="19783"/>
                  <a:pt x="34519" y="20595"/>
                  <a:pt x="33785" y="20317"/>
                </a:cubicBezTo>
                <a:cubicBezTo>
                  <a:pt x="34070" y="19463"/>
                  <a:pt x="34017" y="20024"/>
                  <a:pt x="34711" y="19626"/>
                </a:cubicBezTo>
                <a:cubicBezTo>
                  <a:pt x="34727" y="19124"/>
                  <a:pt x="34916" y="19003"/>
                  <a:pt x="34007" y="18461"/>
                </a:cubicBezTo>
                <a:cubicBezTo>
                  <a:pt x="33556" y="19208"/>
                  <a:pt x="33388" y="18854"/>
                  <a:pt x="32954" y="19555"/>
                </a:cubicBezTo>
                <a:cubicBezTo>
                  <a:pt x="33142" y="19946"/>
                  <a:pt x="33080" y="19692"/>
                  <a:pt x="33317" y="19910"/>
                </a:cubicBezTo>
                <a:cubicBezTo>
                  <a:pt x="33645" y="20212"/>
                  <a:pt x="33438" y="19728"/>
                  <a:pt x="33636" y="20213"/>
                </a:cubicBezTo>
                <a:cubicBezTo>
                  <a:pt x="33051" y="20725"/>
                  <a:pt x="32912" y="20813"/>
                  <a:pt x="32075" y="21099"/>
                </a:cubicBezTo>
                <a:cubicBezTo>
                  <a:pt x="32079" y="20124"/>
                  <a:pt x="31891" y="18803"/>
                  <a:pt x="32486" y="18097"/>
                </a:cubicBezTo>
                <a:cubicBezTo>
                  <a:pt x="32709" y="17832"/>
                  <a:pt x="34293" y="17097"/>
                  <a:pt x="35002" y="17125"/>
                </a:cubicBezTo>
                <a:cubicBezTo>
                  <a:pt x="34816" y="17769"/>
                  <a:pt x="34790" y="17289"/>
                  <a:pt x="34663" y="17802"/>
                </a:cubicBezTo>
                <a:cubicBezTo>
                  <a:pt x="34593" y="18084"/>
                  <a:pt x="34721" y="18313"/>
                  <a:pt x="34791" y="18516"/>
                </a:cubicBezTo>
                <a:cubicBezTo>
                  <a:pt x="35617" y="18563"/>
                  <a:pt x="35880" y="18369"/>
                  <a:pt x="36583" y="18228"/>
                </a:cubicBezTo>
                <a:cubicBezTo>
                  <a:pt x="36408" y="16667"/>
                  <a:pt x="36140" y="16976"/>
                  <a:pt x="35002" y="17125"/>
                </a:cubicBezTo>
                <a:cubicBezTo>
                  <a:pt x="34974" y="17098"/>
                  <a:pt x="34918" y="17031"/>
                  <a:pt x="34905" y="17058"/>
                </a:cubicBezTo>
                <a:lnTo>
                  <a:pt x="34664" y="16824"/>
                </a:lnTo>
                <a:cubicBezTo>
                  <a:pt x="34453" y="16435"/>
                  <a:pt x="34461" y="16953"/>
                  <a:pt x="34609" y="16231"/>
                </a:cubicBezTo>
                <a:cubicBezTo>
                  <a:pt x="35067" y="15960"/>
                  <a:pt x="35652" y="16014"/>
                  <a:pt x="36288" y="15905"/>
                </a:cubicBezTo>
                <a:lnTo>
                  <a:pt x="35524" y="15526"/>
                </a:lnTo>
                <a:cubicBezTo>
                  <a:pt x="33848" y="14905"/>
                  <a:pt x="34392" y="15883"/>
                  <a:pt x="33423" y="16591"/>
                </a:cubicBezTo>
                <a:cubicBezTo>
                  <a:pt x="32786" y="17058"/>
                  <a:pt x="32718" y="16580"/>
                  <a:pt x="31824" y="17392"/>
                </a:cubicBezTo>
                <a:lnTo>
                  <a:pt x="29995" y="14937"/>
                </a:lnTo>
                <a:cubicBezTo>
                  <a:pt x="29543" y="13604"/>
                  <a:pt x="30272" y="13686"/>
                  <a:pt x="30281" y="13682"/>
                </a:cubicBezTo>
                <a:cubicBezTo>
                  <a:pt x="30762" y="13937"/>
                  <a:pt x="30362" y="13460"/>
                  <a:pt x="30448" y="13894"/>
                </a:cubicBezTo>
                <a:cubicBezTo>
                  <a:pt x="30514" y="14223"/>
                  <a:pt x="30273" y="14222"/>
                  <a:pt x="30410" y="14867"/>
                </a:cubicBezTo>
                <a:cubicBezTo>
                  <a:pt x="30964" y="15089"/>
                  <a:pt x="31216" y="15144"/>
                  <a:pt x="32017" y="15036"/>
                </a:cubicBezTo>
                <a:cubicBezTo>
                  <a:pt x="32902" y="12769"/>
                  <a:pt x="30991" y="14091"/>
                  <a:pt x="30153" y="13300"/>
                </a:cubicBezTo>
                <a:cubicBezTo>
                  <a:pt x="30775" y="12496"/>
                  <a:pt x="32203" y="11207"/>
                  <a:pt x="33491" y="12095"/>
                </a:cubicBezTo>
                <a:cubicBezTo>
                  <a:pt x="33279" y="12585"/>
                  <a:pt x="33191" y="12264"/>
                  <a:pt x="32605" y="12690"/>
                </a:cubicBezTo>
                <a:cubicBezTo>
                  <a:pt x="32508" y="14035"/>
                  <a:pt x="33749" y="13549"/>
                  <a:pt x="34670" y="13277"/>
                </a:cubicBezTo>
                <a:cubicBezTo>
                  <a:pt x="34709" y="12845"/>
                  <a:pt x="34739" y="12350"/>
                  <a:pt x="34457" y="12162"/>
                </a:cubicBezTo>
                <a:cubicBezTo>
                  <a:pt x="33941" y="11818"/>
                  <a:pt x="34181" y="12422"/>
                  <a:pt x="33491" y="12095"/>
                </a:cubicBezTo>
                <a:lnTo>
                  <a:pt x="33312" y="11608"/>
                </a:lnTo>
                <a:cubicBezTo>
                  <a:pt x="35682" y="10882"/>
                  <a:pt x="34551" y="9320"/>
                  <a:pt x="35726" y="8678"/>
                </a:cubicBezTo>
                <a:cubicBezTo>
                  <a:pt x="36513" y="8248"/>
                  <a:pt x="39310" y="7742"/>
                  <a:pt x="40033" y="7971"/>
                </a:cubicBezTo>
                <a:cubicBezTo>
                  <a:pt x="39842" y="8300"/>
                  <a:pt x="39741" y="8377"/>
                  <a:pt x="39753" y="8849"/>
                </a:cubicBezTo>
                <a:lnTo>
                  <a:pt x="41096" y="9066"/>
                </a:lnTo>
                <a:cubicBezTo>
                  <a:pt x="41334" y="8492"/>
                  <a:pt x="41320" y="8380"/>
                  <a:pt x="41058" y="7863"/>
                </a:cubicBezTo>
                <a:cubicBezTo>
                  <a:pt x="40598" y="7761"/>
                  <a:pt x="40447" y="7905"/>
                  <a:pt x="40033" y="7971"/>
                </a:cubicBezTo>
                <a:cubicBezTo>
                  <a:pt x="39870" y="7444"/>
                  <a:pt x="40064" y="7479"/>
                  <a:pt x="40163" y="6820"/>
                </a:cubicBezTo>
                <a:lnTo>
                  <a:pt x="40678" y="7184"/>
                </a:lnTo>
                <a:cubicBezTo>
                  <a:pt x="41178" y="7458"/>
                  <a:pt x="41575" y="7263"/>
                  <a:pt x="42160" y="6784"/>
                </a:cubicBezTo>
                <a:cubicBezTo>
                  <a:pt x="42018" y="6093"/>
                  <a:pt x="42051" y="6060"/>
                  <a:pt x="41569" y="5694"/>
                </a:cubicBezTo>
                <a:cubicBezTo>
                  <a:pt x="40467" y="5848"/>
                  <a:pt x="41359" y="6316"/>
                  <a:pt x="40025" y="6617"/>
                </a:cubicBezTo>
                <a:cubicBezTo>
                  <a:pt x="40052" y="5601"/>
                  <a:pt x="40336" y="5786"/>
                  <a:pt x="40426" y="5139"/>
                </a:cubicBezTo>
                <a:cubicBezTo>
                  <a:pt x="39536" y="5460"/>
                  <a:pt x="39497" y="6203"/>
                  <a:pt x="39308" y="6636"/>
                </a:cubicBezTo>
                <a:cubicBezTo>
                  <a:pt x="38949" y="7456"/>
                  <a:pt x="37828" y="7247"/>
                  <a:pt x="36993" y="7169"/>
                </a:cubicBezTo>
                <a:lnTo>
                  <a:pt x="35897" y="5918"/>
                </a:lnTo>
                <a:cubicBezTo>
                  <a:pt x="35747" y="6768"/>
                  <a:pt x="35902" y="6439"/>
                  <a:pt x="36018" y="7149"/>
                </a:cubicBezTo>
                <a:lnTo>
                  <a:pt x="34898" y="7784"/>
                </a:lnTo>
                <a:cubicBezTo>
                  <a:pt x="34349" y="5557"/>
                  <a:pt x="35423" y="4596"/>
                  <a:pt x="36993" y="4005"/>
                </a:cubicBezTo>
                <a:cubicBezTo>
                  <a:pt x="37204" y="4128"/>
                  <a:pt x="37288" y="4181"/>
                  <a:pt x="37449" y="4308"/>
                </a:cubicBezTo>
                <a:cubicBezTo>
                  <a:pt x="36842" y="4796"/>
                  <a:pt x="36440" y="4391"/>
                  <a:pt x="36569" y="5483"/>
                </a:cubicBezTo>
                <a:cubicBezTo>
                  <a:pt x="37584" y="5654"/>
                  <a:pt x="38401" y="5408"/>
                  <a:pt x="38703" y="5215"/>
                </a:cubicBezTo>
                <a:cubicBezTo>
                  <a:pt x="38828" y="3536"/>
                  <a:pt x="38032" y="4475"/>
                  <a:pt x="37449" y="4308"/>
                </a:cubicBezTo>
                <a:cubicBezTo>
                  <a:pt x="37191" y="3578"/>
                  <a:pt x="37102" y="3963"/>
                  <a:pt x="37448" y="3399"/>
                </a:cubicBezTo>
                <a:cubicBezTo>
                  <a:pt x="37761" y="2891"/>
                  <a:pt x="37807" y="2933"/>
                  <a:pt x="37701" y="2196"/>
                </a:cubicBezTo>
                <a:cubicBezTo>
                  <a:pt x="37479" y="2327"/>
                  <a:pt x="36173" y="3844"/>
                  <a:pt x="35154" y="3385"/>
                </a:cubicBezTo>
                <a:cubicBezTo>
                  <a:pt x="35434" y="2742"/>
                  <a:pt x="35086" y="3419"/>
                  <a:pt x="35653" y="2962"/>
                </a:cubicBezTo>
                <a:cubicBezTo>
                  <a:pt x="36589" y="2208"/>
                  <a:pt x="35693" y="2137"/>
                  <a:pt x="34857" y="1485"/>
                </a:cubicBezTo>
                <a:cubicBezTo>
                  <a:pt x="34368" y="1904"/>
                  <a:pt x="33804" y="2279"/>
                  <a:pt x="34037" y="3149"/>
                </a:cubicBezTo>
                <a:cubicBezTo>
                  <a:pt x="34474" y="3347"/>
                  <a:pt x="34662" y="3262"/>
                  <a:pt x="35022" y="3443"/>
                </a:cubicBezTo>
                <a:cubicBezTo>
                  <a:pt x="34848" y="4383"/>
                  <a:pt x="34887" y="3659"/>
                  <a:pt x="33813" y="4853"/>
                </a:cubicBezTo>
                <a:cubicBezTo>
                  <a:pt x="33298" y="3968"/>
                  <a:pt x="33522" y="4074"/>
                  <a:pt x="32612" y="3345"/>
                </a:cubicBezTo>
                <a:cubicBezTo>
                  <a:pt x="32124" y="2956"/>
                  <a:pt x="32278" y="3220"/>
                  <a:pt x="32110" y="2775"/>
                </a:cubicBezTo>
                <a:cubicBezTo>
                  <a:pt x="32652" y="2445"/>
                  <a:pt x="32525" y="2811"/>
                  <a:pt x="33399" y="2525"/>
                </a:cubicBezTo>
                <a:cubicBezTo>
                  <a:pt x="33591" y="1812"/>
                  <a:pt x="33225" y="1532"/>
                  <a:pt x="32666" y="1211"/>
                </a:cubicBezTo>
                <a:cubicBezTo>
                  <a:pt x="32389" y="1656"/>
                  <a:pt x="32206" y="1606"/>
                  <a:pt x="32036" y="1949"/>
                </a:cubicBezTo>
                <a:lnTo>
                  <a:pt x="31932" y="2294"/>
                </a:lnTo>
                <a:cubicBezTo>
                  <a:pt x="31823" y="2664"/>
                  <a:pt x="32180" y="2243"/>
                  <a:pt x="31806" y="2707"/>
                </a:cubicBezTo>
                <a:cubicBezTo>
                  <a:pt x="31217" y="1943"/>
                  <a:pt x="31903" y="1106"/>
                  <a:pt x="31571" y="0"/>
                </a:cubicBezTo>
                <a:cubicBezTo>
                  <a:pt x="30941" y="390"/>
                  <a:pt x="31203" y="1082"/>
                  <a:pt x="30922" y="1735"/>
                </a:cubicBezTo>
                <a:cubicBezTo>
                  <a:pt x="30611" y="2455"/>
                  <a:pt x="31034" y="2061"/>
                  <a:pt x="30441" y="2159"/>
                </a:cubicBezTo>
                <a:cubicBezTo>
                  <a:pt x="30554" y="1041"/>
                  <a:pt x="31084" y="609"/>
                  <a:pt x="29366" y="481"/>
                </a:cubicBezTo>
                <a:cubicBezTo>
                  <a:pt x="28699" y="1478"/>
                  <a:pt x="28670" y="2508"/>
                  <a:pt x="29597" y="2373"/>
                </a:cubicBezTo>
                <a:cubicBezTo>
                  <a:pt x="30025" y="2310"/>
                  <a:pt x="29800" y="2195"/>
                  <a:pt x="30441" y="2159"/>
                </a:cubicBezTo>
                <a:close/>
                <a:moveTo>
                  <a:pt x="49287" y="17745"/>
                </a:moveTo>
                <a:cubicBezTo>
                  <a:pt x="50070" y="17859"/>
                  <a:pt x="50033" y="17653"/>
                  <a:pt x="50747" y="17463"/>
                </a:cubicBezTo>
                <a:lnTo>
                  <a:pt x="50572" y="16405"/>
                </a:lnTo>
                <a:cubicBezTo>
                  <a:pt x="49819" y="16327"/>
                  <a:pt x="49212" y="17130"/>
                  <a:pt x="49202" y="17160"/>
                </a:cubicBezTo>
                <a:cubicBezTo>
                  <a:pt x="49140" y="17345"/>
                  <a:pt x="49227" y="17554"/>
                  <a:pt x="49287" y="17745"/>
                </a:cubicBezTo>
                <a:close/>
                <a:moveTo>
                  <a:pt x="8587" y="18233"/>
                </a:moveTo>
                <a:cubicBezTo>
                  <a:pt x="9482" y="18213"/>
                  <a:pt x="9755" y="18133"/>
                  <a:pt x="10310" y="17778"/>
                </a:cubicBezTo>
                <a:cubicBezTo>
                  <a:pt x="10311" y="16789"/>
                  <a:pt x="10331" y="17467"/>
                  <a:pt x="9870" y="16799"/>
                </a:cubicBezTo>
                <a:cubicBezTo>
                  <a:pt x="8898" y="17100"/>
                  <a:pt x="8534" y="16784"/>
                  <a:pt x="8587" y="18233"/>
                </a:cubicBezTo>
                <a:close/>
                <a:moveTo>
                  <a:pt x="47414" y="14978"/>
                </a:moveTo>
                <a:cubicBezTo>
                  <a:pt x="47658" y="15794"/>
                  <a:pt x="48249" y="15699"/>
                  <a:pt x="49204" y="15635"/>
                </a:cubicBezTo>
                <a:lnTo>
                  <a:pt x="49212" y="14399"/>
                </a:lnTo>
                <a:cubicBezTo>
                  <a:pt x="48483" y="14247"/>
                  <a:pt x="47742" y="14251"/>
                  <a:pt x="47414" y="14978"/>
                </a:cubicBezTo>
                <a:close/>
                <a:moveTo>
                  <a:pt x="20717" y="2835"/>
                </a:moveTo>
                <a:cubicBezTo>
                  <a:pt x="21537" y="3131"/>
                  <a:pt x="21580" y="3546"/>
                  <a:pt x="22336" y="2775"/>
                </a:cubicBezTo>
                <a:cubicBezTo>
                  <a:pt x="22452" y="2502"/>
                  <a:pt x="22207" y="1945"/>
                  <a:pt x="22066" y="1679"/>
                </a:cubicBezTo>
                <a:cubicBezTo>
                  <a:pt x="22051" y="1650"/>
                  <a:pt x="22025" y="1607"/>
                  <a:pt x="22010" y="1581"/>
                </a:cubicBezTo>
                <a:lnTo>
                  <a:pt x="21891" y="1393"/>
                </a:lnTo>
                <a:cubicBezTo>
                  <a:pt x="21013" y="1767"/>
                  <a:pt x="20980" y="1695"/>
                  <a:pt x="20845" y="2186"/>
                </a:cubicBezTo>
                <a:cubicBezTo>
                  <a:pt x="20598" y="3085"/>
                  <a:pt x="20991" y="1541"/>
                  <a:pt x="20805" y="2455"/>
                </a:cubicBezTo>
                <a:cubicBezTo>
                  <a:pt x="20796" y="2499"/>
                  <a:pt x="20789" y="2547"/>
                  <a:pt x="20781" y="2587"/>
                </a:cubicBezTo>
                <a:cubicBezTo>
                  <a:pt x="20773" y="2625"/>
                  <a:pt x="20757" y="2681"/>
                  <a:pt x="20751" y="2712"/>
                </a:cubicBezTo>
                <a:cubicBezTo>
                  <a:pt x="20744" y="2743"/>
                  <a:pt x="20732" y="2795"/>
                  <a:pt x="20717" y="2835"/>
                </a:cubicBezTo>
                <a:close/>
                <a:moveTo>
                  <a:pt x="33098" y="27723"/>
                </a:moveTo>
                <a:cubicBezTo>
                  <a:pt x="33152" y="27211"/>
                  <a:pt x="33045" y="26925"/>
                  <a:pt x="32885" y="26575"/>
                </a:cubicBezTo>
                <a:cubicBezTo>
                  <a:pt x="32292" y="26532"/>
                  <a:pt x="31175" y="27059"/>
                  <a:pt x="31188" y="27645"/>
                </a:cubicBezTo>
                <a:cubicBezTo>
                  <a:pt x="31210" y="28586"/>
                  <a:pt x="32738" y="27999"/>
                  <a:pt x="33098" y="27723"/>
                </a:cubicBezTo>
                <a:close/>
                <a:moveTo>
                  <a:pt x="12748" y="7845"/>
                </a:moveTo>
                <a:cubicBezTo>
                  <a:pt x="15270" y="7247"/>
                  <a:pt x="14059" y="6323"/>
                  <a:pt x="13749" y="6246"/>
                </a:cubicBezTo>
                <a:cubicBezTo>
                  <a:pt x="13557" y="6199"/>
                  <a:pt x="13734" y="6227"/>
                  <a:pt x="13327" y="6260"/>
                </a:cubicBezTo>
                <a:cubicBezTo>
                  <a:pt x="11727" y="6389"/>
                  <a:pt x="12364" y="6887"/>
                  <a:pt x="12748" y="7845"/>
                </a:cubicBezTo>
                <a:close/>
                <a:moveTo>
                  <a:pt x="42942" y="32220"/>
                </a:moveTo>
                <a:cubicBezTo>
                  <a:pt x="43611" y="32082"/>
                  <a:pt x="43806" y="32031"/>
                  <a:pt x="44069" y="31453"/>
                </a:cubicBezTo>
                <a:cubicBezTo>
                  <a:pt x="43952" y="31162"/>
                  <a:pt x="44110" y="31155"/>
                  <a:pt x="43555" y="30832"/>
                </a:cubicBezTo>
                <a:lnTo>
                  <a:pt x="43146" y="30686"/>
                </a:lnTo>
                <a:cubicBezTo>
                  <a:pt x="43002" y="30626"/>
                  <a:pt x="42919" y="30567"/>
                  <a:pt x="42901" y="30559"/>
                </a:cubicBezTo>
                <a:cubicBezTo>
                  <a:pt x="41945" y="30144"/>
                  <a:pt x="41894" y="31191"/>
                  <a:pt x="42055" y="31539"/>
                </a:cubicBezTo>
                <a:cubicBezTo>
                  <a:pt x="42167" y="31783"/>
                  <a:pt x="42659" y="32043"/>
                  <a:pt x="42942" y="322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Rectangle 2"/>
          <p:cNvSpPr/>
          <p:nvPr/>
        </p:nvSpPr>
        <p:spPr>
          <a:xfrm>
            <a:off x="2038930" y="4299832"/>
            <a:ext cx="1593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>
                <a:solidFill>
                  <a:srgbClr val="FF0000"/>
                </a:solidFill>
                <a:latin typeface="+mj-lt"/>
              </a:rPr>
              <a:t>COMMITMENT</a:t>
            </a:r>
            <a:endParaRPr lang="hu-HU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98270" y="4617632"/>
            <a:ext cx="817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>
                <a:solidFill>
                  <a:srgbClr val="FF0000"/>
                </a:solidFill>
                <a:latin typeface="+mj-lt"/>
              </a:rPr>
              <a:t>FOCUS</a:t>
            </a:r>
            <a:endParaRPr lang="hu-HU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83573" y="4723567"/>
            <a:ext cx="1187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>
                <a:solidFill>
                  <a:srgbClr val="FF0000"/>
                </a:solidFill>
                <a:latin typeface="+mj-lt"/>
              </a:rPr>
              <a:t>OPENNESS</a:t>
            </a:r>
            <a:endParaRPr lang="hu-HU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3446" y="4587365"/>
            <a:ext cx="1120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>
                <a:solidFill>
                  <a:srgbClr val="FF0000"/>
                </a:solidFill>
                <a:latin typeface="+mj-lt"/>
              </a:rPr>
              <a:t>COURAGE</a:t>
            </a:r>
            <a:endParaRPr lang="hu-HU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48" y="4277131"/>
            <a:ext cx="990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>
                <a:solidFill>
                  <a:srgbClr val="FF0000"/>
                </a:solidFill>
                <a:latin typeface="+mj-lt"/>
              </a:rPr>
              <a:t>RESPECT</a:t>
            </a:r>
            <a:endParaRPr lang="hu-HU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5856" y="771550"/>
            <a:ext cx="1235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COMMITTED</a:t>
            </a:r>
            <a:r>
              <a:rPr lang="hu-H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hu-H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TO</a:t>
            </a:r>
            <a:r>
              <a:rPr lang="hu-H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  <a:p>
            <a:r>
              <a:rPr lang="hu-H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TEAM </a:t>
            </a:r>
            <a:r>
              <a:rPr lang="hu-H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SUCCESS</a:t>
            </a:r>
            <a:endParaRPr lang="hu-HU" sz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9792" y="1491630"/>
            <a:ext cx="1515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OWNS</a:t>
            </a:r>
            <a:r>
              <a:rPr lang="hu-H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hu-H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ITS</a:t>
            </a:r>
            <a:r>
              <a:rPr lang="hu-H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hu-H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DECISIONS</a:t>
            </a:r>
            <a:endParaRPr lang="hu-HU" sz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hu-H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AND </a:t>
            </a:r>
            <a:r>
              <a:rPr lang="hu-H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COMMITMENT</a:t>
            </a:r>
            <a:endParaRPr lang="hu-HU" sz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94128" y="2596288"/>
            <a:ext cx="13294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SELF-ORGANIZING</a:t>
            </a:r>
            <a:endParaRPr lang="hu-HU" sz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2339" y="2248537"/>
            <a:ext cx="17569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TRUST</a:t>
            </a:r>
            <a:r>
              <a:rPr lang="hu-H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hu-H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MOTIVATES</a:t>
            </a:r>
            <a:r>
              <a:rPr lang="hu-H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hu-H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THEM</a:t>
            </a:r>
            <a:endParaRPr lang="hu-HU" sz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4719" y="483136"/>
            <a:ext cx="10374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EMPOWERED</a:t>
            </a:r>
            <a:endParaRPr lang="hu-HU" sz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07326" y="1250577"/>
            <a:ext cx="14657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CONSENSUS</a:t>
            </a:r>
            <a:r>
              <a:rPr lang="hu-H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hu-H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DRIVEN</a:t>
            </a:r>
            <a:endParaRPr lang="hu-HU" sz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67654" y="1749006"/>
            <a:ext cx="1867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CONSTANT</a:t>
            </a:r>
            <a:r>
              <a:rPr lang="hu-H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hu-H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CONSTRUCTIVE</a:t>
            </a:r>
            <a:endParaRPr lang="hu-HU" sz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hu-H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DISAGREEMENT</a:t>
            </a:r>
            <a:endParaRPr lang="hu-HU" sz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05149" y="2651966"/>
            <a:ext cx="1526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BELIEVE</a:t>
            </a:r>
            <a:r>
              <a:rPr lang="hu-H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hu-H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THEY</a:t>
            </a:r>
            <a:r>
              <a:rPr lang="hu-H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hu-H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CAN</a:t>
            </a:r>
            <a:r>
              <a:rPr lang="hu-H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  <a:p>
            <a:r>
              <a:rPr lang="hu-H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SOLVE</a:t>
            </a:r>
            <a:r>
              <a:rPr lang="hu-H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hu-H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ANY</a:t>
            </a:r>
            <a:r>
              <a:rPr lang="hu-H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hu-H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PROBLEM</a:t>
            </a:r>
            <a:endParaRPr lang="hu-HU" sz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38667" y="2446164"/>
            <a:ext cx="1981772" cy="461665"/>
            <a:chOff x="274256" y="3459351"/>
            <a:chExt cx="2468944" cy="575155"/>
          </a:xfrm>
        </p:grpSpPr>
        <p:sp>
          <p:nvSpPr>
            <p:cNvPr id="17" name="Rectangle 16"/>
            <p:cNvSpPr/>
            <p:nvPr/>
          </p:nvSpPr>
          <p:spPr>
            <a:xfrm>
              <a:off x="274256" y="3459351"/>
              <a:ext cx="2103147" cy="5751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hu-HU" sz="1200" dirty="0" err="1">
                  <a:solidFill>
                    <a:srgbClr val="FF0000"/>
                  </a:solidFill>
                  <a:latin typeface="+mj-lt"/>
                </a:rPr>
                <a:t>ROOM</a:t>
              </a:r>
              <a:r>
                <a:rPr lang="hu-HU" sz="1200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hu-HU" sz="1200" dirty="0" err="1">
                  <a:solidFill>
                    <a:srgbClr val="FF0000"/>
                  </a:solidFill>
                  <a:latin typeface="+mj-lt"/>
                </a:rPr>
                <a:t>FOR</a:t>
              </a:r>
              <a:r>
                <a:rPr lang="hu-HU" sz="1200" dirty="0">
                  <a:solidFill>
                    <a:srgbClr val="FF0000"/>
                  </a:solidFill>
                  <a:latin typeface="+mj-lt"/>
                </a:rPr>
                <a:t> TEAM</a:t>
              </a:r>
            </a:p>
            <a:p>
              <a:pPr algn="r"/>
              <a:r>
                <a:rPr lang="hu-HU" sz="1200" dirty="0">
                  <a:solidFill>
                    <a:srgbClr val="FF0000"/>
                  </a:solidFill>
                  <a:latin typeface="+mj-lt"/>
                </a:rPr>
                <a:t>&amp; </a:t>
              </a:r>
              <a:r>
                <a:rPr lang="hu-HU" sz="1200" dirty="0" err="1">
                  <a:solidFill>
                    <a:srgbClr val="FF0000"/>
                  </a:solidFill>
                  <a:latin typeface="+mj-lt"/>
                </a:rPr>
                <a:t>INDIVIDUAL</a:t>
              </a:r>
              <a:r>
                <a:rPr lang="hu-HU" sz="1200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hu-HU" sz="1200" dirty="0" err="1">
                  <a:solidFill>
                    <a:srgbClr val="FF0000"/>
                  </a:solidFill>
                  <a:latin typeface="+mj-lt"/>
                </a:rPr>
                <a:t>GROWTH</a:t>
              </a:r>
              <a:endParaRPr lang="hu-HU" sz="12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2350377" y="3539265"/>
              <a:ext cx="392823" cy="385202"/>
            </a:xfrm>
            <a:custGeom>
              <a:avLst/>
              <a:gdLst>
                <a:gd name="T0" fmla="*/ 8068 w 25499"/>
                <a:gd name="T1" fmla="*/ 6778 h 24237"/>
                <a:gd name="T2" fmla="*/ 5162 w 25499"/>
                <a:gd name="T3" fmla="*/ 9271 h 24237"/>
                <a:gd name="T4" fmla="*/ 4394 w 25499"/>
                <a:gd name="T5" fmla="*/ 11180 h 24237"/>
                <a:gd name="T6" fmla="*/ 2915 w 25499"/>
                <a:gd name="T7" fmla="*/ 11833 h 24237"/>
                <a:gd name="T8" fmla="*/ 4487 w 25499"/>
                <a:gd name="T9" fmla="*/ 8221 h 24237"/>
                <a:gd name="T10" fmla="*/ 8068 w 25499"/>
                <a:gd name="T11" fmla="*/ 6778 h 24237"/>
                <a:gd name="T12" fmla="*/ 12340 w 25499"/>
                <a:gd name="T13" fmla="*/ 4947 h 24237"/>
                <a:gd name="T14" fmla="*/ 12282 w 25499"/>
                <a:gd name="T15" fmla="*/ 5886 h 24237"/>
                <a:gd name="T16" fmla="*/ 1281 w 25499"/>
                <a:gd name="T17" fmla="*/ 14414 h 24237"/>
                <a:gd name="T18" fmla="*/ 4789 w 25499"/>
                <a:gd name="T19" fmla="*/ 21558 h 24237"/>
                <a:gd name="T20" fmla="*/ 10414 w 25499"/>
                <a:gd name="T21" fmla="*/ 23889 h 24237"/>
                <a:gd name="T22" fmla="*/ 12473 w 25499"/>
                <a:gd name="T23" fmla="*/ 23289 h 24237"/>
                <a:gd name="T24" fmla="*/ 16830 w 25499"/>
                <a:gd name="T25" fmla="*/ 23805 h 24237"/>
                <a:gd name="T26" fmla="*/ 20260 w 25499"/>
                <a:gd name="T27" fmla="*/ 21881 h 24237"/>
                <a:gd name="T28" fmla="*/ 23968 w 25499"/>
                <a:gd name="T29" fmla="*/ 14887 h 24237"/>
                <a:gd name="T30" fmla="*/ 13466 w 25499"/>
                <a:gd name="T31" fmla="*/ 5745 h 24237"/>
                <a:gd name="T32" fmla="*/ 14640 w 25499"/>
                <a:gd name="T33" fmla="*/ 3680 h 24237"/>
                <a:gd name="T34" fmla="*/ 14018 w 25499"/>
                <a:gd name="T35" fmla="*/ 2565 h 24237"/>
                <a:gd name="T36" fmla="*/ 12574 w 25499"/>
                <a:gd name="T37" fmla="*/ 4008 h 24237"/>
                <a:gd name="T38" fmla="*/ 9756 w 25499"/>
                <a:gd name="T39" fmla="*/ 1381 h 24237"/>
                <a:gd name="T40" fmla="*/ 5486 w 25499"/>
                <a:gd name="T41" fmla="*/ 851 h 24237"/>
                <a:gd name="T42" fmla="*/ 12340 w 25499"/>
                <a:gd name="T43" fmla="*/ 4947 h 24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499" h="24237">
                  <a:moveTo>
                    <a:pt x="8068" y="6778"/>
                  </a:moveTo>
                  <a:cubicBezTo>
                    <a:pt x="7576" y="7203"/>
                    <a:pt x="6342" y="7450"/>
                    <a:pt x="5162" y="9271"/>
                  </a:cubicBezTo>
                  <a:cubicBezTo>
                    <a:pt x="4679" y="10016"/>
                    <a:pt x="4592" y="10327"/>
                    <a:pt x="4394" y="11180"/>
                  </a:cubicBezTo>
                  <a:cubicBezTo>
                    <a:pt x="4232" y="11879"/>
                    <a:pt x="3280" y="12529"/>
                    <a:pt x="2915" y="11833"/>
                  </a:cubicBezTo>
                  <a:cubicBezTo>
                    <a:pt x="2434" y="10916"/>
                    <a:pt x="3841" y="8866"/>
                    <a:pt x="4487" y="8221"/>
                  </a:cubicBezTo>
                  <a:cubicBezTo>
                    <a:pt x="5850" y="6859"/>
                    <a:pt x="8382" y="6506"/>
                    <a:pt x="8068" y="6778"/>
                  </a:cubicBezTo>
                  <a:close/>
                  <a:moveTo>
                    <a:pt x="12340" y="4947"/>
                  </a:moveTo>
                  <a:lnTo>
                    <a:pt x="12282" y="5886"/>
                  </a:lnTo>
                  <a:cubicBezTo>
                    <a:pt x="5608" y="3685"/>
                    <a:pt x="0" y="7047"/>
                    <a:pt x="1281" y="14414"/>
                  </a:cubicBezTo>
                  <a:cubicBezTo>
                    <a:pt x="1731" y="17009"/>
                    <a:pt x="3077" y="19570"/>
                    <a:pt x="4789" y="21558"/>
                  </a:cubicBezTo>
                  <a:cubicBezTo>
                    <a:pt x="6259" y="23266"/>
                    <a:pt x="8176" y="24085"/>
                    <a:pt x="10414" y="23889"/>
                  </a:cubicBezTo>
                  <a:cubicBezTo>
                    <a:pt x="11270" y="23814"/>
                    <a:pt x="11781" y="23380"/>
                    <a:pt x="12473" y="23289"/>
                  </a:cubicBezTo>
                  <a:cubicBezTo>
                    <a:pt x="13456" y="23158"/>
                    <a:pt x="14606" y="24237"/>
                    <a:pt x="16830" y="23805"/>
                  </a:cubicBezTo>
                  <a:cubicBezTo>
                    <a:pt x="18116" y="23555"/>
                    <a:pt x="19359" y="22826"/>
                    <a:pt x="20260" y="21881"/>
                  </a:cubicBezTo>
                  <a:cubicBezTo>
                    <a:pt x="21972" y="20085"/>
                    <a:pt x="23450" y="17309"/>
                    <a:pt x="23968" y="14887"/>
                  </a:cubicBezTo>
                  <a:cubicBezTo>
                    <a:pt x="25499" y="7723"/>
                    <a:pt x="20316" y="3604"/>
                    <a:pt x="13466" y="5745"/>
                  </a:cubicBezTo>
                  <a:cubicBezTo>
                    <a:pt x="13467" y="4681"/>
                    <a:pt x="13965" y="4270"/>
                    <a:pt x="14640" y="3680"/>
                  </a:cubicBezTo>
                  <a:lnTo>
                    <a:pt x="14018" y="2565"/>
                  </a:lnTo>
                  <a:cubicBezTo>
                    <a:pt x="13264" y="2483"/>
                    <a:pt x="12835" y="3710"/>
                    <a:pt x="12574" y="4008"/>
                  </a:cubicBezTo>
                  <a:cubicBezTo>
                    <a:pt x="12169" y="3586"/>
                    <a:pt x="12188" y="2476"/>
                    <a:pt x="9756" y="1381"/>
                  </a:cubicBezTo>
                  <a:cubicBezTo>
                    <a:pt x="9259" y="1158"/>
                    <a:pt x="5291" y="0"/>
                    <a:pt x="5486" y="851"/>
                  </a:cubicBezTo>
                  <a:cubicBezTo>
                    <a:pt x="6260" y="4218"/>
                    <a:pt x="9442" y="4698"/>
                    <a:pt x="12340" y="49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01838" y="1092397"/>
            <a:ext cx="1414982" cy="461665"/>
            <a:chOff x="851287" y="1772791"/>
            <a:chExt cx="1762823" cy="575155"/>
          </a:xfrm>
        </p:grpSpPr>
        <p:sp>
          <p:nvSpPr>
            <p:cNvPr id="20" name="Rectangle 19"/>
            <p:cNvSpPr/>
            <p:nvPr/>
          </p:nvSpPr>
          <p:spPr>
            <a:xfrm>
              <a:off x="851287" y="1772791"/>
              <a:ext cx="1387081" cy="5751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hu-HU" sz="1200" dirty="0" err="1">
                  <a:solidFill>
                    <a:srgbClr val="FF0000"/>
                  </a:solidFill>
                  <a:latin typeface="+mj-lt"/>
                </a:rPr>
                <a:t>OUTSTANDING</a:t>
              </a:r>
              <a:endParaRPr lang="hu-HU" sz="1200" dirty="0">
                <a:solidFill>
                  <a:srgbClr val="FF0000"/>
                </a:solidFill>
                <a:latin typeface="+mj-lt"/>
              </a:endParaRPr>
            </a:p>
            <a:p>
              <a:pPr algn="r"/>
              <a:r>
                <a:rPr lang="hu-HU" sz="1200" dirty="0" err="1">
                  <a:solidFill>
                    <a:srgbClr val="FF0000"/>
                  </a:solidFill>
                  <a:latin typeface="+mj-lt"/>
                </a:rPr>
                <a:t>RESULTS</a:t>
              </a:r>
              <a:endParaRPr lang="hu-HU" sz="12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2221287" y="1828799"/>
              <a:ext cx="392823" cy="385202"/>
            </a:xfrm>
            <a:custGeom>
              <a:avLst/>
              <a:gdLst>
                <a:gd name="T0" fmla="*/ 8068 w 25499"/>
                <a:gd name="T1" fmla="*/ 6778 h 24237"/>
                <a:gd name="T2" fmla="*/ 5162 w 25499"/>
                <a:gd name="T3" fmla="*/ 9271 h 24237"/>
                <a:gd name="T4" fmla="*/ 4394 w 25499"/>
                <a:gd name="T5" fmla="*/ 11180 h 24237"/>
                <a:gd name="T6" fmla="*/ 2915 w 25499"/>
                <a:gd name="T7" fmla="*/ 11833 h 24237"/>
                <a:gd name="T8" fmla="*/ 4487 w 25499"/>
                <a:gd name="T9" fmla="*/ 8221 h 24237"/>
                <a:gd name="T10" fmla="*/ 8068 w 25499"/>
                <a:gd name="T11" fmla="*/ 6778 h 24237"/>
                <a:gd name="T12" fmla="*/ 12340 w 25499"/>
                <a:gd name="T13" fmla="*/ 4947 h 24237"/>
                <a:gd name="T14" fmla="*/ 12282 w 25499"/>
                <a:gd name="T15" fmla="*/ 5886 h 24237"/>
                <a:gd name="T16" fmla="*/ 1281 w 25499"/>
                <a:gd name="T17" fmla="*/ 14414 h 24237"/>
                <a:gd name="T18" fmla="*/ 4789 w 25499"/>
                <a:gd name="T19" fmla="*/ 21558 h 24237"/>
                <a:gd name="T20" fmla="*/ 10414 w 25499"/>
                <a:gd name="T21" fmla="*/ 23889 h 24237"/>
                <a:gd name="T22" fmla="*/ 12473 w 25499"/>
                <a:gd name="T23" fmla="*/ 23289 h 24237"/>
                <a:gd name="T24" fmla="*/ 16830 w 25499"/>
                <a:gd name="T25" fmla="*/ 23805 h 24237"/>
                <a:gd name="T26" fmla="*/ 20260 w 25499"/>
                <a:gd name="T27" fmla="*/ 21881 h 24237"/>
                <a:gd name="T28" fmla="*/ 23968 w 25499"/>
                <a:gd name="T29" fmla="*/ 14887 h 24237"/>
                <a:gd name="T30" fmla="*/ 13466 w 25499"/>
                <a:gd name="T31" fmla="*/ 5745 h 24237"/>
                <a:gd name="T32" fmla="*/ 14640 w 25499"/>
                <a:gd name="T33" fmla="*/ 3680 h 24237"/>
                <a:gd name="T34" fmla="*/ 14018 w 25499"/>
                <a:gd name="T35" fmla="*/ 2565 h 24237"/>
                <a:gd name="T36" fmla="*/ 12574 w 25499"/>
                <a:gd name="T37" fmla="*/ 4008 h 24237"/>
                <a:gd name="T38" fmla="*/ 9756 w 25499"/>
                <a:gd name="T39" fmla="*/ 1381 h 24237"/>
                <a:gd name="T40" fmla="*/ 5486 w 25499"/>
                <a:gd name="T41" fmla="*/ 851 h 24237"/>
                <a:gd name="T42" fmla="*/ 12340 w 25499"/>
                <a:gd name="T43" fmla="*/ 4947 h 24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499" h="24237">
                  <a:moveTo>
                    <a:pt x="8068" y="6778"/>
                  </a:moveTo>
                  <a:cubicBezTo>
                    <a:pt x="7576" y="7203"/>
                    <a:pt x="6342" y="7450"/>
                    <a:pt x="5162" y="9271"/>
                  </a:cubicBezTo>
                  <a:cubicBezTo>
                    <a:pt x="4679" y="10016"/>
                    <a:pt x="4592" y="10327"/>
                    <a:pt x="4394" y="11180"/>
                  </a:cubicBezTo>
                  <a:cubicBezTo>
                    <a:pt x="4232" y="11879"/>
                    <a:pt x="3280" y="12529"/>
                    <a:pt x="2915" y="11833"/>
                  </a:cubicBezTo>
                  <a:cubicBezTo>
                    <a:pt x="2434" y="10916"/>
                    <a:pt x="3841" y="8866"/>
                    <a:pt x="4487" y="8221"/>
                  </a:cubicBezTo>
                  <a:cubicBezTo>
                    <a:pt x="5850" y="6859"/>
                    <a:pt x="8382" y="6506"/>
                    <a:pt x="8068" y="6778"/>
                  </a:cubicBezTo>
                  <a:close/>
                  <a:moveTo>
                    <a:pt x="12340" y="4947"/>
                  </a:moveTo>
                  <a:lnTo>
                    <a:pt x="12282" y="5886"/>
                  </a:lnTo>
                  <a:cubicBezTo>
                    <a:pt x="5608" y="3685"/>
                    <a:pt x="0" y="7047"/>
                    <a:pt x="1281" y="14414"/>
                  </a:cubicBezTo>
                  <a:cubicBezTo>
                    <a:pt x="1731" y="17009"/>
                    <a:pt x="3077" y="19570"/>
                    <a:pt x="4789" y="21558"/>
                  </a:cubicBezTo>
                  <a:cubicBezTo>
                    <a:pt x="6259" y="23266"/>
                    <a:pt x="8176" y="24085"/>
                    <a:pt x="10414" y="23889"/>
                  </a:cubicBezTo>
                  <a:cubicBezTo>
                    <a:pt x="11270" y="23814"/>
                    <a:pt x="11781" y="23380"/>
                    <a:pt x="12473" y="23289"/>
                  </a:cubicBezTo>
                  <a:cubicBezTo>
                    <a:pt x="13456" y="23158"/>
                    <a:pt x="14606" y="24237"/>
                    <a:pt x="16830" y="23805"/>
                  </a:cubicBezTo>
                  <a:cubicBezTo>
                    <a:pt x="18116" y="23555"/>
                    <a:pt x="19359" y="22826"/>
                    <a:pt x="20260" y="21881"/>
                  </a:cubicBezTo>
                  <a:cubicBezTo>
                    <a:pt x="21972" y="20085"/>
                    <a:pt x="23450" y="17309"/>
                    <a:pt x="23968" y="14887"/>
                  </a:cubicBezTo>
                  <a:cubicBezTo>
                    <a:pt x="25499" y="7723"/>
                    <a:pt x="20316" y="3604"/>
                    <a:pt x="13466" y="5745"/>
                  </a:cubicBezTo>
                  <a:cubicBezTo>
                    <a:pt x="13467" y="4681"/>
                    <a:pt x="13965" y="4270"/>
                    <a:pt x="14640" y="3680"/>
                  </a:cubicBezTo>
                  <a:lnTo>
                    <a:pt x="14018" y="2565"/>
                  </a:lnTo>
                  <a:cubicBezTo>
                    <a:pt x="13264" y="2483"/>
                    <a:pt x="12835" y="3710"/>
                    <a:pt x="12574" y="4008"/>
                  </a:cubicBezTo>
                  <a:cubicBezTo>
                    <a:pt x="12169" y="3586"/>
                    <a:pt x="12188" y="2476"/>
                    <a:pt x="9756" y="1381"/>
                  </a:cubicBezTo>
                  <a:cubicBezTo>
                    <a:pt x="9259" y="1158"/>
                    <a:pt x="5291" y="0"/>
                    <a:pt x="5486" y="851"/>
                  </a:cubicBezTo>
                  <a:cubicBezTo>
                    <a:pt x="6260" y="4218"/>
                    <a:pt x="9442" y="4698"/>
                    <a:pt x="12340" y="49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48648" y="285030"/>
            <a:ext cx="1540302" cy="461665"/>
            <a:chOff x="1781682" y="766951"/>
            <a:chExt cx="1918949" cy="575155"/>
          </a:xfrm>
        </p:grpSpPr>
        <p:sp>
          <p:nvSpPr>
            <p:cNvPr id="23" name="Rectangle 22"/>
            <p:cNvSpPr/>
            <p:nvPr/>
          </p:nvSpPr>
          <p:spPr>
            <a:xfrm>
              <a:off x="1781682" y="766951"/>
              <a:ext cx="1564978" cy="5751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hu-HU" sz="1200" dirty="0">
                  <a:solidFill>
                    <a:srgbClr val="FF0000"/>
                  </a:solidFill>
                  <a:latin typeface="+mj-lt"/>
                </a:rPr>
                <a:t>TEAM </a:t>
              </a:r>
              <a:r>
                <a:rPr lang="hu-HU" sz="1200" dirty="0" err="1">
                  <a:solidFill>
                    <a:srgbClr val="FF0000"/>
                  </a:solidFill>
                  <a:latin typeface="+mj-lt"/>
                </a:rPr>
                <a:t>THAT</a:t>
              </a:r>
              <a:r>
                <a:rPr lang="hu-HU" sz="1200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hu-HU" sz="1200" dirty="0" err="1">
                  <a:solidFill>
                    <a:srgbClr val="FF0000"/>
                  </a:solidFill>
                  <a:latin typeface="+mj-lt"/>
                </a:rPr>
                <a:t>CAN</a:t>
              </a:r>
              <a:r>
                <a:rPr lang="hu-HU" sz="1200" dirty="0">
                  <a:solidFill>
                    <a:srgbClr val="FF0000"/>
                  </a:solidFill>
                  <a:latin typeface="+mj-lt"/>
                </a:rPr>
                <a:t> </a:t>
              </a:r>
            </a:p>
            <a:p>
              <a:pPr algn="r"/>
              <a:r>
                <a:rPr lang="hu-HU" sz="1200" dirty="0" err="1">
                  <a:solidFill>
                    <a:srgbClr val="FF0000"/>
                  </a:solidFill>
                  <a:latin typeface="+mj-lt"/>
                </a:rPr>
                <a:t>DO</a:t>
              </a:r>
              <a:r>
                <a:rPr lang="hu-HU" sz="1200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hu-HU" sz="1200" dirty="0" err="1">
                  <a:solidFill>
                    <a:srgbClr val="FF0000"/>
                  </a:solidFill>
                  <a:latin typeface="+mj-lt"/>
                </a:rPr>
                <a:t>ANYTHING</a:t>
              </a:r>
              <a:endParaRPr lang="hu-HU" sz="12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3307808" y="828337"/>
              <a:ext cx="392823" cy="385202"/>
            </a:xfrm>
            <a:custGeom>
              <a:avLst/>
              <a:gdLst>
                <a:gd name="T0" fmla="*/ 8068 w 25499"/>
                <a:gd name="T1" fmla="*/ 6778 h 24237"/>
                <a:gd name="T2" fmla="*/ 5162 w 25499"/>
                <a:gd name="T3" fmla="*/ 9271 h 24237"/>
                <a:gd name="T4" fmla="*/ 4394 w 25499"/>
                <a:gd name="T5" fmla="*/ 11180 h 24237"/>
                <a:gd name="T6" fmla="*/ 2915 w 25499"/>
                <a:gd name="T7" fmla="*/ 11833 h 24237"/>
                <a:gd name="T8" fmla="*/ 4487 w 25499"/>
                <a:gd name="T9" fmla="*/ 8221 h 24237"/>
                <a:gd name="T10" fmla="*/ 8068 w 25499"/>
                <a:gd name="T11" fmla="*/ 6778 h 24237"/>
                <a:gd name="T12" fmla="*/ 12340 w 25499"/>
                <a:gd name="T13" fmla="*/ 4947 h 24237"/>
                <a:gd name="T14" fmla="*/ 12282 w 25499"/>
                <a:gd name="T15" fmla="*/ 5886 h 24237"/>
                <a:gd name="T16" fmla="*/ 1281 w 25499"/>
                <a:gd name="T17" fmla="*/ 14414 h 24237"/>
                <a:gd name="T18" fmla="*/ 4789 w 25499"/>
                <a:gd name="T19" fmla="*/ 21558 h 24237"/>
                <a:gd name="T20" fmla="*/ 10414 w 25499"/>
                <a:gd name="T21" fmla="*/ 23889 h 24237"/>
                <a:gd name="T22" fmla="*/ 12473 w 25499"/>
                <a:gd name="T23" fmla="*/ 23289 h 24237"/>
                <a:gd name="T24" fmla="*/ 16830 w 25499"/>
                <a:gd name="T25" fmla="*/ 23805 h 24237"/>
                <a:gd name="T26" fmla="*/ 20260 w 25499"/>
                <a:gd name="T27" fmla="*/ 21881 h 24237"/>
                <a:gd name="T28" fmla="*/ 23968 w 25499"/>
                <a:gd name="T29" fmla="*/ 14887 h 24237"/>
                <a:gd name="T30" fmla="*/ 13466 w 25499"/>
                <a:gd name="T31" fmla="*/ 5745 h 24237"/>
                <a:gd name="T32" fmla="*/ 14640 w 25499"/>
                <a:gd name="T33" fmla="*/ 3680 h 24237"/>
                <a:gd name="T34" fmla="*/ 14018 w 25499"/>
                <a:gd name="T35" fmla="*/ 2565 h 24237"/>
                <a:gd name="T36" fmla="*/ 12574 w 25499"/>
                <a:gd name="T37" fmla="*/ 4008 h 24237"/>
                <a:gd name="T38" fmla="*/ 9756 w 25499"/>
                <a:gd name="T39" fmla="*/ 1381 h 24237"/>
                <a:gd name="T40" fmla="*/ 5486 w 25499"/>
                <a:gd name="T41" fmla="*/ 851 h 24237"/>
                <a:gd name="T42" fmla="*/ 12340 w 25499"/>
                <a:gd name="T43" fmla="*/ 4947 h 24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499" h="24237">
                  <a:moveTo>
                    <a:pt x="8068" y="6778"/>
                  </a:moveTo>
                  <a:cubicBezTo>
                    <a:pt x="7576" y="7203"/>
                    <a:pt x="6342" y="7450"/>
                    <a:pt x="5162" y="9271"/>
                  </a:cubicBezTo>
                  <a:cubicBezTo>
                    <a:pt x="4679" y="10016"/>
                    <a:pt x="4592" y="10327"/>
                    <a:pt x="4394" y="11180"/>
                  </a:cubicBezTo>
                  <a:cubicBezTo>
                    <a:pt x="4232" y="11879"/>
                    <a:pt x="3280" y="12529"/>
                    <a:pt x="2915" y="11833"/>
                  </a:cubicBezTo>
                  <a:cubicBezTo>
                    <a:pt x="2434" y="10916"/>
                    <a:pt x="3841" y="8866"/>
                    <a:pt x="4487" y="8221"/>
                  </a:cubicBezTo>
                  <a:cubicBezTo>
                    <a:pt x="5850" y="6859"/>
                    <a:pt x="8382" y="6506"/>
                    <a:pt x="8068" y="6778"/>
                  </a:cubicBezTo>
                  <a:close/>
                  <a:moveTo>
                    <a:pt x="12340" y="4947"/>
                  </a:moveTo>
                  <a:lnTo>
                    <a:pt x="12282" y="5886"/>
                  </a:lnTo>
                  <a:cubicBezTo>
                    <a:pt x="5608" y="3685"/>
                    <a:pt x="0" y="7047"/>
                    <a:pt x="1281" y="14414"/>
                  </a:cubicBezTo>
                  <a:cubicBezTo>
                    <a:pt x="1731" y="17009"/>
                    <a:pt x="3077" y="19570"/>
                    <a:pt x="4789" y="21558"/>
                  </a:cubicBezTo>
                  <a:cubicBezTo>
                    <a:pt x="6259" y="23266"/>
                    <a:pt x="8176" y="24085"/>
                    <a:pt x="10414" y="23889"/>
                  </a:cubicBezTo>
                  <a:cubicBezTo>
                    <a:pt x="11270" y="23814"/>
                    <a:pt x="11781" y="23380"/>
                    <a:pt x="12473" y="23289"/>
                  </a:cubicBezTo>
                  <a:cubicBezTo>
                    <a:pt x="13456" y="23158"/>
                    <a:pt x="14606" y="24237"/>
                    <a:pt x="16830" y="23805"/>
                  </a:cubicBezTo>
                  <a:cubicBezTo>
                    <a:pt x="18116" y="23555"/>
                    <a:pt x="19359" y="22826"/>
                    <a:pt x="20260" y="21881"/>
                  </a:cubicBezTo>
                  <a:cubicBezTo>
                    <a:pt x="21972" y="20085"/>
                    <a:pt x="23450" y="17309"/>
                    <a:pt x="23968" y="14887"/>
                  </a:cubicBezTo>
                  <a:cubicBezTo>
                    <a:pt x="25499" y="7723"/>
                    <a:pt x="20316" y="3604"/>
                    <a:pt x="13466" y="5745"/>
                  </a:cubicBezTo>
                  <a:cubicBezTo>
                    <a:pt x="13467" y="4681"/>
                    <a:pt x="13965" y="4270"/>
                    <a:pt x="14640" y="3680"/>
                  </a:cubicBezTo>
                  <a:lnTo>
                    <a:pt x="14018" y="2565"/>
                  </a:lnTo>
                  <a:cubicBezTo>
                    <a:pt x="13264" y="2483"/>
                    <a:pt x="12835" y="3710"/>
                    <a:pt x="12574" y="4008"/>
                  </a:cubicBezTo>
                  <a:cubicBezTo>
                    <a:pt x="12169" y="3586"/>
                    <a:pt x="12188" y="2476"/>
                    <a:pt x="9756" y="1381"/>
                  </a:cubicBezTo>
                  <a:cubicBezTo>
                    <a:pt x="9259" y="1158"/>
                    <a:pt x="5291" y="0"/>
                    <a:pt x="5486" y="851"/>
                  </a:cubicBezTo>
                  <a:cubicBezTo>
                    <a:pt x="6260" y="4218"/>
                    <a:pt x="9442" y="4698"/>
                    <a:pt x="12340" y="49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91425" y="921137"/>
            <a:ext cx="1527664" cy="461665"/>
            <a:chOff x="6319948" y="1559431"/>
            <a:chExt cx="1903204" cy="575155"/>
          </a:xfrm>
        </p:grpSpPr>
        <p:sp>
          <p:nvSpPr>
            <p:cNvPr id="26" name="Rectangle 25"/>
            <p:cNvSpPr/>
            <p:nvPr/>
          </p:nvSpPr>
          <p:spPr>
            <a:xfrm>
              <a:off x="6690047" y="1559431"/>
              <a:ext cx="1533105" cy="5751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1200" dirty="0" err="1">
                  <a:solidFill>
                    <a:srgbClr val="FF0000"/>
                  </a:solidFill>
                  <a:latin typeface="+mj-lt"/>
                </a:rPr>
                <a:t>GET</a:t>
              </a:r>
              <a:r>
                <a:rPr lang="hu-HU" sz="1200" dirty="0">
                  <a:solidFill>
                    <a:srgbClr val="FF0000"/>
                  </a:solidFill>
                  <a:latin typeface="+mj-lt"/>
                </a:rPr>
                <a:t> THE RIGHT</a:t>
              </a:r>
            </a:p>
            <a:p>
              <a:r>
                <a:rPr lang="hu-HU" sz="1200" dirty="0">
                  <a:solidFill>
                    <a:srgbClr val="FF0000"/>
                  </a:solidFill>
                  <a:latin typeface="+mj-lt"/>
                </a:rPr>
                <a:t>BUSINESS </a:t>
              </a:r>
              <a:r>
                <a:rPr lang="hu-HU" sz="1200" dirty="0" err="1">
                  <a:solidFill>
                    <a:srgbClr val="FF0000"/>
                  </a:solidFill>
                  <a:latin typeface="+mj-lt"/>
                </a:rPr>
                <a:t>VALUE</a:t>
              </a:r>
              <a:endParaRPr lang="hu-HU" sz="12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6319948" y="1592130"/>
              <a:ext cx="392823" cy="385202"/>
            </a:xfrm>
            <a:custGeom>
              <a:avLst/>
              <a:gdLst>
                <a:gd name="T0" fmla="*/ 8068 w 25499"/>
                <a:gd name="T1" fmla="*/ 6778 h 24237"/>
                <a:gd name="T2" fmla="*/ 5162 w 25499"/>
                <a:gd name="T3" fmla="*/ 9271 h 24237"/>
                <a:gd name="T4" fmla="*/ 4394 w 25499"/>
                <a:gd name="T5" fmla="*/ 11180 h 24237"/>
                <a:gd name="T6" fmla="*/ 2915 w 25499"/>
                <a:gd name="T7" fmla="*/ 11833 h 24237"/>
                <a:gd name="T8" fmla="*/ 4487 w 25499"/>
                <a:gd name="T9" fmla="*/ 8221 h 24237"/>
                <a:gd name="T10" fmla="*/ 8068 w 25499"/>
                <a:gd name="T11" fmla="*/ 6778 h 24237"/>
                <a:gd name="T12" fmla="*/ 12340 w 25499"/>
                <a:gd name="T13" fmla="*/ 4947 h 24237"/>
                <a:gd name="T14" fmla="*/ 12282 w 25499"/>
                <a:gd name="T15" fmla="*/ 5886 h 24237"/>
                <a:gd name="T16" fmla="*/ 1281 w 25499"/>
                <a:gd name="T17" fmla="*/ 14414 h 24237"/>
                <a:gd name="T18" fmla="*/ 4789 w 25499"/>
                <a:gd name="T19" fmla="*/ 21558 h 24237"/>
                <a:gd name="T20" fmla="*/ 10414 w 25499"/>
                <a:gd name="T21" fmla="*/ 23889 h 24237"/>
                <a:gd name="T22" fmla="*/ 12473 w 25499"/>
                <a:gd name="T23" fmla="*/ 23289 h 24237"/>
                <a:gd name="T24" fmla="*/ 16830 w 25499"/>
                <a:gd name="T25" fmla="*/ 23805 h 24237"/>
                <a:gd name="T26" fmla="*/ 20260 w 25499"/>
                <a:gd name="T27" fmla="*/ 21881 h 24237"/>
                <a:gd name="T28" fmla="*/ 23968 w 25499"/>
                <a:gd name="T29" fmla="*/ 14887 h 24237"/>
                <a:gd name="T30" fmla="*/ 13466 w 25499"/>
                <a:gd name="T31" fmla="*/ 5745 h 24237"/>
                <a:gd name="T32" fmla="*/ 14640 w 25499"/>
                <a:gd name="T33" fmla="*/ 3680 h 24237"/>
                <a:gd name="T34" fmla="*/ 14018 w 25499"/>
                <a:gd name="T35" fmla="*/ 2565 h 24237"/>
                <a:gd name="T36" fmla="*/ 12574 w 25499"/>
                <a:gd name="T37" fmla="*/ 4008 h 24237"/>
                <a:gd name="T38" fmla="*/ 9756 w 25499"/>
                <a:gd name="T39" fmla="*/ 1381 h 24237"/>
                <a:gd name="T40" fmla="*/ 5486 w 25499"/>
                <a:gd name="T41" fmla="*/ 851 h 24237"/>
                <a:gd name="T42" fmla="*/ 12340 w 25499"/>
                <a:gd name="T43" fmla="*/ 4947 h 24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499" h="24237">
                  <a:moveTo>
                    <a:pt x="8068" y="6778"/>
                  </a:moveTo>
                  <a:cubicBezTo>
                    <a:pt x="7576" y="7203"/>
                    <a:pt x="6342" y="7450"/>
                    <a:pt x="5162" y="9271"/>
                  </a:cubicBezTo>
                  <a:cubicBezTo>
                    <a:pt x="4679" y="10016"/>
                    <a:pt x="4592" y="10327"/>
                    <a:pt x="4394" y="11180"/>
                  </a:cubicBezTo>
                  <a:cubicBezTo>
                    <a:pt x="4232" y="11879"/>
                    <a:pt x="3280" y="12529"/>
                    <a:pt x="2915" y="11833"/>
                  </a:cubicBezTo>
                  <a:cubicBezTo>
                    <a:pt x="2434" y="10916"/>
                    <a:pt x="3841" y="8866"/>
                    <a:pt x="4487" y="8221"/>
                  </a:cubicBezTo>
                  <a:cubicBezTo>
                    <a:pt x="5850" y="6859"/>
                    <a:pt x="8382" y="6506"/>
                    <a:pt x="8068" y="6778"/>
                  </a:cubicBezTo>
                  <a:close/>
                  <a:moveTo>
                    <a:pt x="12340" y="4947"/>
                  </a:moveTo>
                  <a:lnTo>
                    <a:pt x="12282" y="5886"/>
                  </a:lnTo>
                  <a:cubicBezTo>
                    <a:pt x="5608" y="3685"/>
                    <a:pt x="0" y="7047"/>
                    <a:pt x="1281" y="14414"/>
                  </a:cubicBezTo>
                  <a:cubicBezTo>
                    <a:pt x="1731" y="17009"/>
                    <a:pt x="3077" y="19570"/>
                    <a:pt x="4789" y="21558"/>
                  </a:cubicBezTo>
                  <a:cubicBezTo>
                    <a:pt x="6259" y="23266"/>
                    <a:pt x="8176" y="24085"/>
                    <a:pt x="10414" y="23889"/>
                  </a:cubicBezTo>
                  <a:cubicBezTo>
                    <a:pt x="11270" y="23814"/>
                    <a:pt x="11781" y="23380"/>
                    <a:pt x="12473" y="23289"/>
                  </a:cubicBezTo>
                  <a:cubicBezTo>
                    <a:pt x="13456" y="23158"/>
                    <a:pt x="14606" y="24237"/>
                    <a:pt x="16830" y="23805"/>
                  </a:cubicBezTo>
                  <a:cubicBezTo>
                    <a:pt x="18116" y="23555"/>
                    <a:pt x="19359" y="22826"/>
                    <a:pt x="20260" y="21881"/>
                  </a:cubicBezTo>
                  <a:cubicBezTo>
                    <a:pt x="21972" y="20085"/>
                    <a:pt x="23450" y="17309"/>
                    <a:pt x="23968" y="14887"/>
                  </a:cubicBezTo>
                  <a:cubicBezTo>
                    <a:pt x="25499" y="7723"/>
                    <a:pt x="20316" y="3604"/>
                    <a:pt x="13466" y="5745"/>
                  </a:cubicBezTo>
                  <a:cubicBezTo>
                    <a:pt x="13467" y="4681"/>
                    <a:pt x="13965" y="4270"/>
                    <a:pt x="14640" y="3680"/>
                  </a:cubicBezTo>
                  <a:lnTo>
                    <a:pt x="14018" y="2565"/>
                  </a:lnTo>
                  <a:cubicBezTo>
                    <a:pt x="13264" y="2483"/>
                    <a:pt x="12835" y="3710"/>
                    <a:pt x="12574" y="4008"/>
                  </a:cubicBezTo>
                  <a:cubicBezTo>
                    <a:pt x="12169" y="3586"/>
                    <a:pt x="12188" y="2476"/>
                    <a:pt x="9756" y="1381"/>
                  </a:cubicBezTo>
                  <a:cubicBezTo>
                    <a:pt x="9259" y="1158"/>
                    <a:pt x="5291" y="0"/>
                    <a:pt x="5486" y="851"/>
                  </a:cubicBezTo>
                  <a:cubicBezTo>
                    <a:pt x="6260" y="4218"/>
                    <a:pt x="9442" y="4698"/>
                    <a:pt x="12340" y="49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055490" y="2046558"/>
            <a:ext cx="1802281" cy="461665"/>
            <a:chOff x="6524344" y="2961511"/>
            <a:chExt cx="2245328" cy="575155"/>
          </a:xfrm>
        </p:grpSpPr>
        <p:sp>
          <p:nvSpPr>
            <p:cNvPr id="29" name="Rectangle 28"/>
            <p:cNvSpPr/>
            <p:nvPr/>
          </p:nvSpPr>
          <p:spPr>
            <a:xfrm>
              <a:off x="6883087" y="2961511"/>
              <a:ext cx="1886585" cy="5751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1200" dirty="0" err="1">
                  <a:solidFill>
                    <a:srgbClr val="FF0000"/>
                  </a:solidFill>
                  <a:latin typeface="+mj-lt"/>
                </a:rPr>
                <a:t>GET</a:t>
              </a:r>
              <a:r>
                <a:rPr lang="hu-HU" sz="1200" dirty="0">
                  <a:solidFill>
                    <a:srgbClr val="FF0000"/>
                  </a:solidFill>
                  <a:latin typeface="+mj-lt"/>
                </a:rPr>
                <a:t> BUSINESS </a:t>
              </a:r>
              <a:r>
                <a:rPr lang="hu-HU" sz="1200" dirty="0" err="1">
                  <a:solidFill>
                    <a:srgbClr val="FF0000"/>
                  </a:solidFill>
                  <a:latin typeface="+mj-lt"/>
                </a:rPr>
                <a:t>VALUE</a:t>
              </a:r>
              <a:endParaRPr lang="hu-HU" sz="1200" dirty="0">
                <a:solidFill>
                  <a:srgbClr val="FF0000"/>
                </a:solidFill>
                <a:latin typeface="+mj-lt"/>
              </a:endParaRPr>
            </a:p>
            <a:p>
              <a:r>
                <a:rPr lang="hu-HU" sz="1200" dirty="0" err="1">
                  <a:solidFill>
                    <a:srgbClr val="FF0000"/>
                  </a:solidFill>
                  <a:latin typeface="+mj-lt"/>
                </a:rPr>
                <a:t>FASTER</a:t>
              </a:r>
              <a:endParaRPr lang="hu-HU" sz="12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0" name="Freeform 6"/>
            <p:cNvSpPr>
              <a:spLocks noEditPoints="1"/>
            </p:cNvSpPr>
            <p:nvPr/>
          </p:nvSpPr>
          <p:spPr bwMode="auto">
            <a:xfrm>
              <a:off x="6524344" y="3022897"/>
              <a:ext cx="392823" cy="385202"/>
            </a:xfrm>
            <a:custGeom>
              <a:avLst/>
              <a:gdLst>
                <a:gd name="T0" fmla="*/ 8068 w 25499"/>
                <a:gd name="T1" fmla="*/ 6778 h 24237"/>
                <a:gd name="T2" fmla="*/ 5162 w 25499"/>
                <a:gd name="T3" fmla="*/ 9271 h 24237"/>
                <a:gd name="T4" fmla="*/ 4394 w 25499"/>
                <a:gd name="T5" fmla="*/ 11180 h 24237"/>
                <a:gd name="T6" fmla="*/ 2915 w 25499"/>
                <a:gd name="T7" fmla="*/ 11833 h 24237"/>
                <a:gd name="T8" fmla="*/ 4487 w 25499"/>
                <a:gd name="T9" fmla="*/ 8221 h 24237"/>
                <a:gd name="T10" fmla="*/ 8068 w 25499"/>
                <a:gd name="T11" fmla="*/ 6778 h 24237"/>
                <a:gd name="T12" fmla="*/ 12340 w 25499"/>
                <a:gd name="T13" fmla="*/ 4947 h 24237"/>
                <a:gd name="T14" fmla="*/ 12282 w 25499"/>
                <a:gd name="T15" fmla="*/ 5886 h 24237"/>
                <a:gd name="T16" fmla="*/ 1281 w 25499"/>
                <a:gd name="T17" fmla="*/ 14414 h 24237"/>
                <a:gd name="T18" fmla="*/ 4789 w 25499"/>
                <a:gd name="T19" fmla="*/ 21558 h 24237"/>
                <a:gd name="T20" fmla="*/ 10414 w 25499"/>
                <a:gd name="T21" fmla="*/ 23889 h 24237"/>
                <a:gd name="T22" fmla="*/ 12473 w 25499"/>
                <a:gd name="T23" fmla="*/ 23289 h 24237"/>
                <a:gd name="T24" fmla="*/ 16830 w 25499"/>
                <a:gd name="T25" fmla="*/ 23805 h 24237"/>
                <a:gd name="T26" fmla="*/ 20260 w 25499"/>
                <a:gd name="T27" fmla="*/ 21881 h 24237"/>
                <a:gd name="T28" fmla="*/ 23968 w 25499"/>
                <a:gd name="T29" fmla="*/ 14887 h 24237"/>
                <a:gd name="T30" fmla="*/ 13466 w 25499"/>
                <a:gd name="T31" fmla="*/ 5745 h 24237"/>
                <a:gd name="T32" fmla="*/ 14640 w 25499"/>
                <a:gd name="T33" fmla="*/ 3680 h 24237"/>
                <a:gd name="T34" fmla="*/ 14018 w 25499"/>
                <a:gd name="T35" fmla="*/ 2565 h 24237"/>
                <a:gd name="T36" fmla="*/ 12574 w 25499"/>
                <a:gd name="T37" fmla="*/ 4008 h 24237"/>
                <a:gd name="T38" fmla="*/ 9756 w 25499"/>
                <a:gd name="T39" fmla="*/ 1381 h 24237"/>
                <a:gd name="T40" fmla="*/ 5486 w 25499"/>
                <a:gd name="T41" fmla="*/ 851 h 24237"/>
                <a:gd name="T42" fmla="*/ 12340 w 25499"/>
                <a:gd name="T43" fmla="*/ 4947 h 24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499" h="24237">
                  <a:moveTo>
                    <a:pt x="8068" y="6778"/>
                  </a:moveTo>
                  <a:cubicBezTo>
                    <a:pt x="7576" y="7203"/>
                    <a:pt x="6342" y="7450"/>
                    <a:pt x="5162" y="9271"/>
                  </a:cubicBezTo>
                  <a:cubicBezTo>
                    <a:pt x="4679" y="10016"/>
                    <a:pt x="4592" y="10327"/>
                    <a:pt x="4394" y="11180"/>
                  </a:cubicBezTo>
                  <a:cubicBezTo>
                    <a:pt x="4232" y="11879"/>
                    <a:pt x="3280" y="12529"/>
                    <a:pt x="2915" y="11833"/>
                  </a:cubicBezTo>
                  <a:cubicBezTo>
                    <a:pt x="2434" y="10916"/>
                    <a:pt x="3841" y="8866"/>
                    <a:pt x="4487" y="8221"/>
                  </a:cubicBezTo>
                  <a:cubicBezTo>
                    <a:pt x="5850" y="6859"/>
                    <a:pt x="8382" y="6506"/>
                    <a:pt x="8068" y="6778"/>
                  </a:cubicBezTo>
                  <a:close/>
                  <a:moveTo>
                    <a:pt x="12340" y="4947"/>
                  </a:moveTo>
                  <a:lnTo>
                    <a:pt x="12282" y="5886"/>
                  </a:lnTo>
                  <a:cubicBezTo>
                    <a:pt x="5608" y="3685"/>
                    <a:pt x="0" y="7047"/>
                    <a:pt x="1281" y="14414"/>
                  </a:cubicBezTo>
                  <a:cubicBezTo>
                    <a:pt x="1731" y="17009"/>
                    <a:pt x="3077" y="19570"/>
                    <a:pt x="4789" y="21558"/>
                  </a:cubicBezTo>
                  <a:cubicBezTo>
                    <a:pt x="6259" y="23266"/>
                    <a:pt x="8176" y="24085"/>
                    <a:pt x="10414" y="23889"/>
                  </a:cubicBezTo>
                  <a:cubicBezTo>
                    <a:pt x="11270" y="23814"/>
                    <a:pt x="11781" y="23380"/>
                    <a:pt x="12473" y="23289"/>
                  </a:cubicBezTo>
                  <a:cubicBezTo>
                    <a:pt x="13456" y="23158"/>
                    <a:pt x="14606" y="24237"/>
                    <a:pt x="16830" y="23805"/>
                  </a:cubicBezTo>
                  <a:cubicBezTo>
                    <a:pt x="18116" y="23555"/>
                    <a:pt x="19359" y="22826"/>
                    <a:pt x="20260" y="21881"/>
                  </a:cubicBezTo>
                  <a:cubicBezTo>
                    <a:pt x="21972" y="20085"/>
                    <a:pt x="23450" y="17309"/>
                    <a:pt x="23968" y="14887"/>
                  </a:cubicBezTo>
                  <a:cubicBezTo>
                    <a:pt x="25499" y="7723"/>
                    <a:pt x="20316" y="3604"/>
                    <a:pt x="13466" y="5745"/>
                  </a:cubicBezTo>
                  <a:cubicBezTo>
                    <a:pt x="13467" y="4681"/>
                    <a:pt x="13965" y="4270"/>
                    <a:pt x="14640" y="3680"/>
                  </a:cubicBezTo>
                  <a:lnTo>
                    <a:pt x="14018" y="2565"/>
                  </a:lnTo>
                  <a:cubicBezTo>
                    <a:pt x="13264" y="2483"/>
                    <a:pt x="12835" y="3710"/>
                    <a:pt x="12574" y="4008"/>
                  </a:cubicBezTo>
                  <a:cubicBezTo>
                    <a:pt x="12169" y="3586"/>
                    <a:pt x="12188" y="2476"/>
                    <a:pt x="9756" y="1381"/>
                  </a:cubicBezTo>
                  <a:cubicBezTo>
                    <a:pt x="9259" y="1158"/>
                    <a:pt x="5291" y="0"/>
                    <a:pt x="5486" y="851"/>
                  </a:cubicBezTo>
                  <a:cubicBezTo>
                    <a:pt x="6260" y="4218"/>
                    <a:pt x="9442" y="4698"/>
                    <a:pt x="12340" y="49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>
                <a:solidFill>
                  <a:srgbClr val="FF0000"/>
                </a:solidFill>
              </a:endParaRPr>
            </a:p>
          </p:txBody>
        </p:sp>
      </p:grpSp>
      <p:pic>
        <p:nvPicPr>
          <p:cNvPr id="32" name="Picture 7" descr="F:\F\SCRUM\budgetscrum.com\lyssa-adk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2793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1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!2019-Personal\birotom-brand\!content\FearTheZobieScrum\zombieicons\be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622" y="1124372"/>
            <a:ext cx="2894756" cy="289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25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500" dirty="0" err="1" smtClean="0"/>
              <a:t>WWW.BIROTOM.COM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193209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9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!2019-Personal\birotom-brand\!content\FearTheZobieScrum\zombieicons\ce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982" y="3003798"/>
            <a:ext cx="2202036" cy="220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!2019-Personal\birotom-brand\!content\FearTheZobieScrum\zombieicons\youtub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1147068"/>
            <a:ext cx="1136650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7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!2019-Personal\birotom-brand\!content\FearTheZobieScrum\zombieicons\spri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04243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!2019-Personal\birotom-brand\!content\FearTheZobieScrum\zombieicons\meet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9622"/>
            <a:ext cx="2473498" cy="247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21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!2019-Personal\birotom-brand\!content\FearTheZobieScrum\zombieicons\dail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63638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78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!2019-Personal\birotom-brand\!content\FearTheZobieScrum\zombieicons\rip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83718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!2019-Personal\birotom-brand\!content\FearTheZobieScrum\zombieicons\rip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03798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!2019-Personal\birotom-brand\!content\FearTheZobieScrum\zombieicons\rip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63838"/>
            <a:ext cx="1347614" cy="134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!2019-Personal\birotom-brand\!content\FearTheZobieScrum\zombieicons\rip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982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!2019-Personal\birotom-brand\!content\FearTheZobieScrum\zombieicons\rip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5572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!2019-Personal\birotom-brand\!content\FearTheZobieScrum\zombieicons\rip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55726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!2019-Personal\birotom-brand\!content\FearTheZobieScrum\zombieicons\rip cop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51670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!2019-Personal\birotom-brand\!content\FearTheZobieScrum\zombieicons\rip cop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966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15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!2019-Personal\birotom-brand\!content\FearTheZobieScrum\zombieicons\zombie (2)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375" y="2153419"/>
            <a:ext cx="2990081" cy="299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66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ME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/>
              <a:t>INTRODUCE MYSELF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4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125</Words>
  <Application>Microsoft Office PowerPoint</Application>
  <PresentationFormat>On-screen Show (16:9)</PresentationFormat>
  <Paragraphs>69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Franklin Gothic Demi</vt:lpstr>
      <vt:lpstr>Franklin Gothic Book</vt:lpstr>
      <vt:lpstr>Franklin Gothic Demi Cond</vt:lpstr>
      <vt:lpstr>Office Theme</vt:lpstr>
      <vt:lpstr>PowerPoint Presentation</vt:lpstr>
      <vt:lpstr>A 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 ME  INTRODUCE MYSELF</vt:lpstr>
      <vt:lpstr>PowerPoint Presentation</vt:lpstr>
      <vt:lpstr>PowerPoint Presentation</vt:lpstr>
      <vt:lpstr>WHAT IS ZOMBIE SCRUM?</vt:lpstr>
      <vt:lpstr>PowerPoint Presentation</vt:lpstr>
      <vt:lpstr>PowerPoint Presentation</vt:lpstr>
      <vt:lpstr>PowerPoint Presentation</vt:lpstr>
      <vt:lpstr>PowerPoint Presentation</vt:lpstr>
      <vt:lpstr>EXAMPLE  #1</vt:lpstr>
      <vt:lpstr>EXAMPLE  #2</vt:lpstr>
      <vt:lpstr>EXAMPLE  #3</vt:lpstr>
      <vt:lpstr>EXAMPLE  #4</vt:lpstr>
      <vt:lpstr>EXAMPLE  #5</vt:lpstr>
      <vt:lpstr>WHY AGILE TRANSFORMATIONS FAIL?</vt:lpstr>
      <vt:lpstr>PowerPoint Presentation</vt:lpstr>
      <vt:lpstr>HOW DOES IT SPREAD?</vt:lpstr>
      <vt:lpstr>PowerPoint Presentation</vt:lpstr>
      <vt:lpstr>PowerPoint Presentation</vt:lpstr>
      <vt:lpstr>PowerPoint Presentation</vt:lpstr>
      <vt:lpstr>WHAT CAN WE DO?</vt:lpstr>
      <vt:lpstr>PowerPoint Presentation</vt:lpstr>
      <vt:lpstr>PowerPoint Presentation</vt:lpstr>
      <vt:lpstr>HOW TO GET  GREAT SCRUM MASTERS?</vt:lpstr>
      <vt:lpstr>BOOKS</vt:lpstr>
      <vt:lpstr>TRAINING</vt:lpstr>
      <vt:lpstr>PowerPoint Presentation</vt:lpstr>
      <vt:lpstr>THE AGILE BRAIN IS IMMUNE</vt:lpstr>
      <vt:lpstr>PowerPoint Presentation</vt:lpstr>
      <vt:lpstr>PowerPoint Presentation</vt:lpstr>
      <vt:lpstr>WWW.BIROTOM.COM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Biro Tamas</dc:creator>
  <cp:lastModifiedBy>Biro Tamas</cp:lastModifiedBy>
  <cp:revision>120</cp:revision>
  <dcterms:created xsi:type="dcterms:W3CDTF">2019-07-30T17:16:01Z</dcterms:created>
  <dcterms:modified xsi:type="dcterms:W3CDTF">2019-09-25T01:08:18Z</dcterms:modified>
</cp:coreProperties>
</file>