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sldIdLst>
    <p:sldId id="256" r:id="rId4"/>
    <p:sldId id="413" r:id="rId5"/>
    <p:sldId id="414" r:id="rId6"/>
    <p:sldId id="423" r:id="rId7"/>
    <p:sldId id="424" r:id="rId8"/>
    <p:sldId id="425" r:id="rId9"/>
    <p:sldId id="426" r:id="rId10"/>
    <p:sldId id="422" r:id="rId1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12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üzes Izabella" initials="TI" lastIdx="1" clrIdx="0">
    <p:extLst>
      <p:ext uri="{19B8F6BF-5375-455C-9EA6-DF929625EA0E}">
        <p15:presenceInfo xmlns:p15="http://schemas.microsoft.com/office/powerpoint/2012/main" userId="S-1-5-21-3676172176-576236805-3706606860-8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D79"/>
    <a:srgbClr val="F85A41"/>
    <a:srgbClr val="E1D751"/>
    <a:srgbClr val="C1C107"/>
    <a:srgbClr val="00CC66"/>
    <a:srgbClr val="00B09B"/>
    <a:srgbClr val="FFFFFF"/>
    <a:srgbClr val="5484B5"/>
    <a:srgbClr val="A31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92CF1-5146-3370-FE9F-85C15C6DA367}" v="513" dt="2019-09-23T08:21:31.812"/>
    <p1510:client id="{86C5B83F-5C07-4737-A695-68C07333E0F9}" v="33" dt="2019-09-23T09:34:14.783"/>
    <p1510:client id="{9A3A9F65-FA42-1860-007A-E5779D8E186F}" v="10" dt="2019-09-23T13:04:50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77711" autoAdjust="0"/>
  </p:normalViewPr>
  <p:slideViewPr>
    <p:cSldViewPr snapToGrid="0">
      <p:cViewPr varScale="1">
        <p:scale>
          <a:sx n="72" d="100"/>
          <a:sy n="72" d="100"/>
        </p:scale>
        <p:origin x="594" y="96"/>
      </p:cViewPr>
      <p:guideLst>
        <p:guide orient="horz" pos="3045"/>
        <p:guide pos="1232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daházy Gábor" userId="S::budahazyg@itware.hu::cdf189d8-cea1-423c-8d1c-6af0f7dc511f" providerId="AD" clId="Web-{9A3A9F65-FA42-1860-007A-E5779D8E186F}"/>
    <pc:docChg chg="modSld">
      <pc:chgData name="Budaházy Gábor" userId="S::budahazyg@itware.hu::cdf189d8-cea1-423c-8d1c-6af0f7dc511f" providerId="AD" clId="Web-{9A3A9F65-FA42-1860-007A-E5779D8E186F}" dt="2019-09-23T13:04:50.121" v="8" actId="1076"/>
      <pc:docMkLst>
        <pc:docMk/>
      </pc:docMkLst>
      <pc:sldChg chg="modSp">
        <pc:chgData name="Budaházy Gábor" userId="S::budahazyg@itware.hu::cdf189d8-cea1-423c-8d1c-6af0f7dc511f" providerId="AD" clId="Web-{9A3A9F65-FA42-1860-007A-E5779D8E186F}" dt="2019-09-23T13:04:50.121" v="8" actId="1076"/>
        <pc:sldMkLst>
          <pc:docMk/>
          <pc:sldMk cId="3944058727" sldId="414"/>
        </pc:sldMkLst>
        <pc:picChg chg="mod">
          <ac:chgData name="Budaházy Gábor" userId="S::budahazyg@itware.hu::cdf189d8-cea1-423c-8d1c-6af0f7dc511f" providerId="AD" clId="Web-{9A3A9F65-FA42-1860-007A-E5779D8E186F}" dt="2019-09-23T13:04:50.121" v="8" actId="1076"/>
          <ac:picMkLst>
            <pc:docMk/>
            <pc:sldMk cId="3944058727" sldId="414"/>
            <ac:picMk id="3" creationId="{F738F996-1C80-48D1-9E6C-7CB74EC23D72}"/>
          </ac:picMkLst>
        </pc:picChg>
      </pc:sldChg>
      <pc:sldChg chg="modSp">
        <pc:chgData name="Budaházy Gábor" userId="S::budahazyg@itware.hu::cdf189d8-cea1-423c-8d1c-6af0f7dc511f" providerId="AD" clId="Web-{9A3A9F65-FA42-1860-007A-E5779D8E186F}" dt="2019-09-23T13:04:01.431" v="3" actId="20577"/>
        <pc:sldMkLst>
          <pc:docMk/>
          <pc:sldMk cId="3299124057" sldId="423"/>
        </pc:sldMkLst>
        <pc:spChg chg="mod">
          <ac:chgData name="Budaházy Gábor" userId="S::budahazyg@itware.hu::cdf189d8-cea1-423c-8d1c-6af0f7dc511f" providerId="AD" clId="Web-{9A3A9F65-FA42-1860-007A-E5779D8E186F}" dt="2019-09-23T13:04:01.431" v="3" actId="20577"/>
          <ac:spMkLst>
            <pc:docMk/>
            <pc:sldMk cId="3299124057" sldId="423"/>
            <ac:spMk id="5" creationId="{DE390F92-9102-4D56-8A4C-6DDAA36AB9C6}"/>
          </ac:spMkLst>
        </pc:spChg>
      </pc:sldChg>
    </pc:docChg>
  </pc:docChgLst>
  <pc:docChgLst>
    <pc:chgData name="Budaházy Gábor" userId="S::budahazyg@itware.hu::cdf189d8-cea1-423c-8d1c-6af0f7dc511f" providerId="AD" clId="Web-{3B992CF1-5146-3370-FE9F-85C15C6DA367}"/>
    <pc:docChg chg="addSld delSld modSld sldOrd">
      <pc:chgData name="Budaházy Gábor" userId="S::budahazyg@itware.hu::cdf189d8-cea1-423c-8d1c-6af0f7dc511f" providerId="AD" clId="Web-{3B992CF1-5146-3370-FE9F-85C15C6DA367}" dt="2019-09-23T08:21:31.812" v="500" actId="1076"/>
      <pc:docMkLst>
        <pc:docMk/>
      </pc:docMkLst>
      <pc:sldChg chg="modSp">
        <pc:chgData name="Budaházy Gábor" userId="S::budahazyg@itware.hu::cdf189d8-cea1-423c-8d1c-6af0f7dc511f" providerId="AD" clId="Web-{3B992CF1-5146-3370-FE9F-85C15C6DA367}" dt="2019-09-23T08:21:31.812" v="500" actId="1076"/>
        <pc:sldMkLst>
          <pc:docMk/>
          <pc:sldMk cId="4032476198" sldId="256"/>
        </pc:sldMkLst>
        <pc:spChg chg="mod">
          <ac:chgData name="Budaházy Gábor" userId="S::budahazyg@itware.hu::cdf189d8-cea1-423c-8d1c-6af0f7dc511f" providerId="AD" clId="Web-{3B992CF1-5146-3370-FE9F-85C15C6DA367}" dt="2019-09-23T08:21:31.812" v="500" actId="1076"/>
          <ac:spMkLst>
            <pc:docMk/>
            <pc:sldMk cId="4032476198" sldId="256"/>
            <ac:spMk id="4" creationId="{D80205FE-A4A3-44A6-85DF-5F69A0377570}"/>
          </ac:spMkLst>
        </pc:spChg>
        <pc:spChg chg="mod">
          <ac:chgData name="Budaházy Gábor" userId="S::budahazyg@itware.hu::cdf189d8-cea1-423c-8d1c-6af0f7dc511f" providerId="AD" clId="Web-{3B992CF1-5146-3370-FE9F-85C15C6DA367}" dt="2019-09-23T08:20:49.953" v="493" actId="1076"/>
          <ac:spMkLst>
            <pc:docMk/>
            <pc:sldMk cId="4032476198" sldId="256"/>
            <ac:spMk id="5" creationId="{7C0E09F2-DC33-4D80-853A-AA4F19FA753E}"/>
          </ac:spMkLst>
        </pc:spChg>
        <pc:grpChg chg="mod">
          <ac:chgData name="Budaházy Gábor" userId="S::budahazyg@itware.hu::cdf189d8-cea1-423c-8d1c-6af0f7dc511f" providerId="AD" clId="Web-{3B992CF1-5146-3370-FE9F-85C15C6DA367}" dt="2019-09-23T08:20:58.468" v="494" actId="14100"/>
          <ac:grpSpMkLst>
            <pc:docMk/>
            <pc:sldMk cId="4032476198" sldId="256"/>
            <ac:grpSpMk id="3" creationId="{00000000-0000-0000-0000-000000000000}"/>
          </ac:grpSpMkLst>
        </pc:grpChg>
      </pc:sldChg>
      <pc:sldChg chg="del">
        <pc:chgData name="Budaházy Gábor" userId="S::budahazyg@itware.hu::cdf189d8-cea1-423c-8d1c-6af0f7dc511f" providerId="AD" clId="Web-{3B992CF1-5146-3370-FE9F-85C15C6DA367}" dt="2019-09-23T08:17:33.530" v="430"/>
        <pc:sldMkLst>
          <pc:docMk/>
          <pc:sldMk cId="5330784" sldId="375"/>
        </pc:sldMkLst>
      </pc:sldChg>
      <pc:sldChg chg="delSp modSp">
        <pc:chgData name="Budaházy Gábor" userId="S::budahazyg@itware.hu::cdf189d8-cea1-423c-8d1c-6af0f7dc511f" providerId="AD" clId="Web-{3B992CF1-5146-3370-FE9F-85C15C6DA367}" dt="2019-09-23T08:06:28.869" v="176" actId="20577"/>
        <pc:sldMkLst>
          <pc:docMk/>
          <pc:sldMk cId="1390148903" sldId="413"/>
        </pc:sldMkLst>
        <pc:spChg chg="mod">
          <ac:chgData name="Budaházy Gábor" userId="S::budahazyg@itware.hu::cdf189d8-cea1-423c-8d1c-6af0f7dc511f" providerId="AD" clId="Web-{3B992CF1-5146-3370-FE9F-85C15C6DA367}" dt="2019-09-23T08:03:35.119" v="124" actId="20577"/>
          <ac:spMkLst>
            <pc:docMk/>
            <pc:sldMk cId="1390148903" sldId="413"/>
            <ac:spMk id="5" creationId="{DE390F92-9102-4D56-8A4C-6DDAA36AB9C6}"/>
          </ac:spMkLst>
        </pc:spChg>
        <pc:spChg chg="mod">
          <ac:chgData name="Budaházy Gábor" userId="S::budahazyg@itware.hu::cdf189d8-cea1-423c-8d1c-6af0f7dc511f" providerId="AD" clId="Web-{3B992CF1-5146-3370-FE9F-85C15C6DA367}" dt="2019-09-23T08:06:28.869" v="176" actId="20577"/>
          <ac:spMkLst>
            <pc:docMk/>
            <pc:sldMk cId="1390148903" sldId="413"/>
            <ac:spMk id="36" creationId="{7ED26904-2B42-E241-B6D7-0A4EF6F81E6E}"/>
          </ac:spMkLst>
        </pc:spChg>
        <pc:grpChg chg="del">
          <ac:chgData name="Budaházy Gábor" userId="S::budahazyg@itware.hu::cdf189d8-cea1-423c-8d1c-6af0f7dc511f" providerId="AD" clId="Web-{3B992CF1-5146-3370-FE9F-85C15C6DA367}" dt="2019-09-23T08:06:07.791" v="172"/>
          <ac:grpSpMkLst>
            <pc:docMk/>
            <pc:sldMk cId="1390148903" sldId="413"/>
            <ac:grpSpMk id="161" creationId="{C15AC9C9-110E-4566-8CFB-ACFB4CADD65F}"/>
          </ac:grpSpMkLst>
        </pc:grpChg>
      </pc:sldChg>
      <pc:sldChg chg="addSp delSp modSp">
        <pc:chgData name="Budaházy Gábor" userId="S::budahazyg@itware.hu::cdf189d8-cea1-423c-8d1c-6af0f7dc511f" providerId="AD" clId="Web-{3B992CF1-5146-3370-FE9F-85C15C6DA367}" dt="2019-09-23T08:07:58.586" v="211" actId="1076"/>
        <pc:sldMkLst>
          <pc:docMk/>
          <pc:sldMk cId="3944058727" sldId="414"/>
        </pc:sldMkLst>
        <pc:spChg chg="mod">
          <ac:chgData name="Budaházy Gábor" userId="S::budahazyg@itware.hu::cdf189d8-cea1-423c-8d1c-6af0f7dc511f" providerId="AD" clId="Web-{3B992CF1-5146-3370-FE9F-85C15C6DA367}" dt="2019-09-23T08:07:12.913" v="202" actId="20577"/>
          <ac:spMkLst>
            <pc:docMk/>
            <pc:sldMk cId="3944058727" sldId="414"/>
            <ac:spMk id="5" creationId="{DE390F92-9102-4D56-8A4C-6DDAA36AB9C6}"/>
          </ac:spMkLst>
        </pc:spChg>
        <pc:spChg chg="del">
          <ac:chgData name="Budaházy Gábor" userId="S::budahazyg@itware.hu::cdf189d8-cea1-423c-8d1c-6af0f7dc511f" providerId="AD" clId="Web-{3B992CF1-5146-3370-FE9F-85C15C6DA367}" dt="2019-09-23T08:07:25.329" v="205"/>
          <ac:spMkLst>
            <pc:docMk/>
            <pc:sldMk cId="3944058727" sldId="414"/>
            <ac:spMk id="36" creationId="{7ED26904-2B42-E241-B6D7-0A4EF6F81E6E}"/>
          </ac:spMkLst>
        </pc:spChg>
        <pc:grpChg chg="del">
          <ac:chgData name="Budaházy Gábor" userId="S::budahazyg@itware.hu::cdf189d8-cea1-423c-8d1c-6af0f7dc511f" providerId="AD" clId="Web-{3B992CF1-5146-3370-FE9F-85C15C6DA367}" dt="2019-09-23T08:07:20.198" v="204"/>
          <ac:grpSpMkLst>
            <pc:docMk/>
            <pc:sldMk cId="3944058727" sldId="414"/>
            <ac:grpSpMk id="9" creationId="{618EFF56-BAF1-40E5-B6DB-DC04DC6F624D}"/>
          </ac:grpSpMkLst>
        </pc:grpChg>
        <pc:picChg chg="add mod">
          <ac:chgData name="Budaházy Gábor" userId="S::budahazyg@itware.hu::cdf189d8-cea1-423c-8d1c-6af0f7dc511f" providerId="AD" clId="Web-{3B992CF1-5146-3370-FE9F-85C15C6DA367}" dt="2019-09-23T08:07:58.586" v="211" actId="1076"/>
          <ac:picMkLst>
            <pc:docMk/>
            <pc:sldMk cId="3944058727" sldId="414"/>
            <ac:picMk id="3" creationId="{F738F996-1C80-48D1-9E6C-7CB74EC23D72}"/>
          </ac:picMkLst>
        </pc:picChg>
      </pc:sldChg>
      <pc:sldChg chg="del">
        <pc:chgData name="Budaházy Gábor" userId="S::budahazyg@itware.hu::cdf189d8-cea1-423c-8d1c-6af0f7dc511f" providerId="AD" clId="Web-{3B992CF1-5146-3370-FE9F-85C15C6DA367}" dt="2019-09-23T08:17:27.749" v="428"/>
        <pc:sldMkLst>
          <pc:docMk/>
          <pc:sldMk cId="3826732193" sldId="415"/>
        </pc:sldMkLst>
      </pc:sldChg>
      <pc:sldChg chg="del">
        <pc:chgData name="Budaházy Gábor" userId="S::budahazyg@itware.hu::cdf189d8-cea1-423c-8d1c-6af0f7dc511f" providerId="AD" clId="Web-{3B992CF1-5146-3370-FE9F-85C15C6DA367}" dt="2019-09-23T08:17:27.764" v="429"/>
        <pc:sldMkLst>
          <pc:docMk/>
          <pc:sldMk cId="1078039345" sldId="416"/>
        </pc:sldMkLst>
      </pc:sldChg>
      <pc:sldChg chg="del">
        <pc:chgData name="Budaházy Gábor" userId="S::budahazyg@itware.hu::cdf189d8-cea1-423c-8d1c-6af0f7dc511f" providerId="AD" clId="Web-{3B992CF1-5146-3370-FE9F-85C15C6DA367}" dt="2019-09-23T08:17:33.546" v="435"/>
        <pc:sldMkLst>
          <pc:docMk/>
          <pc:sldMk cId="703606369" sldId="417"/>
        </pc:sldMkLst>
      </pc:sldChg>
      <pc:sldChg chg="del">
        <pc:chgData name="Budaházy Gábor" userId="S::budahazyg@itware.hu::cdf189d8-cea1-423c-8d1c-6af0f7dc511f" providerId="AD" clId="Web-{3B992CF1-5146-3370-FE9F-85C15C6DA367}" dt="2019-09-23T08:17:33.546" v="434"/>
        <pc:sldMkLst>
          <pc:docMk/>
          <pc:sldMk cId="2705004210" sldId="418"/>
        </pc:sldMkLst>
      </pc:sldChg>
      <pc:sldChg chg="del">
        <pc:chgData name="Budaházy Gábor" userId="S::budahazyg@itware.hu::cdf189d8-cea1-423c-8d1c-6af0f7dc511f" providerId="AD" clId="Web-{3B992CF1-5146-3370-FE9F-85C15C6DA367}" dt="2019-09-23T08:17:33.546" v="433"/>
        <pc:sldMkLst>
          <pc:docMk/>
          <pc:sldMk cId="2000556579" sldId="419"/>
        </pc:sldMkLst>
      </pc:sldChg>
      <pc:sldChg chg="del">
        <pc:chgData name="Budaházy Gábor" userId="S::budahazyg@itware.hu::cdf189d8-cea1-423c-8d1c-6af0f7dc511f" providerId="AD" clId="Web-{3B992CF1-5146-3370-FE9F-85C15C6DA367}" dt="2019-09-23T08:17:33.530" v="431"/>
        <pc:sldMkLst>
          <pc:docMk/>
          <pc:sldMk cId="3857386152" sldId="420"/>
        </pc:sldMkLst>
      </pc:sldChg>
      <pc:sldChg chg="del">
        <pc:chgData name="Budaházy Gábor" userId="S::budahazyg@itware.hu::cdf189d8-cea1-423c-8d1c-6af0f7dc511f" providerId="AD" clId="Web-{3B992CF1-5146-3370-FE9F-85C15C6DA367}" dt="2019-09-23T08:17:33.530" v="432"/>
        <pc:sldMkLst>
          <pc:docMk/>
          <pc:sldMk cId="1746243103" sldId="421"/>
        </pc:sldMkLst>
      </pc:sldChg>
      <pc:sldChg chg="addSp delSp modSp">
        <pc:chgData name="Budaházy Gábor" userId="S::budahazyg@itware.hu::cdf189d8-cea1-423c-8d1c-6af0f7dc511f" providerId="AD" clId="Web-{3B992CF1-5146-3370-FE9F-85C15C6DA367}" dt="2019-09-23T08:19:10.343" v="480" actId="1076"/>
        <pc:sldMkLst>
          <pc:docMk/>
          <pc:sldMk cId="2579572553" sldId="422"/>
        </pc:sldMkLst>
        <pc:spChg chg="mod">
          <ac:chgData name="Budaházy Gábor" userId="S::budahazyg@itware.hu::cdf189d8-cea1-423c-8d1c-6af0f7dc511f" providerId="AD" clId="Web-{3B992CF1-5146-3370-FE9F-85C15C6DA367}" dt="2019-09-23T08:19:10.312" v="478" actId="1076"/>
          <ac:spMkLst>
            <pc:docMk/>
            <pc:sldMk cId="2579572553" sldId="422"/>
            <ac:spMk id="68" creationId="{41087C4F-75DD-40A6-8264-B65173C4C319}"/>
          </ac:spMkLst>
        </pc:spChg>
        <pc:spChg chg="mod">
          <ac:chgData name="Budaházy Gábor" userId="S::budahazyg@itware.hu::cdf189d8-cea1-423c-8d1c-6af0f7dc511f" providerId="AD" clId="Web-{3B992CF1-5146-3370-FE9F-85C15C6DA367}" dt="2019-09-23T08:19:10.327" v="479" actId="1076"/>
          <ac:spMkLst>
            <pc:docMk/>
            <pc:sldMk cId="2579572553" sldId="422"/>
            <ac:spMk id="69" creationId="{D4D04E77-9289-47C2-AC02-2E47740B1355}"/>
          </ac:spMkLst>
        </pc:spChg>
        <pc:spChg chg="mod">
          <ac:chgData name="Budaházy Gábor" userId="S::budahazyg@itware.hu::cdf189d8-cea1-423c-8d1c-6af0f7dc511f" providerId="AD" clId="Web-{3B992CF1-5146-3370-FE9F-85C15C6DA367}" dt="2019-09-23T08:19:10.343" v="480" actId="1076"/>
          <ac:spMkLst>
            <pc:docMk/>
            <pc:sldMk cId="2579572553" sldId="422"/>
            <ac:spMk id="71" creationId="{3D8E9FF0-946F-4570-B49C-5CD757DE9213}"/>
          </ac:spMkLst>
        </pc:spChg>
        <pc:spChg chg="del">
          <ac:chgData name="Budaházy Gábor" userId="S::budahazyg@itware.hu::cdf189d8-cea1-423c-8d1c-6af0f7dc511f" providerId="AD" clId="Web-{3B992CF1-5146-3370-FE9F-85C15C6DA367}" dt="2019-09-23T08:18:46.686" v="475"/>
          <ac:spMkLst>
            <pc:docMk/>
            <pc:sldMk cId="2579572553" sldId="422"/>
            <ac:spMk id="72" creationId="{43A7B57C-0544-4B2A-B8DA-083A5C5D28C6}"/>
          </ac:spMkLst>
        </pc:spChg>
        <pc:picChg chg="add del">
          <ac:chgData name="Budaházy Gábor" userId="S::budahazyg@itware.hu::cdf189d8-cea1-423c-8d1c-6af0f7dc511f" providerId="AD" clId="Web-{3B992CF1-5146-3370-FE9F-85C15C6DA367}" dt="2019-09-23T08:18:53.311" v="477"/>
          <ac:picMkLst>
            <pc:docMk/>
            <pc:sldMk cId="2579572553" sldId="422"/>
            <ac:picMk id="41" creationId="{544E6551-E6C3-46CA-A77B-A156A053D4E6}"/>
          </ac:picMkLst>
        </pc:picChg>
      </pc:sldChg>
      <pc:sldChg chg="addSp delSp modSp add replId">
        <pc:chgData name="Budaházy Gábor" userId="S::budahazyg@itware.hu::cdf189d8-cea1-423c-8d1c-6af0f7dc511f" providerId="AD" clId="Web-{3B992CF1-5146-3370-FE9F-85C15C6DA367}" dt="2019-09-23T08:09:35.309" v="226" actId="1076"/>
        <pc:sldMkLst>
          <pc:docMk/>
          <pc:sldMk cId="3299124057" sldId="423"/>
        </pc:sldMkLst>
        <pc:spChg chg="mod">
          <ac:chgData name="Budaházy Gábor" userId="S::budahazyg@itware.hu::cdf189d8-cea1-423c-8d1c-6af0f7dc511f" providerId="AD" clId="Web-{3B992CF1-5146-3370-FE9F-85C15C6DA367}" dt="2019-09-23T08:08:46.997" v="217" actId="20577"/>
          <ac:spMkLst>
            <pc:docMk/>
            <pc:sldMk cId="3299124057" sldId="423"/>
            <ac:spMk id="5" creationId="{DE390F92-9102-4D56-8A4C-6DDAA36AB9C6}"/>
          </ac:spMkLst>
        </pc:spChg>
        <pc:picChg chg="del">
          <ac:chgData name="Budaházy Gábor" userId="S::budahazyg@itware.hu::cdf189d8-cea1-423c-8d1c-6af0f7dc511f" providerId="AD" clId="Web-{3B992CF1-5146-3370-FE9F-85C15C6DA367}" dt="2019-09-23T08:08:51.497" v="220"/>
          <ac:picMkLst>
            <pc:docMk/>
            <pc:sldMk cId="3299124057" sldId="423"/>
            <ac:picMk id="3" creationId="{F738F996-1C80-48D1-9E6C-7CB74EC23D72}"/>
          </ac:picMkLst>
        </pc:picChg>
        <pc:picChg chg="add mod">
          <ac:chgData name="Budaházy Gábor" userId="S::budahazyg@itware.hu::cdf189d8-cea1-423c-8d1c-6af0f7dc511f" providerId="AD" clId="Web-{3B992CF1-5146-3370-FE9F-85C15C6DA367}" dt="2019-09-23T08:09:35.309" v="226" actId="1076"/>
          <ac:picMkLst>
            <pc:docMk/>
            <pc:sldMk cId="3299124057" sldId="423"/>
            <ac:picMk id="4" creationId="{01548CFA-C3DF-4962-BAA1-D5F8AC65D7DC}"/>
          </ac:picMkLst>
        </pc:picChg>
      </pc:sldChg>
      <pc:sldChg chg="addSp delSp modSp add replId">
        <pc:chgData name="Budaházy Gábor" userId="S::budahazyg@itware.hu::cdf189d8-cea1-423c-8d1c-6af0f7dc511f" providerId="AD" clId="Web-{3B992CF1-5146-3370-FE9F-85C15C6DA367}" dt="2019-09-23T08:11:04.388" v="244" actId="14100"/>
        <pc:sldMkLst>
          <pc:docMk/>
          <pc:sldMk cId="2050754294" sldId="424"/>
        </pc:sldMkLst>
        <pc:spChg chg="mod">
          <ac:chgData name="Budaházy Gábor" userId="S::budahazyg@itware.hu::cdf189d8-cea1-423c-8d1c-6af0f7dc511f" providerId="AD" clId="Web-{3B992CF1-5146-3370-FE9F-85C15C6DA367}" dt="2019-09-23T08:10:42.247" v="237" actId="20577"/>
          <ac:spMkLst>
            <pc:docMk/>
            <pc:sldMk cId="2050754294" sldId="424"/>
            <ac:spMk id="5" creationId="{DE390F92-9102-4D56-8A4C-6DDAA36AB9C6}"/>
          </ac:spMkLst>
        </pc:spChg>
        <pc:picChg chg="add mod">
          <ac:chgData name="Budaházy Gábor" userId="S::budahazyg@itware.hu::cdf189d8-cea1-423c-8d1c-6af0f7dc511f" providerId="AD" clId="Web-{3B992CF1-5146-3370-FE9F-85C15C6DA367}" dt="2019-09-23T08:11:04.388" v="244" actId="14100"/>
          <ac:picMkLst>
            <pc:docMk/>
            <pc:sldMk cId="2050754294" sldId="424"/>
            <ac:picMk id="3" creationId="{FB4527AF-8ACB-484B-8990-BB667103D9E6}"/>
          </ac:picMkLst>
        </pc:picChg>
        <pc:picChg chg="del">
          <ac:chgData name="Budaházy Gábor" userId="S::budahazyg@itware.hu::cdf189d8-cea1-423c-8d1c-6af0f7dc511f" providerId="AD" clId="Web-{3B992CF1-5146-3370-FE9F-85C15C6DA367}" dt="2019-09-23T08:10:44.091" v="239"/>
          <ac:picMkLst>
            <pc:docMk/>
            <pc:sldMk cId="2050754294" sldId="424"/>
            <ac:picMk id="4" creationId="{01548CFA-C3DF-4962-BAA1-D5F8AC65D7DC}"/>
          </ac:picMkLst>
        </pc:picChg>
      </pc:sldChg>
      <pc:sldChg chg="addSp delSp modSp add replId">
        <pc:chgData name="Budaházy Gábor" userId="S::budahazyg@itware.hu::cdf189d8-cea1-423c-8d1c-6af0f7dc511f" providerId="AD" clId="Web-{3B992CF1-5146-3370-FE9F-85C15C6DA367}" dt="2019-09-23T08:12:09.826" v="252" actId="14100"/>
        <pc:sldMkLst>
          <pc:docMk/>
          <pc:sldMk cId="1701431345" sldId="425"/>
        </pc:sldMkLst>
        <pc:picChg chg="del">
          <ac:chgData name="Budaházy Gábor" userId="S::budahazyg@itware.hu::cdf189d8-cea1-423c-8d1c-6af0f7dc511f" providerId="AD" clId="Web-{3B992CF1-5146-3370-FE9F-85C15C6DA367}" dt="2019-09-23T08:11:44.622" v="246"/>
          <ac:picMkLst>
            <pc:docMk/>
            <pc:sldMk cId="1701431345" sldId="425"/>
            <ac:picMk id="3" creationId="{FB4527AF-8ACB-484B-8990-BB667103D9E6}"/>
          </ac:picMkLst>
        </pc:picChg>
        <pc:picChg chg="add mod">
          <ac:chgData name="Budaházy Gábor" userId="S::budahazyg@itware.hu::cdf189d8-cea1-423c-8d1c-6af0f7dc511f" providerId="AD" clId="Web-{3B992CF1-5146-3370-FE9F-85C15C6DA367}" dt="2019-09-23T08:12:09.826" v="252" actId="14100"/>
          <ac:picMkLst>
            <pc:docMk/>
            <pc:sldMk cId="1701431345" sldId="425"/>
            <ac:picMk id="4" creationId="{2DF84788-E97E-4733-81C8-ED5DF00471D8}"/>
          </ac:picMkLst>
        </pc:picChg>
      </pc:sldChg>
      <pc:sldChg chg="modSp add ord replId">
        <pc:chgData name="Budaházy Gábor" userId="S::budahazyg@itware.hu::cdf189d8-cea1-423c-8d1c-6af0f7dc511f" providerId="AD" clId="Web-{3B992CF1-5146-3370-FE9F-85C15C6DA367}" dt="2019-09-23T08:17:15.514" v="425" actId="20577"/>
        <pc:sldMkLst>
          <pc:docMk/>
          <pc:sldMk cId="2600382229" sldId="426"/>
        </pc:sldMkLst>
        <pc:spChg chg="mod">
          <ac:chgData name="Budaházy Gábor" userId="S::budahazyg@itware.hu::cdf189d8-cea1-423c-8d1c-6af0f7dc511f" providerId="AD" clId="Web-{3B992CF1-5146-3370-FE9F-85C15C6DA367}" dt="2019-09-23T08:13:18.154" v="260" actId="20577"/>
          <ac:spMkLst>
            <pc:docMk/>
            <pc:sldMk cId="2600382229" sldId="426"/>
            <ac:spMk id="5" creationId="{DE390F92-9102-4D56-8A4C-6DDAA36AB9C6}"/>
          </ac:spMkLst>
        </pc:spChg>
        <pc:spChg chg="mod">
          <ac:chgData name="Budaházy Gábor" userId="S::budahazyg@itware.hu::cdf189d8-cea1-423c-8d1c-6af0f7dc511f" providerId="AD" clId="Web-{3B992CF1-5146-3370-FE9F-85C15C6DA367}" dt="2019-09-23T08:17:15.514" v="425" actId="20577"/>
          <ac:spMkLst>
            <pc:docMk/>
            <pc:sldMk cId="2600382229" sldId="426"/>
            <ac:spMk id="36" creationId="{7ED26904-2B42-E241-B6D7-0A4EF6F81E6E}"/>
          </ac:spMkLst>
        </pc:spChg>
      </pc:sldChg>
    </pc:docChg>
  </pc:docChgLst>
  <pc:docChgLst>
    <pc:chgData name="Vendégfelhasználó" userId="S::urn:spo:anon#9dafa86224563eaadb0fa7fa24461f07ba7d76ca76dd06ff738f08f1d2fb6ad3::" providerId="AD" clId="Web-{86C5B83F-5C07-4737-A695-68C07333E0F9}"/>
    <pc:docChg chg="modSld">
      <pc:chgData name="Vendégfelhasználó" userId="S::urn:spo:anon#9dafa86224563eaadb0fa7fa24461f07ba7d76ca76dd06ff738f08f1d2fb6ad3::" providerId="AD" clId="Web-{86C5B83F-5C07-4737-A695-68C07333E0F9}" dt="2019-09-23T09:34:14.783" v="28"/>
      <pc:docMkLst>
        <pc:docMk/>
      </pc:docMkLst>
      <pc:sldChg chg="modSp">
        <pc:chgData name="Vendégfelhasználó" userId="S::urn:spo:anon#9dafa86224563eaadb0fa7fa24461f07ba7d76ca76dd06ff738f08f1d2fb6ad3::" providerId="AD" clId="Web-{86C5B83F-5C07-4737-A695-68C07333E0F9}" dt="2019-09-23T09:08:52.219" v="1" actId="1076"/>
        <pc:sldMkLst>
          <pc:docMk/>
          <pc:sldMk cId="4032476198" sldId="256"/>
        </pc:sldMkLst>
        <pc:spChg chg="mod">
          <ac:chgData name="Vendégfelhasználó" userId="S::urn:spo:anon#9dafa86224563eaadb0fa7fa24461f07ba7d76ca76dd06ff738f08f1d2fb6ad3::" providerId="AD" clId="Web-{86C5B83F-5C07-4737-A695-68C07333E0F9}" dt="2019-09-23T09:08:45.453" v="0" actId="1076"/>
          <ac:spMkLst>
            <pc:docMk/>
            <pc:sldMk cId="4032476198" sldId="256"/>
            <ac:spMk id="5" creationId="{7C0E09F2-DC33-4D80-853A-AA4F19FA753E}"/>
          </ac:spMkLst>
        </pc:spChg>
        <pc:grpChg chg="mod">
          <ac:chgData name="Vendégfelhasználó" userId="S::urn:spo:anon#9dafa86224563eaadb0fa7fa24461f07ba7d76ca76dd06ff738f08f1d2fb6ad3::" providerId="AD" clId="Web-{86C5B83F-5C07-4737-A695-68C07333E0F9}" dt="2019-09-23T09:08:52.219" v="1" actId="1076"/>
          <ac:grpSpMkLst>
            <pc:docMk/>
            <pc:sldMk cId="4032476198" sldId="256"/>
            <ac:grpSpMk id="3" creationId="{00000000-0000-0000-0000-000000000000}"/>
          </ac:grpSpMkLst>
        </pc:grpChg>
      </pc:sldChg>
      <pc:sldChg chg="addSp delSp modSp">
        <pc:chgData name="Vendégfelhasználó" userId="S::urn:spo:anon#9dafa86224563eaadb0fa7fa24461f07ba7d76ca76dd06ff738f08f1d2fb6ad3::" providerId="AD" clId="Web-{86C5B83F-5C07-4737-A695-68C07333E0F9}" dt="2019-09-23T09:34:14.783" v="28"/>
        <pc:sldMkLst>
          <pc:docMk/>
          <pc:sldMk cId="3944058727" sldId="414"/>
        </pc:sldMkLst>
        <pc:picChg chg="add del">
          <ac:chgData name="Vendégfelhasználó" userId="S::urn:spo:anon#9dafa86224563eaadb0fa7fa24461f07ba7d76ca76dd06ff738f08f1d2fb6ad3::" providerId="AD" clId="Web-{86C5B83F-5C07-4737-A695-68C07333E0F9}" dt="2019-09-23T09:24:08.993" v="5"/>
          <ac:picMkLst>
            <pc:docMk/>
            <pc:sldMk cId="3944058727" sldId="414"/>
            <ac:picMk id="3" creationId="{F738F996-1C80-48D1-9E6C-7CB74EC23D72}"/>
          </ac:picMkLst>
        </pc:picChg>
        <pc:picChg chg="add del mod">
          <ac:chgData name="Vendégfelhasználó" userId="S::urn:spo:anon#9dafa86224563eaadb0fa7fa24461f07ba7d76ca76dd06ff738f08f1d2fb6ad3::" providerId="AD" clId="Web-{86C5B83F-5C07-4737-A695-68C07333E0F9}" dt="2019-09-23T09:34:14.158" v="27"/>
          <ac:picMkLst>
            <pc:docMk/>
            <pc:sldMk cId="3944058727" sldId="414"/>
            <ac:picMk id="4" creationId="{C157D571-E76B-48CF-9FC0-7297F6DD8237}"/>
          </ac:picMkLst>
        </pc:picChg>
        <pc:picChg chg="add del mod">
          <ac:chgData name="Vendégfelhasználó" userId="S::urn:spo:anon#9dafa86224563eaadb0fa7fa24461f07ba7d76ca76dd06ff738f08f1d2fb6ad3::" providerId="AD" clId="Web-{86C5B83F-5C07-4737-A695-68C07333E0F9}" dt="2019-09-23T09:24:44.108" v="16"/>
          <ac:picMkLst>
            <pc:docMk/>
            <pc:sldMk cId="3944058727" sldId="414"/>
            <ac:picMk id="7" creationId="{19966C7F-D37A-473D-80A5-06FECF4F93A8}"/>
          </ac:picMkLst>
        </pc:picChg>
        <pc:picChg chg="add del mod">
          <ac:chgData name="Vendégfelhasználó" userId="S::urn:spo:anon#9dafa86224563eaadb0fa7fa24461f07ba7d76ca76dd06ff738f08f1d2fb6ad3::" providerId="AD" clId="Web-{86C5B83F-5C07-4737-A695-68C07333E0F9}" dt="2019-09-23T09:34:13.268" v="26"/>
          <ac:picMkLst>
            <pc:docMk/>
            <pc:sldMk cId="3944058727" sldId="414"/>
            <ac:picMk id="9" creationId="{93138D0C-9040-401B-B90F-CE807F552058}"/>
          </ac:picMkLst>
        </pc:picChg>
        <pc:picChg chg="add del mod">
          <ac:chgData name="Vendégfelhasználó" userId="S::urn:spo:anon#9dafa86224563eaadb0fa7fa24461f07ba7d76ca76dd06ff738f08f1d2fb6ad3::" providerId="AD" clId="Web-{86C5B83F-5C07-4737-A695-68C07333E0F9}" dt="2019-09-23T09:34:14.783" v="28"/>
          <ac:picMkLst>
            <pc:docMk/>
            <pc:sldMk cId="3944058727" sldId="414"/>
            <ac:picMk id="11" creationId="{2A0BE383-5262-4B76-9253-0E45510C636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B0F2-4071-784C-A87A-6A84851216EB}" type="datetimeFigureOut">
              <a:rPr lang="hu-HU" smtClean="0"/>
              <a:t>2019. 09. 23.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95CB-E7B7-4B43-82A0-31625643FE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77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95CB-E7B7-4B43-82A0-31625643FED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55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Return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dead</a:t>
            </a:r>
            <a:r>
              <a:rPr lang="hu-HU" baseline="0" dirty="0"/>
              <a:t>: </a:t>
            </a:r>
            <a:r>
              <a:rPr lang="hu-HU" dirty="0" err="1"/>
              <a:t>Record</a:t>
            </a:r>
            <a:r>
              <a:rPr lang="hu-HU" dirty="0"/>
              <a:t> and </a:t>
            </a:r>
            <a:r>
              <a:rPr lang="hu-HU" dirty="0" err="1"/>
              <a:t>Playback</a:t>
            </a:r>
            <a:r>
              <a:rPr lang="hu-HU" dirty="0"/>
              <a:t>, </a:t>
            </a:r>
            <a:r>
              <a:rPr lang="hu-HU" dirty="0" err="1"/>
              <a:t>Selenium</a:t>
            </a:r>
            <a:r>
              <a:rPr lang="hu-HU" baseline="0" dirty="0"/>
              <a:t> UI, </a:t>
            </a:r>
            <a:r>
              <a:rPr lang="hu-HU" baseline="0" dirty="0" err="1"/>
              <a:t>Cucumber</a:t>
            </a:r>
            <a:endParaRPr lang="hu-HU" baseline="0" dirty="0"/>
          </a:p>
          <a:p>
            <a:r>
              <a:rPr lang="hu-HU" baseline="0" dirty="0" err="1"/>
              <a:t>Con-mans</a:t>
            </a:r>
            <a:r>
              <a:rPr lang="hu-HU" baseline="0" dirty="0"/>
              <a:t>: A </a:t>
            </a:r>
            <a:r>
              <a:rPr lang="hu-HU" baseline="0" dirty="0" err="1"/>
              <a:t>lot</a:t>
            </a:r>
            <a:r>
              <a:rPr lang="hu-HU" baseline="0" dirty="0"/>
              <a:t> of </a:t>
            </a:r>
            <a:r>
              <a:rPr lang="hu-HU" baseline="0" dirty="0" err="1"/>
              <a:t>people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selling</a:t>
            </a:r>
            <a:r>
              <a:rPr lang="hu-HU" baseline="0" dirty="0"/>
              <a:t> </a:t>
            </a:r>
            <a:r>
              <a:rPr lang="hu-HU" baseline="0" dirty="0" err="1"/>
              <a:t>snake</a:t>
            </a:r>
            <a:r>
              <a:rPr lang="hu-HU" baseline="0" dirty="0"/>
              <a:t> </a:t>
            </a:r>
            <a:r>
              <a:rPr lang="hu-HU" baseline="0" dirty="0" err="1"/>
              <a:t>oil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both</a:t>
            </a:r>
            <a:r>
              <a:rPr lang="hu-HU" baseline="0" dirty="0"/>
              <a:t> Test </a:t>
            </a:r>
            <a:r>
              <a:rPr lang="hu-HU" baseline="0" dirty="0" err="1"/>
              <a:t>Automation</a:t>
            </a:r>
            <a:r>
              <a:rPr lang="hu-HU" baseline="0" dirty="0"/>
              <a:t> and AI</a:t>
            </a:r>
          </a:p>
          <a:p>
            <a:r>
              <a:rPr lang="hu-HU" baseline="0" dirty="0" err="1"/>
              <a:t>Fragmentation</a:t>
            </a:r>
            <a:r>
              <a:rPr lang="hu-HU" baseline="0" dirty="0"/>
              <a:t>: </a:t>
            </a:r>
            <a:r>
              <a:rPr lang="hu-HU" baseline="0" dirty="0" err="1"/>
              <a:t>Everyone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done</a:t>
            </a:r>
            <a:r>
              <a:rPr lang="hu-HU" baseline="0" dirty="0"/>
              <a:t> </a:t>
            </a:r>
            <a:r>
              <a:rPr lang="hu-HU" baseline="0" dirty="0" err="1"/>
              <a:t>their</a:t>
            </a:r>
            <a:r>
              <a:rPr lang="hu-HU" baseline="0" dirty="0"/>
              <a:t> </a:t>
            </a:r>
            <a:r>
              <a:rPr lang="hu-HU" baseline="0" dirty="0" err="1"/>
              <a:t>own</a:t>
            </a:r>
            <a:r>
              <a:rPr lang="hu-HU" baseline="0" dirty="0"/>
              <a:t> </a:t>
            </a:r>
            <a:r>
              <a:rPr lang="hu-HU" baseline="0" dirty="0" err="1"/>
              <a:t>tools</a:t>
            </a:r>
            <a:r>
              <a:rPr lang="hu-HU" baseline="0" dirty="0"/>
              <a:t>, JS </a:t>
            </a:r>
            <a:r>
              <a:rPr lang="hu-HU" baseline="0" dirty="0" err="1"/>
              <a:t>Ecosystem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95CB-E7B7-4B43-82A0-31625643FED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85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Return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dead</a:t>
            </a:r>
            <a:r>
              <a:rPr lang="hu-HU" baseline="0" dirty="0"/>
              <a:t>: </a:t>
            </a:r>
            <a:r>
              <a:rPr lang="hu-HU" dirty="0" err="1"/>
              <a:t>Record</a:t>
            </a:r>
            <a:r>
              <a:rPr lang="hu-HU" dirty="0"/>
              <a:t> and </a:t>
            </a:r>
            <a:r>
              <a:rPr lang="hu-HU" dirty="0" err="1"/>
              <a:t>Playback</a:t>
            </a:r>
            <a:r>
              <a:rPr lang="hu-HU" dirty="0"/>
              <a:t>, </a:t>
            </a:r>
            <a:r>
              <a:rPr lang="hu-HU" dirty="0" err="1"/>
              <a:t>Selenium</a:t>
            </a:r>
            <a:r>
              <a:rPr lang="hu-HU" baseline="0" dirty="0"/>
              <a:t> UI, </a:t>
            </a:r>
            <a:r>
              <a:rPr lang="hu-HU" baseline="0" dirty="0" err="1"/>
              <a:t>Cucumber</a:t>
            </a:r>
            <a:endParaRPr lang="hu-HU" baseline="0" dirty="0"/>
          </a:p>
          <a:p>
            <a:r>
              <a:rPr lang="hu-HU" baseline="0" dirty="0" err="1"/>
              <a:t>Con-mans</a:t>
            </a:r>
            <a:r>
              <a:rPr lang="hu-HU" baseline="0" dirty="0"/>
              <a:t>: A </a:t>
            </a:r>
            <a:r>
              <a:rPr lang="hu-HU" baseline="0" dirty="0" err="1"/>
              <a:t>lot</a:t>
            </a:r>
            <a:r>
              <a:rPr lang="hu-HU" baseline="0" dirty="0"/>
              <a:t> of </a:t>
            </a:r>
            <a:r>
              <a:rPr lang="hu-HU" baseline="0" dirty="0" err="1"/>
              <a:t>people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selling</a:t>
            </a:r>
            <a:r>
              <a:rPr lang="hu-HU" baseline="0" dirty="0"/>
              <a:t> </a:t>
            </a:r>
            <a:r>
              <a:rPr lang="hu-HU" baseline="0" dirty="0" err="1"/>
              <a:t>snake</a:t>
            </a:r>
            <a:r>
              <a:rPr lang="hu-HU" baseline="0" dirty="0"/>
              <a:t> </a:t>
            </a:r>
            <a:r>
              <a:rPr lang="hu-HU" baseline="0" dirty="0" err="1"/>
              <a:t>oil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both</a:t>
            </a:r>
            <a:r>
              <a:rPr lang="hu-HU" baseline="0" dirty="0"/>
              <a:t> Test </a:t>
            </a:r>
            <a:r>
              <a:rPr lang="hu-HU" baseline="0" dirty="0" err="1"/>
              <a:t>Automation</a:t>
            </a:r>
            <a:r>
              <a:rPr lang="hu-HU" baseline="0" dirty="0"/>
              <a:t> and AI</a:t>
            </a:r>
          </a:p>
          <a:p>
            <a:r>
              <a:rPr lang="hu-HU" baseline="0" dirty="0" err="1"/>
              <a:t>Fragmentation</a:t>
            </a:r>
            <a:r>
              <a:rPr lang="hu-HU" baseline="0" dirty="0"/>
              <a:t>: </a:t>
            </a:r>
            <a:r>
              <a:rPr lang="hu-HU" baseline="0" dirty="0" err="1"/>
              <a:t>Everyone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done</a:t>
            </a:r>
            <a:r>
              <a:rPr lang="hu-HU" baseline="0" dirty="0"/>
              <a:t> </a:t>
            </a:r>
            <a:r>
              <a:rPr lang="hu-HU" baseline="0" dirty="0" err="1"/>
              <a:t>their</a:t>
            </a:r>
            <a:r>
              <a:rPr lang="hu-HU" baseline="0" dirty="0"/>
              <a:t> </a:t>
            </a:r>
            <a:r>
              <a:rPr lang="hu-HU" baseline="0" dirty="0" err="1"/>
              <a:t>own</a:t>
            </a:r>
            <a:r>
              <a:rPr lang="hu-HU" baseline="0" dirty="0"/>
              <a:t> </a:t>
            </a:r>
            <a:r>
              <a:rPr lang="hu-HU" baseline="0" dirty="0" err="1"/>
              <a:t>tools</a:t>
            </a:r>
            <a:r>
              <a:rPr lang="hu-HU" baseline="0" dirty="0"/>
              <a:t>, JS </a:t>
            </a:r>
            <a:r>
              <a:rPr lang="hu-HU" baseline="0" dirty="0" err="1"/>
              <a:t>Ecosystem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95CB-E7B7-4B43-82A0-31625643FED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09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Return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dead</a:t>
            </a:r>
            <a:r>
              <a:rPr lang="hu-HU" baseline="0" dirty="0"/>
              <a:t>: </a:t>
            </a:r>
            <a:r>
              <a:rPr lang="hu-HU" dirty="0" err="1"/>
              <a:t>Record</a:t>
            </a:r>
            <a:r>
              <a:rPr lang="hu-HU" dirty="0"/>
              <a:t> and </a:t>
            </a:r>
            <a:r>
              <a:rPr lang="hu-HU" dirty="0" err="1"/>
              <a:t>Playback</a:t>
            </a:r>
            <a:r>
              <a:rPr lang="hu-HU" dirty="0"/>
              <a:t>, </a:t>
            </a:r>
            <a:r>
              <a:rPr lang="hu-HU" dirty="0" err="1"/>
              <a:t>Selenium</a:t>
            </a:r>
            <a:r>
              <a:rPr lang="hu-HU" baseline="0" dirty="0"/>
              <a:t> UI, </a:t>
            </a:r>
            <a:r>
              <a:rPr lang="hu-HU" baseline="0" dirty="0" err="1"/>
              <a:t>Cucumber</a:t>
            </a:r>
            <a:endParaRPr lang="hu-HU" baseline="0" dirty="0"/>
          </a:p>
          <a:p>
            <a:r>
              <a:rPr lang="hu-HU" baseline="0" dirty="0" err="1"/>
              <a:t>Con-mans</a:t>
            </a:r>
            <a:r>
              <a:rPr lang="hu-HU" baseline="0" dirty="0"/>
              <a:t>: A </a:t>
            </a:r>
            <a:r>
              <a:rPr lang="hu-HU" baseline="0" dirty="0" err="1"/>
              <a:t>lot</a:t>
            </a:r>
            <a:r>
              <a:rPr lang="hu-HU" baseline="0" dirty="0"/>
              <a:t> of </a:t>
            </a:r>
            <a:r>
              <a:rPr lang="hu-HU" baseline="0" dirty="0" err="1"/>
              <a:t>people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selling</a:t>
            </a:r>
            <a:r>
              <a:rPr lang="hu-HU" baseline="0" dirty="0"/>
              <a:t> </a:t>
            </a:r>
            <a:r>
              <a:rPr lang="hu-HU" baseline="0" dirty="0" err="1"/>
              <a:t>snake</a:t>
            </a:r>
            <a:r>
              <a:rPr lang="hu-HU" baseline="0" dirty="0"/>
              <a:t> </a:t>
            </a:r>
            <a:r>
              <a:rPr lang="hu-HU" baseline="0" dirty="0" err="1"/>
              <a:t>oil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both</a:t>
            </a:r>
            <a:r>
              <a:rPr lang="hu-HU" baseline="0" dirty="0"/>
              <a:t> Test </a:t>
            </a:r>
            <a:r>
              <a:rPr lang="hu-HU" baseline="0" dirty="0" err="1"/>
              <a:t>Automation</a:t>
            </a:r>
            <a:r>
              <a:rPr lang="hu-HU" baseline="0" dirty="0"/>
              <a:t> and AI</a:t>
            </a:r>
          </a:p>
          <a:p>
            <a:r>
              <a:rPr lang="hu-HU" baseline="0" dirty="0" err="1"/>
              <a:t>Fragmentation</a:t>
            </a:r>
            <a:r>
              <a:rPr lang="hu-HU" baseline="0" dirty="0"/>
              <a:t>: </a:t>
            </a:r>
            <a:r>
              <a:rPr lang="hu-HU" baseline="0" dirty="0" err="1"/>
              <a:t>Everyone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done</a:t>
            </a:r>
            <a:r>
              <a:rPr lang="hu-HU" baseline="0" dirty="0"/>
              <a:t> </a:t>
            </a:r>
            <a:r>
              <a:rPr lang="hu-HU" baseline="0" dirty="0" err="1"/>
              <a:t>their</a:t>
            </a:r>
            <a:r>
              <a:rPr lang="hu-HU" baseline="0" dirty="0"/>
              <a:t> </a:t>
            </a:r>
            <a:r>
              <a:rPr lang="hu-HU" baseline="0" dirty="0" err="1"/>
              <a:t>own</a:t>
            </a:r>
            <a:r>
              <a:rPr lang="hu-HU" baseline="0" dirty="0"/>
              <a:t> </a:t>
            </a:r>
            <a:r>
              <a:rPr lang="hu-HU" baseline="0" dirty="0" err="1"/>
              <a:t>tools</a:t>
            </a:r>
            <a:r>
              <a:rPr lang="hu-HU" baseline="0" dirty="0"/>
              <a:t>, JS </a:t>
            </a:r>
            <a:r>
              <a:rPr lang="hu-HU" baseline="0" dirty="0" err="1"/>
              <a:t>Ecosystem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95CB-E7B7-4B43-82A0-31625643FED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26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Return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dead</a:t>
            </a:r>
            <a:r>
              <a:rPr lang="hu-HU" baseline="0" dirty="0"/>
              <a:t>: </a:t>
            </a:r>
            <a:r>
              <a:rPr lang="hu-HU" dirty="0" err="1"/>
              <a:t>Record</a:t>
            </a:r>
            <a:r>
              <a:rPr lang="hu-HU" dirty="0"/>
              <a:t> and </a:t>
            </a:r>
            <a:r>
              <a:rPr lang="hu-HU" dirty="0" err="1"/>
              <a:t>Playback</a:t>
            </a:r>
            <a:r>
              <a:rPr lang="hu-HU" dirty="0"/>
              <a:t>, </a:t>
            </a:r>
            <a:r>
              <a:rPr lang="hu-HU" dirty="0" err="1"/>
              <a:t>Selenium</a:t>
            </a:r>
            <a:r>
              <a:rPr lang="hu-HU" baseline="0" dirty="0"/>
              <a:t> UI, </a:t>
            </a:r>
            <a:r>
              <a:rPr lang="hu-HU" baseline="0" dirty="0" err="1"/>
              <a:t>Cucumber</a:t>
            </a:r>
            <a:endParaRPr lang="hu-HU" baseline="0" dirty="0"/>
          </a:p>
          <a:p>
            <a:r>
              <a:rPr lang="hu-HU" baseline="0" dirty="0" err="1"/>
              <a:t>Con-mans</a:t>
            </a:r>
            <a:r>
              <a:rPr lang="hu-HU" baseline="0" dirty="0"/>
              <a:t>: A </a:t>
            </a:r>
            <a:r>
              <a:rPr lang="hu-HU" baseline="0" dirty="0" err="1"/>
              <a:t>lot</a:t>
            </a:r>
            <a:r>
              <a:rPr lang="hu-HU" baseline="0" dirty="0"/>
              <a:t> of </a:t>
            </a:r>
            <a:r>
              <a:rPr lang="hu-HU" baseline="0" dirty="0" err="1"/>
              <a:t>people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selling</a:t>
            </a:r>
            <a:r>
              <a:rPr lang="hu-HU" baseline="0" dirty="0"/>
              <a:t> </a:t>
            </a:r>
            <a:r>
              <a:rPr lang="hu-HU" baseline="0" dirty="0" err="1"/>
              <a:t>snake</a:t>
            </a:r>
            <a:r>
              <a:rPr lang="hu-HU" baseline="0" dirty="0"/>
              <a:t> </a:t>
            </a:r>
            <a:r>
              <a:rPr lang="hu-HU" baseline="0" dirty="0" err="1"/>
              <a:t>oil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both</a:t>
            </a:r>
            <a:r>
              <a:rPr lang="hu-HU" baseline="0" dirty="0"/>
              <a:t> Test </a:t>
            </a:r>
            <a:r>
              <a:rPr lang="hu-HU" baseline="0" dirty="0" err="1"/>
              <a:t>Automation</a:t>
            </a:r>
            <a:r>
              <a:rPr lang="hu-HU" baseline="0" dirty="0"/>
              <a:t> and AI</a:t>
            </a:r>
          </a:p>
          <a:p>
            <a:r>
              <a:rPr lang="hu-HU" baseline="0" dirty="0" err="1"/>
              <a:t>Fragmentation</a:t>
            </a:r>
            <a:r>
              <a:rPr lang="hu-HU" baseline="0" dirty="0"/>
              <a:t>: </a:t>
            </a:r>
            <a:r>
              <a:rPr lang="hu-HU" baseline="0" dirty="0" err="1"/>
              <a:t>Everyone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done</a:t>
            </a:r>
            <a:r>
              <a:rPr lang="hu-HU" baseline="0" dirty="0"/>
              <a:t> </a:t>
            </a:r>
            <a:r>
              <a:rPr lang="hu-HU" baseline="0" dirty="0" err="1"/>
              <a:t>their</a:t>
            </a:r>
            <a:r>
              <a:rPr lang="hu-HU" baseline="0" dirty="0"/>
              <a:t> </a:t>
            </a:r>
            <a:r>
              <a:rPr lang="hu-HU" baseline="0" dirty="0" err="1"/>
              <a:t>own</a:t>
            </a:r>
            <a:r>
              <a:rPr lang="hu-HU" baseline="0" dirty="0"/>
              <a:t> </a:t>
            </a:r>
            <a:r>
              <a:rPr lang="hu-HU" baseline="0" dirty="0" err="1"/>
              <a:t>tools</a:t>
            </a:r>
            <a:r>
              <a:rPr lang="hu-HU" baseline="0" dirty="0"/>
              <a:t>, JS </a:t>
            </a:r>
            <a:r>
              <a:rPr lang="hu-HU" baseline="0" dirty="0" err="1"/>
              <a:t>Ecosystem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95CB-E7B7-4B43-82A0-31625643FED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46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Return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dead</a:t>
            </a:r>
            <a:r>
              <a:rPr lang="hu-HU" baseline="0" dirty="0"/>
              <a:t>: </a:t>
            </a:r>
            <a:r>
              <a:rPr lang="hu-HU" dirty="0" err="1"/>
              <a:t>Record</a:t>
            </a:r>
            <a:r>
              <a:rPr lang="hu-HU" dirty="0"/>
              <a:t> and </a:t>
            </a:r>
            <a:r>
              <a:rPr lang="hu-HU" dirty="0" err="1"/>
              <a:t>Playback</a:t>
            </a:r>
            <a:r>
              <a:rPr lang="hu-HU" dirty="0"/>
              <a:t>, </a:t>
            </a:r>
            <a:r>
              <a:rPr lang="hu-HU" dirty="0" err="1"/>
              <a:t>Selenium</a:t>
            </a:r>
            <a:r>
              <a:rPr lang="hu-HU" baseline="0" dirty="0"/>
              <a:t> UI, </a:t>
            </a:r>
            <a:r>
              <a:rPr lang="hu-HU" baseline="0" dirty="0" err="1"/>
              <a:t>Cucumber</a:t>
            </a:r>
            <a:endParaRPr lang="hu-HU" baseline="0" dirty="0"/>
          </a:p>
          <a:p>
            <a:r>
              <a:rPr lang="hu-HU" baseline="0" dirty="0" err="1"/>
              <a:t>Con-mans</a:t>
            </a:r>
            <a:r>
              <a:rPr lang="hu-HU" baseline="0" dirty="0"/>
              <a:t>: A </a:t>
            </a:r>
            <a:r>
              <a:rPr lang="hu-HU" baseline="0" dirty="0" err="1"/>
              <a:t>lot</a:t>
            </a:r>
            <a:r>
              <a:rPr lang="hu-HU" baseline="0" dirty="0"/>
              <a:t> of </a:t>
            </a:r>
            <a:r>
              <a:rPr lang="hu-HU" baseline="0" dirty="0" err="1"/>
              <a:t>people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selling</a:t>
            </a:r>
            <a:r>
              <a:rPr lang="hu-HU" baseline="0" dirty="0"/>
              <a:t> </a:t>
            </a:r>
            <a:r>
              <a:rPr lang="hu-HU" baseline="0" dirty="0" err="1"/>
              <a:t>snake</a:t>
            </a:r>
            <a:r>
              <a:rPr lang="hu-HU" baseline="0" dirty="0"/>
              <a:t> </a:t>
            </a:r>
            <a:r>
              <a:rPr lang="hu-HU" baseline="0" dirty="0" err="1"/>
              <a:t>oil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both</a:t>
            </a:r>
            <a:r>
              <a:rPr lang="hu-HU" baseline="0" dirty="0"/>
              <a:t> Test </a:t>
            </a:r>
            <a:r>
              <a:rPr lang="hu-HU" baseline="0" dirty="0" err="1"/>
              <a:t>Automation</a:t>
            </a:r>
            <a:r>
              <a:rPr lang="hu-HU" baseline="0" dirty="0"/>
              <a:t> and AI</a:t>
            </a:r>
          </a:p>
          <a:p>
            <a:r>
              <a:rPr lang="hu-HU" baseline="0" dirty="0" err="1"/>
              <a:t>Fragmentation</a:t>
            </a:r>
            <a:r>
              <a:rPr lang="hu-HU" baseline="0" dirty="0"/>
              <a:t>: </a:t>
            </a:r>
            <a:r>
              <a:rPr lang="hu-HU" baseline="0" dirty="0" err="1"/>
              <a:t>Everyone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done</a:t>
            </a:r>
            <a:r>
              <a:rPr lang="hu-HU" baseline="0" dirty="0"/>
              <a:t> </a:t>
            </a:r>
            <a:r>
              <a:rPr lang="hu-HU" baseline="0" dirty="0" err="1"/>
              <a:t>their</a:t>
            </a:r>
            <a:r>
              <a:rPr lang="hu-HU" baseline="0" dirty="0"/>
              <a:t> </a:t>
            </a:r>
            <a:r>
              <a:rPr lang="hu-HU" baseline="0" dirty="0" err="1"/>
              <a:t>own</a:t>
            </a:r>
            <a:r>
              <a:rPr lang="hu-HU" baseline="0" dirty="0"/>
              <a:t> </a:t>
            </a:r>
            <a:r>
              <a:rPr lang="hu-HU" baseline="0" dirty="0" err="1"/>
              <a:t>tools</a:t>
            </a:r>
            <a:r>
              <a:rPr lang="hu-HU" baseline="0" dirty="0"/>
              <a:t>, JS </a:t>
            </a:r>
            <a:r>
              <a:rPr lang="hu-HU" baseline="0" dirty="0" err="1"/>
              <a:t>Ecosystem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95CB-E7B7-4B43-82A0-31625643FED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035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Return</a:t>
            </a:r>
            <a:r>
              <a:rPr lang="hu-HU" baseline="0" dirty="0"/>
              <a:t> of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dead</a:t>
            </a:r>
            <a:r>
              <a:rPr lang="hu-HU" baseline="0" dirty="0"/>
              <a:t>: </a:t>
            </a:r>
            <a:r>
              <a:rPr lang="hu-HU" dirty="0" err="1"/>
              <a:t>Record</a:t>
            </a:r>
            <a:r>
              <a:rPr lang="hu-HU" dirty="0"/>
              <a:t> and </a:t>
            </a:r>
            <a:r>
              <a:rPr lang="hu-HU" dirty="0" err="1"/>
              <a:t>Playback</a:t>
            </a:r>
            <a:r>
              <a:rPr lang="hu-HU" dirty="0"/>
              <a:t>, </a:t>
            </a:r>
            <a:r>
              <a:rPr lang="hu-HU" dirty="0" err="1"/>
              <a:t>Selenium</a:t>
            </a:r>
            <a:r>
              <a:rPr lang="hu-HU" baseline="0" dirty="0"/>
              <a:t> UI, </a:t>
            </a:r>
            <a:r>
              <a:rPr lang="hu-HU" baseline="0" dirty="0" err="1"/>
              <a:t>Cucumber</a:t>
            </a:r>
            <a:endParaRPr lang="hu-HU" baseline="0" dirty="0"/>
          </a:p>
          <a:p>
            <a:r>
              <a:rPr lang="hu-HU" baseline="0" dirty="0" err="1"/>
              <a:t>Con-mans</a:t>
            </a:r>
            <a:r>
              <a:rPr lang="hu-HU" baseline="0" dirty="0"/>
              <a:t>: A </a:t>
            </a:r>
            <a:r>
              <a:rPr lang="hu-HU" baseline="0" dirty="0" err="1"/>
              <a:t>lot</a:t>
            </a:r>
            <a:r>
              <a:rPr lang="hu-HU" baseline="0" dirty="0"/>
              <a:t> of </a:t>
            </a:r>
            <a:r>
              <a:rPr lang="hu-HU" baseline="0" dirty="0" err="1"/>
              <a:t>people</a:t>
            </a:r>
            <a:r>
              <a:rPr lang="hu-HU" baseline="0" dirty="0"/>
              <a:t> </a:t>
            </a:r>
            <a:r>
              <a:rPr lang="hu-HU" baseline="0" dirty="0" err="1"/>
              <a:t>are</a:t>
            </a:r>
            <a:r>
              <a:rPr lang="hu-HU" baseline="0" dirty="0"/>
              <a:t> </a:t>
            </a:r>
            <a:r>
              <a:rPr lang="hu-HU" baseline="0" dirty="0" err="1"/>
              <a:t>selling</a:t>
            </a:r>
            <a:r>
              <a:rPr lang="hu-HU" baseline="0" dirty="0"/>
              <a:t> </a:t>
            </a:r>
            <a:r>
              <a:rPr lang="hu-HU" baseline="0" dirty="0" err="1"/>
              <a:t>snake</a:t>
            </a:r>
            <a:r>
              <a:rPr lang="hu-HU" baseline="0" dirty="0"/>
              <a:t> </a:t>
            </a:r>
            <a:r>
              <a:rPr lang="hu-HU" baseline="0" dirty="0" err="1"/>
              <a:t>oil</a:t>
            </a:r>
            <a:r>
              <a:rPr lang="hu-HU" baseline="0" dirty="0"/>
              <a:t> </a:t>
            </a:r>
            <a:r>
              <a:rPr lang="hu-HU" baseline="0" dirty="0" err="1"/>
              <a:t>in</a:t>
            </a:r>
            <a:r>
              <a:rPr lang="hu-HU" baseline="0" dirty="0"/>
              <a:t> </a:t>
            </a:r>
            <a:r>
              <a:rPr lang="hu-HU" baseline="0" dirty="0" err="1"/>
              <a:t>both</a:t>
            </a:r>
            <a:r>
              <a:rPr lang="hu-HU" baseline="0" dirty="0"/>
              <a:t> Test </a:t>
            </a:r>
            <a:r>
              <a:rPr lang="hu-HU" baseline="0" dirty="0" err="1"/>
              <a:t>Automation</a:t>
            </a:r>
            <a:r>
              <a:rPr lang="hu-HU" baseline="0" dirty="0"/>
              <a:t> and AI</a:t>
            </a:r>
          </a:p>
          <a:p>
            <a:r>
              <a:rPr lang="hu-HU" baseline="0" dirty="0" err="1"/>
              <a:t>Fragmentation</a:t>
            </a:r>
            <a:r>
              <a:rPr lang="hu-HU" baseline="0" dirty="0"/>
              <a:t>: </a:t>
            </a:r>
            <a:r>
              <a:rPr lang="hu-HU" baseline="0" dirty="0" err="1"/>
              <a:t>Everyone</a:t>
            </a:r>
            <a:r>
              <a:rPr lang="hu-HU" baseline="0" dirty="0"/>
              <a:t> </a:t>
            </a:r>
            <a:r>
              <a:rPr lang="hu-HU" baseline="0" dirty="0" err="1"/>
              <a:t>have</a:t>
            </a:r>
            <a:r>
              <a:rPr lang="hu-HU" baseline="0" dirty="0"/>
              <a:t> </a:t>
            </a:r>
            <a:r>
              <a:rPr lang="hu-HU" baseline="0" dirty="0" err="1"/>
              <a:t>done</a:t>
            </a:r>
            <a:r>
              <a:rPr lang="hu-HU" baseline="0" dirty="0"/>
              <a:t> </a:t>
            </a:r>
            <a:r>
              <a:rPr lang="hu-HU" baseline="0" dirty="0" err="1"/>
              <a:t>their</a:t>
            </a:r>
            <a:r>
              <a:rPr lang="hu-HU" baseline="0" dirty="0"/>
              <a:t> </a:t>
            </a:r>
            <a:r>
              <a:rPr lang="hu-HU" baseline="0" dirty="0" err="1"/>
              <a:t>own</a:t>
            </a:r>
            <a:r>
              <a:rPr lang="hu-HU" baseline="0" dirty="0"/>
              <a:t> </a:t>
            </a:r>
            <a:r>
              <a:rPr lang="hu-HU" baseline="0" dirty="0" err="1"/>
              <a:t>tools</a:t>
            </a:r>
            <a:r>
              <a:rPr lang="hu-HU" baseline="0" dirty="0"/>
              <a:t>, JS </a:t>
            </a:r>
            <a:r>
              <a:rPr lang="hu-HU" baseline="0" dirty="0" err="1"/>
              <a:t>Ecosystem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95CB-E7B7-4B43-82A0-31625643FED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97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995CB-E7B7-4B43-82A0-31625643FED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4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Sent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Bring to Front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Sent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Sent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8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2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1" r:id="rId5"/>
    <p:sldLayoutId id="2147483742" r:id="rId6"/>
    <p:sldLayoutId id="2147483738" r:id="rId7"/>
    <p:sldLayoutId id="2147483743" r:id="rId8"/>
    <p:sldLayoutId id="2147483745" r:id="rId9"/>
    <p:sldLayoutId id="2147483747" r:id="rId10"/>
    <p:sldLayoutId id="2147483746" r:id="rId11"/>
    <p:sldLayoutId id="2147483744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Kép 243">
            <a:extLst>
              <a:ext uri="{FF2B5EF4-FFF2-40B4-BE49-F238E27FC236}">
                <a16:creationId xmlns:a16="http://schemas.microsoft.com/office/drawing/2014/main" id="{8A76D8EB-6DDD-4459-8AF1-8C95339F64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6" t="14630" r="5897" b="13695"/>
          <a:stretch/>
        </p:blipFill>
        <p:spPr>
          <a:xfrm>
            <a:off x="-593179" y="-95364"/>
            <a:ext cx="12790024" cy="619139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1AD117D9-A67E-4944-9BEC-76BD3F5EC665}"/>
              </a:ext>
            </a:extLst>
          </p:cNvPr>
          <p:cNvSpPr/>
          <p:nvPr/>
        </p:nvSpPr>
        <p:spPr>
          <a:xfrm>
            <a:off x="-1" y="6140420"/>
            <a:ext cx="12192001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5800922" y="519133"/>
            <a:ext cx="5872920" cy="2271705"/>
            <a:chOff x="5630991" y="2009069"/>
            <a:chExt cx="6264217" cy="2271705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5630991" y="2009069"/>
              <a:ext cx="6264217" cy="1501009"/>
              <a:chOff x="5630991" y="2009069"/>
              <a:chExt cx="6264217" cy="150100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21F751-3C5B-4561-AD14-8637C5B66736}"/>
                  </a:ext>
                </a:extLst>
              </p:cNvPr>
              <p:cNvSpPr txBox="1"/>
              <p:nvPr/>
            </p:nvSpPr>
            <p:spPr>
              <a:xfrm>
                <a:off x="5630991" y="2009069"/>
                <a:ext cx="6155625" cy="11079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ko-KR" altLang="en-US" sz="6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39" name="Rectangle 301">
                <a:extLst>
                  <a:ext uri="{FF2B5EF4-FFF2-40B4-BE49-F238E27FC236}">
                    <a16:creationId xmlns:a16="http://schemas.microsoft.com/office/drawing/2014/main" id="{E9B7B593-D656-452E-AFE4-89D6370C70F6}"/>
                  </a:ext>
                </a:extLst>
              </p:cNvPr>
              <p:cNvSpPr/>
              <p:nvPr/>
            </p:nvSpPr>
            <p:spPr>
              <a:xfrm>
                <a:off x="5841880" y="3402918"/>
                <a:ext cx="6053328" cy="107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0" name="TextBox 43">
              <a:extLst>
                <a:ext uri="{FF2B5EF4-FFF2-40B4-BE49-F238E27FC236}">
                  <a16:creationId xmlns:a16="http://schemas.microsoft.com/office/drawing/2014/main" id="{D02F4B8E-9B3E-4F0F-A7A3-4E4CCE2F61D7}"/>
                </a:ext>
              </a:extLst>
            </p:cNvPr>
            <p:cNvSpPr txBox="1"/>
            <p:nvPr/>
          </p:nvSpPr>
          <p:spPr>
            <a:xfrm>
              <a:off x="5715000" y="3849887"/>
              <a:ext cx="6053328" cy="43088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églalap 3">
            <a:extLst>
              <a:ext uri="{FF2B5EF4-FFF2-40B4-BE49-F238E27FC236}">
                <a16:creationId xmlns:a16="http://schemas.microsoft.com/office/drawing/2014/main" id="{D80205FE-A4A3-44A6-85DF-5F69A0377570}"/>
              </a:ext>
            </a:extLst>
          </p:cNvPr>
          <p:cNvSpPr/>
          <p:nvPr/>
        </p:nvSpPr>
        <p:spPr>
          <a:xfrm>
            <a:off x="8288737" y="5644262"/>
            <a:ext cx="3838299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r"/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ITware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 Intelligence Unit</a:t>
            </a:r>
            <a:endParaRPr lang="en-US" sz="2000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C0E09F2-DC33-4D80-853A-AA4F19FA753E}"/>
              </a:ext>
            </a:extLst>
          </p:cNvPr>
          <p:cNvSpPr txBox="1"/>
          <p:nvPr/>
        </p:nvSpPr>
        <p:spPr>
          <a:xfrm>
            <a:off x="5869245" y="562844"/>
            <a:ext cx="5871850" cy="2185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cs typeface="Arial"/>
              </a:rPr>
              <a:t>DATA DRIVEN SKILL MANAGEMENT IN HR</a:t>
            </a:r>
          </a:p>
          <a:p>
            <a:endParaRPr lang="en-US" sz="2400" dirty="0">
              <a:solidFill>
                <a:schemeClr val="bg1"/>
              </a:solidFill>
              <a:cs typeface="Arial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cs typeface="Arial"/>
              </a:rPr>
              <a:t>- Use Case Study</a:t>
            </a:r>
          </a:p>
        </p:txBody>
      </p:sp>
      <p:grpSp>
        <p:nvGrpSpPr>
          <p:cNvPr id="241" name="Csoportba foglalás 240">
            <a:extLst>
              <a:ext uri="{FF2B5EF4-FFF2-40B4-BE49-F238E27FC236}">
                <a16:creationId xmlns:a16="http://schemas.microsoft.com/office/drawing/2014/main" id="{D3F02808-2511-4E30-ABA5-D280A039B9BF}"/>
              </a:ext>
            </a:extLst>
          </p:cNvPr>
          <p:cNvGrpSpPr/>
          <p:nvPr/>
        </p:nvGrpSpPr>
        <p:grpSpPr>
          <a:xfrm>
            <a:off x="227832" y="6270149"/>
            <a:ext cx="12023123" cy="553050"/>
            <a:chOff x="386959" y="6209827"/>
            <a:chExt cx="12023123" cy="553050"/>
          </a:xfrm>
        </p:grpSpPr>
        <p:pic>
          <p:nvPicPr>
            <p:cNvPr id="242" name="Kép 241">
              <a:extLst>
                <a:ext uri="{FF2B5EF4-FFF2-40B4-BE49-F238E27FC236}">
                  <a16:creationId xmlns:a16="http://schemas.microsoft.com/office/drawing/2014/main" id="{65B9D3BD-C8E4-41C4-B221-E786D6EE6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17"/>
            <a:stretch/>
          </p:blipFill>
          <p:spPr>
            <a:xfrm>
              <a:off x="386959" y="6209827"/>
              <a:ext cx="2160118" cy="553050"/>
            </a:xfrm>
            <a:prstGeom prst="rect">
              <a:avLst/>
            </a:prstGeom>
            <a:effectLst/>
          </p:spPr>
        </p:pic>
        <p:sp>
          <p:nvSpPr>
            <p:cNvPr id="243" name="Téglalap 242">
              <a:extLst>
                <a:ext uri="{FF2B5EF4-FFF2-40B4-BE49-F238E27FC236}">
                  <a16:creationId xmlns:a16="http://schemas.microsoft.com/office/drawing/2014/main" id="{87ADB747-EBA1-4620-B889-165FB79FEF5A}"/>
                </a:ext>
              </a:extLst>
            </p:cNvPr>
            <p:cNvSpPr/>
            <p:nvPr/>
          </p:nvSpPr>
          <p:spPr>
            <a:xfrm>
              <a:off x="2636124" y="6343642"/>
              <a:ext cx="97739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1F3E77"/>
                  </a:solidFill>
                </a:rPr>
                <a:t> Hungary </a:t>
              </a:r>
              <a:r>
                <a:rPr lang="en-GB" dirty="0">
                  <a:solidFill>
                    <a:srgbClr val="1F3E77"/>
                  </a:solidFill>
                </a:rPr>
                <a:t>1</a:t>
              </a:r>
              <a:r>
                <a:rPr lang="hu-HU" dirty="0">
                  <a:solidFill>
                    <a:srgbClr val="1F3E77"/>
                  </a:solidFill>
                </a:rPr>
                <a:t>117</a:t>
              </a:r>
              <a:r>
                <a:rPr lang="en-GB" dirty="0">
                  <a:solidFill>
                    <a:srgbClr val="1F3E77"/>
                  </a:solidFill>
                </a:rPr>
                <a:t> Budapest, </a:t>
              </a:r>
              <a:r>
                <a:rPr lang="hu-HU" dirty="0">
                  <a:solidFill>
                    <a:srgbClr val="1F3E77"/>
                  </a:solidFill>
                </a:rPr>
                <a:t>Budafoki</a:t>
              </a:r>
              <a:r>
                <a:rPr lang="en-GB" dirty="0">
                  <a:solidFill>
                    <a:srgbClr val="1F3E77"/>
                  </a:solidFill>
                </a:rPr>
                <a:t> </a:t>
              </a:r>
              <a:r>
                <a:rPr lang="en-GB" dirty="0" err="1">
                  <a:solidFill>
                    <a:srgbClr val="1F3E77"/>
                  </a:solidFill>
                </a:rPr>
                <a:t>út</a:t>
              </a:r>
              <a:r>
                <a:rPr lang="en-GB" dirty="0">
                  <a:solidFill>
                    <a:srgbClr val="1F3E77"/>
                  </a:solidFill>
                </a:rPr>
                <a:t> 2</a:t>
              </a:r>
              <a:r>
                <a:rPr lang="hu-HU" dirty="0">
                  <a:solidFill>
                    <a:srgbClr val="1F3E77"/>
                  </a:solidFill>
                </a:rPr>
                <a:t>09</a:t>
              </a:r>
              <a:r>
                <a:rPr lang="en-GB" dirty="0">
                  <a:solidFill>
                    <a:srgbClr val="1F3E77"/>
                  </a:solidFill>
                </a:rPr>
                <a:t>. Tel:  +36 (1) </a:t>
              </a:r>
              <a:r>
                <a:rPr lang="hu-HU" dirty="0">
                  <a:solidFill>
                    <a:srgbClr val="1F3E77"/>
                  </a:solidFill>
                </a:rPr>
                <a:t>4630620 Email: ITW_sales@itware.hu</a:t>
              </a:r>
              <a:endParaRPr lang="en-GB" dirty="0">
                <a:solidFill>
                  <a:srgbClr val="1F3E77"/>
                </a:solidFill>
              </a:endParaRPr>
            </a:p>
          </p:txBody>
        </p:sp>
      </p:grpSp>
      <p:grpSp>
        <p:nvGrpSpPr>
          <p:cNvPr id="246" name="Group 14">
            <a:extLst>
              <a:ext uri="{FF2B5EF4-FFF2-40B4-BE49-F238E27FC236}">
                <a16:creationId xmlns:a16="http://schemas.microsoft.com/office/drawing/2014/main" id="{CAE385DB-E446-49EB-B2FB-07B62BD5CDA9}"/>
              </a:ext>
            </a:extLst>
          </p:cNvPr>
          <p:cNvGrpSpPr/>
          <p:nvPr/>
        </p:nvGrpSpPr>
        <p:grpSpPr>
          <a:xfrm>
            <a:off x="167060" y="1290049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247" name="Graphic 166">
              <a:extLst>
                <a:ext uri="{FF2B5EF4-FFF2-40B4-BE49-F238E27FC236}">
                  <a16:creationId xmlns:a16="http://schemas.microsoft.com/office/drawing/2014/main" id="{9DDE3990-5C3B-408D-834A-DB09AE0BBBBF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449" name="Freeform: Shape 217">
                <a:extLst>
                  <a:ext uri="{FF2B5EF4-FFF2-40B4-BE49-F238E27FC236}">
                    <a16:creationId xmlns:a16="http://schemas.microsoft.com/office/drawing/2014/main" id="{3A670BDA-9100-435D-88C9-5FB1FD4E8D58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218">
                <a:extLst>
                  <a:ext uri="{FF2B5EF4-FFF2-40B4-BE49-F238E27FC236}">
                    <a16:creationId xmlns:a16="http://schemas.microsoft.com/office/drawing/2014/main" id="{F523F43A-6A3B-4B8D-B75A-EDE02CA4AF9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219">
                <a:extLst>
                  <a:ext uri="{FF2B5EF4-FFF2-40B4-BE49-F238E27FC236}">
                    <a16:creationId xmlns:a16="http://schemas.microsoft.com/office/drawing/2014/main" id="{D05E3F58-183F-49A2-AB5A-7E284A03F1AD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220">
                <a:extLst>
                  <a:ext uri="{FF2B5EF4-FFF2-40B4-BE49-F238E27FC236}">
                    <a16:creationId xmlns:a16="http://schemas.microsoft.com/office/drawing/2014/main" id="{03ABE8CD-562C-4371-AFBB-FDBB5633E0E8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221">
                <a:extLst>
                  <a:ext uri="{FF2B5EF4-FFF2-40B4-BE49-F238E27FC236}">
                    <a16:creationId xmlns:a16="http://schemas.microsoft.com/office/drawing/2014/main" id="{7CFDCFD1-688A-462F-9F7E-D876DEDFBF2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222">
                <a:extLst>
                  <a:ext uri="{FF2B5EF4-FFF2-40B4-BE49-F238E27FC236}">
                    <a16:creationId xmlns:a16="http://schemas.microsoft.com/office/drawing/2014/main" id="{22FCBB8F-71F1-4671-944E-642A792B0E70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223">
                <a:extLst>
                  <a:ext uri="{FF2B5EF4-FFF2-40B4-BE49-F238E27FC236}">
                    <a16:creationId xmlns:a16="http://schemas.microsoft.com/office/drawing/2014/main" id="{3952719D-6AEC-4787-B083-74912CB8DB25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224">
                <a:extLst>
                  <a:ext uri="{FF2B5EF4-FFF2-40B4-BE49-F238E27FC236}">
                    <a16:creationId xmlns:a16="http://schemas.microsoft.com/office/drawing/2014/main" id="{9DBEB1F9-D905-4E6F-87D9-38621BBBB2A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225">
                <a:extLst>
                  <a:ext uri="{FF2B5EF4-FFF2-40B4-BE49-F238E27FC236}">
                    <a16:creationId xmlns:a16="http://schemas.microsoft.com/office/drawing/2014/main" id="{E9764BB3-3979-472B-934C-B2338DC42DCF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226">
                <a:extLst>
                  <a:ext uri="{FF2B5EF4-FFF2-40B4-BE49-F238E27FC236}">
                    <a16:creationId xmlns:a16="http://schemas.microsoft.com/office/drawing/2014/main" id="{2B4124BC-CBD6-4DAB-A191-0AD7E951F5F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227">
                <a:extLst>
                  <a:ext uri="{FF2B5EF4-FFF2-40B4-BE49-F238E27FC236}">
                    <a16:creationId xmlns:a16="http://schemas.microsoft.com/office/drawing/2014/main" id="{ACC984AA-09F1-4FCB-B02E-579484C9A4B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228">
                <a:extLst>
                  <a:ext uri="{FF2B5EF4-FFF2-40B4-BE49-F238E27FC236}">
                    <a16:creationId xmlns:a16="http://schemas.microsoft.com/office/drawing/2014/main" id="{A325AB3F-CB78-4FB3-9A0D-81D83B59A83E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229">
                <a:extLst>
                  <a:ext uri="{FF2B5EF4-FFF2-40B4-BE49-F238E27FC236}">
                    <a16:creationId xmlns:a16="http://schemas.microsoft.com/office/drawing/2014/main" id="{385AA150-BBDE-41BD-9BEB-D7C80FEA65FE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230">
                <a:extLst>
                  <a:ext uri="{FF2B5EF4-FFF2-40B4-BE49-F238E27FC236}">
                    <a16:creationId xmlns:a16="http://schemas.microsoft.com/office/drawing/2014/main" id="{6BF2125B-4436-4BF2-9FC7-F9CF1F9C2AD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231">
                <a:extLst>
                  <a:ext uri="{FF2B5EF4-FFF2-40B4-BE49-F238E27FC236}">
                    <a16:creationId xmlns:a16="http://schemas.microsoft.com/office/drawing/2014/main" id="{9D22F454-239E-4DCE-80DB-8A74A80EF167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232">
                <a:extLst>
                  <a:ext uri="{FF2B5EF4-FFF2-40B4-BE49-F238E27FC236}">
                    <a16:creationId xmlns:a16="http://schemas.microsoft.com/office/drawing/2014/main" id="{C94600DF-14B8-40F2-93A3-B9EB7772B517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233">
                <a:extLst>
                  <a:ext uri="{FF2B5EF4-FFF2-40B4-BE49-F238E27FC236}">
                    <a16:creationId xmlns:a16="http://schemas.microsoft.com/office/drawing/2014/main" id="{9119F369-89D1-4455-8462-DE7298C8E95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234">
                <a:extLst>
                  <a:ext uri="{FF2B5EF4-FFF2-40B4-BE49-F238E27FC236}">
                    <a16:creationId xmlns:a16="http://schemas.microsoft.com/office/drawing/2014/main" id="{0EA9C746-7762-4319-AB05-A14738ADA86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235">
                <a:extLst>
                  <a:ext uri="{FF2B5EF4-FFF2-40B4-BE49-F238E27FC236}">
                    <a16:creationId xmlns:a16="http://schemas.microsoft.com/office/drawing/2014/main" id="{17E608D3-9A21-41F0-9DD0-4E34A9A781A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236">
                <a:extLst>
                  <a:ext uri="{FF2B5EF4-FFF2-40B4-BE49-F238E27FC236}">
                    <a16:creationId xmlns:a16="http://schemas.microsoft.com/office/drawing/2014/main" id="{37E39A08-F549-447D-8C5B-C83AF73CF7C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48" name="Graphic 16">
              <a:extLst>
                <a:ext uri="{FF2B5EF4-FFF2-40B4-BE49-F238E27FC236}">
                  <a16:creationId xmlns:a16="http://schemas.microsoft.com/office/drawing/2014/main" id="{DF1EFEC0-B58D-498F-94F5-9206C7F3A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249" name="Graphic 17">
              <a:extLst>
                <a:ext uri="{FF2B5EF4-FFF2-40B4-BE49-F238E27FC236}">
                  <a16:creationId xmlns:a16="http://schemas.microsoft.com/office/drawing/2014/main" id="{904CDD8C-86F6-435E-839D-D32A34075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50" name="Graphic 18">
              <a:extLst>
                <a:ext uri="{FF2B5EF4-FFF2-40B4-BE49-F238E27FC236}">
                  <a16:creationId xmlns:a16="http://schemas.microsoft.com/office/drawing/2014/main" id="{4389632B-0FA7-4DD8-A4FA-4F9598D17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51" name="Graphic 166">
              <a:extLst>
                <a:ext uri="{FF2B5EF4-FFF2-40B4-BE49-F238E27FC236}">
                  <a16:creationId xmlns:a16="http://schemas.microsoft.com/office/drawing/2014/main" id="{6AD5843C-B641-44B9-8556-B91613BEABE2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429" name="Freeform: Shape 197">
                <a:extLst>
                  <a:ext uri="{FF2B5EF4-FFF2-40B4-BE49-F238E27FC236}">
                    <a16:creationId xmlns:a16="http://schemas.microsoft.com/office/drawing/2014/main" id="{4E9518A9-DBC9-44C9-896A-3491A232EB9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198">
                <a:extLst>
                  <a:ext uri="{FF2B5EF4-FFF2-40B4-BE49-F238E27FC236}">
                    <a16:creationId xmlns:a16="http://schemas.microsoft.com/office/drawing/2014/main" id="{B36E1793-A2D0-43C8-9721-791A30165690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199">
                <a:extLst>
                  <a:ext uri="{FF2B5EF4-FFF2-40B4-BE49-F238E27FC236}">
                    <a16:creationId xmlns:a16="http://schemas.microsoft.com/office/drawing/2014/main" id="{CD72EAC2-432A-4BF1-A595-2D76D46410D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200">
                <a:extLst>
                  <a:ext uri="{FF2B5EF4-FFF2-40B4-BE49-F238E27FC236}">
                    <a16:creationId xmlns:a16="http://schemas.microsoft.com/office/drawing/2014/main" id="{E50E4771-C7DD-4611-855F-2EB50BAFBD9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201">
                <a:extLst>
                  <a:ext uri="{FF2B5EF4-FFF2-40B4-BE49-F238E27FC236}">
                    <a16:creationId xmlns:a16="http://schemas.microsoft.com/office/drawing/2014/main" id="{E73EC356-FF47-4FBD-9F88-3201477535E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202">
                <a:extLst>
                  <a:ext uri="{FF2B5EF4-FFF2-40B4-BE49-F238E27FC236}">
                    <a16:creationId xmlns:a16="http://schemas.microsoft.com/office/drawing/2014/main" id="{86AE8B47-0650-413C-A800-FB91A618E2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203">
                <a:extLst>
                  <a:ext uri="{FF2B5EF4-FFF2-40B4-BE49-F238E27FC236}">
                    <a16:creationId xmlns:a16="http://schemas.microsoft.com/office/drawing/2014/main" id="{0DBCD543-9151-4A3E-AA42-CC16FE56A98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204">
                <a:extLst>
                  <a:ext uri="{FF2B5EF4-FFF2-40B4-BE49-F238E27FC236}">
                    <a16:creationId xmlns:a16="http://schemas.microsoft.com/office/drawing/2014/main" id="{E460E412-A9F8-4DDB-BD63-4AAB3D61374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205">
                <a:extLst>
                  <a:ext uri="{FF2B5EF4-FFF2-40B4-BE49-F238E27FC236}">
                    <a16:creationId xmlns:a16="http://schemas.microsoft.com/office/drawing/2014/main" id="{298DA390-28B0-4530-A3C9-F44E94855C1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206">
                <a:extLst>
                  <a:ext uri="{FF2B5EF4-FFF2-40B4-BE49-F238E27FC236}">
                    <a16:creationId xmlns:a16="http://schemas.microsoft.com/office/drawing/2014/main" id="{AA03D315-02BF-43A1-AD8D-AF19FCEFAA5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207">
                <a:extLst>
                  <a:ext uri="{FF2B5EF4-FFF2-40B4-BE49-F238E27FC236}">
                    <a16:creationId xmlns:a16="http://schemas.microsoft.com/office/drawing/2014/main" id="{28762698-DB0A-47CA-9E84-98C34405B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208">
                <a:extLst>
                  <a:ext uri="{FF2B5EF4-FFF2-40B4-BE49-F238E27FC236}">
                    <a16:creationId xmlns:a16="http://schemas.microsoft.com/office/drawing/2014/main" id="{1E774BE2-998E-4CF4-8F0B-FA10D9B241C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209">
                <a:extLst>
                  <a:ext uri="{FF2B5EF4-FFF2-40B4-BE49-F238E27FC236}">
                    <a16:creationId xmlns:a16="http://schemas.microsoft.com/office/drawing/2014/main" id="{E0DA4A2C-94CA-4471-923D-FB645CA487B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210">
                <a:extLst>
                  <a:ext uri="{FF2B5EF4-FFF2-40B4-BE49-F238E27FC236}">
                    <a16:creationId xmlns:a16="http://schemas.microsoft.com/office/drawing/2014/main" id="{2307AF13-1903-43FA-B760-5EF05E0CBCB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211">
                <a:extLst>
                  <a:ext uri="{FF2B5EF4-FFF2-40B4-BE49-F238E27FC236}">
                    <a16:creationId xmlns:a16="http://schemas.microsoft.com/office/drawing/2014/main" id="{8976C99F-DD3F-44FC-9C3F-F111F180AF2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212">
                <a:extLst>
                  <a:ext uri="{FF2B5EF4-FFF2-40B4-BE49-F238E27FC236}">
                    <a16:creationId xmlns:a16="http://schemas.microsoft.com/office/drawing/2014/main" id="{428A4AE6-F17A-4F42-80EF-059FA989904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213">
                <a:extLst>
                  <a:ext uri="{FF2B5EF4-FFF2-40B4-BE49-F238E27FC236}">
                    <a16:creationId xmlns:a16="http://schemas.microsoft.com/office/drawing/2014/main" id="{101CB5F6-79EC-402B-A0FE-5B66CF648D9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214">
                <a:extLst>
                  <a:ext uri="{FF2B5EF4-FFF2-40B4-BE49-F238E27FC236}">
                    <a16:creationId xmlns:a16="http://schemas.microsoft.com/office/drawing/2014/main" id="{FE85F0FD-D9F3-4C9B-A1EF-3882CAA754A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215">
                <a:extLst>
                  <a:ext uri="{FF2B5EF4-FFF2-40B4-BE49-F238E27FC236}">
                    <a16:creationId xmlns:a16="http://schemas.microsoft.com/office/drawing/2014/main" id="{F49C9ADB-C5C8-428A-A8FB-7AB8985E159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216">
                <a:extLst>
                  <a:ext uri="{FF2B5EF4-FFF2-40B4-BE49-F238E27FC236}">
                    <a16:creationId xmlns:a16="http://schemas.microsoft.com/office/drawing/2014/main" id="{86CD366A-E081-4C00-A0DB-3B10B3547BC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2" name="Graphic 166">
              <a:extLst>
                <a:ext uri="{FF2B5EF4-FFF2-40B4-BE49-F238E27FC236}">
                  <a16:creationId xmlns:a16="http://schemas.microsoft.com/office/drawing/2014/main" id="{5943F20E-C0CB-4EF3-8D9F-CF8D5285FAB9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409" name="Freeform: Shape 177">
                <a:extLst>
                  <a:ext uri="{FF2B5EF4-FFF2-40B4-BE49-F238E27FC236}">
                    <a16:creationId xmlns:a16="http://schemas.microsoft.com/office/drawing/2014/main" id="{454DF1B5-4559-4F3B-84B4-5AE3AFA2B460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178">
                <a:extLst>
                  <a:ext uri="{FF2B5EF4-FFF2-40B4-BE49-F238E27FC236}">
                    <a16:creationId xmlns:a16="http://schemas.microsoft.com/office/drawing/2014/main" id="{4924CD3D-01D5-490D-8ECF-0F41666CF8E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179">
                <a:extLst>
                  <a:ext uri="{FF2B5EF4-FFF2-40B4-BE49-F238E27FC236}">
                    <a16:creationId xmlns:a16="http://schemas.microsoft.com/office/drawing/2014/main" id="{8FED5C66-9401-439E-9F89-8F6F785F90E4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180">
                <a:extLst>
                  <a:ext uri="{FF2B5EF4-FFF2-40B4-BE49-F238E27FC236}">
                    <a16:creationId xmlns:a16="http://schemas.microsoft.com/office/drawing/2014/main" id="{8BBA2AB4-DE08-42DA-BB0A-6DC173A44A0B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181">
                <a:extLst>
                  <a:ext uri="{FF2B5EF4-FFF2-40B4-BE49-F238E27FC236}">
                    <a16:creationId xmlns:a16="http://schemas.microsoft.com/office/drawing/2014/main" id="{3744F63B-853B-4E54-9EE8-8F80122E9B6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182">
                <a:extLst>
                  <a:ext uri="{FF2B5EF4-FFF2-40B4-BE49-F238E27FC236}">
                    <a16:creationId xmlns:a16="http://schemas.microsoft.com/office/drawing/2014/main" id="{1431F452-7069-4FAD-9CDE-65229EE47D5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183">
                <a:extLst>
                  <a:ext uri="{FF2B5EF4-FFF2-40B4-BE49-F238E27FC236}">
                    <a16:creationId xmlns:a16="http://schemas.microsoft.com/office/drawing/2014/main" id="{C295CEFB-A204-455E-87F1-CDB4A1145D7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184">
                <a:extLst>
                  <a:ext uri="{FF2B5EF4-FFF2-40B4-BE49-F238E27FC236}">
                    <a16:creationId xmlns:a16="http://schemas.microsoft.com/office/drawing/2014/main" id="{8851F1EF-F624-417D-A1F6-0259EC1C29A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185">
                <a:extLst>
                  <a:ext uri="{FF2B5EF4-FFF2-40B4-BE49-F238E27FC236}">
                    <a16:creationId xmlns:a16="http://schemas.microsoft.com/office/drawing/2014/main" id="{44EB1B3E-69D6-415F-83EA-4580513B4EBD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186">
                <a:extLst>
                  <a:ext uri="{FF2B5EF4-FFF2-40B4-BE49-F238E27FC236}">
                    <a16:creationId xmlns:a16="http://schemas.microsoft.com/office/drawing/2014/main" id="{102D75B8-DDC7-40A2-BC54-7A7D4EC9E914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187">
                <a:extLst>
                  <a:ext uri="{FF2B5EF4-FFF2-40B4-BE49-F238E27FC236}">
                    <a16:creationId xmlns:a16="http://schemas.microsoft.com/office/drawing/2014/main" id="{B5C0D3E1-A2AC-44DD-A627-B603A2997F5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188">
                <a:extLst>
                  <a:ext uri="{FF2B5EF4-FFF2-40B4-BE49-F238E27FC236}">
                    <a16:creationId xmlns:a16="http://schemas.microsoft.com/office/drawing/2014/main" id="{8B36F892-4431-4D39-AD7A-824364EBE4D6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189">
                <a:extLst>
                  <a:ext uri="{FF2B5EF4-FFF2-40B4-BE49-F238E27FC236}">
                    <a16:creationId xmlns:a16="http://schemas.microsoft.com/office/drawing/2014/main" id="{1138D0F7-9344-435D-8BEA-238C5A0C4D7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190">
                <a:extLst>
                  <a:ext uri="{FF2B5EF4-FFF2-40B4-BE49-F238E27FC236}">
                    <a16:creationId xmlns:a16="http://schemas.microsoft.com/office/drawing/2014/main" id="{5A1BE0FB-690C-4053-8CA4-740DAA1CA4A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191">
                <a:extLst>
                  <a:ext uri="{FF2B5EF4-FFF2-40B4-BE49-F238E27FC236}">
                    <a16:creationId xmlns:a16="http://schemas.microsoft.com/office/drawing/2014/main" id="{4A2E445D-4342-406E-A173-2EB417E1194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192">
                <a:extLst>
                  <a:ext uri="{FF2B5EF4-FFF2-40B4-BE49-F238E27FC236}">
                    <a16:creationId xmlns:a16="http://schemas.microsoft.com/office/drawing/2014/main" id="{A5BBD70C-894B-4183-9E65-BC0E98AB3FE0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193">
                <a:extLst>
                  <a:ext uri="{FF2B5EF4-FFF2-40B4-BE49-F238E27FC236}">
                    <a16:creationId xmlns:a16="http://schemas.microsoft.com/office/drawing/2014/main" id="{63B69154-D6A7-4207-AA9B-8D54A003F62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194">
                <a:extLst>
                  <a:ext uri="{FF2B5EF4-FFF2-40B4-BE49-F238E27FC236}">
                    <a16:creationId xmlns:a16="http://schemas.microsoft.com/office/drawing/2014/main" id="{0FDE1CE8-1FCD-4ECA-9B21-35324859E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195">
                <a:extLst>
                  <a:ext uri="{FF2B5EF4-FFF2-40B4-BE49-F238E27FC236}">
                    <a16:creationId xmlns:a16="http://schemas.microsoft.com/office/drawing/2014/main" id="{4A1F8FEF-4EF1-4479-AE8D-15C1BCDBBF6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196">
                <a:extLst>
                  <a:ext uri="{FF2B5EF4-FFF2-40B4-BE49-F238E27FC236}">
                    <a16:creationId xmlns:a16="http://schemas.microsoft.com/office/drawing/2014/main" id="{7102E833-985D-48AD-BFF3-5FCE7F4641F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3" name="Graphic 234">
              <a:extLst>
                <a:ext uri="{FF2B5EF4-FFF2-40B4-BE49-F238E27FC236}">
                  <a16:creationId xmlns:a16="http://schemas.microsoft.com/office/drawing/2014/main" id="{368E3229-825D-411F-96EF-A3EE392BC1CF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403" name="Freeform: Shape 171">
                <a:extLst>
                  <a:ext uri="{FF2B5EF4-FFF2-40B4-BE49-F238E27FC236}">
                    <a16:creationId xmlns:a16="http://schemas.microsoft.com/office/drawing/2014/main" id="{AA4E47E6-C4C3-4B26-A808-1F4BF1525A6C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172">
                <a:extLst>
                  <a:ext uri="{FF2B5EF4-FFF2-40B4-BE49-F238E27FC236}">
                    <a16:creationId xmlns:a16="http://schemas.microsoft.com/office/drawing/2014/main" id="{A888A46B-25E9-4031-9BDC-D85C4079CE3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173">
                <a:extLst>
                  <a:ext uri="{FF2B5EF4-FFF2-40B4-BE49-F238E27FC236}">
                    <a16:creationId xmlns:a16="http://schemas.microsoft.com/office/drawing/2014/main" id="{0B8A8D63-5123-4CBB-8294-D7B4B43F87C7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174">
                <a:extLst>
                  <a:ext uri="{FF2B5EF4-FFF2-40B4-BE49-F238E27FC236}">
                    <a16:creationId xmlns:a16="http://schemas.microsoft.com/office/drawing/2014/main" id="{BEE432B5-C8B3-4835-A88C-A53E253BF2AB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175">
                <a:extLst>
                  <a:ext uri="{FF2B5EF4-FFF2-40B4-BE49-F238E27FC236}">
                    <a16:creationId xmlns:a16="http://schemas.microsoft.com/office/drawing/2014/main" id="{9E2357B7-4E15-4199-922C-828C745D0BB4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176">
                <a:extLst>
                  <a:ext uri="{FF2B5EF4-FFF2-40B4-BE49-F238E27FC236}">
                    <a16:creationId xmlns:a16="http://schemas.microsoft.com/office/drawing/2014/main" id="{A562F443-83A0-4037-9806-5A051D1F25AB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4" name="Graphic 166">
              <a:extLst>
                <a:ext uri="{FF2B5EF4-FFF2-40B4-BE49-F238E27FC236}">
                  <a16:creationId xmlns:a16="http://schemas.microsoft.com/office/drawing/2014/main" id="{21A87A37-E248-41E3-B0C2-DF5EF335B82E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383" name="Freeform: Shape 151">
                <a:extLst>
                  <a:ext uri="{FF2B5EF4-FFF2-40B4-BE49-F238E27FC236}">
                    <a16:creationId xmlns:a16="http://schemas.microsoft.com/office/drawing/2014/main" id="{E9100B4B-4561-4FBD-B5A4-35D7B8894188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152">
                <a:extLst>
                  <a:ext uri="{FF2B5EF4-FFF2-40B4-BE49-F238E27FC236}">
                    <a16:creationId xmlns:a16="http://schemas.microsoft.com/office/drawing/2014/main" id="{2BF65D3F-6C6C-4E0F-8DFD-DDC79B2A4C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153">
                <a:extLst>
                  <a:ext uri="{FF2B5EF4-FFF2-40B4-BE49-F238E27FC236}">
                    <a16:creationId xmlns:a16="http://schemas.microsoft.com/office/drawing/2014/main" id="{3057B772-CE07-4412-8091-A33664AA901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154">
                <a:extLst>
                  <a:ext uri="{FF2B5EF4-FFF2-40B4-BE49-F238E27FC236}">
                    <a16:creationId xmlns:a16="http://schemas.microsoft.com/office/drawing/2014/main" id="{C2EEA490-1ED5-4411-9BF9-AFB7E41D2BF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155">
                <a:extLst>
                  <a:ext uri="{FF2B5EF4-FFF2-40B4-BE49-F238E27FC236}">
                    <a16:creationId xmlns:a16="http://schemas.microsoft.com/office/drawing/2014/main" id="{E331F024-9980-4863-B474-02D3E8D41C6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156">
                <a:extLst>
                  <a:ext uri="{FF2B5EF4-FFF2-40B4-BE49-F238E27FC236}">
                    <a16:creationId xmlns:a16="http://schemas.microsoft.com/office/drawing/2014/main" id="{E62E0257-DB6F-43F9-90C8-21036B49E132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157">
                <a:extLst>
                  <a:ext uri="{FF2B5EF4-FFF2-40B4-BE49-F238E27FC236}">
                    <a16:creationId xmlns:a16="http://schemas.microsoft.com/office/drawing/2014/main" id="{8D1E89A0-C227-4BF5-82EE-70D4383D3B5F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158">
                <a:extLst>
                  <a:ext uri="{FF2B5EF4-FFF2-40B4-BE49-F238E27FC236}">
                    <a16:creationId xmlns:a16="http://schemas.microsoft.com/office/drawing/2014/main" id="{66776966-F949-4407-96AD-1A280227720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159">
                <a:extLst>
                  <a:ext uri="{FF2B5EF4-FFF2-40B4-BE49-F238E27FC236}">
                    <a16:creationId xmlns:a16="http://schemas.microsoft.com/office/drawing/2014/main" id="{21EAD415-E8A0-413F-B5BB-275E9EFD802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160">
                <a:extLst>
                  <a:ext uri="{FF2B5EF4-FFF2-40B4-BE49-F238E27FC236}">
                    <a16:creationId xmlns:a16="http://schemas.microsoft.com/office/drawing/2014/main" id="{378F2286-6E88-476A-AB8C-4E51E83AC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161">
                <a:extLst>
                  <a:ext uri="{FF2B5EF4-FFF2-40B4-BE49-F238E27FC236}">
                    <a16:creationId xmlns:a16="http://schemas.microsoft.com/office/drawing/2014/main" id="{51341A92-1D71-4467-A165-F99D92B8347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162">
                <a:extLst>
                  <a:ext uri="{FF2B5EF4-FFF2-40B4-BE49-F238E27FC236}">
                    <a16:creationId xmlns:a16="http://schemas.microsoft.com/office/drawing/2014/main" id="{9BF0140B-C5C4-4DE7-820D-3139B98E0B53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163">
                <a:extLst>
                  <a:ext uri="{FF2B5EF4-FFF2-40B4-BE49-F238E27FC236}">
                    <a16:creationId xmlns:a16="http://schemas.microsoft.com/office/drawing/2014/main" id="{70C44E54-AD4C-4AD8-ACEA-2E8F03970D61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164">
                <a:extLst>
                  <a:ext uri="{FF2B5EF4-FFF2-40B4-BE49-F238E27FC236}">
                    <a16:creationId xmlns:a16="http://schemas.microsoft.com/office/drawing/2014/main" id="{D2B6B158-9FE4-4376-B965-DFAE454158B8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165">
                <a:extLst>
                  <a:ext uri="{FF2B5EF4-FFF2-40B4-BE49-F238E27FC236}">
                    <a16:creationId xmlns:a16="http://schemas.microsoft.com/office/drawing/2014/main" id="{D912F8AF-2290-4831-9D71-F64B8729D7C6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166">
                <a:extLst>
                  <a:ext uri="{FF2B5EF4-FFF2-40B4-BE49-F238E27FC236}">
                    <a16:creationId xmlns:a16="http://schemas.microsoft.com/office/drawing/2014/main" id="{073BE84A-66CC-4008-985D-654EB0A9F1A9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167">
                <a:extLst>
                  <a:ext uri="{FF2B5EF4-FFF2-40B4-BE49-F238E27FC236}">
                    <a16:creationId xmlns:a16="http://schemas.microsoft.com/office/drawing/2014/main" id="{68BC2F67-106F-404C-8E86-3DFE85708C1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168">
                <a:extLst>
                  <a:ext uri="{FF2B5EF4-FFF2-40B4-BE49-F238E27FC236}">
                    <a16:creationId xmlns:a16="http://schemas.microsoft.com/office/drawing/2014/main" id="{31B95106-1FB1-4CC6-98B1-1A646FA8997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169">
                <a:extLst>
                  <a:ext uri="{FF2B5EF4-FFF2-40B4-BE49-F238E27FC236}">
                    <a16:creationId xmlns:a16="http://schemas.microsoft.com/office/drawing/2014/main" id="{548F8F39-5966-4E40-872B-385BA8BEBC6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170">
                <a:extLst>
                  <a:ext uri="{FF2B5EF4-FFF2-40B4-BE49-F238E27FC236}">
                    <a16:creationId xmlns:a16="http://schemas.microsoft.com/office/drawing/2014/main" id="{E20E2D47-E5EA-4497-9516-A4DC1E8DFBB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5" name="Graphic 3">
              <a:extLst>
                <a:ext uri="{FF2B5EF4-FFF2-40B4-BE49-F238E27FC236}">
                  <a16:creationId xmlns:a16="http://schemas.microsoft.com/office/drawing/2014/main" id="{A0E4181A-21CA-4ED8-B412-F0CFFF72287F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6" name="Freeform: Shape 24">
                <a:extLst>
                  <a:ext uri="{FF2B5EF4-FFF2-40B4-BE49-F238E27FC236}">
                    <a16:creationId xmlns:a16="http://schemas.microsoft.com/office/drawing/2014/main" id="{2CFD13E1-5C4C-458F-8A55-DE41FE9ED306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">
                <a:extLst>
                  <a:ext uri="{FF2B5EF4-FFF2-40B4-BE49-F238E27FC236}">
                    <a16:creationId xmlns:a16="http://schemas.microsoft.com/office/drawing/2014/main" id="{02C8E33C-E5C7-4F73-B8C2-E45A9B932193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6">
                <a:extLst>
                  <a:ext uri="{FF2B5EF4-FFF2-40B4-BE49-F238E27FC236}">
                    <a16:creationId xmlns:a16="http://schemas.microsoft.com/office/drawing/2014/main" id="{8FB7AD37-F3A1-48DA-BAAF-F157DDDE5E96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7">
                <a:extLst>
                  <a:ext uri="{FF2B5EF4-FFF2-40B4-BE49-F238E27FC236}">
                    <a16:creationId xmlns:a16="http://schemas.microsoft.com/office/drawing/2014/main" id="{91B87CDF-B612-4C57-A92C-422E45D5A59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8">
                <a:extLst>
                  <a:ext uri="{FF2B5EF4-FFF2-40B4-BE49-F238E27FC236}">
                    <a16:creationId xmlns:a16="http://schemas.microsoft.com/office/drawing/2014/main" id="{5B455AAD-0F56-40AA-B118-5BF3BC63BC39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9">
                <a:extLst>
                  <a:ext uri="{FF2B5EF4-FFF2-40B4-BE49-F238E27FC236}">
                    <a16:creationId xmlns:a16="http://schemas.microsoft.com/office/drawing/2014/main" id="{C55AB714-2D6D-4EF3-923B-8E2567896DB4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30">
                <a:extLst>
                  <a:ext uri="{FF2B5EF4-FFF2-40B4-BE49-F238E27FC236}">
                    <a16:creationId xmlns:a16="http://schemas.microsoft.com/office/drawing/2014/main" id="{10FECE16-57B7-4892-AFC7-D12525AF042E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31">
                <a:extLst>
                  <a:ext uri="{FF2B5EF4-FFF2-40B4-BE49-F238E27FC236}">
                    <a16:creationId xmlns:a16="http://schemas.microsoft.com/office/drawing/2014/main" id="{2F2F7131-182C-431A-A5BC-D735EDF1AD7A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32">
                <a:extLst>
                  <a:ext uri="{FF2B5EF4-FFF2-40B4-BE49-F238E27FC236}">
                    <a16:creationId xmlns:a16="http://schemas.microsoft.com/office/drawing/2014/main" id="{7D828B55-5196-487A-923C-BD208BB2BC7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33">
                <a:extLst>
                  <a:ext uri="{FF2B5EF4-FFF2-40B4-BE49-F238E27FC236}">
                    <a16:creationId xmlns:a16="http://schemas.microsoft.com/office/drawing/2014/main" id="{E69ADC14-F43D-4C39-93DD-BF00908CB134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34">
                <a:extLst>
                  <a:ext uri="{FF2B5EF4-FFF2-40B4-BE49-F238E27FC236}">
                    <a16:creationId xmlns:a16="http://schemas.microsoft.com/office/drawing/2014/main" id="{E376B290-C624-45DA-94EA-8099E106E91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35">
                <a:extLst>
                  <a:ext uri="{FF2B5EF4-FFF2-40B4-BE49-F238E27FC236}">
                    <a16:creationId xmlns:a16="http://schemas.microsoft.com/office/drawing/2014/main" id="{7A088847-8AB3-4337-A459-B1D788CC3477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36">
                <a:extLst>
                  <a:ext uri="{FF2B5EF4-FFF2-40B4-BE49-F238E27FC236}">
                    <a16:creationId xmlns:a16="http://schemas.microsoft.com/office/drawing/2014/main" id="{6113B1C2-E910-4AEA-97FC-4E5B27EAC636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37">
                <a:extLst>
                  <a:ext uri="{FF2B5EF4-FFF2-40B4-BE49-F238E27FC236}">
                    <a16:creationId xmlns:a16="http://schemas.microsoft.com/office/drawing/2014/main" id="{FEBB6767-51B9-4DBB-AFF5-8B4AA11D1DF3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38">
                <a:extLst>
                  <a:ext uri="{FF2B5EF4-FFF2-40B4-BE49-F238E27FC236}">
                    <a16:creationId xmlns:a16="http://schemas.microsoft.com/office/drawing/2014/main" id="{E126EB04-B56B-488D-B1FC-9C3EC78DEC6C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39">
                <a:extLst>
                  <a:ext uri="{FF2B5EF4-FFF2-40B4-BE49-F238E27FC236}">
                    <a16:creationId xmlns:a16="http://schemas.microsoft.com/office/drawing/2014/main" id="{80CECB83-3E72-4BF6-A1CD-A929B1E59032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40">
                <a:extLst>
                  <a:ext uri="{FF2B5EF4-FFF2-40B4-BE49-F238E27FC236}">
                    <a16:creationId xmlns:a16="http://schemas.microsoft.com/office/drawing/2014/main" id="{E558337A-DF62-48E5-9B8F-31DA3BFE987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41">
                <a:extLst>
                  <a:ext uri="{FF2B5EF4-FFF2-40B4-BE49-F238E27FC236}">
                    <a16:creationId xmlns:a16="http://schemas.microsoft.com/office/drawing/2014/main" id="{AC5E672D-B532-45E5-B967-7707ECD702B9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42">
                <a:extLst>
                  <a:ext uri="{FF2B5EF4-FFF2-40B4-BE49-F238E27FC236}">
                    <a16:creationId xmlns:a16="http://schemas.microsoft.com/office/drawing/2014/main" id="{002E2895-A2C9-49EB-B8DF-565E1D92319F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43">
                <a:extLst>
                  <a:ext uri="{FF2B5EF4-FFF2-40B4-BE49-F238E27FC236}">
                    <a16:creationId xmlns:a16="http://schemas.microsoft.com/office/drawing/2014/main" id="{3D89B431-953B-4C76-B31D-410C79D29960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44">
                <a:extLst>
                  <a:ext uri="{FF2B5EF4-FFF2-40B4-BE49-F238E27FC236}">
                    <a16:creationId xmlns:a16="http://schemas.microsoft.com/office/drawing/2014/main" id="{9B53D38D-8965-4747-9A42-F01B798F90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45">
                <a:extLst>
                  <a:ext uri="{FF2B5EF4-FFF2-40B4-BE49-F238E27FC236}">
                    <a16:creationId xmlns:a16="http://schemas.microsoft.com/office/drawing/2014/main" id="{9785EB66-4E23-4552-8BDF-34B45570F3E6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46">
                <a:extLst>
                  <a:ext uri="{FF2B5EF4-FFF2-40B4-BE49-F238E27FC236}">
                    <a16:creationId xmlns:a16="http://schemas.microsoft.com/office/drawing/2014/main" id="{6071C7BB-C02A-48A1-91FE-18DD46543304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47">
                <a:extLst>
                  <a:ext uri="{FF2B5EF4-FFF2-40B4-BE49-F238E27FC236}">
                    <a16:creationId xmlns:a16="http://schemas.microsoft.com/office/drawing/2014/main" id="{734215DF-31EB-40FB-851C-A57347D5F411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48">
                <a:extLst>
                  <a:ext uri="{FF2B5EF4-FFF2-40B4-BE49-F238E27FC236}">
                    <a16:creationId xmlns:a16="http://schemas.microsoft.com/office/drawing/2014/main" id="{11BA4209-E00E-4313-8675-3810451A65B5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49">
                <a:extLst>
                  <a:ext uri="{FF2B5EF4-FFF2-40B4-BE49-F238E27FC236}">
                    <a16:creationId xmlns:a16="http://schemas.microsoft.com/office/drawing/2014/main" id="{398EEE0C-7CDD-4045-85D3-D473100A69E9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50">
                <a:extLst>
                  <a:ext uri="{FF2B5EF4-FFF2-40B4-BE49-F238E27FC236}">
                    <a16:creationId xmlns:a16="http://schemas.microsoft.com/office/drawing/2014/main" id="{2D536A5B-A660-4884-9EE0-F9E6BC822C71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51">
                <a:extLst>
                  <a:ext uri="{FF2B5EF4-FFF2-40B4-BE49-F238E27FC236}">
                    <a16:creationId xmlns:a16="http://schemas.microsoft.com/office/drawing/2014/main" id="{BE42817D-86B7-4C30-94C9-8546F701658D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52">
                <a:extLst>
                  <a:ext uri="{FF2B5EF4-FFF2-40B4-BE49-F238E27FC236}">
                    <a16:creationId xmlns:a16="http://schemas.microsoft.com/office/drawing/2014/main" id="{C9A6D5F6-21C0-4617-BAEB-ED370EB37D31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53">
                <a:extLst>
                  <a:ext uri="{FF2B5EF4-FFF2-40B4-BE49-F238E27FC236}">
                    <a16:creationId xmlns:a16="http://schemas.microsoft.com/office/drawing/2014/main" id="{DE973127-204F-4597-B217-BC7F6C4BEB3D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54">
                <a:extLst>
                  <a:ext uri="{FF2B5EF4-FFF2-40B4-BE49-F238E27FC236}">
                    <a16:creationId xmlns:a16="http://schemas.microsoft.com/office/drawing/2014/main" id="{2048CEDF-BDAF-46E0-8D8F-ADF8DB83247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55">
                <a:extLst>
                  <a:ext uri="{FF2B5EF4-FFF2-40B4-BE49-F238E27FC236}">
                    <a16:creationId xmlns:a16="http://schemas.microsoft.com/office/drawing/2014/main" id="{868F4950-017E-4461-AE63-D4D9E7E7505D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56">
                <a:extLst>
                  <a:ext uri="{FF2B5EF4-FFF2-40B4-BE49-F238E27FC236}">
                    <a16:creationId xmlns:a16="http://schemas.microsoft.com/office/drawing/2014/main" id="{F9E26977-4499-4DC3-A805-C7F38BBE118A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57">
                <a:extLst>
                  <a:ext uri="{FF2B5EF4-FFF2-40B4-BE49-F238E27FC236}">
                    <a16:creationId xmlns:a16="http://schemas.microsoft.com/office/drawing/2014/main" id="{7C5DE733-94BF-4BFE-B81A-2A2E928AC748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58">
                <a:extLst>
                  <a:ext uri="{FF2B5EF4-FFF2-40B4-BE49-F238E27FC236}">
                    <a16:creationId xmlns:a16="http://schemas.microsoft.com/office/drawing/2014/main" id="{12EC49A3-18F5-450E-B0B6-10F0F840343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59">
                <a:extLst>
                  <a:ext uri="{FF2B5EF4-FFF2-40B4-BE49-F238E27FC236}">
                    <a16:creationId xmlns:a16="http://schemas.microsoft.com/office/drawing/2014/main" id="{041CC2EB-A491-4C01-A43B-795EA4FC2A36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60">
                <a:extLst>
                  <a:ext uri="{FF2B5EF4-FFF2-40B4-BE49-F238E27FC236}">
                    <a16:creationId xmlns:a16="http://schemas.microsoft.com/office/drawing/2014/main" id="{EEB608B9-3053-4217-BB0E-D64E13565452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61">
                <a:extLst>
                  <a:ext uri="{FF2B5EF4-FFF2-40B4-BE49-F238E27FC236}">
                    <a16:creationId xmlns:a16="http://schemas.microsoft.com/office/drawing/2014/main" id="{1898E5E2-4DCB-4A4D-ABFA-8E5E14648530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62">
                <a:extLst>
                  <a:ext uri="{FF2B5EF4-FFF2-40B4-BE49-F238E27FC236}">
                    <a16:creationId xmlns:a16="http://schemas.microsoft.com/office/drawing/2014/main" id="{85FF4EA4-BE0F-44D0-BB68-8BC0E7AD8D6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63">
                <a:extLst>
                  <a:ext uri="{FF2B5EF4-FFF2-40B4-BE49-F238E27FC236}">
                    <a16:creationId xmlns:a16="http://schemas.microsoft.com/office/drawing/2014/main" id="{4997823E-846D-4401-8968-73E94FA71B12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64">
                <a:extLst>
                  <a:ext uri="{FF2B5EF4-FFF2-40B4-BE49-F238E27FC236}">
                    <a16:creationId xmlns:a16="http://schemas.microsoft.com/office/drawing/2014/main" id="{485D2878-7F94-4E65-B299-0CBB252415E1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65">
                <a:extLst>
                  <a:ext uri="{FF2B5EF4-FFF2-40B4-BE49-F238E27FC236}">
                    <a16:creationId xmlns:a16="http://schemas.microsoft.com/office/drawing/2014/main" id="{A3D462FF-4A48-45A1-950B-4226736C85DC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66">
                <a:extLst>
                  <a:ext uri="{FF2B5EF4-FFF2-40B4-BE49-F238E27FC236}">
                    <a16:creationId xmlns:a16="http://schemas.microsoft.com/office/drawing/2014/main" id="{2C4A26DD-3207-4707-8DF2-D1D7D90D317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67">
                <a:extLst>
                  <a:ext uri="{FF2B5EF4-FFF2-40B4-BE49-F238E27FC236}">
                    <a16:creationId xmlns:a16="http://schemas.microsoft.com/office/drawing/2014/main" id="{E25D0220-4D4B-4676-B6BB-F10AD7117B3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68">
                <a:extLst>
                  <a:ext uri="{FF2B5EF4-FFF2-40B4-BE49-F238E27FC236}">
                    <a16:creationId xmlns:a16="http://schemas.microsoft.com/office/drawing/2014/main" id="{DD8D844D-70D9-4CA0-973A-D74C06A94BEB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69">
                <a:extLst>
                  <a:ext uri="{FF2B5EF4-FFF2-40B4-BE49-F238E27FC236}">
                    <a16:creationId xmlns:a16="http://schemas.microsoft.com/office/drawing/2014/main" id="{DD5F3226-010A-42FA-BA4D-28B72BEC0D3A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70">
                <a:extLst>
                  <a:ext uri="{FF2B5EF4-FFF2-40B4-BE49-F238E27FC236}">
                    <a16:creationId xmlns:a16="http://schemas.microsoft.com/office/drawing/2014/main" id="{DF1ADA98-F118-42EA-BCEA-11AE28F62A04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71">
                <a:extLst>
                  <a:ext uri="{FF2B5EF4-FFF2-40B4-BE49-F238E27FC236}">
                    <a16:creationId xmlns:a16="http://schemas.microsoft.com/office/drawing/2014/main" id="{9C323562-3029-4F8A-8DFC-38899B5D092D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72">
                <a:extLst>
                  <a:ext uri="{FF2B5EF4-FFF2-40B4-BE49-F238E27FC236}">
                    <a16:creationId xmlns:a16="http://schemas.microsoft.com/office/drawing/2014/main" id="{CB5FFBE5-493A-40B8-8A17-C65B3D0CCB50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73">
                <a:extLst>
                  <a:ext uri="{FF2B5EF4-FFF2-40B4-BE49-F238E27FC236}">
                    <a16:creationId xmlns:a16="http://schemas.microsoft.com/office/drawing/2014/main" id="{033E2E41-401A-4C39-B07C-371F595EDFA1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74">
                <a:extLst>
                  <a:ext uri="{FF2B5EF4-FFF2-40B4-BE49-F238E27FC236}">
                    <a16:creationId xmlns:a16="http://schemas.microsoft.com/office/drawing/2014/main" id="{6A35FADD-F868-4B01-9122-06F31457A6D3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75">
                <a:extLst>
                  <a:ext uri="{FF2B5EF4-FFF2-40B4-BE49-F238E27FC236}">
                    <a16:creationId xmlns:a16="http://schemas.microsoft.com/office/drawing/2014/main" id="{6F2ED212-3114-4E7A-810C-AE74EAE5704D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76">
                <a:extLst>
                  <a:ext uri="{FF2B5EF4-FFF2-40B4-BE49-F238E27FC236}">
                    <a16:creationId xmlns:a16="http://schemas.microsoft.com/office/drawing/2014/main" id="{58D36C07-A2F1-4A28-97FA-1A530C00DFAF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77">
                <a:extLst>
                  <a:ext uri="{FF2B5EF4-FFF2-40B4-BE49-F238E27FC236}">
                    <a16:creationId xmlns:a16="http://schemas.microsoft.com/office/drawing/2014/main" id="{C86E7306-DA29-49E4-B768-D885F8BC900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78">
                <a:extLst>
                  <a:ext uri="{FF2B5EF4-FFF2-40B4-BE49-F238E27FC236}">
                    <a16:creationId xmlns:a16="http://schemas.microsoft.com/office/drawing/2014/main" id="{5B54D321-9789-45FE-9ADE-06696C8DDCD9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79">
                <a:extLst>
                  <a:ext uri="{FF2B5EF4-FFF2-40B4-BE49-F238E27FC236}">
                    <a16:creationId xmlns:a16="http://schemas.microsoft.com/office/drawing/2014/main" id="{B7EC5A40-8440-4F97-8BAA-BF20C944EF23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80">
                <a:extLst>
                  <a:ext uri="{FF2B5EF4-FFF2-40B4-BE49-F238E27FC236}">
                    <a16:creationId xmlns:a16="http://schemas.microsoft.com/office/drawing/2014/main" id="{D5A5993C-B863-4759-A481-94BD951AD262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81">
                <a:extLst>
                  <a:ext uri="{FF2B5EF4-FFF2-40B4-BE49-F238E27FC236}">
                    <a16:creationId xmlns:a16="http://schemas.microsoft.com/office/drawing/2014/main" id="{CD20ECE4-37C3-410C-8658-CB1DF062B0BF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82">
                <a:extLst>
                  <a:ext uri="{FF2B5EF4-FFF2-40B4-BE49-F238E27FC236}">
                    <a16:creationId xmlns:a16="http://schemas.microsoft.com/office/drawing/2014/main" id="{6EF3469E-B50F-47F0-8255-FFD7D5E65D3F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83">
                <a:extLst>
                  <a:ext uri="{FF2B5EF4-FFF2-40B4-BE49-F238E27FC236}">
                    <a16:creationId xmlns:a16="http://schemas.microsoft.com/office/drawing/2014/main" id="{D82CAD16-C955-488B-9E87-A7C6D0B80DEF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84">
                <a:extLst>
                  <a:ext uri="{FF2B5EF4-FFF2-40B4-BE49-F238E27FC236}">
                    <a16:creationId xmlns:a16="http://schemas.microsoft.com/office/drawing/2014/main" id="{BEB6B554-F91E-479C-A5F5-4DFFB60EF93C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85">
                <a:extLst>
                  <a:ext uri="{FF2B5EF4-FFF2-40B4-BE49-F238E27FC236}">
                    <a16:creationId xmlns:a16="http://schemas.microsoft.com/office/drawing/2014/main" id="{DB7D1238-3F77-4257-87E4-020D0FB3D8DB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86">
                <a:extLst>
                  <a:ext uri="{FF2B5EF4-FFF2-40B4-BE49-F238E27FC236}">
                    <a16:creationId xmlns:a16="http://schemas.microsoft.com/office/drawing/2014/main" id="{06633444-804D-4F0F-8D97-3E70ACB2BFE9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87">
                <a:extLst>
                  <a:ext uri="{FF2B5EF4-FFF2-40B4-BE49-F238E27FC236}">
                    <a16:creationId xmlns:a16="http://schemas.microsoft.com/office/drawing/2014/main" id="{6E98E375-DDF6-4E22-86E3-7FF76CB30799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88">
                <a:extLst>
                  <a:ext uri="{FF2B5EF4-FFF2-40B4-BE49-F238E27FC236}">
                    <a16:creationId xmlns:a16="http://schemas.microsoft.com/office/drawing/2014/main" id="{13470F12-6CC5-4633-AC43-C053A7B4ACA3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89">
                <a:extLst>
                  <a:ext uri="{FF2B5EF4-FFF2-40B4-BE49-F238E27FC236}">
                    <a16:creationId xmlns:a16="http://schemas.microsoft.com/office/drawing/2014/main" id="{2AD2200E-7991-4150-B6EB-2FF68014741E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90">
                <a:extLst>
                  <a:ext uri="{FF2B5EF4-FFF2-40B4-BE49-F238E27FC236}">
                    <a16:creationId xmlns:a16="http://schemas.microsoft.com/office/drawing/2014/main" id="{3E268FAC-65F2-4EB5-B260-086BE9F70A1D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91">
                <a:extLst>
                  <a:ext uri="{FF2B5EF4-FFF2-40B4-BE49-F238E27FC236}">
                    <a16:creationId xmlns:a16="http://schemas.microsoft.com/office/drawing/2014/main" id="{38457988-66D0-45BF-8482-172CDEB5C16C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92">
                <a:extLst>
                  <a:ext uri="{FF2B5EF4-FFF2-40B4-BE49-F238E27FC236}">
                    <a16:creationId xmlns:a16="http://schemas.microsoft.com/office/drawing/2014/main" id="{A635BB84-AE75-4F09-B12D-3F8ECFDE7EC0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93">
                <a:extLst>
                  <a:ext uri="{FF2B5EF4-FFF2-40B4-BE49-F238E27FC236}">
                    <a16:creationId xmlns:a16="http://schemas.microsoft.com/office/drawing/2014/main" id="{29C05B8F-07B2-4575-8DEA-03E64919BA57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94">
                <a:extLst>
                  <a:ext uri="{FF2B5EF4-FFF2-40B4-BE49-F238E27FC236}">
                    <a16:creationId xmlns:a16="http://schemas.microsoft.com/office/drawing/2014/main" id="{5AC40836-4756-41DC-A12C-07C4DDD3F4E6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95">
                <a:extLst>
                  <a:ext uri="{FF2B5EF4-FFF2-40B4-BE49-F238E27FC236}">
                    <a16:creationId xmlns:a16="http://schemas.microsoft.com/office/drawing/2014/main" id="{7D80D856-1EB1-47D8-A19A-9957275CD481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96">
                <a:extLst>
                  <a:ext uri="{FF2B5EF4-FFF2-40B4-BE49-F238E27FC236}">
                    <a16:creationId xmlns:a16="http://schemas.microsoft.com/office/drawing/2014/main" id="{E63E441F-C784-4E94-A064-EF15115C6814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97">
                <a:extLst>
                  <a:ext uri="{FF2B5EF4-FFF2-40B4-BE49-F238E27FC236}">
                    <a16:creationId xmlns:a16="http://schemas.microsoft.com/office/drawing/2014/main" id="{45261FDA-E23C-4EBF-AB99-394784B84769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98">
                <a:extLst>
                  <a:ext uri="{FF2B5EF4-FFF2-40B4-BE49-F238E27FC236}">
                    <a16:creationId xmlns:a16="http://schemas.microsoft.com/office/drawing/2014/main" id="{26FB4583-1BCC-42DF-8D56-A3AD45F248F5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99">
                <a:extLst>
                  <a:ext uri="{FF2B5EF4-FFF2-40B4-BE49-F238E27FC236}">
                    <a16:creationId xmlns:a16="http://schemas.microsoft.com/office/drawing/2014/main" id="{E541E69E-731B-457A-BDDC-644B2F0C79B5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100">
                <a:extLst>
                  <a:ext uri="{FF2B5EF4-FFF2-40B4-BE49-F238E27FC236}">
                    <a16:creationId xmlns:a16="http://schemas.microsoft.com/office/drawing/2014/main" id="{C72BD4D9-5AD5-4B64-9DFF-6577705BA146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101">
                <a:extLst>
                  <a:ext uri="{FF2B5EF4-FFF2-40B4-BE49-F238E27FC236}">
                    <a16:creationId xmlns:a16="http://schemas.microsoft.com/office/drawing/2014/main" id="{814557BF-A32D-4581-A076-B32EB0383556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102">
                <a:extLst>
                  <a:ext uri="{FF2B5EF4-FFF2-40B4-BE49-F238E27FC236}">
                    <a16:creationId xmlns:a16="http://schemas.microsoft.com/office/drawing/2014/main" id="{992F88EB-71A1-4189-A2D3-62BACB51D2E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103">
                <a:extLst>
                  <a:ext uri="{FF2B5EF4-FFF2-40B4-BE49-F238E27FC236}">
                    <a16:creationId xmlns:a16="http://schemas.microsoft.com/office/drawing/2014/main" id="{1C3D3CED-7488-45DE-9BF8-AFFD178767F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104">
                <a:extLst>
                  <a:ext uri="{FF2B5EF4-FFF2-40B4-BE49-F238E27FC236}">
                    <a16:creationId xmlns:a16="http://schemas.microsoft.com/office/drawing/2014/main" id="{9987AC4D-0FD6-4379-9310-DD5B9310715D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105">
                <a:extLst>
                  <a:ext uri="{FF2B5EF4-FFF2-40B4-BE49-F238E27FC236}">
                    <a16:creationId xmlns:a16="http://schemas.microsoft.com/office/drawing/2014/main" id="{E1A1DB4E-C942-4EFD-A09C-DD35259E9F6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106">
                <a:extLst>
                  <a:ext uri="{FF2B5EF4-FFF2-40B4-BE49-F238E27FC236}">
                    <a16:creationId xmlns:a16="http://schemas.microsoft.com/office/drawing/2014/main" id="{E3546049-F649-4190-96B1-D6CE0911465E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107">
                <a:extLst>
                  <a:ext uri="{FF2B5EF4-FFF2-40B4-BE49-F238E27FC236}">
                    <a16:creationId xmlns:a16="http://schemas.microsoft.com/office/drawing/2014/main" id="{8E223A6C-94D3-454C-B766-582584945B6B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108">
                <a:extLst>
                  <a:ext uri="{FF2B5EF4-FFF2-40B4-BE49-F238E27FC236}">
                    <a16:creationId xmlns:a16="http://schemas.microsoft.com/office/drawing/2014/main" id="{EA5C9109-375E-408A-8C35-D0967B2A8E2A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109">
                <a:extLst>
                  <a:ext uri="{FF2B5EF4-FFF2-40B4-BE49-F238E27FC236}">
                    <a16:creationId xmlns:a16="http://schemas.microsoft.com/office/drawing/2014/main" id="{0DADD2B1-432D-4037-A4F9-D4DB331AC47E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110">
                <a:extLst>
                  <a:ext uri="{FF2B5EF4-FFF2-40B4-BE49-F238E27FC236}">
                    <a16:creationId xmlns:a16="http://schemas.microsoft.com/office/drawing/2014/main" id="{E8DE9D0C-80A0-40BA-833B-7D3F4FF22DA7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111">
                <a:extLst>
                  <a:ext uri="{FF2B5EF4-FFF2-40B4-BE49-F238E27FC236}">
                    <a16:creationId xmlns:a16="http://schemas.microsoft.com/office/drawing/2014/main" id="{9FC48787-CD9F-4C66-B977-A975BA086F58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112">
                <a:extLst>
                  <a:ext uri="{FF2B5EF4-FFF2-40B4-BE49-F238E27FC236}">
                    <a16:creationId xmlns:a16="http://schemas.microsoft.com/office/drawing/2014/main" id="{4254FDF1-1151-49E3-AAE6-129B33DD48C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113">
                <a:extLst>
                  <a:ext uri="{FF2B5EF4-FFF2-40B4-BE49-F238E27FC236}">
                    <a16:creationId xmlns:a16="http://schemas.microsoft.com/office/drawing/2014/main" id="{6F6F4E89-4EA8-41EC-ACAF-22EF0A9C883B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114">
                <a:extLst>
                  <a:ext uri="{FF2B5EF4-FFF2-40B4-BE49-F238E27FC236}">
                    <a16:creationId xmlns:a16="http://schemas.microsoft.com/office/drawing/2014/main" id="{40C8797B-0F36-4A97-A323-8500EFEEF9E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115">
                <a:extLst>
                  <a:ext uri="{FF2B5EF4-FFF2-40B4-BE49-F238E27FC236}">
                    <a16:creationId xmlns:a16="http://schemas.microsoft.com/office/drawing/2014/main" id="{83621FB6-509C-4D37-8CB5-B174A48F8B21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116">
                <a:extLst>
                  <a:ext uri="{FF2B5EF4-FFF2-40B4-BE49-F238E27FC236}">
                    <a16:creationId xmlns:a16="http://schemas.microsoft.com/office/drawing/2014/main" id="{7FDCFB27-39FE-49C9-AD70-01924B5163BC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117">
                <a:extLst>
                  <a:ext uri="{FF2B5EF4-FFF2-40B4-BE49-F238E27FC236}">
                    <a16:creationId xmlns:a16="http://schemas.microsoft.com/office/drawing/2014/main" id="{1B9E7066-508A-40AD-B004-96C506D6299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118">
                <a:extLst>
                  <a:ext uri="{FF2B5EF4-FFF2-40B4-BE49-F238E27FC236}">
                    <a16:creationId xmlns:a16="http://schemas.microsoft.com/office/drawing/2014/main" id="{578A850E-8A76-4BA7-AFF8-0E0C4AE1DDFA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119">
                <a:extLst>
                  <a:ext uri="{FF2B5EF4-FFF2-40B4-BE49-F238E27FC236}">
                    <a16:creationId xmlns:a16="http://schemas.microsoft.com/office/drawing/2014/main" id="{F36DDA50-6F27-4544-8277-FF7895EFD617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120">
                <a:extLst>
                  <a:ext uri="{FF2B5EF4-FFF2-40B4-BE49-F238E27FC236}">
                    <a16:creationId xmlns:a16="http://schemas.microsoft.com/office/drawing/2014/main" id="{30597224-84D4-4D43-AA8C-C52495EAC73B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121">
                <a:extLst>
                  <a:ext uri="{FF2B5EF4-FFF2-40B4-BE49-F238E27FC236}">
                    <a16:creationId xmlns:a16="http://schemas.microsoft.com/office/drawing/2014/main" id="{D2FFDF63-B152-4E99-94CF-2D519052BACF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122">
                <a:extLst>
                  <a:ext uri="{FF2B5EF4-FFF2-40B4-BE49-F238E27FC236}">
                    <a16:creationId xmlns:a16="http://schemas.microsoft.com/office/drawing/2014/main" id="{F8FCA947-A9CC-418B-AC7B-00F4A1111EC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123">
                <a:extLst>
                  <a:ext uri="{FF2B5EF4-FFF2-40B4-BE49-F238E27FC236}">
                    <a16:creationId xmlns:a16="http://schemas.microsoft.com/office/drawing/2014/main" id="{BBC573CE-9CE5-4F7B-9905-A50C2B1961F7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124">
                <a:extLst>
                  <a:ext uri="{FF2B5EF4-FFF2-40B4-BE49-F238E27FC236}">
                    <a16:creationId xmlns:a16="http://schemas.microsoft.com/office/drawing/2014/main" id="{38CBA5E2-3DDE-4F36-9A91-42531DEEF3C5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125">
                <a:extLst>
                  <a:ext uri="{FF2B5EF4-FFF2-40B4-BE49-F238E27FC236}">
                    <a16:creationId xmlns:a16="http://schemas.microsoft.com/office/drawing/2014/main" id="{D40BF0D4-936E-416E-A41C-22CCBFFF1171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126">
                <a:extLst>
                  <a:ext uri="{FF2B5EF4-FFF2-40B4-BE49-F238E27FC236}">
                    <a16:creationId xmlns:a16="http://schemas.microsoft.com/office/drawing/2014/main" id="{D52C2748-DEC0-45E0-98D3-C5D3561C5B9B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127">
                <a:extLst>
                  <a:ext uri="{FF2B5EF4-FFF2-40B4-BE49-F238E27FC236}">
                    <a16:creationId xmlns:a16="http://schemas.microsoft.com/office/drawing/2014/main" id="{E74C5394-A425-472D-B77C-4B7D3DC2C09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128">
                <a:extLst>
                  <a:ext uri="{FF2B5EF4-FFF2-40B4-BE49-F238E27FC236}">
                    <a16:creationId xmlns:a16="http://schemas.microsoft.com/office/drawing/2014/main" id="{3E0A95E7-5435-4DCF-9824-5F381DCBFB7E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129">
                <a:extLst>
                  <a:ext uri="{FF2B5EF4-FFF2-40B4-BE49-F238E27FC236}">
                    <a16:creationId xmlns:a16="http://schemas.microsoft.com/office/drawing/2014/main" id="{A3E43153-C559-4C6D-85C8-9615E30990CA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130">
                <a:extLst>
                  <a:ext uri="{FF2B5EF4-FFF2-40B4-BE49-F238E27FC236}">
                    <a16:creationId xmlns:a16="http://schemas.microsoft.com/office/drawing/2014/main" id="{DE0CDCC3-F4C1-4B27-B2C2-E2BDFB81FB77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131">
                <a:extLst>
                  <a:ext uri="{FF2B5EF4-FFF2-40B4-BE49-F238E27FC236}">
                    <a16:creationId xmlns:a16="http://schemas.microsoft.com/office/drawing/2014/main" id="{3F72D439-5F07-43B3-AF06-801155F6BBC7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132">
                <a:extLst>
                  <a:ext uri="{FF2B5EF4-FFF2-40B4-BE49-F238E27FC236}">
                    <a16:creationId xmlns:a16="http://schemas.microsoft.com/office/drawing/2014/main" id="{CB4FA3A5-6902-4F96-9892-A71E56F11979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133">
                <a:extLst>
                  <a:ext uri="{FF2B5EF4-FFF2-40B4-BE49-F238E27FC236}">
                    <a16:creationId xmlns:a16="http://schemas.microsoft.com/office/drawing/2014/main" id="{F7CC76C3-5E2F-4C5A-9036-D205DAC26E2C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134">
                <a:extLst>
                  <a:ext uri="{FF2B5EF4-FFF2-40B4-BE49-F238E27FC236}">
                    <a16:creationId xmlns:a16="http://schemas.microsoft.com/office/drawing/2014/main" id="{DDBAC946-1F3C-41EF-8954-9DAF12CAC48C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135">
                <a:extLst>
                  <a:ext uri="{FF2B5EF4-FFF2-40B4-BE49-F238E27FC236}">
                    <a16:creationId xmlns:a16="http://schemas.microsoft.com/office/drawing/2014/main" id="{90C91937-8BF7-4D95-A65B-8A5028DCF18A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136">
                <a:extLst>
                  <a:ext uri="{FF2B5EF4-FFF2-40B4-BE49-F238E27FC236}">
                    <a16:creationId xmlns:a16="http://schemas.microsoft.com/office/drawing/2014/main" id="{D76A66A8-1B22-4B1A-A612-5FFBCACA37E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137">
                <a:extLst>
                  <a:ext uri="{FF2B5EF4-FFF2-40B4-BE49-F238E27FC236}">
                    <a16:creationId xmlns:a16="http://schemas.microsoft.com/office/drawing/2014/main" id="{1244B07A-9553-4FF6-961E-85F1CEC2A2D0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138">
                <a:extLst>
                  <a:ext uri="{FF2B5EF4-FFF2-40B4-BE49-F238E27FC236}">
                    <a16:creationId xmlns:a16="http://schemas.microsoft.com/office/drawing/2014/main" id="{E3D168B4-E144-4A32-887D-1B451AAC301B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139">
                <a:extLst>
                  <a:ext uri="{FF2B5EF4-FFF2-40B4-BE49-F238E27FC236}">
                    <a16:creationId xmlns:a16="http://schemas.microsoft.com/office/drawing/2014/main" id="{FD4EA8C3-813C-47CD-B59F-BFE22D5D35D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140">
                <a:extLst>
                  <a:ext uri="{FF2B5EF4-FFF2-40B4-BE49-F238E27FC236}">
                    <a16:creationId xmlns:a16="http://schemas.microsoft.com/office/drawing/2014/main" id="{9B057AC8-D742-4094-A020-36A7AC672458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141">
                <a:extLst>
                  <a:ext uri="{FF2B5EF4-FFF2-40B4-BE49-F238E27FC236}">
                    <a16:creationId xmlns:a16="http://schemas.microsoft.com/office/drawing/2014/main" id="{73372C07-4371-49BD-A5D9-76B0DF42681E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142">
                <a:extLst>
                  <a:ext uri="{FF2B5EF4-FFF2-40B4-BE49-F238E27FC236}">
                    <a16:creationId xmlns:a16="http://schemas.microsoft.com/office/drawing/2014/main" id="{6B115AAF-5487-4928-BBB8-4A7B4670C1CA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143">
                <a:extLst>
                  <a:ext uri="{FF2B5EF4-FFF2-40B4-BE49-F238E27FC236}">
                    <a16:creationId xmlns:a16="http://schemas.microsoft.com/office/drawing/2014/main" id="{34908625-62FC-4499-9A9F-5ADC49BB404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144">
                <a:extLst>
                  <a:ext uri="{FF2B5EF4-FFF2-40B4-BE49-F238E27FC236}">
                    <a16:creationId xmlns:a16="http://schemas.microsoft.com/office/drawing/2014/main" id="{62EC2AFE-FF89-4D6B-8ACA-4B99E856AE9B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145">
                <a:extLst>
                  <a:ext uri="{FF2B5EF4-FFF2-40B4-BE49-F238E27FC236}">
                    <a16:creationId xmlns:a16="http://schemas.microsoft.com/office/drawing/2014/main" id="{F64A8284-22D0-47C5-A2F5-2103DF77DACB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146">
                <a:extLst>
                  <a:ext uri="{FF2B5EF4-FFF2-40B4-BE49-F238E27FC236}">
                    <a16:creationId xmlns:a16="http://schemas.microsoft.com/office/drawing/2014/main" id="{1C2BF7A0-78F7-4E74-9BA0-D9BD8A27EBBE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147">
                <a:extLst>
                  <a:ext uri="{FF2B5EF4-FFF2-40B4-BE49-F238E27FC236}">
                    <a16:creationId xmlns:a16="http://schemas.microsoft.com/office/drawing/2014/main" id="{C0C363B8-2AC4-4D48-A469-074F2A5C8B54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148">
                <a:extLst>
                  <a:ext uri="{FF2B5EF4-FFF2-40B4-BE49-F238E27FC236}">
                    <a16:creationId xmlns:a16="http://schemas.microsoft.com/office/drawing/2014/main" id="{CDE5F346-9D58-44D4-A45E-C97DE0439955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149">
                <a:extLst>
                  <a:ext uri="{FF2B5EF4-FFF2-40B4-BE49-F238E27FC236}">
                    <a16:creationId xmlns:a16="http://schemas.microsoft.com/office/drawing/2014/main" id="{10E1F070-1317-46D6-B517-8C3A8E3933B4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150">
                <a:extLst>
                  <a:ext uri="{FF2B5EF4-FFF2-40B4-BE49-F238E27FC236}">
                    <a16:creationId xmlns:a16="http://schemas.microsoft.com/office/drawing/2014/main" id="{BA094D8A-D230-4C54-B621-94D0B9A82F75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69" name="Google Shape;289;p14">
            <a:extLst>
              <a:ext uri="{FF2B5EF4-FFF2-40B4-BE49-F238E27FC236}">
                <a16:creationId xmlns:a16="http://schemas.microsoft.com/office/drawing/2014/main" id="{E73BEBFE-BBF2-46F6-AD90-B4E5FDFAA70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7662" y="2499993"/>
            <a:ext cx="850497" cy="724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AF23811-22D8-430C-8552-5F4559AC6E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23421" r="64" b="54256"/>
          <a:stretch/>
        </p:blipFill>
        <p:spPr>
          <a:xfrm>
            <a:off x="0" y="-92527"/>
            <a:ext cx="12176520" cy="1284840"/>
          </a:xfrm>
          <a:prstGeom prst="rect">
            <a:avLst/>
          </a:prstGeom>
        </p:spPr>
      </p:pic>
      <p:sp>
        <p:nvSpPr>
          <p:cNvPr id="160" name="Graphic 4">
            <a:extLst>
              <a:ext uri="{FF2B5EF4-FFF2-40B4-BE49-F238E27FC236}">
                <a16:creationId xmlns:a16="http://schemas.microsoft.com/office/drawing/2014/main" id="{4A6F3B29-2918-4CC1-ACAA-288C8125C4EC}"/>
              </a:ext>
            </a:extLst>
          </p:cNvPr>
          <p:cNvSpPr/>
          <p:nvPr/>
        </p:nvSpPr>
        <p:spPr>
          <a:xfrm rot="19505365">
            <a:off x="7910797" y="1858992"/>
            <a:ext cx="3913433" cy="3898703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Graphic 4">
            <a:extLst>
              <a:ext uri="{FF2B5EF4-FFF2-40B4-BE49-F238E27FC236}">
                <a16:creationId xmlns:a16="http://schemas.microsoft.com/office/drawing/2014/main" id="{D4AD0781-8615-EE45-88A4-CD91FE2BAAC1}"/>
              </a:ext>
            </a:extLst>
          </p:cNvPr>
          <p:cNvSpPr/>
          <p:nvPr/>
        </p:nvSpPr>
        <p:spPr>
          <a:xfrm rot="19505365">
            <a:off x="6759385" y="1513720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D26904-2B42-E241-B6D7-0A4EF6F81E6E}"/>
              </a:ext>
            </a:extLst>
          </p:cNvPr>
          <p:cNvSpPr/>
          <p:nvPr/>
        </p:nvSpPr>
        <p:spPr>
          <a:xfrm>
            <a:off x="1143500" y="1561263"/>
            <a:ext cx="10919750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265"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500" b="1" dirty="0">
                <a:solidFill>
                  <a:srgbClr val="203D79"/>
                </a:solidFill>
                <a:latin typeface="Calibri"/>
                <a:cs typeface="Calibri"/>
              </a:rPr>
              <a:t>Business Goal</a:t>
            </a:r>
            <a:r>
              <a:rPr lang="en-US" sz="3500" dirty="0">
                <a:solidFill>
                  <a:srgbClr val="203D79"/>
                </a:solidFill>
                <a:latin typeface="Calibri"/>
                <a:cs typeface="Calibri"/>
              </a:rPr>
              <a:t>: keep employees' skills sharp by providing them regular skill trainings based upon their existing skills.</a:t>
            </a:r>
          </a:p>
          <a:p>
            <a:pPr marL="342900" indent="-342265"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500" b="1" dirty="0">
                <a:solidFill>
                  <a:srgbClr val="203D79"/>
                </a:solidFill>
                <a:latin typeface="Calibri"/>
                <a:cs typeface="Calibri"/>
              </a:rPr>
              <a:t>Product</a:t>
            </a:r>
            <a:r>
              <a:rPr lang="en-US" sz="3500" dirty="0">
                <a:solidFill>
                  <a:srgbClr val="203D79"/>
                </a:solidFill>
                <a:latin typeface="Calibri"/>
                <a:cs typeface="Calibri"/>
              </a:rPr>
              <a:t>: Data Driven Recommender App for HR </a:t>
            </a:r>
            <a:endParaRPr lang="hu-HU" sz="3500" dirty="0">
              <a:solidFill>
                <a:srgbClr val="203D79"/>
              </a:solidFill>
              <a:latin typeface="Calibri"/>
              <a:cs typeface="Calibri"/>
            </a:endParaRP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6C7C086-BE06-4BE9-A867-7A06AF940BF2}"/>
              </a:ext>
            </a:extLst>
          </p:cNvPr>
          <p:cNvGrpSpPr/>
          <p:nvPr/>
        </p:nvGrpSpPr>
        <p:grpSpPr>
          <a:xfrm>
            <a:off x="135739" y="6016477"/>
            <a:ext cx="11920522" cy="743766"/>
            <a:chOff x="498186" y="6088308"/>
            <a:chExt cx="11920522" cy="743766"/>
          </a:xfrm>
        </p:grpSpPr>
        <p:pic>
          <p:nvPicPr>
            <p:cNvPr id="7" name="Kép 11">
              <a:extLst>
                <a:ext uri="{FF2B5EF4-FFF2-40B4-BE49-F238E27FC236}">
                  <a16:creationId xmlns:a16="http://schemas.microsoft.com/office/drawing/2014/main" id="{55486918-8DF5-4955-8C4A-C2B5693E9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6" y="6088308"/>
              <a:ext cx="2233984" cy="7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70A56301-C3E3-4ACC-85B9-F961766F6D1E}"/>
                </a:ext>
              </a:extLst>
            </p:cNvPr>
            <p:cNvSpPr/>
            <p:nvPr/>
          </p:nvSpPr>
          <p:spPr>
            <a:xfrm>
              <a:off x="2732170" y="6265316"/>
              <a:ext cx="9686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1F3E77"/>
                  </a:solidFill>
                </a:rPr>
                <a:t> Hungary </a:t>
              </a:r>
              <a:r>
                <a:rPr lang="en-GB" dirty="0">
                  <a:solidFill>
                    <a:srgbClr val="1F3E77"/>
                  </a:solidFill>
                </a:rPr>
                <a:t>1</a:t>
              </a:r>
              <a:r>
                <a:rPr lang="hu-HU" dirty="0">
                  <a:solidFill>
                    <a:srgbClr val="1F3E77"/>
                  </a:solidFill>
                </a:rPr>
                <a:t>117</a:t>
              </a:r>
              <a:r>
                <a:rPr lang="en-GB" dirty="0">
                  <a:solidFill>
                    <a:srgbClr val="1F3E77"/>
                  </a:solidFill>
                </a:rPr>
                <a:t> Budapest, </a:t>
              </a:r>
              <a:r>
                <a:rPr lang="hu-HU" dirty="0">
                  <a:solidFill>
                    <a:srgbClr val="1F3E77"/>
                  </a:solidFill>
                </a:rPr>
                <a:t>Budafoki</a:t>
              </a:r>
              <a:r>
                <a:rPr lang="en-GB" dirty="0">
                  <a:solidFill>
                    <a:srgbClr val="1F3E77"/>
                  </a:solidFill>
                </a:rPr>
                <a:t> </a:t>
              </a:r>
              <a:r>
                <a:rPr lang="en-GB" dirty="0" err="1">
                  <a:solidFill>
                    <a:srgbClr val="1F3E77"/>
                  </a:solidFill>
                </a:rPr>
                <a:t>út</a:t>
              </a:r>
              <a:r>
                <a:rPr lang="en-GB" dirty="0">
                  <a:solidFill>
                    <a:srgbClr val="1F3E77"/>
                  </a:solidFill>
                </a:rPr>
                <a:t> 2</a:t>
              </a:r>
              <a:r>
                <a:rPr lang="hu-HU" dirty="0">
                  <a:solidFill>
                    <a:srgbClr val="1F3E77"/>
                  </a:solidFill>
                </a:rPr>
                <a:t>09</a:t>
              </a:r>
              <a:r>
                <a:rPr lang="en-GB" dirty="0">
                  <a:solidFill>
                    <a:srgbClr val="1F3E77"/>
                  </a:solidFill>
                </a:rPr>
                <a:t>. Tel:  +36 (1) </a:t>
              </a:r>
              <a:r>
                <a:rPr lang="hu-HU" dirty="0">
                  <a:solidFill>
                    <a:srgbClr val="1F3E77"/>
                  </a:solidFill>
                </a:rPr>
                <a:t>4630620 Email: ITW_sales@itware.hu</a:t>
              </a:r>
              <a:endParaRPr lang="en-GB" dirty="0">
                <a:solidFill>
                  <a:srgbClr val="1F3E77"/>
                </a:solidFill>
              </a:endParaRPr>
            </a:p>
          </p:txBody>
        </p:sp>
      </p:grpSp>
      <p:sp>
        <p:nvSpPr>
          <p:cNvPr id="5" name="Téglalap 4">
            <a:extLst>
              <a:ext uri="{FF2B5EF4-FFF2-40B4-BE49-F238E27FC236}">
                <a16:creationId xmlns:a16="http://schemas.microsoft.com/office/drawing/2014/main" id="{DE390F92-9102-4D56-8A4C-6DDAA36AB9C6}"/>
              </a:ext>
            </a:extLst>
          </p:cNvPr>
          <p:cNvSpPr/>
          <p:nvPr/>
        </p:nvSpPr>
        <p:spPr>
          <a:xfrm>
            <a:off x="1446646" y="209701"/>
            <a:ext cx="5218095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Problem Definition</a:t>
            </a:r>
            <a:endParaRPr lang="en-US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14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Kép 157">
            <a:extLst>
              <a:ext uri="{FF2B5EF4-FFF2-40B4-BE49-F238E27FC236}">
                <a16:creationId xmlns:a16="http://schemas.microsoft.com/office/drawing/2014/main" id="{362681C2-9E01-4563-ABDE-C16CECAD7F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23421" r="64" b="54256"/>
          <a:stretch/>
        </p:blipFill>
        <p:spPr>
          <a:xfrm>
            <a:off x="0" y="-91276"/>
            <a:ext cx="12176520" cy="1284840"/>
          </a:xfrm>
          <a:prstGeom prst="rect">
            <a:avLst/>
          </a:prstGeom>
        </p:spPr>
      </p:pic>
      <p:sp>
        <p:nvSpPr>
          <p:cNvPr id="181" name="Graphic 4">
            <a:extLst>
              <a:ext uri="{FF2B5EF4-FFF2-40B4-BE49-F238E27FC236}">
                <a16:creationId xmlns:a16="http://schemas.microsoft.com/office/drawing/2014/main" id="{D4AD0781-8615-EE45-88A4-CD91FE2BAAC1}"/>
              </a:ext>
            </a:extLst>
          </p:cNvPr>
          <p:cNvSpPr/>
          <p:nvPr/>
        </p:nvSpPr>
        <p:spPr>
          <a:xfrm rot="19505365">
            <a:off x="6759385" y="1513720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E390F92-9102-4D56-8A4C-6DDAA36AB9C6}"/>
              </a:ext>
            </a:extLst>
          </p:cNvPr>
          <p:cNvSpPr/>
          <p:nvPr/>
        </p:nvSpPr>
        <p:spPr>
          <a:xfrm>
            <a:off x="1431220" y="228792"/>
            <a:ext cx="4703532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Data – Skills Set</a:t>
            </a:r>
            <a:endParaRPr lang="en-US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  <p:grpSp>
        <p:nvGrpSpPr>
          <p:cNvPr id="162" name="Csoportba foglalás 161">
            <a:extLst>
              <a:ext uri="{FF2B5EF4-FFF2-40B4-BE49-F238E27FC236}">
                <a16:creationId xmlns:a16="http://schemas.microsoft.com/office/drawing/2014/main" id="{56D7D98B-8C7A-487F-969B-7160645BD586}"/>
              </a:ext>
            </a:extLst>
          </p:cNvPr>
          <p:cNvGrpSpPr/>
          <p:nvPr/>
        </p:nvGrpSpPr>
        <p:grpSpPr>
          <a:xfrm>
            <a:off x="135739" y="6016477"/>
            <a:ext cx="11920522" cy="743766"/>
            <a:chOff x="498186" y="6088308"/>
            <a:chExt cx="11920522" cy="743766"/>
          </a:xfrm>
        </p:grpSpPr>
        <p:pic>
          <p:nvPicPr>
            <p:cNvPr id="163" name="Kép 11">
              <a:extLst>
                <a:ext uri="{FF2B5EF4-FFF2-40B4-BE49-F238E27FC236}">
                  <a16:creationId xmlns:a16="http://schemas.microsoft.com/office/drawing/2014/main" id="{9B58BAEE-B58E-4238-BC05-2E31CFE0A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6" y="6088308"/>
              <a:ext cx="2233984" cy="7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Téglalap 163">
              <a:extLst>
                <a:ext uri="{FF2B5EF4-FFF2-40B4-BE49-F238E27FC236}">
                  <a16:creationId xmlns:a16="http://schemas.microsoft.com/office/drawing/2014/main" id="{D9CAF760-9D8C-45F1-A064-E43C2F040864}"/>
                </a:ext>
              </a:extLst>
            </p:cNvPr>
            <p:cNvSpPr/>
            <p:nvPr/>
          </p:nvSpPr>
          <p:spPr>
            <a:xfrm>
              <a:off x="2732170" y="6265316"/>
              <a:ext cx="9686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1F3E77"/>
                  </a:solidFill>
                </a:rPr>
                <a:t> Hungary </a:t>
              </a:r>
              <a:r>
                <a:rPr lang="en-GB" dirty="0">
                  <a:solidFill>
                    <a:srgbClr val="1F3E77"/>
                  </a:solidFill>
                </a:rPr>
                <a:t>1</a:t>
              </a:r>
              <a:r>
                <a:rPr lang="hu-HU" dirty="0">
                  <a:solidFill>
                    <a:srgbClr val="1F3E77"/>
                  </a:solidFill>
                </a:rPr>
                <a:t>117</a:t>
              </a:r>
              <a:r>
                <a:rPr lang="en-GB" dirty="0">
                  <a:solidFill>
                    <a:srgbClr val="1F3E77"/>
                  </a:solidFill>
                </a:rPr>
                <a:t> Budapest, </a:t>
              </a:r>
              <a:r>
                <a:rPr lang="hu-HU" dirty="0">
                  <a:solidFill>
                    <a:srgbClr val="1F3E77"/>
                  </a:solidFill>
                </a:rPr>
                <a:t>Budafoki</a:t>
              </a:r>
              <a:r>
                <a:rPr lang="en-GB" dirty="0">
                  <a:solidFill>
                    <a:srgbClr val="1F3E77"/>
                  </a:solidFill>
                </a:rPr>
                <a:t> </a:t>
              </a:r>
              <a:r>
                <a:rPr lang="en-GB" dirty="0" err="1">
                  <a:solidFill>
                    <a:srgbClr val="1F3E77"/>
                  </a:solidFill>
                </a:rPr>
                <a:t>út</a:t>
              </a:r>
              <a:r>
                <a:rPr lang="en-GB" dirty="0">
                  <a:solidFill>
                    <a:srgbClr val="1F3E77"/>
                  </a:solidFill>
                </a:rPr>
                <a:t> 2</a:t>
              </a:r>
              <a:r>
                <a:rPr lang="hu-HU" dirty="0">
                  <a:solidFill>
                    <a:srgbClr val="1F3E77"/>
                  </a:solidFill>
                </a:rPr>
                <a:t>09</a:t>
              </a:r>
              <a:r>
                <a:rPr lang="en-GB" dirty="0">
                  <a:solidFill>
                    <a:srgbClr val="1F3E77"/>
                  </a:solidFill>
                </a:rPr>
                <a:t>. Tel:  +36 (1) </a:t>
              </a:r>
              <a:r>
                <a:rPr lang="hu-HU" dirty="0">
                  <a:solidFill>
                    <a:srgbClr val="1F3E77"/>
                  </a:solidFill>
                </a:rPr>
                <a:t>4630620 Email: ITW_sales@itware.hu</a:t>
              </a:r>
              <a:endParaRPr lang="en-GB" dirty="0">
                <a:solidFill>
                  <a:srgbClr val="1F3E77"/>
                </a:solidFill>
              </a:endParaRPr>
            </a:p>
          </p:txBody>
        </p:sp>
      </p:grpSp>
      <p:pic>
        <p:nvPicPr>
          <p:cNvPr id="3" name="Picture 3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F738F996-1C80-48D1-9E6C-7CB74EC23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59" y="1531943"/>
            <a:ext cx="12196118" cy="42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5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Kép 157">
            <a:extLst>
              <a:ext uri="{FF2B5EF4-FFF2-40B4-BE49-F238E27FC236}">
                <a16:creationId xmlns:a16="http://schemas.microsoft.com/office/drawing/2014/main" id="{362681C2-9E01-4563-ABDE-C16CECAD7F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23421" r="64" b="54256"/>
          <a:stretch/>
        </p:blipFill>
        <p:spPr>
          <a:xfrm>
            <a:off x="0" y="-91276"/>
            <a:ext cx="12176520" cy="1284840"/>
          </a:xfrm>
          <a:prstGeom prst="rect">
            <a:avLst/>
          </a:prstGeom>
        </p:spPr>
      </p:pic>
      <p:sp>
        <p:nvSpPr>
          <p:cNvPr id="181" name="Graphic 4">
            <a:extLst>
              <a:ext uri="{FF2B5EF4-FFF2-40B4-BE49-F238E27FC236}">
                <a16:creationId xmlns:a16="http://schemas.microsoft.com/office/drawing/2014/main" id="{D4AD0781-8615-EE45-88A4-CD91FE2BAAC1}"/>
              </a:ext>
            </a:extLst>
          </p:cNvPr>
          <p:cNvSpPr/>
          <p:nvPr/>
        </p:nvSpPr>
        <p:spPr>
          <a:xfrm rot="19505365">
            <a:off x="6759385" y="1513720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E390F92-9102-4D56-8A4C-6DDAA36AB9C6}"/>
              </a:ext>
            </a:extLst>
          </p:cNvPr>
          <p:cNvSpPr/>
          <p:nvPr/>
        </p:nvSpPr>
        <p:spPr>
          <a:xfrm>
            <a:off x="1431220" y="228792"/>
            <a:ext cx="5769272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Data – Trainings Set</a:t>
            </a:r>
            <a:endParaRPr lang="en-US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  <p:grpSp>
        <p:nvGrpSpPr>
          <p:cNvPr id="162" name="Csoportba foglalás 161">
            <a:extLst>
              <a:ext uri="{FF2B5EF4-FFF2-40B4-BE49-F238E27FC236}">
                <a16:creationId xmlns:a16="http://schemas.microsoft.com/office/drawing/2014/main" id="{56D7D98B-8C7A-487F-969B-7160645BD586}"/>
              </a:ext>
            </a:extLst>
          </p:cNvPr>
          <p:cNvGrpSpPr/>
          <p:nvPr/>
        </p:nvGrpSpPr>
        <p:grpSpPr>
          <a:xfrm>
            <a:off x="135739" y="6016477"/>
            <a:ext cx="11920522" cy="743766"/>
            <a:chOff x="498186" y="6088308"/>
            <a:chExt cx="11920522" cy="743766"/>
          </a:xfrm>
        </p:grpSpPr>
        <p:pic>
          <p:nvPicPr>
            <p:cNvPr id="163" name="Kép 11">
              <a:extLst>
                <a:ext uri="{FF2B5EF4-FFF2-40B4-BE49-F238E27FC236}">
                  <a16:creationId xmlns:a16="http://schemas.microsoft.com/office/drawing/2014/main" id="{9B58BAEE-B58E-4238-BC05-2E31CFE0A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6" y="6088308"/>
              <a:ext cx="2233984" cy="7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Téglalap 163">
              <a:extLst>
                <a:ext uri="{FF2B5EF4-FFF2-40B4-BE49-F238E27FC236}">
                  <a16:creationId xmlns:a16="http://schemas.microsoft.com/office/drawing/2014/main" id="{D9CAF760-9D8C-45F1-A064-E43C2F040864}"/>
                </a:ext>
              </a:extLst>
            </p:cNvPr>
            <p:cNvSpPr/>
            <p:nvPr/>
          </p:nvSpPr>
          <p:spPr>
            <a:xfrm>
              <a:off x="2732170" y="6265316"/>
              <a:ext cx="9686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1F3E77"/>
                  </a:solidFill>
                </a:rPr>
                <a:t> Hungary </a:t>
              </a:r>
              <a:r>
                <a:rPr lang="en-GB" dirty="0">
                  <a:solidFill>
                    <a:srgbClr val="1F3E77"/>
                  </a:solidFill>
                </a:rPr>
                <a:t>1</a:t>
              </a:r>
              <a:r>
                <a:rPr lang="hu-HU" dirty="0">
                  <a:solidFill>
                    <a:srgbClr val="1F3E77"/>
                  </a:solidFill>
                </a:rPr>
                <a:t>117</a:t>
              </a:r>
              <a:r>
                <a:rPr lang="en-GB" dirty="0">
                  <a:solidFill>
                    <a:srgbClr val="1F3E77"/>
                  </a:solidFill>
                </a:rPr>
                <a:t> Budapest, </a:t>
              </a:r>
              <a:r>
                <a:rPr lang="hu-HU" dirty="0">
                  <a:solidFill>
                    <a:srgbClr val="1F3E77"/>
                  </a:solidFill>
                </a:rPr>
                <a:t>Budafoki</a:t>
              </a:r>
              <a:r>
                <a:rPr lang="en-GB" dirty="0">
                  <a:solidFill>
                    <a:srgbClr val="1F3E77"/>
                  </a:solidFill>
                </a:rPr>
                <a:t> </a:t>
              </a:r>
              <a:r>
                <a:rPr lang="en-GB" dirty="0" err="1">
                  <a:solidFill>
                    <a:srgbClr val="1F3E77"/>
                  </a:solidFill>
                </a:rPr>
                <a:t>út</a:t>
              </a:r>
              <a:r>
                <a:rPr lang="en-GB" dirty="0">
                  <a:solidFill>
                    <a:srgbClr val="1F3E77"/>
                  </a:solidFill>
                </a:rPr>
                <a:t> 2</a:t>
              </a:r>
              <a:r>
                <a:rPr lang="hu-HU" dirty="0">
                  <a:solidFill>
                    <a:srgbClr val="1F3E77"/>
                  </a:solidFill>
                </a:rPr>
                <a:t>09</a:t>
              </a:r>
              <a:r>
                <a:rPr lang="en-GB" dirty="0">
                  <a:solidFill>
                    <a:srgbClr val="1F3E77"/>
                  </a:solidFill>
                </a:rPr>
                <a:t>. Tel:  +36 (1) </a:t>
              </a:r>
              <a:r>
                <a:rPr lang="hu-HU" dirty="0">
                  <a:solidFill>
                    <a:srgbClr val="1F3E77"/>
                  </a:solidFill>
                </a:rPr>
                <a:t>4630620 Email: ITW_sales@itware.hu</a:t>
              </a:r>
              <a:endParaRPr lang="en-GB" dirty="0">
                <a:solidFill>
                  <a:srgbClr val="1F3E77"/>
                </a:solidFill>
              </a:endParaRPr>
            </a:p>
          </p:txBody>
        </p:sp>
      </p:grpSp>
      <p:pic>
        <p:nvPicPr>
          <p:cNvPr id="4" name="Picture 5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01548CFA-C3DF-4962-BAA1-D5F8AC65D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3" y="1554981"/>
            <a:ext cx="12165225" cy="43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Kép 157">
            <a:extLst>
              <a:ext uri="{FF2B5EF4-FFF2-40B4-BE49-F238E27FC236}">
                <a16:creationId xmlns:a16="http://schemas.microsoft.com/office/drawing/2014/main" id="{362681C2-9E01-4563-ABDE-C16CECAD7F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23421" r="64" b="54256"/>
          <a:stretch/>
        </p:blipFill>
        <p:spPr>
          <a:xfrm>
            <a:off x="0" y="-91276"/>
            <a:ext cx="12176520" cy="1284840"/>
          </a:xfrm>
          <a:prstGeom prst="rect">
            <a:avLst/>
          </a:prstGeom>
        </p:spPr>
      </p:pic>
      <p:sp>
        <p:nvSpPr>
          <p:cNvPr id="181" name="Graphic 4">
            <a:extLst>
              <a:ext uri="{FF2B5EF4-FFF2-40B4-BE49-F238E27FC236}">
                <a16:creationId xmlns:a16="http://schemas.microsoft.com/office/drawing/2014/main" id="{D4AD0781-8615-EE45-88A4-CD91FE2BAAC1}"/>
              </a:ext>
            </a:extLst>
          </p:cNvPr>
          <p:cNvSpPr/>
          <p:nvPr/>
        </p:nvSpPr>
        <p:spPr>
          <a:xfrm rot="19505365">
            <a:off x="6759385" y="1513720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E390F92-9102-4D56-8A4C-6DDAA36AB9C6}"/>
              </a:ext>
            </a:extLst>
          </p:cNvPr>
          <p:cNvSpPr/>
          <p:nvPr/>
        </p:nvSpPr>
        <p:spPr>
          <a:xfrm>
            <a:off x="1431220" y="228792"/>
            <a:ext cx="6659195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Product Interface (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PoC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)</a:t>
            </a:r>
            <a:endParaRPr lang="en-US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  <p:grpSp>
        <p:nvGrpSpPr>
          <p:cNvPr id="162" name="Csoportba foglalás 161">
            <a:extLst>
              <a:ext uri="{FF2B5EF4-FFF2-40B4-BE49-F238E27FC236}">
                <a16:creationId xmlns:a16="http://schemas.microsoft.com/office/drawing/2014/main" id="{56D7D98B-8C7A-487F-969B-7160645BD586}"/>
              </a:ext>
            </a:extLst>
          </p:cNvPr>
          <p:cNvGrpSpPr/>
          <p:nvPr/>
        </p:nvGrpSpPr>
        <p:grpSpPr>
          <a:xfrm>
            <a:off x="135739" y="6016477"/>
            <a:ext cx="11920522" cy="743766"/>
            <a:chOff x="498186" y="6088308"/>
            <a:chExt cx="11920522" cy="743766"/>
          </a:xfrm>
        </p:grpSpPr>
        <p:pic>
          <p:nvPicPr>
            <p:cNvPr id="163" name="Kép 11">
              <a:extLst>
                <a:ext uri="{FF2B5EF4-FFF2-40B4-BE49-F238E27FC236}">
                  <a16:creationId xmlns:a16="http://schemas.microsoft.com/office/drawing/2014/main" id="{9B58BAEE-B58E-4238-BC05-2E31CFE0A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6" y="6088308"/>
              <a:ext cx="2233984" cy="7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Téglalap 163">
              <a:extLst>
                <a:ext uri="{FF2B5EF4-FFF2-40B4-BE49-F238E27FC236}">
                  <a16:creationId xmlns:a16="http://schemas.microsoft.com/office/drawing/2014/main" id="{D9CAF760-9D8C-45F1-A064-E43C2F040864}"/>
                </a:ext>
              </a:extLst>
            </p:cNvPr>
            <p:cNvSpPr/>
            <p:nvPr/>
          </p:nvSpPr>
          <p:spPr>
            <a:xfrm>
              <a:off x="2732170" y="6265316"/>
              <a:ext cx="9686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1F3E77"/>
                  </a:solidFill>
                </a:rPr>
                <a:t> Hungary </a:t>
              </a:r>
              <a:r>
                <a:rPr lang="en-GB" dirty="0">
                  <a:solidFill>
                    <a:srgbClr val="1F3E77"/>
                  </a:solidFill>
                </a:rPr>
                <a:t>1</a:t>
              </a:r>
              <a:r>
                <a:rPr lang="hu-HU" dirty="0">
                  <a:solidFill>
                    <a:srgbClr val="1F3E77"/>
                  </a:solidFill>
                </a:rPr>
                <a:t>117</a:t>
              </a:r>
              <a:r>
                <a:rPr lang="en-GB" dirty="0">
                  <a:solidFill>
                    <a:srgbClr val="1F3E77"/>
                  </a:solidFill>
                </a:rPr>
                <a:t> Budapest, </a:t>
              </a:r>
              <a:r>
                <a:rPr lang="hu-HU" dirty="0">
                  <a:solidFill>
                    <a:srgbClr val="1F3E77"/>
                  </a:solidFill>
                </a:rPr>
                <a:t>Budafoki</a:t>
              </a:r>
              <a:r>
                <a:rPr lang="en-GB" dirty="0">
                  <a:solidFill>
                    <a:srgbClr val="1F3E77"/>
                  </a:solidFill>
                </a:rPr>
                <a:t> </a:t>
              </a:r>
              <a:r>
                <a:rPr lang="en-GB" dirty="0" err="1">
                  <a:solidFill>
                    <a:srgbClr val="1F3E77"/>
                  </a:solidFill>
                </a:rPr>
                <a:t>út</a:t>
              </a:r>
              <a:r>
                <a:rPr lang="en-GB" dirty="0">
                  <a:solidFill>
                    <a:srgbClr val="1F3E77"/>
                  </a:solidFill>
                </a:rPr>
                <a:t> 2</a:t>
              </a:r>
              <a:r>
                <a:rPr lang="hu-HU" dirty="0">
                  <a:solidFill>
                    <a:srgbClr val="1F3E77"/>
                  </a:solidFill>
                </a:rPr>
                <a:t>09</a:t>
              </a:r>
              <a:r>
                <a:rPr lang="en-GB" dirty="0">
                  <a:solidFill>
                    <a:srgbClr val="1F3E77"/>
                  </a:solidFill>
                </a:rPr>
                <a:t>. Tel:  +36 (1) </a:t>
              </a:r>
              <a:r>
                <a:rPr lang="hu-HU" dirty="0">
                  <a:solidFill>
                    <a:srgbClr val="1F3E77"/>
                  </a:solidFill>
                </a:rPr>
                <a:t>4630620 Email: ITW_sales@itware.hu</a:t>
              </a:r>
              <a:endParaRPr lang="en-GB" dirty="0">
                <a:solidFill>
                  <a:srgbClr val="1F3E77"/>
                </a:solidFill>
              </a:endParaRPr>
            </a:p>
          </p:txBody>
        </p:sp>
      </p:grpSp>
      <p:pic>
        <p:nvPicPr>
          <p:cNvPr id="3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4527AF-8ACB-484B-8990-BB667103D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58" y="1673415"/>
            <a:ext cx="12185819" cy="35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Kép 157">
            <a:extLst>
              <a:ext uri="{FF2B5EF4-FFF2-40B4-BE49-F238E27FC236}">
                <a16:creationId xmlns:a16="http://schemas.microsoft.com/office/drawing/2014/main" id="{362681C2-9E01-4563-ABDE-C16CECAD7F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23421" r="64" b="54256"/>
          <a:stretch/>
        </p:blipFill>
        <p:spPr>
          <a:xfrm>
            <a:off x="0" y="-91276"/>
            <a:ext cx="12176520" cy="1284840"/>
          </a:xfrm>
          <a:prstGeom prst="rect">
            <a:avLst/>
          </a:prstGeom>
        </p:spPr>
      </p:pic>
      <p:sp>
        <p:nvSpPr>
          <p:cNvPr id="181" name="Graphic 4">
            <a:extLst>
              <a:ext uri="{FF2B5EF4-FFF2-40B4-BE49-F238E27FC236}">
                <a16:creationId xmlns:a16="http://schemas.microsoft.com/office/drawing/2014/main" id="{D4AD0781-8615-EE45-88A4-CD91FE2BAAC1}"/>
              </a:ext>
            </a:extLst>
          </p:cNvPr>
          <p:cNvSpPr/>
          <p:nvPr/>
        </p:nvSpPr>
        <p:spPr>
          <a:xfrm rot="19505365">
            <a:off x="6759385" y="1513720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E390F92-9102-4D56-8A4C-6DDAA36AB9C6}"/>
              </a:ext>
            </a:extLst>
          </p:cNvPr>
          <p:cNvSpPr/>
          <p:nvPr/>
        </p:nvSpPr>
        <p:spPr>
          <a:xfrm>
            <a:off x="1431220" y="228792"/>
            <a:ext cx="6659195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Product Interface (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PoC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)</a:t>
            </a:r>
            <a:endParaRPr lang="en-US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  <p:grpSp>
        <p:nvGrpSpPr>
          <p:cNvPr id="162" name="Csoportba foglalás 161">
            <a:extLst>
              <a:ext uri="{FF2B5EF4-FFF2-40B4-BE49-F238E27FC236}">
                <a16:creationId xmlns:a16="http://schemas.microsoft.com/office/drawing/2014/main" id="{56D7D98B-8C7A-487F-969B-7160645BD586}"/>
              </a:ext>
            </a:extLst>
          </p:cNvPr>
          <p:cNvGrpSpPr/>
          <p:nvPr/>
        </p:nvGrpSpPr>
        <p:grpSpPr>
          <a:xfrm>
            <a:off x="135739" y="6016477"/>
            <a:ext cx="11920522" cy="743766"/>
            <a:chOff x="498186" y="6088308"/>
            <a:chExt cx="11920522" cy="743766"/>
          </a:xfrm>
        </p:grpSpPr>
        <p:pic>
          <p:nvPicPr>
            <p:cNvPr id="163" name="Kép 11">
              <a:extLst>
                <a:ext uri="{FF2B5EF4-FFF2-40B4-BE49-F238E27FC236}">
                  <a16:creationId xmlns:a16="http://schemas.microsoft.com/office/drawing/2014/main" id="{9B58BAEE-B58E-4238-BC05-2E31CFE0A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6" y="6088308"/>
              <a:ext cx="2233984" cy="7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Téglalap 163">
              <a:extLst>
                <a:ext uri="{FF2B5EF4-FFF2-40B4-BE49-F238E27FC236}">
                  <a16:creationId xmlns:a16="http://schemas.microsoft.com/office/drawing/2014/main" id="{D9CAF760-9D8C-45F1-A064-E43C2F040864}"/>
                </a:ext>
              </a:extLst>
            </p:cNvPr>
            <p:cNvSpPr/>
            <p:nvPr/>
          </p:nvSpPr>
          <p:spPr>
            <a:xfrm>
              <a:off x="2732170" y="6265316"/>
              <a:ext cx="9686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1F3E77"/>
                  </a:solidFill>
                </a:rPr>
                <a:t> Hungary </a:t>
              </a:r>
              <a:r>
                <a:rPr lang="en-GB" dirty="0">
                  <a:solidFill>
                    <a:srgbClr val="1F3E77"/>
                  </a:solidFill>
                </a:rPr>
                <a:t>1</a:t>
              </a:r>
              <a:r>
                <a:rPr lang="hu-HU" dirty="0">
                  <a:solidFill>
                    <a:srgbClr val="1F3E77"/>
                  </a:solidFill>
                </a:rPr>
                <a:t>117</a:t>
              </a:r>
              <a:r>
                <a:rPr lang="en-GB" dirty="0">
                  <a:solidFill>
                    <a:srgbClr val="1F3E77"/>
                  </a:solidFill>
                </a:rPr>
                <a:t> Budapest, </a:t>
              </a:r>
              <a:r>
                <a:rPr lang="hu-HU" dirty="0">
                  <a:solidFill>
                    <a:srgbClr val="1F3E77"/>
                  </a:solidFill>
                </a:rPr>
                <a:t>Budafoki</a:t>
              </a:r>
              <a:r>
                <a:rPr lang="en-GB" dirty="0">
                  <a:solidFill>
                    <a:srgbClr val="1F3E77"/>
                  </a:solidFill>
                </a:rPr>
                <a:t> </a:t>
              </a:r>
              <a:r>
                <a:rPr lang="en-GB" dirty="0" err="1">
                  <a:solidFill>
                    <a:srgbClr val="1F3E77"/>
                  </a:solidFill>
                </a:rPr>
                <a:t>út</a:t>
              </a:r>
              <a:r>
                <a:rPr lang="en-GB" dirty="0">
                  <a:solidFill>
                    <a:srgbClr val="1F3E77"/>
                  </a:solidFill>
                </a:rPr>
                <a:t> 2</a:t>
              </a:r>
              <a:r>
                <a:rPr lang="hu-HU" dirty="0">
                  <a:solidFill>
                    <a:srgbClr val="1F3E77"/>
                  </a:solidFill>
                </a:rPr>
                <a:t>09</a:t>
              </a:r>
              <a:r>
                <a:rPr lang="en-GB" dirty="0">
                  <a:solidFill>
                    <a:srgbClr val="1F3E77"/>
                  </a:solidFill>
                </a:rPr>
                <a:t>. Tel:  +36 (1) </a:t>
              </a:r>
              <a:r>
                <a:rPr lang="hu-HU" dirty="0">
                  <a:solidFill>
                    <a:srgbClr val="1F3E77"/>
                  </a:solidFill>
                </a:rPr>
                <a:t>4630620 Email: ITW_sales@itware.hu</a:t>
              </a:r>
              <a:endParaRPr lang="en-GB" dirty="0">
                <a:solidFill>
                  <a:srgbClr val="1F3E77"/>
                </a:solidFill>
              </a:endParaRPr>
            </a:p>
          </p:txBody>
        </p:sp>
      </p:grp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DF84788-E97E-4733-81C8-ED5DF0047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7" y="1200682"/>
            <a:ext cx="11969578" cy="56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3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1AF23811-22D8-430C-8552-5F4559AC6E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23421" r="64" b="54256"/>
          <a:stretch/>
        </p:blipFill>
        <p:spPr>
          <a:xfrm>
            <a:off x="0" y="-92527"/>
            <a:ext cx="12176520" cy="1284840"/>
          </a:xfrm>
          <a:prstGeom prst="rect">
            <a:avLst/>
          </a:prstGeom>
        </p:spPr>
      </p:pic>
      <p:sp>
        <p:nvSpPr>
          <p:cNvPr id="160" name="Graphic 4">
            <a:extLst>
              <a:ext uri="{FF2B5EF4-FFF2-40B4-BE49-F238E27FC236}">
                <a16:creationId xmlns:a16="http://schemas.microsoft.com/office/drawing/2014/main" id="{4A6F3B29-2918-4CC1-ACAA-288C8125C4EC}"/>
              </a:ext>
            </a:extLst>
          </p:cNvPr>
          <p:cNvSpPr/>
          <p:nvPr/>
        </p:nvSpPr>
        <p:spPr>
          <a:xfrm rot="19505365">
            <a:off x="7910797" y="1858992"/>
            <a:ext cx="3913433" cy="3898703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1" name="Graphic 4">
            <a:extLst>
              <a:ext uri="{FF2B5EF4-FFF2-40B4-BE49-F238E27FC236}">
                <a16:creationId xmlns:a16="http://schemas.microsoft.com/office/drawing/2014/main" id="{D4AD0781-8615-EE45-88A4-CD91FE2BAAC1}"/>
              </a:ext>
            </a:extLst>
          </p:cNvPr>
          <p:cNvSpPr/>
          <p:nvPr/>
        </p:nvSpPr>
        <p:spPr>
          <a:xfrm rot="19505365">
            <a:off x="6759385" y="1513720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D26904-2B42-E241-B6D7-0A4EF6F81E6E}"/>
              </a:ext>
            </a:extLst>
          </p:cNvPr>
          <p:cNvSpPr/>
          <p:nvPr/>
        </p:nvSpPr>
        <p:spPr>
          <a:xfrm>
            <a:off x="1143500" y="1561263"/>
            <a:ext cx="10919750" cy="44012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500" b="1" dirty="0">
                <a:solidFill>
                  <a:srgbClr val="203D79"/>
                </a:solidFill>
                <a:ea typeface="+mn-lt"/>
                <a:cs typeface="+mn-lt"/>
              </a:rPr>
              <a:t>Stack</a:t>
            </a:r>
            <a:r>
              <a:rPr lang="en-US" sz="3500" dirty="0">
                <a:solidFill>
                  <a:srgbClr val="203D79"/>
                </a:solidFill>
                <a:ea typeface="+mn-lt"/>
                <a:cs typeface="+mn-lt"/>
              </a:rPr>
              <a:t>:</a:t>
            </a:r>
            <a:endParaRPr lang="hu-HU" sz="3500" dirty="0">
              <a:ea typeface="+mn-lt"/>
              <a:cs typeface="+mn-lt"/>
            </a:endParaRPr>
          </a:p>
          <a:p>
            <a:pPr marL="913765" lvl="1" indent="-457200">
              <a:buClr>
                <a:srgbClr val="000000"/>
              </a:buClr>
              <a:buSzPts val="3200"/>
              <a:buFont typeface="Arial,Sans-Serif"/>
              <a:buChar char="•"/>
            </a:pPr>
            <a:r>
              <a:rPr lang="en-US" sz="3500" dirty="0">
                <a:solidFill>
                  <a:srgbClr val="203D79"/>
                </a:solidFill>
                <a:ea typeface="+mn-lt"/>
                <a:cs typeface="+mn-lt"/>
              </a:rPr>
              <a:t>Python</a:t>
            </a:r>
            <a:endParaRPr lang="hu-HU" sz="3500" dirty="0">
              <a:ea typeface="+mn-lt"/>
              <a:cs typeface="+mn-lt"/>
            </a:endParaRPr>
          </a:p>
          <a:p>
            <a:pPr marL="913765" lvl="1" indent="-457200">
              <a:buClr>
                <a:srgbClr val="000000"/>
              </a:buClr>
              <a:buSzPts val="3200"/>
              <a:buFont typeface="Arial,Sans-Serif"/>
              <a:buChar char="•"/>
            </a:pPr>
            <a:r>
              <a:rPr lang="en-US" sz="3500" dirty="0" err="1">
                <a:solidFill>
                  <a:srgbClr val="203D79"/>
                </a:solidFill>
                <a:ea typeface="+mn-lt"/>
                <a:cs typeface="+mn-lt"/>
              </a:rPr>
              <a:t>Sklearn</a:t>
            </a:r>
            <a:r>
              <a:rPr lang="en-US" sz="3500" dirty="0">
                <a:solidFill>
                  <a:srgbClr val="203D79"/>
                </a:solidFill>
                <a:ea typeface="+mn-lt"/>
                <a:cs typeface="+mn-lt"/>
              </a:rPr>
              <a:t>, </a:t>
            </a:r>
            <a:r>
              <a:rPr lang="en-US" sz="3500" dirty="0" err="1">
                <a:solidFill>
                  <a:srgbClr val="203D79"/>
                </a:solidFill>
                <a:ea typeface="+mn-lt"/>
                <a:cs typeface="+mn-lt"/>
              </a:rPr>
              <a:t>gensim</a:t>
            </a:r>
            <a:r>
              <a:rPr lang="en-US" sz="3500" dirty="0">
                <a:solidFill>
                  <a:srgbClr val="203D79"/>
                </a:solidFill>
                <a:ea typeface="+mn-lt"/>
                <a:cs typeface="+mn-lt"/>
              </a:rPr>
              <a:t>, NLTK</a:t>
            </a:r>
            <a:endParaRPr lang="en-US" sz="3500" dirty="0">
              <a:ea typeface="+mn-lt"/>
              <a:cs typeface="+mn-lt"/>
            </a:endParaRPr>
          </a:p>
          <a:p>
            <a:pPr marL="914400" lvl="1" indent="-457200">
              <a:buClr>
                <a:srgbClr val="000000"/>
              </a:buClr>
              <a:buSzPts val="3200"/>
              <a:buFont typeface="Arial,Sans-Serif"/>
              <a:buChar char="•"/>
            </a:pPr>
            <a:r>
              <a:rPr lang="en-US" sz="3500" dirty="0">
                <a:solidFill>
                  <a:srgbClr val="203D79"/>
                </a:solidFill>
                <a:ea typeface="+mn-lt"/>
                <a:cs typeface="+mn-lt"/>
              </a:rPr>
              <a:t>Docker, OpenShift</a:t>
            </a:r>
            <a:endParaRPr lang="en-US" dirty="0">
              <a:solidFill>
                <a:srgbClr val="000000"/>
              </a:solidFill>
              <a:ea typeface="Arial Unicode MS"/>
              <a:cs typeface="+mn-lt"/>
            </a:endParaRPr>
          </a:p>
          <a:p>
            <a:pPr marL="635">
              <a:buClr>
                <a:srgbClr val="000000"/>
              </a:buClr>
              <a:buSzPts val="3200"/>
            </a:pPr>
            <a:r>
              <a:rPr lang="en-US" sz="3500" b="1" dirty="0">
                <a:solidFill>
                  <a:srgbClr val="203D79"/>
                </a:solidFill>
                <a:latin typeface="Calibri"/>
                <a:ea typeface="Arial Unicode MS"/>
                <a:cs typeface="Calibri"/>
              </a:rPr>
              <a:t>Core</a:t>
            </a:r>
            <a:r>
              <a:rPr lang="en-US" sz="3500" b="1" dirty="0">
                <a:solidFill>
                  <a:srgbClr val="203D79"/>
                </a:solidFill>
                <a:latin typeface="Calibri"/>
                <a:cs typeface="Calibri"/>
              </a:rPr>
              <a:t> Solution Steps</a:t>
            </a:r>
            <a:r>
              <a:rPr lang="en-US" sz="3500" dirty="0">
                <a:solidFill>
                  <a:srgbClr val="203D79"/>
                </a:solidFill>
                <a:latin typeface="Calibri"/>
                <a:cs typeface="Calibri"/>
              </a:rPr>
              <a:t>:</a:t>
            </a:r>
            <a:endParaRPr lang="en-US">
              <a:ea typeface="Arial Unicode MS"/>
              <a:cs typeface="+mn-lt"/>
            </a:endParaRPr>
          </a:p>
          <a:p>
            <a:pPr marL="913765" lvl="1" indent="-457200"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500" dirty="0">
                <a:solidFill>
                  <a:srgbClr val="203D79"/>
                </a:solidFill>
                <a:latin typeface="Calibri"/>
                <a:cs typeface="Calibri"/>
              </a:rPr>
              <a:t>Text Data Preparation</a:t>
            </a:r>
          </a:p>
          <a:p>
            <a:pPr marL="913765" lvl="1" indent="-457200"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500" dirty="0">
                <a:solidFill>
                  <a:srgbClr val="203D79"/>
                </a:solidFill>
                <a:latin typeface="Calibri"/>
                <a:cs typeface="Calibri"/>
              </a:rPr>
              <a:t>Text Encoding</a:t>
            </a:r>
          </a:p>
          <a:p>
            <a:pPr marL="914400" lvl="1" indent="-457200"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500" dirty="0">
                <a:solidFill>
                  <a:srgbClr val="203D79"/>
                </a:solidFill>
                <a:latin typeface="Calibri"/>
                <a:cs typeface="Calibri"/>
              </a:rPr>
              <a:t>Similarity Calculation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6C7C086-BE06-4BE9-A867-7A06AF940BF2}"/>
              </a:ext>
            </a:extLst>
          </p:cNvPr>
          <p:cNvGrpSpPr/>
          <p:nvPr/>
        </p:nvGrpSpPr>
        <p:grpSpPr>
          <a:xfrm>
            <a:off x="135739" y="6016477"/>
            <a:ext cx="11920522" cy="743766"/>
            <a:chOff x="498186" y="6088308"/>
            <a:chExt cx="11920522" cy="743766"/>
          </a:xfrm>
        </p:grpSpPr>
        <p:pic>
          <p:nvPicPr>
            <p:cNvPr id="7" name="Kép 11">
              <a:extLst>
                <a:ext uri="{FF2B5EF4-FFF2-40B4-BE49-F238E27FC236}">
                  <a16:creationId xmlns:a16="http://schemas.microsoft.com/office/drawing/2014/main" id="{55486918-8DF5-4955-8C4A-C2B5693E9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6" y="6088308"/>
              <a:ext cx="2233984" cy="7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70A56301-C3E3-4ACC-85B9-F961766F6D1E}"/>
                </a:ext>
              </a:extLst>
            </p:cNvPr>
            <p:cNvSpPr/>
            <p:nvPr/>
          </p:nvSpPr>
          <p:spPr>
            <a:xfrm>
              <a:off x="2732170" y="6265316"/>
              <a:ext cx="9686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1F3E77"/>
                  </a:solidFill>
                </a:rPr>
                <a:t> Hungary </a:t>
              </a:r>
              <a:r>
                <a:rPr lang="en-GB" dirty="0">
                  <a:solidFill>
                    <a:srgbClr val="1F3E77"/>
                  </a:solidFill>
                </a:rPr>
                <a:t>1</a:t>
              </a:r>
              <a:r>
                <a:rPr lang="hu-HU" dirty="0">
                  <a:solidFill>
                    <a:srgbClr val="1F3E77"/>
                  </a:solidFill>
                </a:rPr>
                <a:t>117</a:t>
              </a:r>
              <a:r>
                <a:rPr lang="en-GB" dirty="0">
                  <a:solidFill>
                    <a:srgbClr val="1F3E77"/>
                  </a:solidFill>
                </a:rPr>
                <a:t> Budapest, </a:t>
              </a:r>
              <a:r>
                <a:rPr lang="hu-HU" dirty="0">
                  <a:solidFill>
                    <a:srgbClr val="1F3E77"/>
                  </a:solidFill>
                </a:rPr>
                <a:t>Budafoki</a:t>
              </a:r>
              <a:r>
                <a:rPr lang="en-GB" dirty="0">
                  <a:solidFill>
                    <a:srgbClr val="1F3E77"/>
                  </a:solidFill>
                </a:rPr>
                <a:t> </a:t>
              </a:r>
              <a:r>
                <a:rPr lang="en-GB" dirty="0" err="1">
                  <a:solidFill>
                    <a:srgbClr val="1F3E77"/>
                  </a:solidFill>
                </a:rPr>
                <a:t>út</a:t>
              </a:r>
              <a:r>
                <a:rPr lang="en-GB" dirty="0">
                  <a:solidFill>
                    <a:srgbClr val="1F3E77"/>
                  </a:solidFill>
                </a:rPr>
                <a:t> 2</a:t>
              </a:r>
              <a:r>
                <a:rPr lang="hu-HU" dirty="0">
                  <a:solidFill>
                    <a:srgbClr val="1F3E77"/>
                  </a:solidFill>
                </a:rPr>
                <a:t>09</a:t>
              </a:r>
              <a:r>
                <a:rPr lang="en-GB" dirty="0">
                  <a:solidFill>
                    <a:srgbClr val="1F3E77"/>
                  </a:solidFill>
                </a:rPr>
                <a:t>. Tel:  +36 (1) </a:t>
              </a:r>
              <a:r>
                <a:rPr lang="hu-HU" dirty="0">
                  <a:solidFill>
                    <a:srgbClr val="1F3E77"/>
                  </a:solidFill>
                </a:rPr>
                <a:t>4630620 Email: ITW_sales@itware.hu</a:t>
              </a:r>
              <a:endParaRPr lang="en-GB" dirty="0">
                <a:solidFill>
                  <a:srgbClr val="1F3E77"/>
                </a:solidFill>
              </a:endParaRPr>
            </a:p>
          </p:txBody>
        </p:sp>
      </p:grpSp>
      <p:sp>
        <p:nvSpPr>
          <p:cNvPr id="5" name="Téglalap 4">
            <a:extLst>
              <a:ext uri="{FF2B5EF4-FFF2-40B4-BE49-F238E27FC236}">
                <a16:creationId xmlns:a16="http://schemas.microsoft.com/office/drawing/2014/main" id="{DE390F92-9102-4D56-8A4C-6DDAA36AB9C6}"/>
              </a:ext>
            </a:extLst>
          </p:cNvPr>
          <p:cNvSpPr/>
          <p:nvPr/>
        </p:nvSpPr>
        <p:spPr>
          <a:xfrm>
            <a:off x="1446646" y="209701"/>
            <a:ext cx="3303212" cy="83099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Calibri"/>
              </a:rPr>
              <a:t>Technology</a:t>
            </a:r>
            <a:endParaRPr lang="en-US" sz="4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38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>
            <a:extLst>
              <a:ext uri="{FF2B5EF4-FFF2-40B4-BE49-F238E27FC236}">
                <a16:creationId xmlns:a16="http://schemas.microsoft.com/office/drawing/2014/main" id="{544E6551-E6C3-46CA-A77B-A156A053D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4"/>
          <a:stretch/>
        </p:blipFill>
        <p:spPr>
          <a:xfrm>
            <a:off x="0" y="0"/>
            <a:ext cx="12192000" cy="5889474"/>
          </a:xfrm>
          <a:prstGeom prst="rect">
            <a:avLst/>
          </a:prstGeom>
        </p:spPr>
      </p:pic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8F78169B-507E-4367-BF5C-F9F5D32A1887}"/>
              </a:ext>
            </a:extLst>
          </p:cNvPr>
          <p:cNvGrpSpPr/>
          <p:nvPr/>
        </p:nvGrpSpPr>
        <p:grpSpPr>
          <a:xfrm>
            <a:off x="135739" y="6016477"/>
            <a:ext cx="11920522" cy="743766"/>
            <a:chOff x="498186" y="6088308"/>
            <a:chExt cx="11920522" cy="743766"/>
          </a:xfrm>
        </p:grpSpPr>
        <p:pic>
          <p:nvPicPr>
            <p:cNvPr id="39" name="Kép 11">
              <a:extLst>
                <a:ext uri="{FF2B5EF4-FFF2-40B4-BE49-F238E27FC236}">
                  <a16:creationId xmlns:a16="http://schemas.microsoft.com/office/drawing/2014/main" id="{E9F73B5E-6C4A-4CE9-90EA-A7EF88788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6" y="6088308"/>
              <a:ext cx="2233984" cy="743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églalap 39">
              <a:extLst>
                <a:ext uri="{FF2B5EF4-FFF2-40B4-BE49-F238E27FC236}">
                  <a16:creationId xmlns:a16="http://schemas.microsoft.com/office/drawing/2014/main" id="{A581BC27-473C-48D7-BA87-1B8CB6CE632F}"/>
                </a:ext>
              </a:extLst>
            </p:cNvPr>
            <p:cNvSpPr/>
            <p:nvPr/>
          </p:nvSpPr>
          <p:spPr>
            <a:xfrm>
              <a:off x="2732170" y="6265316"/>
              <a:ext cx="96865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hu-HU" dirty="0">
                  <a:solidFill>
                    <a:srgbClr val="1F3E77"/>
                  </a:solidFill>
                </a:rPr>
                <a:t> Hungary </a:t>
              </a:r>
              <a:r>
                <a:rPr lang="en-GB" dirty="0">
                  <a:solidFill>
                    <a:srgbClr val="1F3E77"/>
                  </a:solidFill>
                </a:rPr>
                <a:t>1</a:t>
              </a:r>
              <a:r>
                <a:rPr lang="hu-HU" dirty="0">
                  <a:solidFill>
                    <a:srgbClr val="1F3E77"/>
                  </a:solidFill>
                </a:rPr>
                <a:t>117</a:t>
              </a:r>
              <a:r>
                <a:rPr lang="en-GB" dirty="0">
                  <a:solidFill>
                    <a:srgbClr val="1F3E77"/>
                  </a:solidFill>
                </a:rPr>
                <a:t> Budapest, </a:t>
              </a:r>
              <a:r>
                <a:rPr lang="hu-HU" dirty="0">
                  <a:solidFill>
                    <a:srgbClr val="1F3E77"/>
                  </a:solidFill>
                </a:rPr>
                <a:t>Budafoki</a:t>
              </a:r>
              <a:r>
                <a:rPr lang="en-GB" dirty="0">
                  <a:solidFill>
                    <a:srgbClr val="1F3E77"/>
                  </a:solidFill>
                </a:rPr>
                <a:t> </a:t>
              </a:r>
              <a:r>
                <a:rPr lang="en-GB" dirty="0" err="1">
                  <a:solidFill>
                    <a:srgbClr val="1F3E77"/>
                  </a:solidFill>
                </a:rPr>
                <a:t>út</a:t>
              </a:r>
              <a:r>
                <a:rPr lang="en-GB" dirty="0">
                  <a:solidFill>
                    <a:srgbClr val="1F3E77"/>
                  </a:solidFill>
                </a:rPr>
                <a:t> 2</a:t>
              </a:r>
              <a:r>
                <a:rPr lang="hu-HU" dirty="0">
                  <a:solidFill>
                    <a:srgbClr val="1F3E77"/>
                  </a:solidFill>
                </a:rPr>
                <a:t>09</a:t>
              </a:r>
              <a:r>
                <a:rPr lang="en-GB" dirty="0">
                  <a:solidFill>
                    <a:srgbClr val="1F3E77"/>
                  </a:solidFill>
                </a:rPr>
                <a:t>. Tel:  +36 (1) </a:t>
              </a:r>
              <a:r>
                <a:rPr lang="hu-HU" dirty="0">
                  <a:solidFill>
                    <a:srgbClr val="1F3E77"/>
                  </a:solidFill>
                </a:rPr>
                <a:t>4630620 Email: ITW_sales@itware.hu</a:t>
              </a:r>
              <a:endParaRPr lang="en-GB" dirty="0">
                <a:solidFill>
                  <a:srgbClr val="1F3E77"/>
                </a:solidFill>
              </a:endParaRPr>
            </a:p>
          </p:txBody>
        </p:sp>
      </p:grpSp>
      <p:graphicFrame>
        <p:nvGraphicFramePr>
          <p:cNvPr id="63" name="Chart 2">
            <a:extLst>
              <a:ext uri="{FF2B5EF4-FFF2-40B4-BE49-F238E27FC236}">
                <a16:creationId xmlns:a16="http://schemas.microsoft.com/office/drawing/2014/main" id="{ED33BF84-D332-4E22-9288-E4B279EEF251}"/>
              </a:ext>
            </a:extLst>
          </p:cNvPr>
          <p:cNvGraphicFramePr/>
          <p:nvPr/>
        </p:nvGraphicFramePr>
        <p:xfrm>
          <a:off x="1251247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Chart 2">
            <a:extLst>
              <a:ext uri="{FF2B5EF4-FFF2-40B4-BE49-F238E27FC236}">
                <a16:creationId xmlns:a16="http://schemas.microsoft.com/office/drawing/2014/main" id="{A95164A7-92DE-41B3-821B-0AF4467FF803}"/>
              </a:ext>
            </a:extLst>
          </p:cNvPr>
          <p:cNvGraphicFramePr/>
          <p:nvPr/>
        </p:nvGraphicFramePr>
        <p:xfrm>
          <a:off x="1403647" y="38986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7EB68840-FD39-44DD-9097-A68D1741A4B6}"/>
              </a:ext>
            </a:extLst>
          </p:cNvPr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ko-KR" altLang="en-US" dirty="0">
              <a:solidFill>
                <a:srgbClr val="203D79"/>
              </a:solidFill>
              <a:cs typeface="Arial" pitchFamily="34" charset="0"/>
            </a:endParaRP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41087C4F-75DD-40A6-8264-B65173C4C319}"/>
              </a:ext>
            </a:extLst>
          </p:cNvPr>
          <p:cNvSpPr txBox="1"/>
          <p:nvPr/>
        </p:nvSpPr>
        <p:spPr>
          <a:xfrm>
            <a:off x="1818319" y="2158596"/>
            <a:ext cx="8606759" cy="4719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hu-HU" sz="2400" dirty="0">
                <a:solidFill>
                  <a:schemeClr val="bg1">
                    <a:lumMod val="95000"/>
                  </a:schemeClr>
                </a:solidFill>
              </a:rPr>
              <a:t>hrfest.com</a:t>
            </a:r>
            <a:endParaRPr lang="en-US" dirty="0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D4D04E77-9289-47C2-AC02-2E47740B1355}"/>
              </a:ext>
            </a:extLst>
          </p:cNvPr>
          <p:cNvSpPr txBox="1"/>
          <p:nvPr/>
        </p:nvSpPr>
        <p:spPr>
          <a:xfrm>
            <a:off x="2369723" y="1687004"/>
            <a:ext cx="804501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hu-HU" sz="2400" dirty="0">
                <a:solidFill>
                  <a:schemeClr val="bg1">
                    <a:lumMod val="95000"/>
                  </a:schemeClr>
                </a:solidFill>
              </a:rPr>
              <a:t>gabor.budahazy@itware.hu</a:t>
            </a:r>
            <a:endParaRPr lang="en-US" dirty="0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sp>
        <p:nvSpPr>
          <p:cNvPr id="71" name="Szöveg helye 70">
            <a:extLst>
              <a:ext uri="{FF2B5EF4-FFF2-40B4-BE49-F238E27FC236}">
                <a16:creationId xmlns:a16="http://schemas.microsoft.com/office/drawing/2014/main" id="{3D8E9FF0-946F-4570-B49C-5CD757DE9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3656" y="691548"/>
            <a:ext cx="9775991" cy="724247"/>
          </a:xfrm>
        </p:spPr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957255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7ADDB"/>
    </a:accent1>
    <a:accent2>
      <a:srgbClr val="FEDC04"/>
    </a:accent2>
    <a:accent3>
      <a:srgbClr val="F77660"/>
    </a:accent3>
    <a:accent4>
      <a:srgbClr val="4C93DF"/>
    </a:accent4>
    <a:accent5>
      <a:srgbClr val="555A5C"/>
    </a:accent5>
    <a:accent6>
      <a:srgbClr val="737474"/>
    </a:accent6>
    <a:hlink>
      <a:srgbClr val="D8D8D8"/>
    </a:hlink>
    <a:folHlink>
      <a:srgbClr val="D8D8D8"/>
    </a:folHlink>
  </a:clrScheme>
</a:themeOverride>
</file>

<file path=ppt/theme/themeOverride2.xml><?xml version="1.0" encoding="utf-8"?>
<a:themeOverride xmlns:a="http://schemas.openxmlformats.org/drawingml/2006/main">
  <a:clrScheme name="A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7ADDB"/>
    </a:accent1>
    <a:accent2>
      <a:srgbClr val="FEDC04"/>
    </a:accent2>
    <a:accent3>
      <a:srgbClr val="F77660"/>
    </a:accent3>
    <a:accent4>
      <a:srgbClr val="4C93DF"/>
    </a:accent4>
    <a:accent5>
      <a:srgbClr val="555A5C"/>
    </a:accent5>
    <a:accent6>
      <a:srgbClr val="737474"/>
    </a:accent6>
    <a:hlink>
      <a:srgbClr val="D8D8D8"/>
    </a:hlink>
    <a:folHlink>
      <a:srgbClr val="D8D8D8"/>
    </a:folHlink>
  </a:clrScheme>
</a:themeOverride>
</file>

<file path=ppt/theme/themeOverride3.xml><?xml version="1.0" encoding="utf-8"?>
<a:themeOverride xmlns:a="http://schemas.openxmlformats.org/drawingml/2006/main">
  <a:clrScheme name="A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7ADDB"/>
    </a:accent1>
    <a:accent2>
      <a:srgbClr val="FEDC04"/>
    </a:accent2>
    <a:accent3>
      <a:srgbClr val="F77660"/>
    </a:accent3>
    <a:accent4>
      <a:srgbClr val="4C93DF"/>
    </a:accent4>
    <a:accent5>
      <a:srgbClr val="555A5C"/>
    </a:accent5>
    <a:accent6>
      <a:srgbClr val="737474"/>
    </a:accent6>
    <a:hlink>
      <a:srgbClr val="D8D8D8"/>
    </a:hlink>
    <a:folHlink>
      <a:srgbClr val="D8D8D8"/>
    </a:folHlink>
  </a:clrScheme>
</a:themeOverride>
</file>

<file path=ppt/theme/themeOverride4.xml><?xml version="1.0" encoding="utf-8"?>
<a:themeOverride xmlns:a="http://schemas.openxmlformats.org/drawingml/2006/main">
  <a:clrScheme name="AI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7ADDB"/>
    </a:accent1>
    <a:accent2>
      <a:srgbClr val="FEDC04"/>
    </a:accent2>
    <a:accent3>
      <a:srgbClr val="F77660"/>
    </a:accent3>
    <a:accent4>
      <a:srgbClr val="4C93DF"/>
    </a:accent4>
    <a:accent5>
      <a:srgbClr val="555A5C"/>
    </a:accent5>
    <a:accent6>
      <a:srgbClr val="737474"/>
    </a:accent6>
    <a:hlink>
      <a:srgbClr val="D8D8D8"/>
    </a:hlink>
    <a:folHlink>
      <a:srgbClr val="D8D8D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11757</TotalTime>
  <Words>954</Words>
  <Application>Microsoft Office PowerPoint</Application>
  <PresentationFormat>Widescreen</PresentationFormat>
  <Paragraphs>133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Attila Biro</Manager>
  <Company>ITware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Boosted Development</dc:title>
  <dc:subject>SMART 2019</dc:subject>
  <dc:creator>Tuzes Izabella</dc:creator>
  <cp:lastModifiedBy>Tüzes Izabella</cp:lastModifiedBy>
  <cp:revision>372</cp:revision>
  <dcterms:created xsi:type="dcterms:W3CDTF">2018-04-24T17:14:44Z</dcterms:created>
  <dcterms:modified xsi:type="dcterms:W3CDTF">2019-09-23T13:04:53Z</dcterms:modified>
</cp:coreProperties>
</file>