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050" r:id="rId4"/>
    <p:sldMasterId id="2147485763" r:id="rId5"/>
    <p:sldMasterId id="2147485773" r:id="rId6"/>
    <p:sldMasterId id="2147485818" r:id="rId7"/>
    <p:sldMasterId id="2147485932" r:id="rId8"/>
    <p:sldMasterId id="2147485987" r:id="rId9"/>
    <p:sldMasterId id="2147486006" r:id="rId10"/>
  </p:sldMasterIdLst>
  <p:notesMasterIdLst>
    <p:notesMasterId r:id="rId22"/>
  </p:notesMasterIdLst>
  <p:handoutMasterIdLst>
    <p:handoutMasterId r:id="rId23"/>
  </p:handoutMasterIdLst>
  <p:sldIdLst>
    <p:sldId id="1516" r:id="rId11"/>
    <p:sldId id="1515" r:id="rId12"/>
    <p:sldId id="1519" r:id="rId13"/>
    <p:sldId id="1411" r:id="rId14"/>
    <p:sldId id="1492" r:id="rId15"/>
    <p:sldId id="1489" r:id="rId16"/>
    <p:sldId id="1466" r:id="rId17"/>
    <p:sldId id="1518" r:id="rId18"/>
    <p:sldId id="1521" r:id="rId19"/>
    <p:sldId id="1522" r:id="rId20"/>
    <p:sldId id="1520" r:id="rId21"/>
  </p:sldIdLst>
  <p:sldSz cx="12436475" cy="6994525"/>
  <p:notesSz cx="7010400" cy="92964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397F11-D37B-420F-A8D4-9A5034475A9F}">
          <p14:sldIdLst>
            <p14:sldId id="1516"/>
            <p14:sldId id="1515"/>
            <p14:sldId id="1519"/>
            <p14:sldId id="1411"/>
            <p14:sldId id="1492"/>
            <p14:sldId id="1489"/>
            <p14:sldId id="1466"/>
            <p14:sldId id="1518"/>
            <p14:sldId id="1521"/>
            <p14:sldId id="1522"/>
            <p14:sldId id="152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Szerző" initials="S" lastIdx="1"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F2"/>
    <a:srgbClr val="4EB1FF"/>
    <a:srgbClr val="005AA1"/>
    <a:srgbClr val="002060"/>
    <a:srgbClr val="0078D7"/>
    <a:srgbClr val="D83B01"/>
    <a:srgbClr val="FF8C00"/>
    <a:srgbClr val="00BDF3"/>
    <a:srgbClr val="00188F"/>
    <a:srgbClr val="328E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D988A1-D1AC-4764-A212-89504036D295}" v="931" dt="2019-06-17T12:55:37.1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6" autoAdjust="0"/>
    <p:restoredTop sz="86460" autoAdjust="0"/>
  </p:normalViewPr>
  <p:slideViewPr>
    <p:cSldViewPr snapToGrid="0">
      <p:cViewPr varScale="1">
        <p:scale>
          <a:sx n="79" d="100"/>
          <a:sy n="79" d="100"/>
        </p:scale>
        <p:origin x="54" y="23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E219B1A-AE41-483B-A766-69B9363DDA6A}" type="datetimeFigureOut">
              <a:rPr lang="en-US" smtClean="0">
                <a:latin typeface="Segoe UI" pitchFamily="34" charset="0"/>
              </a:rPr>
              <a:t>6/17/2019</a:t>
            </a:fld>
            <a:endParaRPr lang="en-US">
              <a:latin typeface="Segoe UI" pitchFamily="34" charset="0"/>
            </a:endParaRPr>
          </a:p>
        </p:txBody>
      </p:sp>
      <p:sp>
        <p:nvSpPr>
          <p:cNvPr id="8" name="Footer Placeholder 7"/>
          <p:cNvSpPr>
            <a:spLocks noGrp="1"/>
          </p:cNvSpPr>
          <p:nvPr>
            <p:ph type="ftr" sz="quarter" idx="2"/>
          </p:nvPr>
        </p:nvSpPr>
        <p:spPr>
          <a:xfrm>
            <a:off x="0" y="8829966"/>
            <a:ext cx="5923788" cy="337975"/>
          </a:xfrm>
          <a:prstGeom prst="rect">
            <a:avLst/>
          </a:prstGeom>
        </p:spPr>
        <p:txBody>
          <a:bodyPr vert="horz" lIns="93177" tIns="46589" rIns="93177" bIns="46589" rtlCol="0" anchor="b"/>
          <a:lstStyle>
            <a:lvl1pPr algn="l">
              <a:defRPr sz="1200"/>
            </a:lvl1pPr>
          </a:lstStyle>
          <a:p>
            <a:pPr marL="406034" defTabSz="931467"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406034" defTabSz="931467"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912103" y="8829967"/>
            <a:ext cx="1096674" cy="464820"/>
          </a:xfrm>
          <a:prstGeom prst="rect">
            <a:avLst/>
          </a:prstGeom>
        </p:spPr>
        <p:txBody>
          <a:bodyPr vert="horz" lIns="93177" tIns="46589" rIns="93177" bIns="46589"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10" name="Footer Placeholder 9"/>
          <p:cNvSpPr>
            <a:spLocks noGrp="1"/>
          </p:cNvSpPr>
          <p:nvPr>
            <p:ph type="ftr" sz="quarter" idx="4"/>
          </p:nvPr>
        </p:nvSpPr>
        <p:spPr>
          <a:xfrm>
            <a:off x="0" y="8831580"/>
            <a:ext cx="6052312" cy="361897"/>
          </a:xfrm>
          <a:prstGeom prst="rect">
            <a:avLst/>
          </a:prstGeom>
        </p:spPr>
        <p:txBody>
          <a:bodyPr vert="horz" lIns="93177" tIns="46589" rIns="93177" bIns="46589" rtlCol="0" anchor="b"/>
          <a:lstStyle>
            <a:lvl1pPr marL="582359" indent="0" algn="l">
              <a:defRPr sz="1200"/>
            </a:lvl1p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Segoe UI" pitchFamily="34" charset="0"/>
              </a:defRPr>
            </a:lvl1pPr>
          </a:lstStyle>
          <a:p>
            <a:fld id="{D51B1278-D92B-4AF3-A9C1-71DD298190CE}" type="datetimeFigureOut">
              <a:rPr lang="en-US" smtClean="0"/>
              <a:pPr/>
              <a:t>6/17/2019</a:t>
            </a:fld>
            <a:endParaRPr lang="en-US"/>
          </a:p>
        </p:txBody>
      </p:sp>
      <p:sp>
        <p:nvSpPr>
          <p:cNvPr id="12" name="Notes Placeholder 11"/>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6040627" y="8829967"/>
            <a:ext cx="968150" cy="464820"/>
          </a:xfrm>
          <a:prstGeom prst="rect">
            <a:avLst/>
          </a:prstGeom>
        </p:spPr>
        <p:txBody>
          <a:bodyPr vert="horz" lIns="93177" tIns="46589" rIns="93177" bIns="46589"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a:solidFill>
                  <a:schemeClr val="tx1"/>
                </a:solidFill>
                <a:effectLst/>
                <a:latin typeface="Segoe UI Light" pitchFamily="34" charset="0"/>
                <a:ea typeface="+mn-ea"/>
                <a:cs typeface="+mn-cs"/>
              </a:rPr>
              <a:t>Taking</a:t>
            </a:r>
            <a:r>
              <a:rPr lang="en-US" sz="900" kern="1200" baseline="0">
                <a:solidFill>
                  <a:schemeClr val="tx1"/>
                </a:solidFill>
                <a:effectLst/>
                <a:latin typeface="Segoe UI Light" pitchFamily="34" charset="0"/>
                <a:ea typeface="+mn-ea"/>
                <a:cs typeface="+mn-cs"/>
              </a:rPr>
              <a:t> a step for a moment – let’s look at what’s changed. </a:t>
            </a:r>
            <a:r>
              <a:rPr lang="en-US" sz="900" kern="1200">
                <a:solidFill>
                  <a:schemeClr val="tx1"/>
                </a:solidFill>
                <a:effectLst/>
                <a:latin typeface="Segoe UI Light" pitchFamily="34" charset="0"/>
                <a:ea typeface="+mn-ea"/>
                <a:cs typeface="+mn-cs"/>
              </a:rPr>
              <a:t>The explosive growth of data and devices is having a profound impact on business.</a:t>
            </a:r>
          </a:p>
          <a:p>
            <a:r>
              <a:rPr lang="en-US" sz="900" kern="1200">
                <a:solidFill>
                  <a:schemeClr val="tx1"/>
                </a:solidFill>
                <a:effectLst/>
                <a:latin typeface="Segoe UI Light" pitchFamily="34" charset="0"/>
                <a:ea typeface="+mn-ea"/>
                <a:cs typeface="+mn-cs"/>
              </a:rPr>
              <a:t> </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kern="1200">
                <a:solidFill>
                  <a:schemeClr val="tx1"/>
                </a:solidFill>
                <a:effectLst/>
                <a:latin typeface="Segoe UI Light" pitchFamily="34" charset="0"/>
                <a:ea typeface="+mn-ea"/>
                <a:cs typeface="+mn-cs"/>
              </a:rPr>
              <a:t>Every company in every industry around the world is being challenged to transform to a digital organization. The reality is that digital transformation provides an opportunity to improve every aspect of your business.</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900" kern="1200">
              <a:solidFill>
                <a:schemeClr val="tx1"/>
              </a:solidFill>
              <a:effectLst/>
              <a:latin typeface="Segoe UI Light" pitchFamily="34" charset="0"/>
              <a:ea typeface="+mn-ea"/>
              <a:cs typeface="+mn-cs"/>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kern="1200">
                <a:solidFill>
                  <a:schemeClr val="tx1"/>
                </a:solidFill>
                <a:effectLst/>
                <a:latin typeface="Segoe UI Light" pitchFamily="34" charset="0"/>
                <a:ea typeface="+mn-ea"/>
                <a:cs typeface="+mn-cs"/>
              </a:rPr>
              <a:t>Microsoft believes that an hybrid approach is the path to the cloud and will help you digitally transform.</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900" kern="1200">
              <a:solidFill>
                <a:schemeClr val="tx1"/>
              </a:solidFill>
              <a:effectLst/>
              <a:latin typeface="Segoe UI Light" pitchFamily="34" charset="0"/>
              <a:ea typeface="+mn-ea"/>
              <a:cs typeface="+mn-cs"/>
            </a:endParaRPr>
          </a:p>
          <a:p>
            <a:endParaRPr lang="en-US"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 </a:t>
            </a:r>
          </a:p>
        </p:txBody>
      </p:sp>
      <p:sp>
        <p:nvSpPr>
          <p:cNvPr id="5" name="Footer Placeholder 4"/>
          <p:cNvSpPr>
            <a:spLocks noGrp="1"/>
          </p:cNvSpPr>
          <p:nvPr>
            <p:ph type="ftr" sz="quarter" idx="11"/>
          </p:nvPr>
        </p:nvSpPr>
        <p:spPr/>
        <p:txBody>
          <a:bodyPr/>
          <a:lstStyle/>
          <a:p>
            <a:pPr marL="0" marR="0" lvl="0" indent="0" defTabSz="9223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374340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a:t>Here’s a visual overview around the automation for setting up and implementing DR.</a:t>
            </a:r>
          </a:p>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a:p>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a:t>In a hybrid configuration, part of the solution runs in Azure and the other part runs on-premises in your organization. The flexibility of the Azure environment enables you to move partially or completely to Azure to satisfy the budget and high</a:t>
            </a:r>
            <a:r>
              <a:rPr lang="en-US" baseline="0"/>
              <a:t> availability and </a:t>
            </a:r>
            <a:r>
              <a:rPr lang="en-US"/>
              <a:t>DR requirements of your SQL Server database systems  </a:t>
            </a:r>
          </a:p>
        </p:txBody>
      </p:sp>
      <p:sp>
        <p:nvSpPr>
          <p:cNvPr id="4" name="Slide Number Placeholder 3"/>
          <p:cNvSpPr>
            <a:spLocks noGrp="1"/>
          </p:cNvSpPr>
          <p:nvPr>
            <p:ph type="sldNum" sz="quarter" idx="10"/>
          </p:nvPr>
        </p:nvSpPr>
        <p:spPr/>
        <p:txBody>
          <a:bodyPr/>
          <a:lstStyle/>
          <a:p>
            <a:pPr>
              <a:defRPr/>
            </a:pPr>
            <a:fld id="{D693455D-4E1A-46F7-B688-EB6F3833CCE6}"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14216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a:solidFill>
                  <a:schemeClr val="tx1"/>
                </a:solidFill>
                <a:effectLst/>
                <a:latin typeface="Segoe UI Light" pitchFamily="34" charset="0"/>
                <a:ea typeface="+mn-ea"/>
                <a:cs typeface="+mn-cs"/>
              </a:rPr>
              <a:t>Cloud applications</a:t>
            </a:r>
            <a:r>
              <a:rPr lang="en-US" sz="900" b="1" kern="1200" baseline="0">
                <a:solidFill>
                  <a:schemeClr val="tx1"/>
                </a:solidFill>
                <a:effectLst/>
                <a:latin typeface="Segoe UI Light" pitchFamily="34" charset="0"/>
                <a:ea typeface="+mn-ea"/>
                <a:cs typeface="+mn-cs"/>
              </a:rPr>
              <a:t> that meet regulations.</a:t>
            </a:r>
          </a:p>
          <a:p>
            <a:r>
              <a:rPr lang="en-US" sz="900" kern="1200">
                <a:solidFill>
                  <a:schemeClr val="tx1"/>
                </a:solidFill>
                <a:effectLst/>
                <a:latin typeface="Segoe UI Light" pitchFamily="34" charset="0"/>
                <a:ea typeface="+mn-ea"/>
                <a:cs typeface="+mn-cs"/>
              </a:rPr>
              <a:t>Develop and deploy applications in Azure, with full flexibility to deploy on-premises with Azure Stack to meet regulatory or policy requirements , with no code changes needed [Azure and Azure Stack]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Deploy global applications to Azure or on-premises by country with no code changes – a large online gaming company builds their gaming application in Azure dev/test and deploys most countries in Azure, but deploys on-premises in Spain to meet mandatory customer data handling rules.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“We built our online gaming application in Azure with the goal of delivering a robust playing experience for gamers globally.  With Azure and Azure Stack, we have a new level of deployment flexibility to meet our goal. We deploy most countries in Azure, but deploy on-premises in geographies like Spain to meet mandatory customer data handling rules.”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“We were able to deploy our expense reporting application for use by more than 50 geographies worldwide. Using Azure and Azure Stack, we built the application once and deployed it at each location so it met local expense policies. This flexibility helped us consolidate multiple legacy expense tools into a single modern application, saving us development and maintenance effort.” - &lt;Application architect&gt;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Internal app or customer facing app - online gaming, corp. LOB app – expense tool, financial reporting app, foreign exchange trading app etc.) </a:t>
            </a:r>
          </a:p>
          <a:p>
            <a:endParaRPr lang="en-US"/>
          </a:p>
        </p:txBody>
      </p:sp>
      <p:sp>
        <p:nvSpPr>
          <p:cNvPr id="4" name="Slide Number Placeholder 3"/>
          <p:cNvSpPr>
            <a:spLocks noGrp="1"/>
          </p:cNvSpPr>
          <p:nvPr>
            <p:ph type="sldNum" sz="quarter" idx="10"/>
          </p:nvPr>
        </p:nvSpPr>
        <p:spPr/>
        <p:txBody>
          <a:bodyPr/>
          <a:lstStyle/>
          <a:p>
            <a:pPr>
              <a:defRPr/>
            </a:pPr>
            <a:fld id="{D693455D-4E1A-46F7-B688-EB6F3833CCE6}"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421619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baseline="0">
                <a:solidFill>
                  <a:schemeClr val="tx1"/>
                </a:solidFill>
                <a:latin typeface="Segoe UI Light" pitchFamily="34" charset="0"/>
                <a:ea typeface="+mn-ea"/>
                <a:cs typeface="+mn-cs"/>
              </a:rPr>
              <a:t>Developers can create cloud-ready, business-changing apps and services, whether in the cloud or on-premises, using technologies such as containers and </a:t>
            </a:r>
            <a:r>
              <a:rPr lang="en-US" sz="900" b="0" i="0" u="none" strike="noStrike" kern="1200" baseline="0" err="1">
                <a:solidFill>
                  <a:schemeClr val="tx1"/>
                </a:solidFill>
                <a:latin typeface="Segoe UI Light" pitchFamily="34" charset="0"/>
                <a:ea typeface="+mn-ea"/>
                <a:cs typeface="+mn-cs"/>
              </a:rPr>
              <a:t>microservices</a:t>
            </a:r>
            <a:r>
              <a:rPr lang="en-US" sz="900" b="0" i="0" u="none" strike="noStrike" kern="1200" baseline="0">
                <a:solidFill>
                  <a:schemeClr val="tx1"/>
                </a:solidFill>
                <a:latin typeface="Segoe UI Light" pitchFamily="34" charset="0"/>
                <a:ea typeface="+mn-ea"/>
                <a:cs typeface="+mn-cs"/>
              </a:rPr>
              <a:t>. This enables you to modernize existing apps and innovate faster with modern apps. </a:t>
            </a:r>
            <a:endParaRPr lang="en-US" sz="1200">
              <a:latin typeface="Segoe UI" panose="020B0502040204020203" pitchFamily="34" charset="0"/>
              <a:cs typeface="Segoe UI" panose="020B0502040204020203" pitchFamily="34" charset="0"/>
            </a:endParaRPr>
          </a:p>
          <a:p>
            <a:endParaRPr lang="en-US" sz="1200">
              <a:latin typeface="Segoe UI" panose="020B0502040204020203" pitchFamily="34" charset="0"/>
              <a:cs typeface="Segoe UI" panose="020B0502040204020203" pitchFamily="34" charset="0"/>
            </a:endParaRPr>
          </a:p>
          <a:p>
            <a:endParaRPr lang="en-US"/>
          </a:p>
        </p:txBody>
      </p:sp>
      <p:sp>
        <p:nvSpPr>
          <p:cNvPr id="4" name="Slide Number Placeholder 3"/>
          <p:cNvSpPr>
            <a:spLocks noGrp="1"/>
          </p:cNvSpPr>
          <p:nvPr>
            <p:ph type="sldNum" sz="quarter" idx="10"/>
          </p:nvPr>
        </p:nvSpPr>
        <p:spPr/>
        <p:txBody>
          <a:bodyPr/>
          <a:lstStyle/>
          <a:p>
            <a:pPr>
              <a:defRPr/>
            </a:pPr>
            <a:fld id="{8A347BE2-B772-4674-9B1C-5806C8386229}"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906559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screen">
    <p:bg>
      <p:bgPr>
        <a:solidFill>
          <a:srgbClr val="0078D7"/>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52481" y="6030462"/>
            <a:ext cx="1097269" cy="209971"/>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242986" y="662654"/>
            <a:ext cx="10461592" cy="5205888"/>
          </a:xfrm>
          <a:prstGeom prst="rect">
            <a:avLst/>
          </a:prstGeom>
        </p:spPr>
      </p:pic>
    </p:spTree>
    <p:extLst>
      <p:ext uri="{BB962C8B-B14F-4D97-AF65-F5344CB8AC3E}">
        <p14:creationId xmlns:p14="http://schemas.microsoft.com/office/powerpoint/2010/main" val="7590422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78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08650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381209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l="2240" t="47895" r="793" b="22108"/>
          <a:stretch/>
        </p:blipFill>
        <p:spPr>
          <a:xfrm>
            <a:off x="274639" y="4246413"/>
            <a:ext cx="11889564" cy="245125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436475" cy="4108913"/>
          </a:xfrm>
          <a:prstGeom prst="rect">
            <a:avLst/>
          </a:prstGeom>
        </p:spPr>
      </p:pic>
      <p:sp>
        <p:nvSpPr>
          <p:cNvPr id="8" name="Rectangle 7"/>
          <p:cNvSpPr/>
          <p:nvPr userDrawn="1"/>
        </p:nvSpPr>
        <p:spPr bwMode="auto">
          <a:xfrm>
            <a:off x="0" y="0"/>
            <a:ext cx="12436475" cy="6994524"/>
          </a:xfrm>
          <a:prstGeom prst="rect">
            <a:avLst/>
          </a:prstGeom>
          <a:solidFill>
            <a:srgbClr val="0E7ED7">
              <a:alpha val="8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idx="4294967295"/>
          </p:nvPr>
        </p:nvSpPr>
        <p:spPr>
          <a:xfrm>
            <a:off x="274320" y="295275"/>
            <a:ext cx="11888787" cy="917575"/>
          </a:xfrm>
        </p:spPr>
        <p:txBody>
          <a:bodyPr/>
          <a:lstStyle/>
          <a:p>
            <a:pPr algn="l"/>
            <a:endParaRPr lang="en-US"/>
          </a:p>
        </p:txBody>
      </p:sp>
    </p:spTree>
    <p:extLst>
      <p:ext uri="{BB962C8B-B14F-4D97-AF65-F5344CB8AC3E}">
        <p14:creationId xmlns:p14="http://schemas.microsoft.com/office/powerpoint/2010/main" val="402883040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l="2240" t="47895" r="793" b="22108"/>
          <a:stretch/>
        </p:blipFill>
        <p:spPr>
          <a:xfrm>
            <a:off x="274639" y="4246413"/>
            <a:ext cx="11889564" cy="245125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436475" cy="4108913"/>
          </a:xfrm>
          <a:prstGeom prst="rect">
            <a:avLst/>
          </a:prstGeom>
        </p:spPr>
      </p:pic>
      <p:sp>
        <p:nvSpPr>
          <p:cNvPr id="8" name="Rectangle 7"/>
          <p:cNvSpPr/>
          <p:nvPr userDrawn="1"/>
        </p:nvSpPr>
        <p:spPr bwMode="auto">
          <a:xfrm>
            <a:off x="0" y="0"/>
            <a:ext cx="12436475" cy="6994524"/>
          </a:xfrm>
          <a:prstGeom prst="rect">
            <a:avLst/>
          </a:prstGeom>
          <a:solidFill>
            <a:srgbClr val="0E7ED7">
              <a:alpha val="8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idx="4294967295"/>
          </p:nvPr>
        </p:nvSpPr>
        <p:spPr>
          <a:xfrm>
            <a:off x="274320" y="295275"/>
            <a:ext cx="11888787" cy="917575"/>
          </a:xfrm>
        </p:spPr>
        <p:txBody>
          <a:bodyPr/>
          <a:lstStyle/>
          <a:p>
            <a:pPr algn="l"/>
            <a:endParaRPr lang="en-US"/>
          </a:p>
        </p:txBody>
      </p:sp>
    </p:spTree>
    <p:extLst>
      <p:ext uri="{BB962C8B-B14F-4D97-AF65-F5344CB8AC3E}">
        <p14:creationId xmlns:p14="http://schemas.microsoft.com/office/powerpoint/2010/main" val="165648171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all to action">
    <p:bg>
      <p:bgPr>
        <a:solidFill>
          <a:srgbClr val="0078D7"/>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6505730" y="2634233"/>
            <a:ext cx="5656107" cy="2240104"/>
          </a:xfrm>
          <a:prstGeom prst="rect">
            <a:avLst/>
          </a:prstGeom>
        </p:spPr>
      </p:pic>
      <p:sp>
        <p:nvSpPr>
          <p:cNvPr id="5" name="Title 1"/>
          <p:cNvSpPr>
            <a:spLocks noGrp="1"/>
          </p:cNvSpPr>
          <p:nvPr>
            <p:ph type="title" hasCustomPrompt="1"/>
          </p:nvPr>
        </p:nvSpPr>
        <p:spPr>
          <a:xfrm>
            <a:off x="1150194" y="2407190"/>
            <a:ext cx="5211882" cy="1034654"/>
          </a:xfrm>
          <a:noFill/>
        </p:spPr>
        <p:txBody>
          <a:bodyPr lIns="0" tIns="91440" rIns="146304" bIns="91440" anchor="t" anchorCtr="0"/>
          <a:lstStyle>
            <a:lvl1pPr>
              <a:defRPr sz="6200" spc="-100" baseline="0">
                <a:solidFill>
                  <a:schemeClr val="tx1"/>
                </a:solidFill>
              </a:defRPr>
            </a:lvl1pPr>
          </a:lstStyle>
          <a:p>
            <a:r>
              <a:rPr lang="en-US"/>
              <a:t>Lorem ipsum</a:t>
            </a:r>
          </a:p>
        </p:txBody>
      </p:sp>
      <p:sp>
        <p:nvSpPr>
          <p:cNvPr id="9" name="Text Placeholder 2"/>
          <p:cNvSpPr>
            <a:spLocks noGrp="1"/>
          </p:cNvSpPr>
          <p:nvPr>
            <p:ph type="body" sz="quarter" idx="10"/>
          </p:nvPr>
        </p:nvSpPr>
        <p:spPr>
          <a:xfrm>
            <a:off x="1150130" y="3462392"/>
            <a:ext cx="5211943" cy="535531"/>
          </a:xfrm>
        </p:spPr>
        <p:txBody>
          <a:bodyPr/>
          <a:lstStyle>
            <a:lvl1pPr marL="0" indent="0">
              <a:spcBef>
                <a:spcPts val="1000"/>
              </a:spcBef>
              <a:spcAft>
                <a:spcPts val="1000"/>
              </a:spcAft>
              <a:buNone/>
              <a:defRPr sz="3200"/>
            </a:lvl1pPr>
          </a:lstStyle>
          <a:p>
            <a:pPr lvl="0"/>
            <a:r>
              <a:rPr lang="en-US"/>
              <a:t>Click to edit Master text</a:t>
            </a:r>
          </a:p>
        </p:txBody>
      </p:sp>
      <p:pic>
        <p:nvPicPr>
          <p:cNvPr id="3" name="Picture 2"/>
          <p:cNvPicPr>
            <a:picLocks noChangeAspect="1"/>
          </p:cNvPicPr>
          <p:nvPr userDrawn="1"/>
        </p:nvPicPr>
        <p:blipFill>
          <a:blip r:embed="rId3"/>
          <a:stretch>
            <a:fillRect/>
          </a:stretch>
        </p:blipFill>
        <p:spPr>
          <a:xfrm>
            <a:off x="274542" y="2595933"/>
            <a:ext cx="671248" cy="671248"/>
          </a:xfrm>
          <a:prstGeom prst="rect">
            <a:avLst/>
          </a:prstGeom>
        </p:spPr>
      </p:pic>
    </p:spTree>
    <p:extLst>
      <p:ext uri="{BB962C8B-B14F-4D97-AF65-F5344CB8AC3E}">
        <p14:creationId xmlns:p14="http://schemas.microsoft.com/office/powerpoint/2010/main" val="12037595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bg>
      <p:bgPr>
        <a:solidFill>
          <a:srgbClr val="FFFFFF"/>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130562" y="449263"/>
            <a:ext cx="5031276" cy="948978"/>
          </a:xfrm>
        </p:spPr>
        <p:txBody>
          <a:bodyPr wrap="square" rIns="0">
            <a:spAutoFit/>
          </a:bodyPr>
          <a:lstStyle>
            <a:lvl1pPr marL="0" indent="0">
              <a:lnSpc>
                <a:spcPct val="100000"/>
              </a:lnSpc>
              <a:spcBef>
                <a:spcPts val="1000"/>
              </a:spcBef>
              <a:spcAft>
                <a:spcPts val="1000"/>
              </a:spcAft>
              <a:buNone/>
              <a:defRPr sz="2400">
                <a:solidFill>
                  <a:schemeClr val="bg1"/>
                </a:solidFill>
              </a:defRPr>
            </a:lvl1pPr>
            <a:lvl2pPr>
              <a:defRPr>
                <a:solidFill>
                  <a:schemeClr val="bg1"/>
                </a:solidFill>
              </a:defRPr>
            </a:lvl2pPr>
            <a:lvl3pPr marL="228600">
              <a:lnSpc>
                <a:spcPct val="100000"/>
              </a:lnSpc>
              <a:spcBef>
                <a:spcPts val="400"/>
              </a:spcBef>
              <a:spcAft>
                <a:spcPts val="400"/>
              </a:spcAft>
              <a:defRPr>
                <a:solidFill>
                  <a:schemeClr val="bg1"/>
                </a:solidFill>
                <a:latin typeface="+mj-lt"/>
              </a:defRPr>
            </a:lvl3pPr>
            <a:lvl4pPr>
              <a:defRPr>
                <a:solidFill>
                  <a:schemeClr val="bg1"/>
                </a:solidFill>
              </a:defRPr>
            </a:lvl4pPr>
            <a:lvl5pPr>
              <a:defRPr>
                <a:solidFill>
                  <a:schemeClr val="bg1"/>
                </a:solidFill>
              </a:defRPr>
            </a:lvl5pPr>
          </a:lstStyle>
          <a:p>
            <a:pPr lvl="0"/>
            <a:r>
              <a:rPr lang="en-US"/>
              <a:t>Click to edit Master text styles</a:t>
            </a:r>
          </a:p>
          <a:p>
            <a:pPr lvl="2"/>
            <a:endParaRPr lang="en-US"/>
          </a:p>
        </p:txBody>
      </p:sp>
      <p:sp>
        <p:nvSpPr>
          <p:cNvPr id="5" name="Rectangle 4"/>
          <p:cNvSpPr/>
          <p:nvPr userDrawn="1"/>
        </p:nvSpPr>
        <p:spPr bwMode="auto">
          <a:xfrm>
            <a:off x="883" y="5812429"/>
            <a:ext cx="12434711" cy="1191137"/>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2240427" tIns="143387" rIns="179233" bIns="143387" numCol="1" spcCol="0" rtlCol="0" fromWordArt="0" anchor="t" anchorCtr="0" forceAA="0" compatLnSpc="1">
            <a:prstTxWarp prst="textNoShape">
              <a:avLst/>
            </a:prstTxWarp>
            <a:noAutofit/>
          </a:bodyPr>
          <a:lstStyle/>
          <a:p>
            <a:pPr defTabSz="914053">
              <a:defRPr/>
            </a:pPr>
            <a:endParaRPr lang="en-US" sz="3527">
              <a:gradFill>
                <a:gsLst>
                  <a:gs pos="0">
                    <a:srgbClr val="FFFFFF"/>
                  </a:gs>
                  <a:gs pos="100000">
                    <a:srgbClr val="FFFFFF"/>
                  </a:gs>
                </a:gsLst>
                <a:lin ang="5400000" scaled="0"/>
              </a:gradFill>
              <a:latin typeface="Segoe UI Light"/>
              <a:cs typeface="Segoe UI Semilight" panose="020B0402040204020203" pitchFamily="34" charset="0"/>
            </a:endParaRPr>
          </a:p>
        </p:txBody>
      </p:sp>
      <p:sp>
        <p:nvSpPr>
          <p:cNvPr id="8" name="Oval 7"/>
          <p:cNvSpPr/>
          <p:nvPr/>
        </p:nvSpPr>
        <p:spPr bwMode="auto">
          <a:xfrm>
            <a:off x="614188" y="5125175"/>
            <a:ext cx="1374138" cy="1371600"/>
          </a:xfrm>
          <a:prstGeom prst="ellipse">
            <a:avLst/>
          </a:prstGeom>
          <a:solidFill>
            <a:srgbClr val="002050"/>
          </a:solidFill>
          <a:ln w="38100" cap="flat" cmpd="sng" algn="ctr">
            <a:solidFill>
              <a:srgbClr val="FFFFFF"/>
            </a:solidFill>
            <a:prstDash val="soli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3699" fontAlgn="base">
              <a:lnSpc>
                <a:spcPct val="90000"/>
              </a:lnSpc>
              <a:spcBef>
                <a:spcPct val="0"/>
              </a:spcBef>
              <a:spcAft>
                <a:spcPct val="0"/>
              </a:spcAft>
              <a:defRPr/>
            </a:pPr>
            <a:endParaRPr lang="en-US" sz="1764" kern="0">
              <a:gradFill>
                <a:gsLst>
                  <a:gs pos="0">
                    <a:srgbClr val="FFFFFF"/>
                  </a:gs>
                  <a:gs pos="100000">
                    <a:srgbClr val="FFFFFF"/>
                  </a:gs>
                </a:gsLst>
                <a:lin ang="5400000" scaled="0"/>
              </a:gradFill>
            </a:endParaRPr>
          </a:p>
        </p:txBody>
      </p:sp>
      <p:sp>
        <p:nvSpPr>
          <p:cNvPr id="3" name="Text Placeholder 2"/>
          <p:cNvSpPr>
            <a:spLocks noGrp="1"/>
          </p:cNvSpPr>
          <p:nvPr>
            <p:ph type="body" sz="quarter" idx="11"/>
          </p:nvPr>
        </p:nvSpPr>
        <p:spPr>
          <a:xfrm>
            <a:off x="2249969" y="6102849"/>
            <a:ext cx="9781069" cy="729466"/>
          </a:xfrm>
        </p:spPr>
        <p:txBody>
          <a:bodyPr/>
          <a:lstStyle>
            <a:lvl1pPr marL="0" indent="0">
              <a:buNone/>
              <a:defRPr sz="3600"/>
            </a:lvl1pPr>
            <a:lvl2pPr marL="342835" indent="0">
              <a:buNone/>
              <a:defRPr/>
            </a:lvl2pPr>
            <a:lvl3pPr marL="571389" indent="0">
              <a:buNone/>
              <a:defRPr/>
            </a:lvl3pPr>
            <a:lvl4pPr marL="799946" indent="0">
              <a:buNone/>
              <a:defRPr/>
            </a:lvl4pPr>
            <a:lvl5pPr marL="1028501" indent="0">
              <a:buNone/>
              <a:defRPr/>
            </a:lvl5pPr>
          </a:lstStyle>
          <a:p>
            <a:pPr lvl="0"/>
            <a:r>
              <a:rPr lang="en-US"/>
              <a:t>Click to edit Master text styles</a:t>
            </a:r>
          </a:p>
        </p:txBody>
      </p:sp>
    </p:spTree>
    <p:extLst>
      <p:ext uri="{BB962C8B-B14F-4D97-AF65-F5344CB8AC3E}">
        <p14:creationId xmlns:p14="http://schemas.microsoft.com/office/powerpoint/2010/main" val="31406256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tlanta title">
    <p:bg>
      <p:bgPr>
        <a:solidFill>
          <a:schemeClr val="accent4"/>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977295"/>
            <a:ext cx="5943535" cy="2011665"/>
          </a:xfrm>
          <a:noFill/>
        </p:spPr>
        <p:txBody>
          <a:bodyPr lIns="146304" tIns="91440" rIns="146304" bIns="91440" anchor="t" anchorCtr="0"/>
          <a:lstStyle>
            <a:lvl1pPr>
              <a:defRPr sz="5400" spc="-100" baseline="0">
                <a:gradFill>
                  <a:gsLst>
                    <a:gs pos="91000">
                      <a:schemeClr val="tx1"/>
                    </a:gs>
                    <a:gs pos="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78574" y="3028194"/>
            <a:ext cx="4846268" cy="1009740"/>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a:t>Speaker Name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invGray">
          <a:xfrm>
            <a:off x="459230" y="6207379"/>
            <a:ext cx="1451332" cy="310896"/>
          </a:xfrm>
          <a:prstGeom prst="rect">
            <a:avLst/>
          </a:prstGeom>
        </p:spPr>
      </p:pic>
      <p:grpSp>
        <p:nvGrpSpPr>
          <p:cNvPr id="2" name="Group 4"/>
          <p:cNvGrpSpPr>
            <a:grpSpLocks noChangeAspect="1"/>
          </p:cNvGrpSpPr>
          <p:nvPr userDrawn="1"/>
        </p:nvGrpSpPr>
        <p:grpSpPr bwMode="auto">
          <a:xfrm>
            <a:off x="6018213" y="846138"/>
            <a:ext cx="5765800" cy="5462588"/>
            <a:chOff x="3791" y="533"/>
            <a:chExt cx="3632" cy="3441"/>
          </a:xfrm>
        </p:grpSpPr>
        <p:grpSp>
          <p:nvGrpSpPr>
            <p:cNvPr id="8" name="Group 205"/>
            <p:cNvGrpSpPr>
              <a:grpSpLocks/>
            </p:cNvGrpSpPr>
            <p:nvPr userDrawn="1"/>
          </p:nvGrpSpPr>
          <p:grpSpPr bwMode="auto">
            <a:xfrm>
              <a:off x="3791" y="799"/>
              <a:ext cx="3478" cy="2181"/>
              <a:chOff x="3791" y="799"/>
              <a:chExt cx="3478" cy="2181"/>
            </a:xfrm>
          </p:grpSpPr>
          <p:sp>
            <p:nvSpPr>
              <p:cNvPr id="186" name="Rectangle 5"/>
              <p:cNvSpPr>
                <a:spLocks noChangeArrowheads="1"/>
              </p:cNvSpPr>
              <p:nvPr userDrawn="1"/>
            </p:nvSpPr>
            <p:spPr bwMode="auto">
              <a:xfrm>
                <a:off x="7003" y="2634"/>
                <a:ext cx="266" cy="276"/>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7" name="Rectangle 6"/>
              <p:cNvSpPr>
                <a:spLocks noChangeArrowheads="1"/>
              </p:cNvSpPr>
              <p:nvPr userDrawn="1"/>
            </p:nvSpPr>
            <p:spPr bwMode="auto">
              <a:xfrm>
                <a:off x="4360" y="2228"/>
                <a:ext cx="206" cy="752"/>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8" name="Rectangle 7"/>
              <p:cNvSpPr>
                <a:spLocks noChangeArrowheads="1"/>
              </p:cNvSpPr>
              <p:nvPr userDrawn="1"/>
            </p:nvSpPr>
            <p:spPr bwMode="auto">
              <a:xfrm>
                <a:off x="4603" y="2438"/>
                <a:ext cx="332" cy="523"/>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9" name="Rectangle 8"/>
              <p:cNvSpPr>
                <a:spLocks noChangeArrowheads="1"/>
              </p:cNvSpPr>
              <p:nvPr userDrawn="1"/>
            </p:nvSpPr>
            <p:spPr bwMode="auto">
              <a:xfrm>
                <a:off x="5266" y="2522"/>
                <a:ext cx="318" cy="420"/>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0" name="Rectangle 9"/>
              <p:cNvSpPr>
                <a:spLocks noChangeArrowheads="1"/>
              </p:cNvSpPr>
              <p:nvPr userDrawn="1"/>
            </p:nvSpPr>
            <p:spPr bwMode="auto">
              <a:xfrm>
                <a:off x="4145" y="2051"/>
                <a:ext cx="248" cy="845"/>
              </a:xfrm>
              <a:prstGeom prst="rect">
                <a:avLst/>
              </a:prstGeom>
              <a:solidFill>
                <a:srgbClr val="BADB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1" name="Rectangle 10"/>
              <p:cNvSpPr>
                <a:spLocks noChangeArrowheads="1"/>
              </p:cNvSpPr>
              <p:nvPr userDrawn="1"/>
            </p:nvSpPr>
            <p:spPr bwMode="auto">
              <a:xfrm>
                <a:off x="4183" y="1981"/>
                <a:ext cx="168" cy="93"/>
              </a:xfrm>
              <a:prstGeom prst="rect">
                <a:avLst/>
              </a:prstGeom>
              <a:solidFill>
                <a:srgbClr val="BADB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2" name="Rectangle 11"/>
              <p:cNvSpPr>
                <a:spLocks noChangeArrowheads="1"/>
              </p:cNvSpPr>
              <p:nvPr userDrawn="1"/>
            </p:nvSpPr>
            <p:spPr bwMode="auto">
              <a:xfrm>
                <a:off x="4220" y="1892"/>
                <a:ext cx="98" cy="135"/>
              </a:xfrm>
              <a:prstGeom prst="rect">
                <a:avLst/>
              </a:prstGeom>
              <a:solidFill>
                <a:srgbClr val="BADB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3" name="Rectangle 12"/>
              <p:cNvSpPr>
                <a:spLocks noChangeArrowheads="1"/>
              </p:cNvSpPr>
              <p:nvPr userDrawn="1"/>
            </p:nvSpPr>
            <p:spPr bwMode="auto">
              <a:xfrm>
                <a:off x="4262" y="1906"/>
                <a:ext cx="14" cy="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4" name="Rectangle 13"/>
              <p:cNvSpPr>
                <a:spLocks noChangeArrowheads="1"/>
              </p:cNvSpPr>
              <p:nvPr userDrawn="1"/>
            </p:nvSpPr>
            <p:spPr bwMode="auto">
              <a:xfrm>
                <a:off x="4234" y="1906"/>
                <a:ext cx="14" cy="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5" name="Rectangle 14"/>
              <p:cNvSpPr>
                <a:spLocks noChangeArrowheads="1"/>
              </p:cNvSpPr>
              <p:nvPr userDrawn="1"/>
            </p:nvSpPr>
            <p:spPr bwMode="auto">
              <a:xfrm>
                <a:off x="4285" y="1906"/>
                <a:ext cx="19" cy="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6" name="Rectangle 15"/>
              <p:cNvSpPr>
                <a:spLocks noChangeArrowheads="1"/>
              </p:cNvSpPr>
              <p:nvPr userDrawn="1"/>
            </p:nvSpPr>
            <p:spPr bwMode="auto">
              <a:xfrm>
                <a:off x="4164" y="2079"/>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7" name="Rectangle 16"/>
              <p:cNvSpPr>
                <a:spLocks noChangeArrowheads="1"/>
              </p:cNvSpPr>
              <p:nvPr userDrawn="1"/>
            </p:nvSpPr>
            <p:spPr bwMode="auto">
              <a:xfrm>
                <a:off x="4220" y="2079"/>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8" name="Rectangle 17"/>
              <p:cNvSpPr>
                <a:spLocks noChangeArrowheads="1"/>
              </p:cNvSpPr>
              <p:nvPr userDrawn="1"/>
            </p:nvSpPr>
            <p:spPr bwMode="auto">
              <a:xfrm>
                <a:off x="4276" y="2079"/>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9" name="Rectangle 18"/>
              <p:cNvSpPr>
                <a:spLocks noChangeArrowheads="1"/>
              </p:cNvSpPr>
              <p:nvPr userDrawn="1"/>
            </p:nvSpPr>
            <p:spPr bwMode="auto">
              <a:xfrm>
                <a:off x="4328" y="2079"/>
                <a:ext cx="32"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0" name="Rectangle 19"/>
              <p:cNvSpPr>
                <a:spLocks noChangeArrowheads="1"/>
              </p:cNvSpPr>
              <p:nvPr userDrawn="1"/>
            </p:nvSpPr>
            <p:spPr bwMode="auto">
              <a:xfrm>
                <a:off x="4164" y="2130"/>
                <a:ext cx="33"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1" name="Rectangle 20"/>
              <p:cNvSpPr>
                <a:spLocks noChangeArrowheads="1"/>
              </p:cNvSpPr>
              <p:nvPr userDrawn="1"/>
            </p:nvSpPr>
            <p:spPr bwMode="auto">
              <a:xfrm>
                <a:off x="4220" y="2130"/>
                <a:ext cx="33"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2" name="Rectangle 21"/>
              <p:cNvSpPr>
                <a:spLocks noChangeArrowheads="1"/>
              </p:cNvSpPr>
              <p:nvPr userDrawn="1"/>
            </p:nvSpPr>
            <p:spPr bwMode="auto">
              <a:xfrm>
                <a:off x="4276" y="2130"/>
                <a:ext cx="33"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3" name="Rectangle 22"/>
              <p:cNvSpPr>
                <a:spLocks noChangeArrowheads="1"/>
              </p:cNvSpPr>
              <p:nvPr userDrawn="1"/>
            </p:nvSpPr>
            <p:spPr bwMode="auto">
              <a:xfrm>
                <a:off x="4328" y="2130"/>
                <a:ext cx="32"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4" name="Rectangle 23"/>
              <p:cNvSpPr>
                <a:spLocks noChangeArrowheads="1"/>
              </p:cNvSpPr>
              <p:nvPr userDrawn="1"/>
            </p:nvSpPr>
            <p:spPr bwMode="auto">
              <a:xfrm>
                <a:off x="4164" y="2177"/>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5" name="Rectangle 24"/>
              <p:cNvSpPr>
                <a:spLocks noChangeArrowheads="1"/>
              </p:cNvSpPr>
              <p:nvPr userDrawn="1"/>
            </p:nvSpPr>
            <p:spPr bwMode="auto">
              <a:xfrm>
                <a:off x="4220" y="2177"/>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6" name="Rectangle 25"/>
              <p:cNvSpPr>
                <a:spLocks noChangeArrowheads="1"/>
              </p:cNvSpPr>
              <p:nvPr userDrawn="1"/>
            </p:nvSpPr>
            <p:spPr bwMode="auto">
              <a:xfrm>
                <a:off x="4276" y="2177"/>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7" name="Rectangle 26"/>
              <p:cNvSpPr>
                <a:spLocks noChangeArrowheads="1"/>
              </p:cNvSpPr>
              <p:nvPr userDrawn="1"/>
            </p:nvSpPr>
            <p:spPr bwMode="auto">
              <a:xfrm>
                <a:off x="4328" y="2177"/>
                <a:ext cx="32"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8" name="Rectangle 27"/>
              <p:cNvSpPr>
                <a:spLocks noChangeArrowheads="1"/>
              </p:cNvSpPr>
              <p:nvPr userDrawn="1"/>
            </p:nvSpPr>
            <p:spPr bwMode="auto">
              <a:xfrm>
                <a:off x="4164" y="2228"/>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9" name="Rectangle 28"/>
              <p:cNvSpPr>
                <a:spLocks noChangeArrowheads="1"/>
              </p:cNvSpPr>
              <p:nvPr userDrawn="1"/>
            </p:nvSpPr>
            <p:spPr bwMode="auto">
              <a:xfrm>
                <a:off x="4220" y="2228"/>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0" name="Rectangle 29"/>
              <p:cNvSpPr>
                <a:spLocks noChangeArrowheads="1"/>
              </p:cNvSpPr>
              <p:nvPr userDrawn="1"/>
            </p:nvSpPr>
            <p:spPr bwMode="auto">
              <a:xfrm>
                <a:off x="4276" y="2228"/>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1" name="Rectangle 30"/>
              <p:cNvSpPr>
                <a:spLocks noChangeArrowheads="1"/>
              </p:cNvSpPr>
              <p:nvPr userDrawn="1"/>
            </p:nvSpPr>
            <p:spPr bwMode="auto">
              <a:xfrm>
                <a:off x="4328" y="2228"/>
                <a:ext cx="32"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2" name="Rectangle 31"/>
              <p:cNvSpPr>
                <a:spLocks noChangeArrowheads="1"/>
              </p:cNvSpPr>
              <p:nvPr userDrawn="1"/>
            </p:nvSpPr>
            <p:spPr bwMode="auto">
              <a:xfrm>
                <a:off x="4164" y="2275"/>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3" name="Rectangle 32"/>
              <p:cNvSpPr>
                <a:spLocks noChangeArrowheads="1"/>
              </p:cNvSpPr>
              <p:nvPr userDrawn="1"/>
            </p:nvSpPr>
            <p:spPr bwMode="auto">
              <a:xfrm>
                <a:off x="4220" y="2275"/>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4" name="Rectangle 33"/>
              <p:cNvSpPr>
                <a:spLocks noChangeArrowheads="1"/>
              </p:cNvSpPr>
              <p:nvPr userDrawn="1"/>
            </p:nvSpPr>
            <p:spPr bwMode="auto">
              <a:xfrm>
                <a:off x="4276" y="2275"/>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5" name="Rectangle 34"/>
              <p:cNvSpPr>
                <a:spLocks noChangeArrowheads="1"/>
              </p:cNvSpPr>
              <p:nvPr userDrawn="1"/>
            </p:nvSpPr>
            <p:spPr bwMode="auto">
              <a:xfrm>
                <a:off x="4328" y="2275"/>
                <a:ext cx="32"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6" name="Rectangle 35"/>
              <p:cNvSpPr>
                <a:spLocks noChangeArrowheads="1"/>
              </p:cNvSpPr>
              <p:nvPr userDrawn="1"/>
            </p:nvSpPr>
            <p:spPr bwMode="auto">
              <a:xfrm>
                <a:off x="4164" y="2326"/>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7" name="Rectangle 36"/>
              <p:cNvSpPr>
                <a:spLocks noChangeArrowheads="1"/>
              </p:cNvSpPr>
              <p:nvPr userDrawn="1"/>
            </p:nvSpPr>
            <p:spPr bwMode="auto">
              <a:xfrm>
                <a:off x="4220" y="2326"/>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8" name="Rectangle 37"/>
              <p:cNvSpPr>
                <a:spLocks noChangeArrowheads="1"/>
              </p:cNvSpPr>
              <p:nvPr userDrawn="1"/>
            </p:nvSpPr>
            <p:spPr bwMode="auto">
              <a:xfrm>
                <a:off x="4276" y="2326"/>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9" name="Rectangle 38"/>
              <p:cNvSpPr>
                <a:spLocks noChangeArrowheads="1"/>
              </p:cNvSpPr>
              <p:nvPr userDrawn="1"/>
            </p:nvSpPr>
            <p:spPr bwMode="auto">
              <a:xfrm>
                <a:off x="4328" y="2326"/>
                <a:ext cx="32"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0" name="Rectangle 39"/>
              <p:cNvSpPr>
                <a:spLocks noChangeArrowheads="1"/>
              </p:cNvSpPr>
              <p:nvPr userDrawn="1"/>
            </p:nvSpPr>
            <p:spPr bwMode="auto">
              <a:xfrm>
                <a:off x="4164" y="2373"/>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1" name="Rectangle 40"/>
              <p:cNvSpPr>
                <a:spLocks noChangeArrowheads="1"/>
              </p:cNvSpPr>
              <p:nvPr userDrawn="1"/>
            </p:nvSpPr>
            <p:spPr bwMode="auto">
              <a:xfrm>
                <a:off x="4220" y="2373"/>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2" name="Rectangle 41"/>
              <p:cNvSpPr>
                <a:spLocks noChangeArrowheads="1"/>
              </p:cNvSpPr>
              <p:nvPr userDrawn="1"/>
            </p:nvSpPr>
            <p:spPr bwMode="auto">
              <a:xfrm>
                <a:off x="4276" y="2373"/>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3" name="Rectangle 42"/>
              <p:cNvSpPr>
                <a:spLocks noChangeArrowheads="1"/>
              </p:cNvSpPr>
              <p:nvPr userDrawn="1"/>
            </p:nvSpPr>
            <p:spPr bwMode="auto">
              <a:xfrm>
                <a:off x="4328" y="2373"/>
                <a:ext cx="32"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4" name="Rectangle 43"/>
              <p:cNvSpPr>
                <a:spLocks noChangeArrowheads="1"/>
              </p:cNvSpPr>
              <p:nvPr userDrawn="1"/>
            </p:nvSpPr>
            <p:spPr bwMode="auto">
              <a:xfrm>
                <a:off x="4164" y="2424"/>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5" name="Rectangle 44"/>
              <p:cNvSpPr>
                <a:spLocks noChangeArrowheads="1"/>
              </p:cNvSpPr>
              <p:nvPr userDrawn="1"/>
            </p:nvSpPr>
            <p:spPr bwMode="auto">
              <a:xfrm>
                <a:off x="4220" y="2424"/>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6" name="Rectangle 45"/>
              <p:cNvSpPr>
                <a:spLocks noChangeArrowheads="1"/>
              </p:cNvSpPr>
              <p:nvPr userDrawn="1"/>
            </p:nvSpPr>
            <p:spPr bwMode="auto">
              <a:xfrm>
                <a:off x="4276" y="2424"/>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7" name="Rectangle 46"/>
              <p:cNvSpPr>
                <a:spLocks noChangeArrowheads="1"/>
              </p:cNvSpPr>
              <p:nvPr userDrawn="1"/>
            </p:nvSpPr>
            <p:spPr bwMode="auto">
              <a:xfrm>
                <a:off x="4328" y="2424"/>
                <a:ext cx="32"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8" name="Rectangle 47"/>
              <p:cNvSpPr>
                <a:spLocks noChangeArrowheads="1"/>
              </p:cNvSpPr>
              <p:nvPr userDrawn="1"/>
            </p:nvSpPr>
            <p:spPr bwMode="auto">
              <a:xfrm>
                <a:off x="4164" y="2471"/>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9" name="Rectangle 48"/>
              <p:cNvSpPr>
                <a:spLocks noChangeArrowheads="1"/>
              </p:cNvSpPr>
              <p:nvPr userDrawn="1"/>
            </p:nvSpPr>
            <p:spPr bwMode="auto">
              <a:xfrm>
                <a:off x="4220" y="2471"/>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0" name="Rectangle 49"/>
              <p:cNvSpPr>
                <a:spLocks noChangeArrowheads="1"/>
              </p:cNvSpPr>
              <p:nvPr userDrawn="1"/>
            </p:nvSpPr>
            <p:spPr bwMode="auto">
              <a:xfrm>
                <a:off x="4276" y="2471"/>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1" name="Rectangle 50"/>
              <p:cNvSpPr>
                <a:spLocks noChangeArrowheads="1"/>
              </p:cNvSpPr>
              <p:nvPr userDrawn="1"/>
            </p:nvSpPr>
            <p:spPr bwMode="auto">
              <a:xfrm>
                <a:off x="4328" y="2471"/>
                <a:ext cx="32"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2" name="Rectangle 51"/>
              <p:cNvSpPr>
                <a:spLocks noChangeArrowheads="1"/>
              </p:cNvSpPr>
              <p:nvPr userDrawn="1"/>
            </p:nvSpPr>
            <p:spPr bwMode="auto">
              <a:xfrm>
                <a:off x="4164" y="2522"/>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3" name="Rectangle 52"/>
              <p:cNvSpPr>
                <a:spLocks noChangeArrowheads="1"/>
              </p:cNvSpPr>
              <p:nvPr userDrawn="1"/>
            </p:nvSpPr>
            <p:spPr bwMode="auto">
              <a:xfrm>
                <a:off x="4220" y="2522"/>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4" name="Rectangle 53"/>
              <p:cNvSpPr>
                <a:spLocks noChangeArrowheads="1"/>
              </p:cNvSpPr>
              <p:nvPr userDrawn="1"/>
            </p:nvSpPr>
            <p:spPr bwMode="auto">
              <a:xfrm>
                <a:off x="4276" y="2522"/>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5" name="Rectangle 54"/>
              <p:cNvSpPr>
                <a:spLocks noChangeArrowheads="1"/>
              </p:cNvSpPr>
              <p:nvPr userDrawn="1"/>
            </p:nvSpPr>
            <p:spPr bwMode="auto">
              <a:xfrm>
                <a:off x="4328" y="2522"/>
                <a:ext cx="32"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6" name="Rectangle 55"/>
              <p:cNvSpPr>
                <a:spLocks noChangeArrowheads="1"/>
              </p:cNvSpPr>
              <p:nvPr userDrawn="1"/>
            </p:nvSpPr>
            <p:spPr bwMode="auto">
              <a:xfrm>
                <a:off x="4164" y="2569"/>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7" name="Rectangle 56"/>
              <p:cNvSpPr>
                <a:spLocks noChangeArrowheads="1"/>
              </p:cNvSpPr>
              <p:nvPr userDrawn="1"/>
            </p:nvSpPr>
            <p:spPr bwMode="auto">
              <a:xfrm>
                <a:off x="4220" y="2569"/>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8" name="Rectangle 57"/>
              <p:cNvSpPr>
                <a:spLocks noChangeArrowheads="1"/>
              </p:cNvSpPr>
              <p:nvPr userDrawn="1"/>
            </p:nvSpPr>
            <p:spPr bwMode="auto">
              <a:xfrm>
                <a:off x="4276" y="2569"/>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9" name="Rectangle 58"/>
              <p:cNvSpPr>
                <a:spLocks noChangeArrowheads="1"/>
              </p:cNvSpPr>
              <p:nvPr userDrawn="1"/>
            </p:nvSpPr>
            <p:spPr bwMode="auto">
              <a:xfrm>
                <a:off x="4328" y="2569"/>
                <a:ext cx="32"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0" name="Rectangle 59"/>
              <p:cNvSpPr>
                <a:spLocks noChangeArrowheads="1"/>
              </p:cNvSpPr>
              <p:nvPr userDrawn="1"/>
            </p:nvSpPr>
            <p:spPr bwMode="auto">
              <a:xfrm>
                <a:off x="4164" y="2620"/>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1" name="Rectangle 60"/>
              <p:cNvSpPr>
                <a:spLocks noChangeArrowheads="1"/>
              </p:cNvSpPr>
              <p:nvPr userDrawn="1"/>
            </p:nvSpPr>
            <p:spPr bwMode="auto">
              <a:xfrm>
                <a:off x="4220" y="2620"/>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2" name="Rectangle 61"/>
              <p:cNvSpPr>
                <a:spLocks noChangeArrowheads="1"/>
              </p:cNvSpPr>
              <p:nvPr userDrawn="1"/>
            </p:nvSpPr>
            <p:spPr bwMode="auto">
              <a:xfrm>
                <a:off x="4276" y="2620"/>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3" name="Rectangle 62"/>
              <p:cNvSpPr>
                <a:spLocks noChangeArrowheads="1"/>
              </p:cNvSpPr>
              <p:nvPr userDrawn="1"/>
            </p:nvSpPr>
            <p:spPr bwMode="auto">
              <a:xfrm>
                <a:off x="4328" y="2620"/>
                <a:ext cx="32"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4" name="Rectangle 63"/>
              <p:cNvSpPr>
                <a:spLocks noChangeArrowheads="1"/>
              </p:cNvSpPr>
              <p:nvPr userDrawn="1"/>
            </p:nvSpPr>
            <p:spPr bwMode="auto">
              <a:xfrm>
                <a:off x="4164" y="2672"/>
                <a:ext cx="33"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5" name="Rectangle 64"/>
              <p:cNvSpPr>
                <a:spLocks noChangeArrowheads="1"/>
              </p:cNvSpPr>
              <p:nvPr userDrawn="1"/>
            </p:nvSpPr>
            <p:spPr bwMode="auto">
              <a:xfrm>
                <a:off x="4220" y="2672"/>
                <a:ext cx="33"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6" name="Rectangle 65"/>
              <p:cNvSpPr>
                <a:spLocks noChangeArrowheads="1"/>
              </p:cNvSpPr>
              <p:nvPr userDrawn="1"/>
            </p:nvSpPr>
            <p:spPr bwMode="auto">
              <a:xfrm>
                <a:off x="4276" y="2672"/>
                <a:ext cx="33"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7" name="Rectangle 66"/>
              <p:cNvSpPr>
                <a:spLocks noChangeArrowheads="1"/>
              </p:cNvSpPr>
              <p:nvPr userDrawn="1"/>
            </p:nvSpPr>
            <p:spPr bwMode="auto">
              <a:xfrm>
                <a:off x="4328" y="2672"/>
                <a:ext cx="32"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8" name="Rectangle 67"/>
              <p:cNvSpPr>
                <a:spLocks noChangeArrowheads="1"/>
              </p:cNvSpPr>
              <p:nvPr userDrawn="1"/>
            </p:nvSpPr>
            <p:spPr bwMode="auto">
              <a:xfrm>
                <a:off x="4164" y="2718"/>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9" name="Rectangle 68"/>
              <p:cNvSpPr>
                <a:spLocks noChangeArrowheads="1"/>
              </p:cNvSpPr>
              <p:nvPr userDrawn="1"/>
            </p:nvSpPr>
            <p:spPr bwMode="auto">
              <a:xfrm>
                <a:off x="4220" y="2718"/>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0" name="Rectangle 69"/>
              <p:cNvSpPr>
                <a:spLocks noChangeArrowheads="1"/>
              </p:cNvSpPr>
              <p:nvPr userDrawn="1"/>
            </p:nvSpPr>
            <p:spPr bwMode="auto">
              <a:xfrm>
                <a:off x="4276" y="2718"/>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1" name="Rectangle 70"/>
              <p:cNvSpPr>
                <a:spLocks noChangeArrowheads="1"/>
              </p:cNvSpPr>
              <p:nvPr userDrawn="1"/>
            </p:nvSpPr>
            <p:spPr bwMode="auto">
              <a:xfrm>
                <a:off x="4328" y="2718"/>
                <a:ext cx="32"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2" name="Rectangle 71"/>
              <p:cNvSpPr>
                <a:spLocks noChangeArrowheads="1"/>
              </p:cNvSpPr>
              <p:nvPr userDrawn="1"/>
            </p:nvSpPr>
            <p:spPr bwMode="auto">
              <a:xfrm>
                <a:off x="4164" y="2770"/>
                <a:ext cx="33"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3" name="Rectangle 72"/>
              <p:cNvSpPr>
                <a:spLocks noChangeArrowheads="1"/>
              </p:cNvSpPr>
              <p:nvPr userDrawn="1"/>
            </p:nvSpPr>
            <p:spPr bwMode="auto">
              <a:xfrm>
                <a:off x="4220" y="2770"/>
                <a:ext cx="33"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4" name="Rectangle 73"/>
              <p:cNvSpPr>
                <a:spLocks noChangeArrowheads="1"/>
              </p:cNvSpPr>
              <p:nvPr userDrawn="1"/>
            </p:nvSpPr>
            <p:spPr bwMode="auto">
              <a:xfrm>
                <a:off x="4276" y="2770"/>
                <a:ext cx="33"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5" name="Rectangle 74"/>
              <p:cNvSpPr>
                <a:spLocks noChangeArrowheads="1"/>
              </p:cNvSpPr>
              <p:nvPr userDrawn="1"/>
            </p:nvSpPr>
            <p:spPr bwMode="auto">
              <a:xfrm>
                <a:off x="4328" y="2770"/>
                <a:ext cx="32"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6" name="Rectangle 75"/>
              <p:cNvSpPr>
                <a:spLocks noChangeArrowheads="1"/>
              </p:cNvSpPr>
              <p:nvPr userDrawn="1"/>
            </p:nvSpPr>
            <p:spPr bwMode="auto">
              <a:xfrm>
                <a:off x="4164" y="2816"/>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7" name="Rectangle 76"/>
              <p:cNvSpPr>
                <a:spLocks noChangeArrowheads="1"/>
              </p:cNvSpPr>
              <p:nvPr userDrawn="1"/>
            </p:nvSpPr>
            <p:spPr bwMode="auto">
              <a:xfrm>
                <a:off x="4220" y="2816"/>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8" name="Rectangle 77"/>
              <p:cNvSpPr>
                <a:spLocks noChangeArrowheads="1"/>
              </p:cNvSpPr>
              <p:nvPr userDrawn="1"/>
            </p:nvSpPr>
            <p:spPr bwMode="auto">
              <a:xfrm>
                <a:off x="4276" y="2816"/>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9" name="Rectangle 78"/>
              <p:cNvSpPr>
                <a:spLocks noChangeArrowheads="1"/>
              </p:cNvSpPr>
              <p:nvPr userDrawn="1"/>
            </p:nvSpPr>
            <p:spPr bwMode="auto">
              <a:xfrm>
                <a:off x="4328" y="2816"/>
                <a:ext cx="32"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0" name="Rectangle 79"/>
              <p:cNvSpPr>
                <a:spLocks noChangeArrowheads="1"/>
              </p:cNvSpPr>
              <p:nvPr userDrawn="1"/>
            </p:nvSpPr>
            <p:spPr bwMode="auto">
              <a:xfrm>
                <a:off x="4197" y="1999"/>
                <a:ext cx="14"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1" name="Rectangle 80"/>
              <p:cNvSpPr>
                <a:spLocks noChangeArrowheads="1"/>
              </p:cNvSpPr>
              <p:nvPr userDrawn="1"/>
            </p:nvSpPr>
            <p:spPr bwMode="auto">
              <a:xfrm>
                <a:off x="4239" y="1999"/>
                <a:ext cx="14"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2" name="Rectangle 81"/>
              <p:cNvSpPr>
                <a:spLocks noChangeArrowheads="1"/>
              </p:cNvSpPr>
              <p:nvPr userDrawn="1"/>
            </p:nvSpPr>
            <p:spPr bwMode="auto">
              <a:xfrm>
                <a:off x="4285" y="1999"/>
                <a:ext cx="15"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3" name="Rectangle 82"/>
              <p:cNvSpPr>
                <a:spLocks noChangeArrowheads="1"/>
              </p:cNvSpPr>
              <p:nvPr userDrawn="1"/>
            </p:nvSpPr>
            <p:spPr bwMode="auto">
              <a:xfrm>
                <a:off x="4304" y="1999"/>
                <a:ext cx="14"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4" name="Rectangle 83"/>
              <p:cNvSpPr>
                <a:spLocks noChangeArrowheads="1"/>
              </p:cNvSpPr>
              <p:nvPr userDrawn="1"/>
            </p:nvSpPr>
            <p:spPr bwMode="auto">
              <a:xfrm>
                <a:off x="4328" y="1999"/>
                <a:ext cx="14"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5" name="Rectangle 84"/>
              <p:cNvSpPr>
                <a:spLocks noChangeArrowheads="1"/>
              </p:cNvSpPr>
              <p:nvPr userDrawn="1"/>
            </p:nvSpPr>
            <p:spPr bwMode="auto">
              <a:xfrm>
                <a:off x="4262" y="1999"/>
                <a:ext cx="14"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6" name="Rectangle 85"/>
              <p:cNvSpPr>
                <a:spLocks noChangeArrowheads="1"/>
              </p:cNvSpPr>
              <p:nvPr userDrawn="1"/>
            </p:nvSpPr>
            <p:spPr bwMode="auto">
              <a:xfrm>
                <a:off x="4220" y="1999"/>
                <a:ext cx="14"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7" name="Rectangle 86"/>
              <p:cNvSpPr>
                <a:spLocks noChangeArrowheads="1"/>
              </p:cNvSpPr>
              <p:nvPr userDrawn="1"/>
            </p:nvSpPr>
            <p:spPr bwMode="auto">
              <a:xfrm>
                <a:off x="4454" y="2051"/>
                <a:ext cx="252" cy="845"/>
              </a:xfrm>
              <a:prstGeom prst="rect">
                <a:avLst/>
              </a:prstGeom>
              <a:solidFill>
                <a:srgbClr val="BADB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8" name="Rectangle 87"/>
              <p:cNvSpPr>
                <a:spLocks noChangeArrowheads="1"/>
              </p:cNvSpPr>
              <p:nvPr userDrawn="1"/>
            </p:nvSpPr>
            <p:spPr bwMode="auto">
              <a:xfrm>
                <a:off x="4496" y="1981"/>
                <a:ext cx="168" cy="93"/>
              </a:xfrm>
              <a:prstGeom prst="rect">
                <a:avLst/>
              </a:prstGeom>
              <a:solidFill>
                <a:srgbClr val="BADB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9" name="Rectangle 88"/>
              <p:cNvSpPr>
                <a:spLocks noChangeArrowheads="1"/>
              </p:cNvSpPr>
              <p:nvPr userDrawn="1"/>
            </p:nvSpPr>
            <p:spPr bwMode="auto">
              <a:xfrm>
                <a:off x="4533" y="1892"/>
                <a:ext cx="98" cy="135"/>
              </a:xfrm>
              <a:prstGeom prst="rect">
                <a:avLst/>
              </a:prstGeom>
              <a:solidFill>
                <a:srgbClr val="BADB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0" name="Rectangle 89"/>
              <p:cNvSpPr>
                <a:spLocks noChangeArrowheads="1"/>
              </p:cNvSpPr>
              <p:nvPr userDrawn="1"/>
            </p:nvSpPr>
            <p:spPr bwMode="auto">
              <a:xfrm>
                <a:off x="4570" y="1906"/>
                <a:ext cx="19" cy="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1" name="Rectangle 90"/>
              <p:cNvSpPr>
                <a:spLocks noChangeArrowheads="1"/>
              </p:cNvSpPr>
              <p:nvPr userDrawn="1"/>
            </p:nvSpPr>
            <p:spPr bwMode="auto">
              <a:xfrm>
                <a:off x="4547" y="1906"/>
                <a:ext cx="14" cy="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2" name="Rectangle 91"/>
              <p:cNvSpPr>
                <a:spLocks noChangeArrowheads="1"/>
              </p:cNvSpPr>
              <p:nvPr userDrawn="1"/>
            </p:nvSpPr>
            <p:spPr bwMode="auto">
              <a:xfrm>
                <a:off x="4598" y="1906"/>
                <a:ext cx="19" cy="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3" name="Rectangle 92"/>
              <p:cNvSpPr>
                <a:spLocks noChangeArrowheads="1"/>
              </p:cNvSpPr>
              <p:nvPr userDrawn="1"/>
            </p:nvSpPr>
            <p:spPr bwMode="auto">
              <a:xfrm>
                <a:off x="4477" y="2079"/>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4" name="Rectangle 93"/>
              <p:cNvSpPr>
                <a:spLocks noChangeArrowheads="1"/>
              </p:cNvSpPr>
              <p:nvPr userDrawn="1"/>
            </p:nvSpPr>
            <p:spPr bwMode="auto">
              <a:xfrm>
                <a:off x="4533" y="2079"/>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5" name="Rectangle 94"/>
              <p:cNvSpPr>
                <a:spLocks noChangeArrowheads="1"/>
              </p:cNvSpPr>
              <p:nvPr userDrawn="1"/>
            </p:nvSpPr>
            <p:spPr bwMode="auto">
              <a:xfrm>
                <a:off x="4589" y="2079"/>
                <a:ext cx="2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6" name="Rectangle 95"/>
              <p:cNvSpPr>
                <a:spLocks noChangeArrowheads="1"/>
              </p:cNvSpPr>
              <p:nvPr userDrawn="1"/>
            </p:nvSpPr>
            <p:spPr bwMode="auto">
              <a:xfrm>
                <a:off x="4640" y="2079"/>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7" name="Rectangle 96"/>
              <p:cNvSpPr>
                <a:spLocks noChangeArrowheads="1"/>
              </p:cNvSpPr>
              <p:nvPr userDrawn="1"/>
            </p:nvSpPr>
            <p:spPr bwMode="auto">
              <a:xfrm>
                <a:off x="4477" y="2130"/>
                <a:ext cx="33"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8" name="Rectangle 97"/>
              <p:cNvSpPr>
                <a:spLocks noChangeArrowheads="1"/>
              </p:cNvSpPr>
              <p:nvPr userDrawn="1"/>
            </p:nvSpPr>
            <p:spPr bwMode="auto">
              <a:xfrm>
                <a:off x="4533" y="2130"/>
                <a:ext cx="33"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9" name="Rectangle 98"/>
              <p:cNvSpPr>
                <a:spLocks noChangeArrowheads="1"/>
              </p:cNvSpPr>
              <p:nvPr userDrawn="1"/>
            </p:nvSpPr>
            <p:spPr bwMode="auto">
              <a:xfrm>
                <a:off x="4589" y="2130"/>
                <a:ext cx="28"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0" name="Rectangle 99"/>
              <p:cNvSpPr>
                <a:spLocks noChangeArrowheads="1"/>
              </p:cNvSpPr>
              <p:nvPr userDrawn="1"/>
            </p:nvSpPr>
            <p:spPr bwMode="auto">
              <a:xfrm>
                <a:off x="4640" y="2130"/>
                <a:ext cx="33"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1" name="Rectangle 100"/>
              <p:cNvSpPr>
                <a:spLocks noChangeArrowheads="1"/>
              </p:cNvSpPr>
              <p:nvPr userDrawn="1"/>
            </p:nvSpPr>
            <p:spPr bwMode="auto">
              <a:xfrm>
                <a:off x="4477" y="2177"/>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2" name="Rectangle 101"/>
              <p:cNvSpPr>
                <a:spLocks noChangeArrowheads="1"/>
              </p:cNvSpPr>
              <p:nvPr userDrawn="1"/>
            </p:nvSpPr>
            <p:spPr bwMode="auto">
              <a:xfrm>
                <a:off x="4533" y="2177"/>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3" name="Rectangle 102"/>
              <p:cNvSpPr>
                <a:spLocks noChangeArrowheads="1"/>
              </p:cNvSpPr>
              <p:nvPr userDrawn="1"/>
            </p:nvSpPr>
            <p:spPr bwMode="auto">
              <a:xfrm>
                <a:off x="4589" y="2177"/>
                <a:ext cx="2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4" name="Rectangle 103"/>
              <p:cNvSpPr>
                <a:spLocks noChangeArrowheads="1"/>
              </p:cNvSpPr>
              <p:nvPr userDrawn="1"/>
            </p:nvSpPr>
            <p:spPr bwMode="auto">
              <a:xfrm>
                <a:off x="4640" y="2177"/>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5" name="Rectangle 104"/>
              <p:cNvSpPr>
                <a:spLocks noChangeArrowheads="1"/>
              </p:cNvSpPr>
              <p:nvPr userDrawn="1"/>
            </p:nvSpPr>
            <p:spPr bwMode="auto">
              <a:xfrm>
                <a:off x="4477" y="2228"/>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6" name="Rectangle 105"/>
              <p:cNvSpPr>
                <a:spLocks noChangeArrowheads="1"/>
              </p:cNvSpPr>
              <p:nvPr userDrawn="1"/>
            </p:nvSpPr>
            <p:spPr bwMode="auto">
              <a:xfrm>
                <a:off x="4533" y="2228"/>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7" name="Rectangle 106"/>
              <p:cNvSpPr>
                <a:spLocks noChangeArrowheads="1"/>
              </p:cNvSpPr>
              <p:nvPr userDrawn="1"/>
            </p:nvSpPr>
            <p:spPr bwMode="auto">
              <a:xfrm>
                <a:off x="4589" y="2228"/>
                <a:ext cx="28"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8" name="Rectangle 107"/>
              <p:cNvSpPr>
                <a:spLocks noChangeArrowheads="1"/>
              </p:cNvSpPr>
              <p:nvPr userDrawn="1"/>
            </p:nvSpPr>
            <p:spPr bwMode="auto">
              <a:xfrm>
                <a:off x="4640" y="2228"/>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9" name="Rectangle 108"/>
              <p:cNvSpPr>
                <a:spLocks noChangeArrowheads="1"/>
              </p:cNvSpPr>
              <p:nvPr userDrawn="1"/>
            </p:nvSpPr>
            <p:spPr bwMode="auto">
              <a:xfrm>
                <a:off x="4477" y="2275"/>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0" name="Rectangle 109"/>
              <p:cNvSpPr>
                <a:spLocks noChangeArrowheads="1"/>
              </p:cNvSpPr>
              <p:nvPr userDrawn="1"/>
            </p:nvSpPr>
            <p:spPr bwMode="auto">
              <a:xfrm>
                <a:off x="4533" y="2275"/>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1" name="Rectangle 110"/>
              <p:cNvSpPr>
                <a:spLocks noChangeArrowheads="1"/>
              </p:cNvSpPr>
              <p:nvPr userDrawn="1"/>
            </p:nvSpPr>
            <p:spPr bwMode="auto">
              <a:xfrm>
                <a:off x="4589" y="2275"/>
                <a:ext cx="2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2" name="Rectangle 111"/>
              <p:cNvSpPr>
                <a:spLocks noChangeArrowheads="1"/>
              </p:cNvSpPr>
              <p:nvPr userDrawn="1"/>
            </p:nvSpPr>
            <p:spPr bwMode="auto">
              <a:xfrm>
                <a:off x="4640" y="2275"/>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3" name="Rectangle 112"/>
              <p:cNvSpPr>
                <a:spLocks noChangeArrowheads="1"/>
              </p:cNvSpPr>
              <p:nvPr userDrawn="1"/>
            </p:nvSpPr>
            <p:spPr bwMode="auto">
              <a:xfrm>
                <a:off x="4477" y="2326"/>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4" name="Rectangle 113"/>
              <p:cNvSpPr>
                <a:spLocks noChangeArrowheads="1"/>
              </p:cNvSpPr>
              <p:nvPr userDrawn="1"/>
            </p:nvSpPr>
            <p:spPr bwMode="auto">
              <a:xfrm>
                <a:off x="4533" y="2326"/>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5" name="Rectangle 114"/>
              <p:cNvSpPr>
                <a:spLocks noChangeArrowheads="1"/>
              </p:cNvSpPr>
              <p:nvPr userDrawn="1"/>
            </p:nvSpPr>
            <p:spPr bwMode="auto">
              <a:xfrm>
                <a:off x="4589" y="2326"/>
                <a:ext cx="28"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6" name="Rectangle 115"/>
              <p:cNvSpPr>
                <a:spLocks noChangeArrowheads="1"/>
              </p:cNvSpPr>
              <p:nvPr userDrawn="1"/>
            </p:nvSpPr>
            <p:spPr bwMode="auto">
              <a:xfrm>
                <a:off x="4640" y="2326"/>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7" name="Rectangle 116"/>
              <p:cNvSpPr>
                <a:spLocks noChangeArrowheads="1"/>
              </p:cNvSpPr>
              <p:nvPr userDrawn="1"/>
            </p:nvSpPr>
            <p:spPr bwMode="auto">
              <a:xfrm>
                <a:off x="4477" y="2373"/>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8" name="Rectangle 117"/>
              <p:cNvSpPr>
                <a:spLocks noChangeArrowheads="1"/>
              </p:cNvSpPr>
              <p:nvPr userDrawn="1"/>
            </p:nvSpPr>
            <p:spPr bwMode="auto">
              <a:xfrm>
                <a:off x="4533" y="2373"/>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9" name="Rectangle 118"/>
              <p:cNvSpPr>
                <a:spLocks noChangeArrowheads="1"/>
              </p:cNvSpPr>
              <p:nvPr userDrawn="1"/>
            </p:nvSpPr>
            <p:spPr bwMode="auto">
              <a:xfrm>
                <a:off x="4589" y="2373"/>
                <a:ext cx="2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0" name="Rectangle 119"/>
              <p:cNvSpPr>
                <a:spLocks noChangeArrowheads="1"/>
              </p:cNvSpPr>
              <p:nvPr userDrawn="1"/>
            </p:nvSpPr>
            <p:spPr bwMode="auto">
              <a:xfrm>
                <a:off x="4640" y="2373"/>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1" name="Rectangle 120"/>
              <p:cNvSpPr>
                <a:spLocks noChangeArrowheads="1"/>
              </p:cNvSpPr>
              <p:nvPr userDrawn="1"/>
            </p:nvSpPr>
            <p:spPr bwMode="auto">
              <a:xfrm>
                <a:off x="4477" y="2424"/>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2" name="Rectangle 121"/>
              <p:cNvSpPr>
                <a:spLocks noChangeArrowheads="1"/>
              </p:cNvSpPr>
              <p:nvPr userDrawn="1"/>
            </p:nvSpPr>
            <p:spPr bwMode="auto">
              <a:xfrm>
                <a:off x="4533" y="2424"/>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3" name="Rectangle 122"/>
              <p:cNvSpPr>
                <a:spLocks noChangeArrowheads="1"/>
              </p:cNvSpPr>
              <p:nvPr userDrawn="1"/>
            </p:nvSpPr>
            <p:spPr bwMode="auto">
              <a:xfrm>
                <a:off x="4589" y="2424"/>
                <a:ext cx="28"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4" name="Rectangle 123"/>
              <p:cNvSpPr>
                <a:spLocks noChangeArrowheads="1"/>
              </p:cNvSpPr>
              <p:nvPr userDrawn="1"/>
            </p:nvSpPr>
            <p:spPr bwMode="auto">
              <a:xfrm>
                <a:off x="4640" y="2424"/>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5" name="Rectangle 124"/>
              <p:cNvSpPr>
                <a:spLocks noChangeArrowheads="1"/>
              </p:cNvSpPr>
              <p:nvPr userDrawn="1"/>
            </p:nvSpPr>
            <p:spPr bwMode="auto">
              <a:xfrm>
                <a:off x="4477" y="2471"/>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6" name="Rectangle 125"/>
              <p:cNvSpPr>
                <a:spLocks noChangeArrowheads="1"/>
              </p:cNvSpPr>
              <p:nvPr userDrawn="1"/>
            </p:nvSpPr>
            <p:spPr bwMode="auto">
              <a:xfrm>
                <a:off x="4533" y="2471"/>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7" name="Rectangle 126"/>
              <p:cNvSpPr>
                <a:spLocks noChangeArrowheads="1"/>
              </p:cNvSpPr>
              <p:nvPr userDrawn="1"/>
            </p:nvSpPr>
            <p:spPr bwMode="auto">
              <a:xfrm>
                <a:off x="4589" y="2471"/>
                <a:ext cx="28"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8" name="Rectangle 127"/>
              <p:cNvSpPr>
                <a:spLocks noChangeArrowheads="1"/>
              </p:cNvSpPr>
              <p:nvPr userDrawn="1"/>
            </p:nvSpPr>
            <p:spPr bwMode="auto">
              <a:xfrm>
                <a:off x="4640" y="2471"/>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9" name="Rectangle 128"/>
              <p:cNvSpPr>
                <a:spLocks noChangeArrowheads="1"/>
              </p:cNvSpPr>
              <p:nvPr userDrawn="1"/>
            </p:nvSpPr>
            <p:spPr bwMode="auto">
              <a:xfrm>
                <a:off x="4477" y="2522"/>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0" name="Rectangle 129"/>
              <p:cNvSpPr>
                <a:spLocks noChangeArrowheads="1"/>
              </p:cNvSpPr>
              <p:nvPr userDrawn="1"/>
            </p:nvSpPr>
            <p:spPr bwMode="auto">
              <a:xfrm>
                <a:off x="4533" y="2522"/>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1" name="Rectangle 130"/>
              <p:cNvSpPr>
                <a:spLocks noChangeArrowheads="1"/>
              </p:cNvSpPr>
              <p:nvPr userDrawn="1"/>
            </p:nvSpPr>
            <p:spPr bwMode="auto">
              <a:xfrm>
                <a:off x="4589" y="2522"/>
                <a:ext cx="28"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2" name="Rectangle 131"/>
              <p:cNvSpPr>
                <a:spLocks noChangeArrowheads="1"/>
              </p:cNvSpPr>
              <p:nvPr userDrawn="1"/>
            </p:nvSpPr>
            <p:spPr bwMode="auto">
              <a:xfrm>
                <a:off x="4640" y="2522"/>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3" name="Rectangle 132"/>
              <p:cNvSpPr>
                <a:spLocks noChangeArrowheads="1"/>
              </p:cNvSpPr>
              <p:nvPr userDrawn="1"/>
            </p:nvSpPr>
            <p:spPr bwMode="auto">
              <a:xfrm>
                <a:off x="4477" y="2569"/>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4" name="Rectangle 133"/>
              <p:cNvSpPr>
                <a:spLocks noChangeArrowheads="1"/>
              </p:cNvSpPr>
              <p:nvPr userDrawn="1"/>
            </p:nvSpPr>
            <p:spPr bwMode="auto">
              <a:xfrm>
                <a:off x="4533" y="2569"/>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5" name="Rectangle 134"/>
              <p:cNvSpPr>
                <a:spLocks noChangeArrowheads="1"/>
              </p:cNvSpPr>
              <p:nvPr userDrawn="1"/>
            </p:nvSpPr>
            <p:spPr bwMode="auto">
              <a:xfrm>
                <a:off x="4589" y="2569"/>
                <a:ext cx="28"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6" name="Rectangle 135"/>
              <p:cNvSpPr>
                <a:spLocks noChangeArrowheads="1"/>
              </p:cNvSpPr>
              <p:nvPr userDrawn="1"/>
            </p:nvSpPr>
            <p:spPr bwMode="auto">
              <a:xfrm>
                <a:off x="4640" y="2569"/>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7" name="Rectangle 136"/>
              <p:cNvSpPr>
                <a:spLocks noChangeArrowheads="1"/>
              </p:cNvSpPr>
              <p:nvPr userDrawn="1"/>
            </p:nvSpPr>
            <p:spPr bwMode="auto">
              <a:xfrm>
                <a:off x="4477" y="2620"/>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8" name="Rectangle 137"/>
              <p:cNvSpPr>
                <a:spLocks noChangeArrowheads="1"/>
              </p:cNvSpPr>
              <p:nvPr userDrawn="1"/>
            </p:nvSpPr>
            <p:spPr bwMode="auto">
              <a:xfrm>
                <a:off x="4533" y="2620"/>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9" name="Rectangle 138"/>
              <p:cNvSpPr>
                <a:spLocks noChangeArrowheads="1"/>
              </p:cNvSpPr>
              <p:nvPr userDrawn="1"/>
            </p:nvSpPr>
            <p:spPr bwMode="auto">
              <a:xfrm>
                <a:off x="4589" y="2620"/>
                <a:ext cx="28"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0" name="Rectangle 139"/>
              <p:cNvSpPr>
                <a:spLocks noChangeArrowheads="1"/>
              </p:cNvSpPr>
              <p:nvPr userDrawn="1"/>
            </p:nvSpPr>
            <p:spPr bwMode="auto">
              <a:xfrm>
                <a:off x="4640" y="2620"/>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1" name="Rectangle 140"/>
              <p:cNvSpPr>
                <a:spLocks noChangeArrowheads="1"/>
              </p:cNvSpPr>
              <p:nvPr userDrawn="1"/>
            </p:nvSpPr>
            <p:spPr bwMode="auto">
              <a:xfrm>
                <a:off x="4477" y="2672"/>
                <a:ext cx="33"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2" name="Rectangle 141"/>
              <p:cNvSpPr>
                <a:spLocks noChangeArrowheads="1"/>
              </p:cNvSpPr>
              <p:nvPr userDrawn="1"/>
            </p:nvSpPr>
            <p:spPr bwMode="auto">
              <a:xfrm>
                <a:off x="4533" y="2672"/>
                <a:ext cx="33"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3" name="Rectangle 142"/>
              <p:cNvSpPr>
                <a:spLocks noChangeArrowheads="1"/>
              </p:cNvSpPr>
              <p:nvPr userDrawn="1"/>
            </p:nvSpPr>
            <p:spPr bwMode="auto">
              <a:xfrm>
                <a:off x="4589" y="2672"/>
                <a:ext cx="28"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4" name="Rectangle 143"/>
              <p:cNvSpPr>
                <a:spLocks noChangeArrowheads="1"/>
              </p:cNvSpPr>
              <p:nvPr userDrawn="1"/>
            </p:nvSpPr>
            <p:spPr bwMode="auto">
              <a:xfrm>
                <a:off x="4640" y="2672"/>
                <a:ext cx="33"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5" name="Rectangle 144"/>
              <p:cNvSpPr>
                <a:spLocks noChangeArrowheads="1"/>
              </p:cNvSpPr>
              <p:nvPr userDrawn="1"/>
            </p:nvSpPr>
            <p:spPr bwMode="auto">
              <a:xfrm>
                <a:off x="4477" y="2718"/>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6" name="Rectangle 145"/>
              <p:cNvSpPr>
                <a:spLocks noChangeArrowheads="1"/>
              </p:cNvSpPr>
              <p:nvPr userDrawn="1"/>
            </p:nvSpPr>
            <p:spPr bwMode="auto">
              <a:xfrm>
                <a:off x="4533" y="2718"/>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7" name="Rectangle 146"/>
              <p:cNvSpPr>
                <a:spLocks noChangeArrowheads="1"/>
              </p:cNvSpPr>
              <p:nvPr userDrawn="1"/>
            </p:nvSpPr>
            <p:spPr bwMode="auto">
              <a:xfrm>
                <a:off x="4589" y="2718"/>
                <a:ext cx="28"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8" name="Rectangle 147"/>
              <p:cNvSpPr>
                <a:spLocks noChangeArrowheads="1"/>
              </p:cNvSpPr>
              <p:nvPr userDrawn="1"/>
            </p:nvSpPr>
            <p:spPr bwMode="auto">
              <a:xfrm>
                <a:off x="4640" y="2718"/>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9" name="Rectangle 148"/>
              <p:cNvSpPr>
                <a:spLocks noChangeArrowheads="1"/>
              </p:cNvSpPr>
              <p:nvPr userDrawn="1"/>
            </p:nvSpPr>
            <p:spPr bwMode="auto">
              <a:xfrm>
                <a:off x="4477" y="2770"/>
                <a:ext cx="33"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0" name="Rectangle 149"/>
              <p:cNvSpPr>
                <a:spLocks noChangeArrowheads="1"/>
              </p:cNvSpPr>
              <p:nvPr userDrawn="1"/>
            </p:nvSpPr>
            <p:spPr bwMode="auto">
              <a:xfrm>
                <a:off x="4533" y="2770"/>
                <a:ext cx="33"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1" name="Rectangle 150"/>
              <p:cNvSpPr>
                <a:spLocks noChangeArrowheads="1"/>
              </p:cNvSpPr>
              <p:nvPr userDrawn="1"/>
            </p:nvSpPr>
            <p:spPr bwMode="auto">
              <a:xfrm>
                <a:off x="4589" y="2770"/>
                <a:ext cx="28"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2" name="Rectangle 151"/>
              <p:cNvSpPr>
                <a:spLocks noChangeArrowheads="1"/>
              </p:cNvSpPr>
              <p:nvPr userDrawn="1"/>
            </p:nvSpPr>
            <p:spPr bwMode="auto">
              <a:xfrm>
                <a:off x="4640" y="2770"/>
                <a:ext cx="33"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3" name="Rectangle 152"/>
              <p:cNvSpPr>
                <a:spLocks noChangeArrowheads="1"/>
              </p:cNvSpPr>
              <p:nvPr userDrawn="1"/>
            </p:nvSpPr>
            <p:spPr bwMode="auto">
              <a:xfrm>
                <a:off x="4477" y="2816"/>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4" name="Rectangle 153"/>
              <p:cNvSpPr>
                <a:spLocks noChangeArrowheads="1"/>
              </p:cNvSpPr>
              <p:nvPr userDrawn="1"/>
            </p:nvSpPr>
            <p:spPr bwMode="auto">
              <a:xfrm>
                <a:off x="4533" y="2816"/>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5" name="Rectangle 154"/>
              <p:cNvSpPr>
                <a:spLocks noChangeArrowheads="1"/>
              </p:cNvSpPr>
              <p:nvPr userDrawn="1"/>
            </p:nvSpPr>
            <p:spPr bwMode="auto">
              <a:xfrm>
                <a:off x="4589" y="2816"/>
                <a:ext cx="28"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6" name="Rectangle 155"/>
              <p:cNvSpPr>
                <a:spLocks noChangeArrowheads="1"/>
              </p:cNvSpPr>
              <p:nvPr userDrawn="1"/>
            </p:nvSpPr>
            <p:spPr bwMode="auto">
              <a:xfrm>
                <a:off x="4640" y="2816"/>
                <a:ext cx="33"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7" name="Rectangle 156"/>
              <p:cNvSpPr>
                <a:spLocks noChangeArrowheads="1"/>
              </p:cNvSpPr>
              <p:nvPr userDrawn="1"/>
            </p:nvSpPr>
            <p:spPr bwMode="auto">
              <a:xfrm>
                <a:off x="4510" y="1999"/>
                <a:ext cx="14"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8" name="Rectangle 157"/>
              <p:cNvSpPr>
                <a:spLocks noChangeArrowheads="1"/>
              </p:cNvSpPr>
              <p:nvPr userDrawn="1"/>
            </p:nvSpPr>
            <p:spPr bwMode="auto">
              <a:xfrm>
                <a:off x="4552" y="1999"/>
                <a:ext cx="14"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9" name="Rectangle 158"/>
              <p:cNvSpPr>
                <a:spLocks noChangeArrowheads="1"/>
              </p:cNvSpPr>
              <p:nvPr userDrawn="1"/>
            </p:nvSpPr>
            <p:spPr bwMode="auto">
              <a:xfrm>
                <a:off x="4594" y="1999"/>
                <a:ext cx="14"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0" name="Rectangle 159"/>
              <p:cNvSpPr>
                <a:spLocks noChangeArrowheads="1"/>
              </p:cNvSpPr>
              <p:nvPr userDrawn="1"/>
            </p:nvSpPr>
            <p:spPr bwMode="auto">
              <a:xfrm>
                <a:off x="4617" y="1999"/>
                <a:ext cx="14"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1" name="Rectangle 160"/>
              <p:cNvSpPr>
                <a:spLocks noChangeArrowheads="1"/>
              </p:cNvSpPr>
              <p:nvPr userDrawn="1"/>
            </p:nvSpPr>
            <p:spPr bwMode="auto">
              <a:xfrm>
                <a:off x="4640" y="1999"/>
                <a:ext cx="14"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2" name="Rectangle 161"/>
              <p:cNvSpPr>
                <a:spLocks noChangeArrowheads="1"/>
              </p:cNvSpPr>
              <p:nvPr userDrawn="1"/>
            </p:nvSpPr>
            <p:spPr bwMode="auto">
              <a:xfrm>
                <a:off x="4575" y="1999"/>
                <a:ext cx="14"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3" name="Rectangle 162"/>
              <p:cNvSpPr>
                <a:spLocks noChangeArrowheads="1"/>
              </p:cNvSpPr>
              <p:nvPr userDrawn="1"/>
            </p:nvSpPr>
            <p:spPr bwMode="auto">
              <a:xfrm>
                <a:off x="4533" y="1999"/>
                <a:ext cx="14"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4" name="Freeform 163"/>
              <p:cNvSpPr>
                <a:spLocks/>
              </p:cNvSpPr>
              <p:nvPr userDrawn="1"/>
            </p:nvSpPr>
            <p:spPr bwMode="auto">
              <a:xfrm>
                <a:off x="3791" y="799"/>
                <a:ext cx="737" cy="416"/>
              </a:xfrm>
              <a:custGeom>
                <a:avLst/>
                <a:gdLst>
                  <a:gd name="T0" fmla="*/ 132 w 158"/>
                  <a:gd name="T1" fmla="*/ 37 h 89"/>
                  <a:gd name="T2" fmla="*/ 129 w 158"/>
                  <a:gd name="T3" fmla="*/ 38 h 89"/>
                  <a:gd name="T4" fmla="*/ 132 w 158"/>
                  <a:gd name="T5" fmla="*/ 26 h 89"/>
                  <a:gd name="T6" fmla="*/ 106 w 158"/>
                  <a:gd name="T7" fmla="*/ 0 h 89"/>
                  <a:gd name="T8" fmla="*/ 80 w 158"/>
                  <a:gd name="T9" fmla="*/ 23 h 89"/>
                  <a:gd name="T10" fmla="*/ 61 w 158"/>
                  <a:gd name="T11" fmla="*/ 14 h 89"/>
                  <a:gd name="T12" fmla="*/ 35 w 158"/>
                  <a:gd name="T13" fmla="*/ 39 h 89"/>
                  <a:gd name="T14" fmla="*/ 26 w 158"/>
                  <a:gd name="T15" fmla="*/ 37 h 89"/>
                  <a:gd name="T16" fmla="*/ 0 w 158"/>
                  <a:gd name="T17" fmla="*/ 63 h 89"/>
                  <a:gd name="T18" fmla="*/ 26 w 158"/>
                  <a:gd name="T19" fmla="*/ 89 h 89"/>
                  <a:gd name="T20" fmla="*/ 132 w 158"/>
                  <a:gd name="T21" fmla="*/ 89 h 89"/>
                  <a:gd name="T22" fmla="*/ 158 w 158"/>
                  <a:gd name="T23" fmla="*/ 63 h 89"/>
                  <a:gd name="T24" fmla="*/ 132 w 158"/>
                  <a:gd name="T25"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89">
                    <a:moveTo>
                      <a:pt x="132" y="37"/>
                    </a:moveTo>
                    <a:cubicBezTo>
                      <a:pt x="131" y="37"/>
                      <a:pt x="130" y="37"/>
                      <a:pt x="129" y="38"/>
                    </a:cubicBezTo>
                    <a:cubicBezTo>
                      <a:pt x="131" y="34"/>
                      <a:pt x="132" y="30"/>
                      <a:pt x="132" y="26"/>
                    </a:cubicBezTo>
                    <a:cubicBezTo>
                      <a:pt x="132" y="12"/>
                      <a:pt x="120" y="0"/>
                      <a:pt x="106" y="0"/>
                    </a:cubicBezTo>
                    <a:cubicBezTo>
                      <a:pt x="93" y="0"/>
                      <a:pt x="82" y="10"/>
                      <a:pt x="80" y="23"/>
                    </a:cubicBezTo>
                    <a:cubicBezTo>
                      <a:pt x="75" y="18"/>
                      <a:pt x="69" y="14"/>
                      <a:pt x="61" y="14"/>
                    </a:cubicBezTo>
                    <a:cubicBezTo>
                      <a:pt x="47" y="14"/>
                      <a:pt x="36" y="25"/>
                      <a:pt x="35" y="39"/>
                    </a:cubicBezTo>
                    <a:cubicBezTo>
                      <a:pt x="32" y="38"/>
                      <a:pt x="29" y="37"/>
                      <a:pt x="26" y="37"/>
                    </a:cubicBezTo>
                    <a:cubicBezTo>
                      <a:pt x="12" y="37"/>
                      <a:pt x="0" y="49"/>
                      <a:pt x="0" y="63"/>
                    </a:cubicBezTo>
                    <a:cubicBezTo>
                      <a:pt x="0" y="78"/>
                      <a:pt x="12" y="89"/>
                      <a:pt x="26" y="89"/>
                    </a:cubicBezTo>
                    <a:cubicBezTo>
                      <a:pt x="132" y="89"/>
                      <a:pt x="132" y="89"/>
                      <a:pt x="132" y="89"/>
                    </a:cubicBezTo>
                    <a:cubicBezTo>
                      <a:pt x="146" y="89"/>
                      <a:pt x="158" y="78"/>
                      <a:pt x="158" y="63"/>
                    </a:cubicBezTo>
                    <a:cubicBezTo>
                      <a:pt x="158" y="49"/>
                      <a:pt x="146" y="37"/>
                      <a:pt x="132" y="3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5" name="Freeform 164"/>
              <p:cNvSpPr>
                <a:spLocks/>
              </p:cNvSpPr>
              <p:nvPr userDrawn="1"/>
            </p:nvSpPr>
            <p:spPr bwMode="auto">
              <a:xfrm>
                <a:off x="5980" y="1275"/>
                <a:ext cx="1121" cy="598"/>
              </a:xfrm>
              <a:custGeom>
                <a:avLst/>
                <a:gdLst>
                  <a:gd name="T0" fmla="*/ 208 w 240"/>
                  <a:gd name="T1" fmla="*/ 63 h 128"/>
                  <a:gd name="T2" fmla="*/ 207 w 240"/>
                  <a:gd name="T3" fmla="*/ 63 h 128"/>
                  <a:gd name="T4" fmla="*/ 143 w 240"/>
                  <a:gd name="T5" fmla="*/ 0 h 128"/>
                  <a:gd name="T6" fmla="*/ 79 w 240"/>
                  <a:gd name="T7" fmla="*/ 56 h 128"/>
                  <a:gd name="T8" fmla="*/ 44 w 240"/>
                  <a:gd name="T9" fmla="*/ 39 h 128"/>
                  <a:gd name="T10" fmla="*/ 0 w 240"/>
                  <a:gd name="T11" fmla="*/ 84 h 128"/>
                  <a:gd name="T12" fmla="*/ 44 w 240"/>
                  <a:gd name="T13" fmla="*/ 128 h 128"/>
                  <a:gd name="T14" fmla="*/ 208 w 240"/>
                  <a:gd name="T15" fmla="*/ 128 h 128"/>
                  <a:gd name="T16" fmla="*/ 240 w 240"/>
                  <a:gd name="T17" fmla="*/ 96 h 128"/>
                  <a:gd name="T18" fmla="*/ 208 w 240"/>
                  <a:gd name="T19"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28">
                    <a:moveTo>
                      <a:pt x="208" y="63"/>
                    </a:moveTo>
                    <a:cubicBezTo>
                      <a:pt x="207" y="63"/>
                      <a:pt x="207" y="63"/>
                      <a:pt x="207" y="63"/>
                    </a:cubicBezTo>
                    <a:cubicBezTo>
                      <a:pt x="206" y="28"/>
                      <a:pt x="178" y="0"/>
                      <a:pt x="143" y="0"/>
                    </a:cubicBezTo>
                    <a:cubicBezTo>
                      <a:pt x="110" y="0"/>
                      <a:pt x="83" y="24"/>
                      <a:pt x="79" y="56"/>
                    </a:cubicBezTo>
                    <a:cubicBezTo>
                      <a:pt x="71" y="46"/>
                      <a:pt x="58" y="39"/>
                      <a:pt x="44" y="39"/>
                    </a:cubicBezTo>
                    <a:cubicBezTo>
                      <a:pt x="20" y="39"/>
                      <a:pt x="0" y="59"/>
                      <a:pt x="0" y="84"/>
                    </a:cubicBezTo>
                    <a:cubicBezTo>
                      <a:pt x="0" y="108"/>
                      <a:pt x="20" y="128"/>
                      <a:pt x="44" y="128"/>
                    </a:cubicBezTo>
                    <a:cubicBezTo>
                      <a:pt x="208" y="128"/>
                      <a:pt x="208" y="128"/>
                      <a:pt x="208" y="128"/>
                    </a:cubicBezTo>
                    <a:cubicBezTo>
                      <a:pt x="226" y="128"/>
                      <a:pt x="240" y="114"/>
                      <a:pt x="240" y="96"/>
                    </a:cubicBezTo>
                    <a:cubicBezTo>
                      <a:pt x="240" y="78"/>
                      <a:pt x="226" y="63"/>
                      <a:pt x="208" y="63"/>
                    </a:cubicBezTo>
                    <a:close/>
                  </a:path>
                </a:pathLst>
              </a:custGeom>
              <a:solidFill>
                <a:srgbClr val="BADB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6" name="Rectangle 165"/>
              <p:cNvSpPr>
                <a:spLocks noChangeArrowheads="1"/>
              </p:cNvSpPr>
              <p:nvPr userDrawn="1"/>
            </p:nvSpPr>
            <p:spPr bwMode="auto">
              <a:xfrm>
                <a:off x="5943" y="2466"/>
                <a:ext cx="332" cy="420"/>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7" name="Rectangle 166"/>
              <p:cNvSpPr>
                <a:spLocks noChangeArrowheads="1"/>
              </p:cNvSpPr>
              <p:nvPr userDrawn="1"/>
            </p:nvSpPr>
            <p:spPr bwMode="auto">
              <a:xfrm>
                <a:off x="6480" y="2205"/>
                <a:ext cx="215" cy="686"/>
              </a:xfrm>
              <a:prstGeom prst="rect">
                <a:avLst/>
              </a:prstGeom>
              <a:solidFill>
                <a:srgbClr val="BADB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8" name="Freeform 167"/>
              <p:cNvSpPr>
                <a:spLocks/>
              </p:cNvSpPr>
              <p:nvPr userDrawn="1"/>
            </p:nvSpPr>
            <p:spPr bwMode="auto">
              <a:xfrm>
                <a:off x="6695" y="2205"/>
                <a:ext cx="252" cy="681"/>
              </a:xfrm>
              <a:custGeom>
                <a:avLst/>
                <a:gdLst>
                  <a:gd name="T0" fmla="*/ 0 w 252"/>
                  <a:gd name="T1" fmla="*/ 0 h 681"/>
                  <a:gd name="T2" fmla="*/ 252 w 252"/>
                  <a:gd name="T3" fmla="*/ 140 h 681"/>
                  <a:gd name="T4" fmla="*/ 252 w 252"/>
                  <a:gd name="T5" fmla="*/ 681 h 681"/>
                  <a:gd name="T6" fmla="*/ 0 w 252"/>
                  <a:gd name="T7" fmla="*/ 681 h 681"/>
                  <a:gd name="T8" fmla="*/ 0 w 252"/>
                  <a:gd name="T9" fmla="*/ 0 h 681"/>
                </a:gdLst>
                <a:ahLst/>
                <a:cxnLst>
                  <a:cxn ang="0">
                    <a:pos x="T0" y="T1"/>
                  </a:cxn>
                  <a:cxn ang="0">
                    <a:pos x="T2" y="T3"/>
                  </a:cxn>
                  <a:cxn ang="0">
                    <a:pos x="T4" y="T5"/>
                  </a:cxn>
                  <a:cxn ang="0">
                    <a:pos x="T6" y="T7"/>
                  </a:cxn>
                  <a:cxn ang="0">
                    <a:pos x="T8" y="T9"/>
                  </a:cxn>
                </a:cxnLst>
                <a:rect l="0" t="0" r="r" b="b"/>
                <a:pathLst>
                  <a:path w="252" h="681">
                    <a:moveTo>
                      <a:pt x="0" y="0"/>
                    </a:moveTo>
                    <a:lnTo>
                      <a:pt x="252" y="140"/>
                    </a:lnTo>
                    <a:lnTo>
                      <a:pt x="252" y="681"/>
                    </a:lnTo>
                    <a:lnTo>
                      <a:pt x="0" y="681"/>
                    </a:lnTo>
                    <a:lnTo>
                      <a:pt x="0" y="0"/>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9" name="Rectangle 168"/>
              <p:cNvSpPr>
                <a:spLocks noChangeArrowheads="1"/>
              </p:cNvSpPr>
              <p:nvPr userDrawn="1"/>
            </p:nvSpPr>
            <p:spPr bwMode="auto">
              <a:xfrm>
                <a:off x="5499" y="1976"/>
                <a:ext cx="281" cy="934"/>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0" name="Rectangle 169"/>
              <p:cNvSpPr>
                <a:spLocks noChangeArrowheads="1"/>
              </p:cNvSpPr>
              <p:nvPr userDrawn="1"/>
            </p:nvSpPr>
            <p:spPr bwMode="auto">
              <a:xfrm>
                <a:off x="5878" y="1458"/>
                <a:ext cx="88" cy="1419"/>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1" name="Rectangle 170"/>
              <p:cNvSpPr>
                <a:spLocks noChangeArrowheads="1"/>
              </p:cNvSpPr>
              <p:nvPr userDrawn="1"/>
            </p:nvSpPr>
            <p:spPr bwMode="auto">
              <a:xfrm>
                <a:off x="5756" y="1070"/>
                <a:ext cx="14" cy="523"/>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2" name="Rectangle 171"/>
              <p:cNvSpPr>
                <a:spLocks noChangeArrowheads="1"/>
              </p:cNvSpPr>
              <p:nvPr userDrawn="1"/>
            </p:nvSpPr>
            <p:spPr bwMode="auto">
              <a:xfrm>
                <a:off x="5626" y="1486"/>
                <a:ext cx="252" cy="1391"/>
              </a:xfrm>
              <a:prstGeom prst="rect">
                <a:avLst/>
              </a:prstGeom>
              <a:solidFill>
                <a:srgbClr val="BADB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3" name="Rectangle 172"/>
              <p:cNvSpPr>
                <a:spLocks noChangeArrowheads="1"/>
              </p:cNvSpPr>
              <p:nvPr userDrawn="1"/>
            </p:nvSpPr>
            <p:spPr bwMode="auto">
              <a:xfrm>
                <a:off x="5710" y="1486"/>
                <a:ext cx="168" cy="1391"/>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4" name="Freeform 173"/>
              <p:cNvSpPr>
                <a:spLocks/>
              </p:cNvSpPr>
              <p:nvPr userDrawn="1"/>
            </p:nvSpPr>
            <p:spPr bwMode="auto">
              <a:xfrm>
                <a:off x="5710" y="1812"/>
                <a:ext cx="149" cy="1065"/>
              </a:xfrm>
              <a:custGeom>
                <a:avLst/>
                <a:gdLst>
                  <a:gd name="T0" fmla="*/ 0 w 149"/>
                  <a:gd name="T1" fmla="*/ 0 h 1065"/>
                  <a:gd name="T2" fmla="*/ 0 w 149"/>
                  <a:gd name="T3" fmla="*/ 1065 h 1065"/>
                  <a:gd name="T4" fmla="*/ 149 w 149"/>
                  <a:gd name="T5" fmla="*/ 1065 h 1065"/>
                  <a:gd name="T6" fmla="*/ 0 w 149"/>
                  <a:gd name="T7" fmla="*/ 0 h 1065"/>
                </a:gdLst>
                <a:ahLst/>
                <a:cxnLst>
                  <a:cxn ang="0">
                    <a:pos x="T0" y="T1"/>
                  </a:cxn>
                  <a:cxn ang="0">
                    <a:pos x="T2" y="T3"/>
                  </a:cxn>
                  <a:cxn ang="0">
                    <a:pos x="T4" y="T5"/>
                  </a:cxn>
                  <a:cxn ang="0">
                    <a:pos x="T6" y="T7"/>
                  </a:cxn>
                </a:cxnLst>
                <a:rect l="0" t="0" r="r" b="b"/>
                <a:pathLst>
                  <a:path w="149" h="1065">
                    <a:moveTo>
                      <a:pt x="0" y="0"/>
                    </a:moveTo>
                    <a:lnTo>
                      <a:pt x="0" y="1065"/>
                    </a:lnTo>
                    <a:lnTo>
                      <a:pt x="149" y="1065"/>
                    </a:lnTo>
                    <a:lnTo>
                      <a:pt x="0" y="0"/>
                    </a:lnTo>
                    <a:close/>
                  </a:path>
                </a:pathLst>
              </a:custGeom>
              <a:solidFill>
                <a:srgbClr val="BADB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5" name="Rectangle 174"/>
              <p:cNvSpPr>
                <a:spLocks noChangeArrowheads="1"/>
              </p:cNvSpPr>
              <p:nvPr userDrawn="1"/>
            </p:nvSpPr>
            <p:spPr bwMode="auto">
              <a:xfrm>
                <a:off x="5626" y="1486"/>
                <a:ext cx="84"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6" name="Rectangle 175"/>
              <p:cNvSpPr>
                <a:spLocks noChangeArrowheads="1"/>
              </p:cNvSpPr>
              <p:nvPr userDrawn="1"/>
            </p:nvSpPr>
            <p:spPr bwMode="auto">
              <a:xfrm>
                <a:off x="5626" y="1556"/>
                <a:ext cx="84"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7" name="Rectangle 176"/>
              <p:cNvSpPr>
                <a:spLocks noChangeArrowheads="1"/>
              </p:cNvSpPr>
              <p:nvPr userDrawn="1"/>
            </p:nvSpPr>
            <p:spPr bwMode="auto">
              <a:xfrm>
                <a:off x="5626" y="1621"/>
                <a:ext cx="84"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8" name="Rectangle 177"/>
              <p:cNvSpPr>
                <a:spLocks noChangeArrowheads="1"/>
              </p:cNvSpPr>
              <p:nvPr userDrawn="1"/>
            </p:nvSpPr>
            <p:spPr bwMode="auto">
              <a:xfrm>
                <a:off x="5626" y="1686"/>
                <a:ext cx="84"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9" name="Rectangle 178"/>
              <p:cNvSpPr>
                <a:spLocks noChangeArrowheads="1"/>
              </p:cNvSpPr>
              <p:nvPr userDrawn="1"/>
            </p:nvSpPr>
            <p:spPr bwMode="auto">
              <a:xfrm>
                <a:off x="5626" y="1752"/>
                <a:ext cx="84"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0" name="Rectangle 179"/>
              <p:cNvSpPr>
                <a:spLocks noChangeArrowheads="1"/>
              </p:cNvSpPr>
              <p:nvPr userDrawn="1"/>
            </p:nvSpPr>
            <p:spPr bwMode="auto">
              <a:xfrm>
                <a:off x="5626" y="1817"/>
                <a:ext cx="84"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1" name="Rectangle 180"/>
              <p:cNvSpPr>
                <a:spLocks noChangeArrowheads="1"/>
              </p:cNvSpPr>
              <p:nvPr userDrawn="1"/>
            </p:nvSpPr>
            <p:spPr bwMode="auto">
              <a:xfrm>
                <a:off x="5626" y="1887"/>
                <a:ext cx="84"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2" name="Rectangle 181"/>
              <p:cNvSpPr>
                <a:spLocks noChangeArrowheads="1"/>
              </p:cNvSpPr>
              <p:nvPr userDrawn="1"/>
            </p:nvSpPr>
            <p:spPr bwMode="auto">
              <a:xfrm>
                <a:off x="5626" y="1953"/>
                <a:ext cx="84"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3" name="Rectangle 182"/>
              <p:cNvSpPr>
                <a:spLocks noChangeArrowheads="1"/>
              </p:cNvSpPr>
              <p:nvPr userDrawn="1"/>
            </p:nvSpPr>
            <p:spPr bwMode="auto">
              <a:xfrm>
                <a:off x="5626" y="2018"/>
                <a:ext cx="84"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4" name="Rectangle 183"/>
              <p:cNvSpPr>
                <a:spLocks noChangeArrowheads="1"/>
              </p:cNvSpPr>
              <p:nvPr userDrawn="1"/>
            </p:nvSpPr>
            <p:spPr bwMode="auto">
              <a:xfrm>
                <a:off x="5626" y="2083"/>
                <a:ext cx="84"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5" name="Rectangle 184"/>
              <p:cNvSpPr>
                <a:spLocks noChangeArrowheads="1"/>
              </p:cNvSpPr>
              <p:nvPr userDrawn="1"/>
            </p:nvSpPr>
            <p:spPr bwMode="auto">
              <a:xfrm>
                <a:off x="5626" y="2149"/>
                <a:ext cx="84"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6" name="Rectangle 185"/>
              <p:cNvSpPr>
                <a:spLocks noChangeArrowheads="1"/>
              </p:cNvSpPr>
              <p:nvPr userDrawn="1"/>
            </p:nvSpPr>
            <p:spPr bwMode="auto">
              <a:xfrm>
                <a:off x="5626" y="2214"/>
                <a:ext cx="84"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7" name="Rectangle 186"/>
              <p:cNvSpPr>
                <a:spLocks noChangeArrowheads="1"/>
              </p:cNvSpPr>
              <p:nvPr userDrawn="1"/>
            </p:nvSpPr>
            <p:spPr bwMode="auto">
              <a:xfrm>
                <a:off x="5626" y="2284"/>
                <a:ext cx="84"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8" name="Rectangle 187"/>
              <p:cNvSpPr>
                <a:spLocks noChangeArrowheads="1"/>
              </p:cNvSpPr>
              <p:nvPr userDrawn="1"/>
            </p:nvSpPr>
            <p:spPr bwMode="auto">
              <a:xfrm>
                <a:off x="5626" y="2349"/>
                <a:ext cx="84"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9" name="Rectangle 188"/>
              <p:cNvSpPr>
                <a:spLocks noChangeArrowheads="1"/>
              </p:cNvSpPr>
              <p:nvPr userDrawn="1"/>
            </p:nvSpPr>
            <p:spPr bwMode="auto">
              <a:xfrm>
                <a:off x="5626" y="2415"/>
                <a:ext cx="84"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0" name="Rectangle 189"/>
              <p:cNvSpPr>
                <a:spLocks noChangeArrowheads="1"/>
              </p:cNvSpPr>
              <p:nvPr userDrawn="1"/>
            </p:nvSpPr>
            <p:spPr bwMode="auto">
              <a:xfrm>
                <a:off x="5626" y="2480"/>
                <a:ext cx="84"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1" name="Rectangle 190"/>
              <p:cNvSpPr>
                <a:spLocks noChangeArrowheads="1"/>
              </p:cNvSpPr>
              <p:nvPr userDrawn="1"/>
            </p:nvSpPr>
            <p:spPr bwMode="auto">
              <a:xfrm>
                <a:off x="5626" y="2546"/>
                <a:ext cx="84"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2" name="Rectangle 191"/>
              <p:cNvSpPr>
                <a:spLocks noChangeArrowheads="1"/>
              </p:cNvSpPr>
              <p:nvPr userDrawn="1"/>
            </p:nvSpPr>
            <p:spPr bwMode="auto">
              <a:xfrm>
                <a:off x="5626" y="2611"/>
                <a:ext cx="84"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3" name="Rectangle 192"/>
              <p:cNvSpPr>
                <a:spLocks noChangeArrowheads="1"/>
              </p:cNvSpPr>
              <p:nvPr userDrawn="1"/>
            </p:nvSpPr>
            <p:spPr bwMode="auto">
              <a:xfrm>
                <a:off x="5626" y="2681"/>
                <a:ext cx="84"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4" name="Rectangle 193"/>
              <p:cNvSpPr>
                <a:spLocks noChangeArrowheads="1"/>
              </p:cNvSpPr>
              <p:nvPr userDrawn="1"/>
            </p:nvSpPr>
            <p:spPr bwMode="auto">
              <a:xfrm>
                <a:off x="5626" y="2746"/>
                <a:ext cx="84"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5" name="Rectangle 194"/>
              <p:cNvSpPr>
                <a:spLocks noChangeArrowheads="1"/>
              </p:cNvSpPr>
              <p:nvPr userDrawn="1"/>
            </p:nvSpPr>
            <p:spPr bwMode="auto">
              <a:xfrm>
                <a:off x="5626" y="2812"/>
                <a:ext cx="84"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6" name="Rectangle 195"/>
              <p:cNvSpPr>
                <a:spLocks noChangeArrowheads="1"/>
              </p:cNvSpPr>
              <p:nvPr userDrawn="1"/>
            </p:nvSpPr>
            <p:spPr bwMode="auto">
              <a:xfrm>
                <a:off x="5626" y="1486"/>
                <a:ext cx="84"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7" name="Rectangle 196"/>
              <p:cNvSpPr>
                <a:spLocks noChangeArrowheads="1"/>
              </p:cNvSpPr>
              <p:nvPr userDrawn="1"/>
            </p:nvSpPr>
            <p:spPr bwMode="auto">
              <a:xfrm>
                <a:off x="5626" y="1556"/>
                <a:ext cx="84"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8" name="Rectangle 197"/>
              <p:cNvSpPr>
                <a:spLocks noChangeArrowheads="1"/>
              </p:cNvSpPr>
              <p:nvPr userDrawn="1"/>
            </p:nvSpPr>
            <p:spPr bwMode="auto">
              <a:xfrm>
                <a:off x="5626" y="1621"/>
                <a:ext cx="84"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9" name="Rectangle 198"/>
              <p:cNvSpPr>
                <a:spLocks noChangeArrowheads="1"/>
              </p:cNvSpPr>
              <p:nvPr userDrawn="1"/>
            </p:nvSpPr>
            <p:spPr bwMode="auto">
              <a:xfrm>
                <a:off x="5626" y="1686"/>
                <a:ext cx="84"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0" name="Rectangle 199"/>
              <p:cNvSpPr>
                <a:spLocks noChangeArrowheads="1"/>
              </p:cNvSpPr>
              <p:nvPr userDrawn="1"/>
            </p:nvSpPr>
            <p:spPr bwMode="auto">
              <a:xfrm>
                <a:off x="5626" y="1752"/>
                <a:ext cx="84"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1" name="Rectangle 200"/>
              <p:cNvSpPr>
                <a:spLocks noChangeArrowheads="1"/>
              </p:cNvSpPr>
              <p:nvPr userDrawn="1"/>
            </p:nvSpPr>
            <p:spPr bwMode="auto">
              <a:xfrm>
                <a:off x="5626" y="1817"/>
                <a:ext cx="84"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2" name="Rectangle 201"/>
              <p:cNvSpPr>
                <a:spLocks noChangeArrowheads="1"/>
              </p:cNvSpPr>
              <p:nvPr userDrawn="1"/>
            </p:nvSpPr>
            <p:spPr bwMode="auto">
              <a:xfrm>
                <a:off x="5626" y="1887"/>
                <a:ext cx="84"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3" name="Rectangle 202"/>
              <p:cNvSpPr>
                <a:spLocks noChangeArrowheads="1"/>
              </p:cNvSpPr>
              <p:nvPr userDrawn="1"/>
            </p:nvSpPr>
            <p:spPr bwMode="auto">
              <a:xfrm>
                <a:off x="5626" y="1953"/>
                <a:ext cx="84"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4" name="Rectangle 203"/>
              <p:cNvSpPr>
                <a:spLocks noChangeArrowheads="1"/>
              </p:cNvSpPr>
              <p:nvPr userDrawn="1"/>
            </p:nvSpPr>
            <p:spPr bwMode="auto">
              <a:xfrm>
                <a:off x="5626" y="2018"/>
                <a:ext cx="84"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5" name="Rectangle 204"/>
              <p:cNvSpPr>
                <a:spLocks noChangeArrowheads="1"/>
              </p:cNvSpPr>
              <p:nvPr userDrawn="1"/>
            </p:nvSpPr>
            <p:spPr bwMode="auto">
              <a:xfrm>
                <a:off x="5626" y="2083"/>
                <a:ext cx="84"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0" name="Rectangle 206"/>
            <p:cNvSpPr>
              <a:spLocks noChangeArrowheads="1"/>
            </p:cNvSpPr>
            <p:nvPr userDrawn="1"/>
          </p:nvSpPr>
          <p:spPr bwMode="auto">
            <a:xfrm>
              <a:off x="5626" y="2149"/>
              <a:ext cx="84"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Rectangle 207"/>
            <p:cNvSpPr>
              <a:spLocks noChangeArrowheads="1"/>
            </p:cNvSpPr>
            <p:nvPr userDrawn="1"/>
          </p:nvSpPr>
          <p:spPr bwMode="auto">
            <a:xfrm>
              <a:off x="5626" y="2214"/>
              <a:ext cx="84"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 name="Rectangle 208"/>
            <p:cNvSpPr>
              <a:spLocks noChangeArrowheads="1"/>
            </p:cNvSpPr>
            <p:nvPr userDrawn="1"/>
          </p:nvSpPr>
          <p:spPr bwMode="auto">
            <a:xfrm>
              <a:off x="5626" y="2284"/>
              <a:ext cx="84"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Rectangle 209"/>
            <p:cNvSpPr>
              <a:spLocks noChangeArrowheads="1"/>
            </p:cNvSpPr>
            <p:nvPr userDrawn="1"/>
          </p:nvSpPr>
          <p:spPr bwMode="auto">
            <a:xfrm>
              <a:off x="5626" y="2349"/>
              <a:ext cx="84"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Rectangle 210"/>
            <p:cNvSpPr>
              <a:spLocks noChangeArrowheads="1"/>
            </p:cNvSpPr>
            <p:nvPr userDrawn="1"/>
          </p:nvSpPr>
          <p:spPr bwMode="auto">
            <a:xfrm>
              <a:off x="5626" y="2415"/>
              <a:ext cx="84"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Rectangle 211"/>
            <p:cNvSpPr>
              <a:spLocks noChangeArrowheads="1"/>
            </p:cNvSpPr>
            <p:nvPr userDrawn="1"/>
          </p:nvSpPr>
          <p:spPr bwMode="auto">
            <a:xfrm>
              <a:off x="5626" y="2480"/>
              <a:ext cx="84"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Rectangle 212"/>
            <p:cNvSpPr>
              <a:spLocks noChangeArrowheads="1"/>
            </p:cNvSpPr>
            <p:nvPr userDrawn="1"/>
          </p:nvSpPr>
          <p:spPr bwMode="auto">
            <a:xfrm>
              <a:off x="5626" y="2546"/>
              <a:ext cx="84"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Rectangle 213"/>
            <p:cNvSpPr>
              <a:spLocks noChangeArrowheads="1"/>
            </p:cNvSpPr>
            <p:nvPr userDrawn="1"/>
          </p:nvSpPr>
          <p:spPr bwMode="auto">
            <a:xfrm>
              <a:off x="5626" y="2611"/>
              <a:ext cx="84"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Rectangle 214"/>
            <p:cNvSpPr>
              <a:spLocks noChangeArrowheads="1"/>
            </p:cNvSpPr>
            <p:nvPr userDrawn="1"/>
          </p:nvSpPr>
          <p:spPr bwMode="auto">
            <a:xfrm>
              <a:off x="5626" y="2681"/>
              <a:ext cx="84"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Rectangle 215"/>
            <p:cNvSpPr>
              <a:spLocks noChangeArrowheads="1"/>
            </p:cNvSpPr>
            <p:nvPr userDrawn="1"/>
          </p:nvSpPr>
          <p:spPr bwMode="auto">
            <a:xfrm>
              <a:off x="5626" y="2746"/>
              <a:ext cx="84"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Rectangle 216"/>
            <p:cNvSpPr>
              <a:spLocks noChangeArrowheads="1"/>
            </p:cNvSpPr>
            <p:nvPr userDrawn="1"/>
          </p:nvSpPr>
          <p:spPr bwMode="auto">
            <a:xfrm>
              <a:off x="5626" y="2812"/>
              <a:ext cx="84"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Rectangle 217"/>
            <p:cNvSpPr>
              <a:spLocks noChangeArrowheads="1"/>
            </p:cNvSpPr>
            <p:nvPr userDrawn="1"/>
          </p:nvSpPr>
          <p:spPr bwMode="auto">
            <a:xfrm>
              <a:off x="5710" y="1486"/>
              <a:ext cx="233" cy="3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Rectangle 218"/>
            <p:cNvSpPr>
              <a:spLocks noChangeArrowheads="1"/>
            </p:cNvSpPr>
            <p:nvPr userDrawn="1"/>
          </p:nvSpPr>
          <p:spPr bwMode="auto">
            <a:xfrm>
              <a:off x="5710" y="1556"/>
              <a:ext cx="233" cy="3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Rectangle 219"/>
            <p:cNvSpPr>
              <a:spLocks noChangeArrowheads="1"/>
            </p:cNvSpPr>
            <p:nvPr userDrawn="1"/>
          </p:nvSpPr>
          <p:spPr bwMode="auto">
            <a:xfrm>
              <a:off x="5710" y="1621"/>
              <a:ext cx="233" cy="3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Rectangle 220"/>
            <p:cNvSpPr>
              <a:spLocks noChangeArrowheads="1"/>
            </p:cNvSpPr>
            <p:nvPr userDrawn="1"/>
          </p:nvSpPr>
          <p:spPr bwMode="auto">
            <a:xfrm>
              <a:off x="5710" y="1686"/>
              <a:ext cx="233" cy="3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Rectangle 221"/>
            <p:cNvSpPr>
              <a:spLocks noChangeArrowheads="1"/>
            </p:cNvSpPr>
            <p:nvPr userDrawn="1"/>
          </p:nvSpPr>
          <p:spPr bwMode="auto">
            <a:xfrm>
              <a:off x="5710" y="1752"/>
              <a:ext cx="233" cy="3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Rectangle 222"/>
            <p:cNvSpPr>
              <a:spLocks noChangeArrowheads="1"/>
            </p:cNvSpPr>
            <p:nvPr userDrawn="1"/>
          </p:nvSpPr>
          <p:spPr bwMode="auto">
            <a:xfrm>
              <a:off x="5710" y="1817"/>
              <a:ext cx="233" cy="3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Rectangle 223"/>
            <p:cNvSpPr>
              <a:spLocks noChangeArrowheads="1"/>
            </p:cNvSpPr>
            <p:nvPr userDrawn="1"/>
          </p:nvSpPr>
          <p:spPr bwMode="auto">
            <a:xfrm>
              <a:off x="5710" y="1887"/>
              <a:ext cx="233" cy="3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Rectangle 224"/>
            <p:cNvSpPr>
              <a:spLocks noChangeArrowheads="1"/>
            </p:cNvSpPr>
            <p:nvPr userDrawn="1"/>
          </p:nvSpPr>
          <p:spPr bwMode="auto">
            <a:xfrm>
              <a:off x="5710" y="1953"/>
              <a:ext cx="233" cy="3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Rectangle 225"/>
            <p:cNvSpPr>
              <a:spLocks noChangeArrowheads="1"/>
            </p:cNvSpPr>
            <p:nvPr userDrawn="1"/>
          </p:nvSpPr>
          <p:spPr bwMode="auto">
            <a:xfrm>
              <a:off x="5710" y="2018"/>
              <a:ext cx="233" cy="3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Rectangle 226"/>
            <p:cNvSpPr>
              <a:spLocks noChangeArrowheads="1"/>
            </p:cNvSpPr>
            <p:nvPr userDrawn="1"/>
          </p:nvSpPr>
          <p:spPr bwMode="auto">
            <a:xfrm>
              <a:off x="5710" y="2083"/>
              <a:ext cx="233" cy="3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Rectangle 227"/>
            <p:cNvSpPr>
              <a:spLocks noChangeArrowheads="1"/>
            </p:cNvSpPr>
            <p:nvPr userDrawn="1"/>
          </p:nvSpPr>
          <p:spPr bwMode="auto">
            <a:xfrm>
              <a:off x="5710" y="2149"/>
              <a:ext cx="233" cy="3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Rectangle 228"/>
            <p:cNvSpPr>
              <a:spLocks noChangeArrowheads="1"/>
            </p:cNvSpPr>
            <p:nvPr userDrawn="1"/>
          </p:nvSpPr>
          <p:spPr bwMode="auto">
            <a:xfrm>
              <a:off x="5710" y="2214"/>
              <a:ext cx="233" cy="3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Rectangle 229"/>
            <p:cNvSpPr>
              <a:spLocks noChangeArrowheads="1"/>
            </p:cNvSpPr>
            <p:nvPr userDrawn="1"/>
          </p:nvSpPr>
          <p:spPr bwMode="auto">
            <a:xfrm>
              <a:off x="5710" y="2284"/>
              <a:ext cx="233" cy="3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Rectangle 230"/>
            <p:cNvSpPr>
              <a:spLocks noChangeArrowheads="1"/>
            </p:cNvSpPr>
            <p:nvPr userDrawn="1"/>
          </p:nvSpPr>
          <p:spPr bwMode="auto">
            <a:xfrm>
              <a:off x="5710" y="2349"/>
              <a:ext cx="233" cy="3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Rectangle 231"/>
            <p:cNvSpPr>
              <a:spLocks noChangeArrowheads="1"/>
            </p:cNvSpPr>
            <p:nvPr userDrawn="1"/>
          </p:nvSpPr>
          <p:spPr bwMode="auto">
            <a:xfrm>
              <a:off x="5710" y="2415"/>
              <a:ext cx="233" cy="3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Rectangle 232"/>
            <p:cNvSpPr>
              <a:spLocks noChangeArrowheads="1"/>
            </p:cNvSpPr>
            <p:nvPr userDrawn="1"/>
          </p:nvSpPr>
          <p:spPr bwMode="auto">
            <a:xfrm>
              <a:off x="5710" y="2480"/>
              <a:ext cx="233" cy="3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Rectangle 233"/>
            <p:cNvSpPr>
              <a:spLocks noChangeArrowheads="1"/>
            </p:cNvSpPr>
            <p:nvPr userDrawn="1"/>
          </p:nvSpPr>
          <p:spPr bwMode="auto">
            <a:xfrm>
              <a:off x="5710" y="2546"/>
              <a:ext cx="233" cy="3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Rectangle 234"/>
            <p:cNvSpPr>
              <a:spLocks noChangeArrowheads="1"/>
            </p:cNvSpPr>
            <p:nvPr userDrawn="1"/>
          </p:nvSpPr>
          <p:spPr bwMode="auto">
            <a:xfrm>
              <a:off x="5710" y="2611"/>
              <a:ext cx="233" cy="3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Rectangle 235"/>
            <p:cNvSpPr>
              <a:spLocks noChangeArrowheads="1"/>
            </p:cNvSpPr>
            <p:nvPr userDrawn="1"/>
          </p:nvSpPr>
          <p:spPr bwMode="auto">
            <a:xfrm>
              <a:off x="5710" y="2681"/>
              <a:ext cx="233" cy="3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Rectangle 236"/>
            <p:cNvSpPr>
              <a:spLocks noChangeArrowheads="1"/>
            </p:cNvSpPr>
            <p:nvPr userDrawn="1"/>
          </p:nvSpPr>
          <p:spPr bwMode="auto">
            <a:xfrm>
              <a:off x="5710" y="2746"/>
              <a:ext cx="233" cy="3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Rectangle 237"/>
            <p:cNvSpPr>
              <a:spLocks noChangeArrowheads="1"/>
            </p:cNvSpPr>
            <p:nvPr userDrawn="1"/>
          </p:nvSpPr>
          <p:spPr bwMode="auto">
            <a:xfrm>
              <a:off x="5710" y="2812"/>
              <a:ext cx="233" cy="3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Rectangle 238"/>
            <p:cNvSpPr>
              <a:spLocks noChangeArrowheads="1"/>
            </p:cNvSpPr>
            <p:nvPr userDrawn="1"/>
          </p:nvSpPr>
          <p:spPr bwMode="auto">
            <a:xfrm>
              <a:off x="6237" y="1887"/>
              <a:ext cx="206" cy="1023"/>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Rectangle 239"/>
            <p:cNvSpPr>
              <a:spLocks noChangeArrowheads="1"/>
            </p:cNvSpPr>
            <p:nvPr userDrawn="1"/>
          </p:nvSpPr>
          <p:spPr bwMode="auto">
            <a:xfrm>
              <a:off x="6275" y="1808"/>
              <a:ext cx="135" cy="102"/>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Rectangle 240"/>
            <p:cNvSpPr>
              <a:spLocks noChangeArrowheads="1"/>
            </p:cNvSpPr>
            <p:nvPr userDrawn="1"/>
          </p:nvSpPr>
          <p:spPr bwMode="auto">
            <a:xfrm>
              <a:off x="6312" y="1756"/>
              <a:ext cx="56" cy="103"/>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Rectangle 241"/>
            <p:cNvSpPr>
              <a:spLocks noChangeArrowheads="1"/>
            </p:cNvSpPr>
            <p:nvPr userDrawn="1"/>
          </p:nvSpPr>
          <p:spPr bwMode="auto">
            <a:xfrm>
              <a:off x="6172" y="1938"/>
              <a:ext cx="336" cy="972"/>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Rectangle 242"/>
            <p:cNvSpPr>
              <a:spLocks noChangeArrowheads="1"/>
            </p:cNvSpPr>
            <p:nvPr userDrawn="1"/>
          </p:nvSpPr>
          <p:spPr bwMode="auto">
            <a:xfrm>
              <a:off x="6237" y="1957"/>
              <a:ext cx="206" cy="3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Rectangle 243"/>
            <p:cNvSpPr>
              <a:spLocks noChangeArrowheads="1"/>
            </p:cNvSpPr>
            <p:nvPr userDrawn="1"/>
          </p:nvSpPr>
          <p:spPr bwMode="auto">
            <a:xfrm>
              <a:off x="6237" y="2018"/>
              <a:ext cx="206" cy="3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Rectangle 244"/>
            <p:cNvSpPr>
              <a:spLocks noChangeArrowheads="1"/>
            </p:cNvSpPr>
            <p:nvPr userDrawn="1"/>
          </p:nvSpPr>
          <p:spPr bwMode="auto">
            <a:xfrm>
              <a:off x="6237" y="2079"/>
              <a:ext cx="206" cy="3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Rectangle 245"/>
            <p:cNvSpPr>
              <a:spLocks noChangeArrowheads="1"/>
            </p:cNvSpPr>
            <p:nvPr userDrawn="1"/>
          </p:nvSpPr>
          <p:spPr bwMode="auto">
            <a:xfrm>
              <a:off x="6237" y="2139"/>
              <a:ext cx="206" cy="3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Rectangle 246"/>
            <p:cNvSpPr>
              <a:spLocks noChangeArrowheads="1"/>
            </p:cNvSpPr>
            <p:nvPr userDrawn="1"/>
          </p:nvSpPr>
          <p:spPr bwMode="auto">
            <a:xfrm>
              <a:off x="6237" y="2200"/>
              <a:ext cx="206" cy="3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Rectangle 247"/>
            <p:cNvSpPr>
              <a:spLocks noChangeArrowheads="1"/>
            </p:cNvSpPr>
            <p:nvPr userDrawn="1"/>
          </p:nvSpPr>
          <p:spPr bwMode="auto">
            <a:xfrm>
              <a:off x="6237" y="2261"/>
              <a:ext cx="206" cy="3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Rectangle 248"/>
            <p:cNvSpPr>
              <a:spLocks noChangeArrowheads="1"/>
            </p:cNvSpPr>
            <p:nvPr userDrawn="1"/>
          </p:nvSpPr>
          <p:spPr bwMode="auto">
            <a:xfrm>
              <a:off x="6237" y="2321"/>
              <a:ext cx="206" cy="3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Rectangle 249"/>
            <p:cNvSpPr>
              <a:spLocks noChangeArrowheads="1"/>
            </p:cNvSpPr>
            <p:nvPr userDrawn="1"/>
          </p:nvSpPr>
          <p:spPr bwMode="auto">
            <a:xfrm>
              <a:off x="6237" y="2382"/>
              <a:ext cx="206" cy="3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Rectangle 250"/>
            <p:cNvSpPr>
              <a:spLocks noChangeArrowheads="1"/>
            </p:cNvSpPr>
            <p:nvPr userDrawn="1"/>
          </p:nvSpPr>
          <p:spPr bwMode="auto">
            <a:xfrm>
              <a:off x="6237" y="2443"/>
              <a:ext cx="206" cy="3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Rectangle 251"/>
            <p:cNvSpPr>
              <a:spLocks noChangeArrowheads="1"/>
            </p:cNvSpPr>
            <p:nvPr userDrawn="1"/>
          </p:nvSpPr>
          <p:spPr bwMode="auto">
            <a:xfrm>
              <a:off x="6237" y="2504"/>
              <a:ext cx="206" cy="3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Rectangle 252"/>
            <p:cNvSpPr>
              <a:spLocks noChangeArrowheads="1"/>
            </p:cNvSpPr>
            <p:nvPr userDrawn="1"/>
          </p:nvSpPr>
          <p:spPr bwMode="auto">
            <a:xfrm>
              <a:off x="6237" y="2564"/>
              <a:ext cx="206" cy="3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Rectangle 253"/>
            <p:cNvSpPr>
              <a:spLocks noChangeArrowheads="1"/>
            </p:cNvSpPr>
            <p:nvPr userDrawn="1"/>
          </p:nvSpPr>
          <p:spPr bwMode="auto">
            <a:xfrm>
              <a:off x="6237" y="2625"/>
              <a:ext cx="206" cy="3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 name="Rectangle 254"/>
            <p:cNvSpPr>
              <a:spLocks noChangeArrowheads="1"/>
            </p:cNvSpPr>
            <p:nvPr userDrawn="1"/>
          </p:nvSpPr>
          <p:spPr bwMode="auto">
            <a:xfrm>
              <a:off x="6237" y="2686"/>
              <a:ext cx="206" cy="3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Rectangle 255"/>
            <p:cNvSpPr>
              <a:spLocks noChangeArrowheads="1"/>
            </p:cNvSpPr>
            <p:nvPr userDrawn="1"/>
          </p:nvSpPr>
          <p:spPr bwMode="auto">
            <a:xfrm>
              <a:off x="6237" y="2746"/>
              <a:ext cx="206" cy="3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Rectangle 256"/>
            <p:cNvSpPr>
              <a:spLocks noChangeArrowheads="1"/>
            </p:cNvSpPr>
            <p:nvPr userDrawn="1"/>
          </p:nvSpPr>
          <p:spPr bwMode="auto">
            <a:xfrm>
              <a:off x="6237" y="2807"/>
              <a:ext cx="206" cy="3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Rectangle 257"/>
            <p:cNvSpPr>
              <a:spLocks noChangeArrowheads="1"/>
            </p:cNvSpPr>
            <p:nvPr userDrawn="1"/>
          </p:nvSpPr>
          <p:spPr bwMode="auto">
            <a:xfrm>
              <a:off x="6237" y="2868"/>
              <a:ext cx="206" cy="3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Rectangle 258"/>
            <p:cNvSpPr>
              <a:spLocks noChangeArrowheads="1"/>
            </p:cNvSpPr>
            <p:nvPr userDrawn="1"/>
          </p:nvSpPr>
          <p:spPr bwMode="auto">
            <a:xfrm>
              <a:off x="6167" y="1985"/>
              <a:ext cx="70" cy="3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Rectangle 259"/>
            <p:cNvSpPr>
              <a:spLocks noChangeArrowheads="1"/>
            </p:cNvSpPr>
            <p:nvPr userDrawn="1"/>
          </p:nvSpPr>
          <p:spPr bwMode="auto">
            <a:xfrm>
              <a:off x="6167" y="2046"/>
              <a:ext cx="70" cy="3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Rectangle 260"/>
            <p:cNvSpPr>
              <a:spLocks noChangeArrowheads="1"/>
            </p:cNvSpPr>
            <p:nvPr userDrawn="1"/>
          </p:nvSpPr>
          <p:spPr bwMode="auto">
            <a:xfrm>
              <a:off x="6167" y="2107"/>
              <a:ext cx="70" cy="3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Rectangle 261"/>
            <p:cNvSpPr>
              <a:spLocks noChangeArrowheads="1"/>
            </p:cNvSpPr>
            <p:nvPr userDrawn="1"/>
          </p:nvSpPr>
          <p:spPr bwMode="auto">
            <a:xfrm>
              <a:off x="6167" y="2167"/>
              <a:ext cx="70" cy="3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Rectangle 262"/>
            <p:cNvSpPr>
              <a:spLocks noChangeArrowheads="1"/>
            </p:cNvSpPr>
            <p:nvPr userDrawn="1"/>
          </p:nvSpPr>
          <p:spPr bwMode="auto">
            <a:xfrm>
              <a:off x="6167" y="2233"/>
              <a:ext cx="70" cy="2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Rectangle 263"/>
            <p:cNvSpPr>
              <a:spLocks noChangeArrowheads="1"/>
            </p:cNvSpPr>
            <p:nvPr userDrawn="1"/>
          </p:nvSpPr>
          <p:spPr bwMode="auto">
            <a:xfrm>
              <a:off x="6167" y="2293"/>
              <a:ext cx="70" cy="2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Rectangle 264"/>
            <p:cNvSpPr>
              <a:spLocks noChangeArrowheads="1"/>
            </p:cNvSpPr>
            <p:nvPr userDrawn="1"/>
          </p:nvSpPr>
          <p:spPr bwMode="auto">
            <a:xfrm>
              <a:off x="6167" y="2354"/>
              <a:ext cx="70" cy="2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Rectangle 265"/>
            <p:cNvSpPr>
              <a:spLocks noChangeArrowheads="1"/>
            </p:cNvSpPr>
            <p:nvPr userDrawn="1"/>
          </p:nvSpPr>
          <p:spPr bwMode="auto">
            <a:xfrm>
              <a:off x="6167" y="2415"/>
              <a:ext cx="70" cy="2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Rectangle 266"/>
            <p:cNvSpPr>
              <a:spLocks noChangeArrowheads="1"/>
            </p:cNvSpPr>
            <p:nvPr userDrawn="1"/>
          </p:nvSpPr>
          <p:spPr bwMode="auto">
            <a:xfrm>
              <a:off x="6167" y="2476"/>
              <a:ext cx="70" cy="2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Rectangle 267"/>
            <p:cNvSpPr>
              <a:spLocks noChangeArrowheads="1"/>
            </p:cNvSpPr>
            <p:nvPr userDrawn="1"/>
          </p:nvSpPr>
          <p:spPr bwMode="auto">
            <a:xfrm>
              <a:off x="6167" y="2536"/>
              <a:ext cx="70" cy="2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Rectangle 268"/>
            <p:cNvSpPr>
              <a:spLocks noChangeArrowheads="1"/>
            </p:cNvSpPr>
            <p:nvPr userDrawn="1"/>
          </p:nvSpPr>
          <p:spPr bwMode="auto">
            <a:xfrm>
              <a:off x="6167" y="2597"/>
              <a:ext cx="70" cy="2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Rectangle 269"/>
            <p:cNvSpPr>
              <a:spLocks noChangeArrowheads="1"/>
            </p:cNvSpPr>
            <p:nvPr userDrawn="1"/>
          </p:nvSpPr>
          <p:spPr bwMode="auto">
            <a:xfrm>
              <a:off x="6167" y="2658"/>
              <a:ext cx="70" cy="2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Rectangle 270"/>
            <p:cNvSpPr>
              <a:spLocks noChangeArrowheads="1"/>
            </p:cNvSpPr>
            <p:nvPr userDrawn="1"/>
          </p:nvSpPr>
          <p:spPr bwMode="auto">
            <a:xfrm>
              <a:off x="6167" y="2718"/>
              <a:ext cx="70" cy="2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Rectangle 271"/>
            <p:cNvSpPr>
              <a:spLocks noChangeArrowheads="1"/>
            </p:cNvSpPr>
            <p:nvPr userDrawn="1"/>
          </p:nvSpPr>
          <p:spPr bwMode="auto">
            <a:xfrm>
              <a:off x="6167" y="2779"/>
              <a:ext cx="70" cy="2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Rectangle 272"/>
            <p:cNvSpPr>
              <a:spLocks noChangeArrowheads="1"/>
            </p:cNvSpPr>
            <p:nvPr userDrawn="1"/>
          </p:nvSpPr>
          <p:spPr bwMode="auto">
            <a:xfrm>
              <a:off x="6167" y="2840"/>
              <a:ext cx="70" cy="2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Rectangle 273"/>
            <p:cNvSpPr>
              <a:spLocks noChangeArrowheads="1"/>
            </p:cNvSpPr>
            <p:nvPr userDrawn="1"/>
          </p:nvSpPr>
          <p:spPr bwMode="auto">
            <a:xfrm>
              <a:off x="6443" y="1985"/>
              <a:ext cx="70" cy="3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Rectangle 274"/>
            <p:cNvSpPr>
              <a:spLocks noChangeArrowheads="1"/>
            </p:cNvSpPr>
            <p:nvPr userDrawn="1"/>
          </p:nvSpPr>
          <p:spPr bwMode="auto">
            <a:xfrm>
              <a:off x="6443" y="2046"/>
              <a:ext cx="70" cy="3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Rectangle 275"/>
            <p:cNvSpPr>
              <a:spLocks noChangeArrowheads="1"/>
            </p:cNvSpPr>
            <p:nvPr userDrawn="1"/>
          </p:nvSpPr>
          <p:spPr bwMode="auto">
            <a:xfrm>
              <a:off x="6443" y="2107"/>
              <a:ext cx="70" cy="3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Rectangle 276"/>
            <p:cNvSpPr>
              <a:spLocks noChangeArrowheads="1"/>
            </p:cNvSpPr>
            <p:nvPr userDrawn="1"/>
          </p:nvSpPr>
          <p:spPr bwMode="auto">
            <a:xfrm>
              <a:off x="6443" y="2167"/>
              <a:ext cx="70" cy="3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Rectangle 277"/>
            <p:cNvSpPr>
              <a:spLocks noChangeArrowheads="1"/>
            </p:cNvSpPr>
            <p:nvPr userDrawn="1"/>
          </p:nvSpPr>
          <p:spPr bwMode="auto">
            <a:xfrm>
              <a:off x="6443" y="2233"/>
              <a:ext cx="70" cy="2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Rectangle 278"/>
            <p:cNvSpPr>
              <a:spLocks noChangeArrowheads="1"/>
            </p:cNvSpPr>
            <p:nvPr userDrawn="1"/>
          </p:nvSpPr>
          <p:spPr bwMode="auto">
            <a:xfrm>
              <a:off x="6443" y="2293"/>
              <a:ext cx="70" cy="2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Rectangle 279"/>
            <p:cNvSpPr>
              <a:spLocks noChangeArrowheads="1"/>
            </p:cNvSpPr>
            <p:nvPr userDrawn="1"/>
          </p:nvSpPr>
          <p:spPr bwMode="auto">
            <a:xfrm>
              <a:off x="6443" y="2354"/>
              <a:ext cx="70" cy="2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Rectangle 280"/>
            <p:cNvSpPr>
              <a:spLocks noChangeArrowheads="1"/>
            </p:cNvSpPr>
            <p:nvPr userDrawn="1"/>
          </p:nvSpPr>
          <p:spPr bwMode="auto">
            <a:xfrm>
              <a:off x="6443" y="2415"/>
              <a:ext cx="70" cy="2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Rectangle 281"/>
            <p:cNvSpPr>
              <a:spLocks noChangeArrowheads="1"/>
            </p:cNvSpPr>
            <p:nvPr userDrawn="1"/>
          </p:nvSpPr>
          <p:spPr bwMode="auto">
            <a:xfrm>
              <a:off x="6443" y="2476"/>
              <a:ext cx="70" cy="2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Rectangle 282"/>
            <p:cNvSpPr>
              <a:spLocks noChangeArrowheads="1"/>
            </p:cNvSpPr>
            <p:nvPr userDrawn="1"/>
          </p:nvSpPr>
          <p:spPr bwMode="auto">
            <a:xfrm>
              <a:off x="6443" y="2536"/>
              <a:ext cx="70" cy="2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Rectangle 283"/>
            <p:cNvSpPr>
              <a:spLocks noChangeArrowheads="1"/>
            </p:cNvSpPr>
            <p:nvPr userDrawn="1"/>
          </p:nvSpPr>
          <p:spPr bwMode="auto">
            <a:xfrm>
              <a:off x="6443" y="2597"/>
              <a:ext cx="70" cy="2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Rectangle 284"/>
            <p:cNvSpPr>
              <a:spLocks noChangeArrowheads="1"/>
            </p:cNvSpPr>
            <p:nvPr userDrawn="1"/>
          </p:nvSpPr>
          <p:spPr bwMode="auto">
            <a:xfrm>
              <a:off x="6443" y="2658"/>
              <a:ext cx="70" cy="2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Rectangle 285"/>
            <p:cNvSpPr>
              <a:spLocks noChangeArrowheads="1"/>
            </p:cNvSpPr>
            <p:nvPr userDrawn="1"/>
          </p:nvSpPr>
          <p:spPr bwMode="auto">
            <a:xfrm>
              <a:off x="6443" y="2718"/>
              <a:ext cx="70" cy="2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Rectangle 286"/>
            <p:cNvSpPr>
              <a:spLocks noChangeArrowheads="1"/>
            </p:cNvSpPr>
            <p:nvPr userDrawn="1"/>
          </p:nvSpPr>
          <p:spPr bwMode="auto">
            <a:xfrm>
              <a:off x="6443" y="2779"/>
              <a:ext cx="70" cy="2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Rectangle 287"/>
            <p:cNvSpPr>
              <a:spLocks noChangeArrowheads="1"/>
            </p:cNvSpPr>
            <p:nvPr userDrawn="1"/>
          </p:nvSpPr>
          <p:spPr bwMode="auto">
            <a:xfrm>
              <a:off x="6443" y="2840"/>
              <a:ext cx="70" cy="2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Rectangle 288"/>
            <p:cNvSpPr>
              <a:spLocks noChangeArrowheads="1"/>
            </p:cNvSpPr>
            <p:nvPr userDrawn="1"/>
          </p:nvSpPr>
          <p:spPr bwMode="auto">
            <a:xfrm>
              <a:off x="6312" y="1738"/>
              <a:ext cx="56" cy="18"/>
            </a:xfrm>
            <a:prstGeom prst="rect">
              <a:avLst/>
            </a:prstGeom>
            <a:solidFill>
              <a:srgbClr val="BADB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Rectangle 289"/>
            <p:cNvSpPr>
              <a:spLocks noChangeArrowheads="1"/>
            </p:cNvSpPr>
            <p:nvPr userDrawn="1"/>
          </p:nvSpPr>
          <p:spPr bwMode="auto">
            <a:xfrm>
              <a:off x="5056" y="533"/>
              <a:ext cx="28" cy="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Rectangle 290"/>
            <p:cNvSpPr>
              <a:spLocks noChangeArrowheads="1"/>
            </p:cNvSpPr>
            <p:nvPr userDrawn="1"/>
          </p:nvSpPr>
          <p:spPr bwMode="auto">
            <a:xfrm>
              <a:off x="5033" y="799"/>
              <a:ext cx="74" cy="136"/>
            </a:xfrm>
            <a:prstGeom prst="rect">
              <a:avLst/>
            </a:prstGeom>
            <a:solidFill>
              <a:srgbClr val="BADB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Rectangle 291"/>
            <p:cNvSpPr>
              <a:spLocks noChangeArrowheads="1"/>
            </p:cNvSpPr>
            <p:nvPr userDrawn="1"/>
          </p:nvSpPr>
          <p:spPr bwMode="auto">
            <a:xfrm>
              <a:off x="5033" y="799"/>
              <a:ext cx="46" cy="1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Rectangle 292"/>
            <p:cNvSpPr>
              <a:spLocks noChangeArrowheads="1"/>
            </p:cNvSpPr>
            <p:nvPr userDrawn="1"/>
          </p:nvSpPr>
          <p:spPr bwMode="auto">
            <a:xfrm>
              <a:off x="4841" y="1247"/>
              <a:ext cx="322" cy="1621"/>
            </a:xfrm>
            <a:prstGeom prst="rect">
              <a:avLst/>
            </a:prstGeom>
            <a:solidFill>
              <a:srgbClr val="BADB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Rectangle 293"/>
            <p:cNvSpPr>
              <a:spLocks noChangeArrowheads="1"/>
            </p:cNvSpPr>
            <p:nvPr userDrawn="1"/>
          </p:nvSpPr>
          <p:spPr bwMode="auto">
            <a:xfrm>
              <a:off x="5163" y="1247"/>
              <a:ext cx="103" cy="1621"/>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Rectangle 294"/>
            <p:cNvSpPr>
              <a:spLocks noChangeArrowheads="1"/>
            </p:cNvSpPr>
            <p:nvPr userDrawn="1"/>
          </p:nvSpPr>
          <p:spPr bwMode="auto">
            <a:xfrm>
              <a:off x="5033" y="1770"/>
              <a:ext cx="60" cy="1098"/>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Rectangle 295"/>
            <p:cNvSpPr>
              <a:spLocks noChangeArrowheads="1"/>
            </p:cNvSpPr>
            <p:nvPr userDrawn="1"/>
          </p:nvSpPr>
          <p:spPr bwMode="auto">
            <a:xfrm>
              <a:off x="4907" y="1770"/>
              <a:ext cx="56" cy="1098"/>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Rectangle 296"/>
            <p:cNvSpPr>
              <a:spLocks noChangeArrowheads="1"/>
            </p:cNvSpPr>
            <p:nvPr userDrawn="1"/>
          </p:nvSpPr>
          <p:spPr bwMode="auto">
            <a:xfrm>
              <a:off x="5247" y="1770"/>
              <a:ext cx="66" cy="1098"/>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Rectangle 297"/>
            <p:cNvSpPr>
              <a:spLocks noChangeArrowheads="1"/>
            </p:cNvSpPr>
            <p:nvPr userDrawn="1"/>
          </p:nvSpPr>
          <p:spPr bwMode="auto">
            <a:xfrm>
              <a:off x="5247" y="1770"/>
              <a:ext cx="80" cy="1098"/>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Rectangle 298"/>
            <p:cNvSpPr>
              <a:spLocks noChangeArrowheads="1"/>
            </p:cNvSpPr>
            <p:nvPr userDrawn="1"/>
          </p:nvSpPr>
          <p:spPr bwMode="auto">
            <a:xfrm>
              <a:off x="5173" y="1770"/>
              <a:ext cx="74" cy="1098"/>
            </a:xfrm>
            <a:prstGeom prst="rect">
              <a:avLst/>
            </a:prstGeom>
            <a:solidFill>
              <a:srgbClr val="BADB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Rectangle 299"/>
            <p:cNvSpPr>
              <a:spLocks noChangeArrowheads="1"/>
            </p:cNvSpPr>
            <p:nvPr userDrawn="1"/>
          </p:nvSpPr>
          <p:spPr bwMode="auto">
            <a:xfrm>
              <a:off x="4762" y="1770"/>
              <a:ext cx="74" cy="1098"/>
            </a:xfrm>
            <a:prstGeom prst="rect">
              <a:avLst/>
            </a:prstGeom>
            <a:solidFill>
              <a:srgbClr val="BADB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Rectangle 300"/>
            <p:cNvSpPr>
              <a:spLocks noChangeArrowheads="1"/>
            </p:cNvSpPr>
            <p:nvPr userDrawn="1"/>
          </p:nvSpPr>
          <p:spPr bwMode="auto">
            <a:xfrm>
              <a:off x="5247" y="1448"/>
              <a:ext cx="38" cy="1420"/>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Rectangle 301"/>
            <p:cNvSpPr>
              <a:spLocks noChangeArrowheads="1"/>
            </p:cNvSpPr>
            <p:nvPr userDrawn="1"/>
          </p:nvSpPr>
          <p:spPr bwMode="auto">
            <a:xfrm>
              <a:off x="5145" y="1448"/>
              <a:ext cx="42" cy="1420"/>
            </a:xfrm>
            <a:prstGeom prst="rect">
              <a:avLst/>
            </a:prstGeom>
            <a:solidFill>
              <a:srgbClr val="BADB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Rectangle 302"/>
            <p:cNvSpPr>
              <a:spLocks noChangeArrowheads="1"/>
            </p:cNvSpPr>
            <p:nvPr userDrawn="1"/>
          </p:nvSpPr>
          <p:spPr bwMode="auto">
            <a:xfrm>
              <a:off x="4813" y="1448"/>
              <a:ext cx="47" cy="1420"/>
            </a:xfrm>
            <a:prstGeom prst="rect">
              <a:avLst/>
            </a:prstGeom>
            <a:solidFill>
              <a:srgbClr val="BADB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303"/>
            <p:cNvSpPr>
              <a:spLocks/>
            </p:cNvSpPr>
            <p:nvPr userDrawn="1"/>
          </p:nvSpPr>
          <p:spPr bwMode="auto">
            <a:xfrm>
              <a:off x="4841" y="902"/>
              <a:ext cx="322" cy="345"/>
            </a:xfrm>
            <a:custGeom>
              <a:avLst/>
              <a:gdLst>
                <a:gd name="T0" fmla="*/ 238 w 322"/>
                <a:gd name="T1" fmla="*/ 0 h 345"/>
                <a:gd name="T2" fmla="*/ 192 w 322"/>
                <a:gd name="T3" fmla="*/ 0 h 345"/>
                <a:gd name="T4" fmla="*/ 0 w 322"/>
                <a:gd name="T5" fmla="*/ 345 h 345"/>
                <a:gd name="T6" fmla="*/ 322 w 322"/>
                <a:gd name="T7" fmla="*/ 345 h 345"/>
                <a:gd name="T8" fmla="*/ 238 w 322"/>
                <a:gd name="T9" fmla="*/ 0 h 345"/>
              </a:gdLst>
              <a:ahLst/>
              <a:cxnLst>
                <a:cxn ang="0">
                  <a:pos x="T0" y="T1"/>
                </a:cxn>
                <a:cxn ang="0">
                  <a:pos x="T2" y="T3"/>
                </a:cxn>
                <a:cxn ang="0">
                  <a:pos x="T4" y="T5"/>
                </a:cxn>
                <a:cxn ang="0">
                  <a:pos x="T6" y="T7"/>
                </a:cxn>
                <a:cxn ang="0">
                  <a:pos x="T8" y="T9"/>
                </a:cxn>
              </a:cxnLst>
              <a:rect l="0" t="0" r="r" b="b"/>
              <a:pathLst>
                <a:path w="322" h="345">
                  <a:moveTo>
                    <a:pt x="238" y="0"/>
                  </a:moveTo>
                  <a:lnTo>
                    <a:pt x="192" y="0"/>
                  </a:lnTo>
                  <a:lnTo>
                    <a:pt x="0" y="345"/>
                  </a:lnTo>
                  <a:lnTo>
                    <a:pt x="322" y="345"/>
                  </a:lnTo>
                  <a:lnTo>
                    <a:pt x="2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304"/>
            <p:cNvSpPr>
              <a:spLocks/>
            </p:cNvSpPr>
            <p:nvPr userDrawn="1"/>
          </p:nvSpPr>
          <p:spPr bwMode="auto">
            <a:xfrm>
              <a:off x="5079" y="902"/>
              <a:ext cx="187" cy="345"/>
            </a:xfrm>
            <a:custGeom>
              <a:avLst/>
              <a:gdLst>
                <a:gd name="T0" fmla="*/ 187 w 187"/>
                <a:gd name="T1" fmla="*/ 345 h 345"/>
                <a:gd name="T2" fmla="*/ 28 w 187"/>
                <a:gd name="T3" fmla="*/ 0 h 345"/>
                <a:gd name="T4" fmla="*/ 0 w 187"/>
                <a:gd name="T5" fmla="*/ 0 h 345"/>
                <a:gd name="T6" fmla="*/ 84 w 187"/>
                <a:gd name="T7" fmla="*/ 345 h 345"/>
                <a:gd name="T8" fmla="*/ 187 w 187"/>
                <a:gd name="T9" fmla="*/ 345 h 345"/>
              </a:gdLst>
              <a:ahLst/>
              <a:cxnLst>
                <a:cxn ang="0">
                  <a:pos x="T0" y="T1"/>
                </a:cxn>
                <a:cxn ang="0">
                  <a:pos x="T2" y="T3"/>
                </a:cxn>
                <a:cxn ang="0">
                  <a:pos x="T4" y="T5"/>
                </a:cxn>
                <a:cxn ang="0">
                  <a:pos x="T6" y="T7"/>
                </a:cxn>
                <a:cxn ang="0">
                  <a:pos x="T8" y="T9"/>
                </a:cxn>
              </a:cxnLst>
              <a:rect l="0" t="0" r="r" b="b"/>
              <a:pathLst>
                <a:path w="187" h="345">
                  <a:moveTo>
                    <a:pt x="187" y="345"/>
                  </a:moveTo>
                  <a:lnTo>
                    <a:pt x="28" y="0"/>
                  </a:lnTo>
                  <a:lnTo>
                    <a:pt x="0" y="0"/>
                  </a:lnTo>
                  <a:lnTo>
                    <a:pt x="84" y="345"/>
                  </a:lnTo>
                  <a:lnTo>
                    <a:pt x="187" y="345"/>
                  </a:lnTo>
                  <a:close/>
                </a:path>
              </a:pathLst>
            </a:custGeom>
            <a:solidFill>
              <a:srgbClr val="BADB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Rectangle 305"/>
            <p:cNvSpPr>
              <a:spLocks noChangeArrowheads="1"/>
            </p:cNvSpPr>
            <p:nvPr userDrawn="1"/>
          </p:nvSpPr>
          <p:spPr bwMode="auto">
            <a:xfrm>
              <a:off x="4935" y="1247"/>
              <a:ext cx="126" cy="523"/>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Rectangle 306"/>
            <p:cNvSpPr>
              <a:spLocks noChangeArrowheads="1"/>
            </p:cNvSpPr>
            <p:nvPr userDrawn="1"/>
          </p:nvSpPr>
          <p:spPr bwMode="auto">
            <a:xfrm>
              <a:off x="4916" y="1247"/>
              <a:ext cx="163" cy="197"/>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Rectangle 307"/>
            <p:cNvSpPr>
              <a:spLocks noChangeArrowheads="1"/>
            </p:cNvSpPr>
            <p:nvPr userDrawn="1"/>
          </p:nvSpPr>
          <p:spPr bwMode="auto">
            <a:xfrm>
              <a:off x="4813" y="1794"/>
              <a:ext cx="14" cy="11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Rectangle 308"/>
            <p:cNvSpPr>
              <a:spLocks noChangeArrowheads="1"/>
            </p:cNvSpPr>
            <p:nvPr userDrawn="1"/>
          </p:nvSpPr>
          <p:spPr bwMode="auto">
            <a:xfrm>
              <a:off x="4841" y="1472"/>
              <a:ext cx="14" cy="1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Rectangle 309"/>
            <p:cNvSpPr>
              <a:spLocks noChangeArrowheads="1"/>
            </p:cNvSpPr>
            <p:nvPr userDrawn="1"/>
          </p:nvSpPr>
          <p:spPr bwMode="auto">
            <a:xfrm>
              <a:off x="4874" y="1224"/>
              <a:ext cx="14" cy="16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Rectangle 310"/>
            <p:cNvSpPr>
              <a:spLocks noChangeArrowheads="1"/>
            </p:cNvSpPr>
            <p:nvPr userDrawn="1"/>
          </p:nvSpPr>
          <p:spPr bwMode="auto">
            <a:xfrm>
              <a:off x="5117" y="1224"/>
              <a:ext cx="9" cy="16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Rectangle 311"/>
            <p:cNvSpPr>
              <a:spLocks noChangeArrowheads="1"/>
            </p:cNvSpPr>
            <p:nvPr userDrawn="1"/>
          </p:nvSpPr>
          <p:spPr bwMode="auto">
            <a:xfrm>
              <a:off x="5145" y="1472"/>
              <a:ext cx="14" cy="1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 name="Rectangle 312"/>
            <p:cNvSpPr>
              <a:spLocks noChangeArrowheads="1"/>
            </p:cNvSpPr>
            <p:nvPr userDrawn="1"/>
          </p:nvSpPr>
          <p:spPr bwMode="auto">
            <a:xfrm>
              <a:off x="5177" y="1794"/>
              <a:ext cx="10" cy="11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Rectangle 313"/>
            <p:cNvSpPr>
              <a:spLocks noChangeArrowheads="1"/>
            </p:cNvSpPr>
            <p:nvPr userDrawn="1"/>
          </p:nvSpPr>
          <p:spPr bwMode="auto">
            <a:xfrm>
              <a:off x="4921" y="1794"/>
              <a:ext cx="23"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 name="Rectangle 314"/>
            <p:cNvSpPr>
              <a:spLocks noChangeArrowheads="1"/>
            </p:cNvSpPr>
            <p:nvPr userDrawn="1"/>
          </p:nvSpPr>
          <p:spPr bwMode="auto">
            <a:xfrm>
              <a:off x="4921" y="1840"/>
              <a:ext cx="23" cy="24"/>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 name="Rectangle 315"/>
            <p:cNvSpPr>
              <a:spLocks noChangeArrowheads="1"/>
            </p:cNvSpPr>
            <p:nvPr userDrawn="1"/>
          </p:nvSpPr>
          <p:spPr bwMode="auto">
            <a:xfrm>
              <a:off x="4921" y="1887"/>
              <a:ext cx="23"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 name="Rectangle 316"/>
            <p:cNvSpPr>
              <a:spLocks noChangeArrowheads="1"/>
            </p:cNvSpPr>
            <p:nvPr userDrawn="1"/>
          </p:nvSpPr>
          <p:spPr bwMode="auto">
            <a:xfrm>
              <a:off x="4921" y="1934"/>
              <a:ext cx="23"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 name="Rectangle 317"/>
            <p:cNvSpPr>
              <a:spLocks noChangeArrowheads="1"/>
            </p:cNvSpPr>
            <p:nvPr userDrawn="1"/>
          </p:nvSpPr>
          <p:spPr bwMode="auto">
            <a:xfrm>
              <a:off x="4921" y="1981"/>
              <a:ext cx="23"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 name="Rectangle 318"/>
            <p:cNvSpPr>
              <a:spLocks noChangeArrowheads="1"/>
            </p:cNvSpPr>
            <p:nvPr userDrawn="1"/>
          </p:nvSpPr>
          <p:spPr bwMode="auto">
            <a:xfrm>
              <a:off x="4921" y="2027"/>
              <a:ext cx="23" cy="24"/>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 name="Rectangle 319"/>
            <p:cNvSpPr>
              <a:spLocks noChangeArrowheads="1"/>
            </p:cNvSpPr>
            <p:nvPr userDrawn="1"/>
          </p:nvSpPr>
          <p:spPr bwMode="auto">
            <a:xfrm>
              <a:off x="4921" y="2074"/>
              <a:ext cx="23"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 name="Rectangle 320"/>
            <p:cNvSpPr>
              <a:spLocks noChangeArrowheads="1"/>
            </p:cNvSpPr>
            <p:nvPr userDrawn="1"/>
          </p:nvSpPr>
          <p:spPr bwMode="auto">
            <a:xfrm>
              <a:off x="4921" y="2121"/>
              <a:ext cx="23"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 name="Rectangle 321"/>
            <p:cNvSpPr>
              <a:spLocks noChangeArrowheads="1"/>
            </p:cNvSpPr>
            <p:nvPr userDrawn="1"/>
          </p:nvSpPr>
          <p:spPr bwMode="auto">
            <a:xfrm>
              <a:off x="4921" y="2167"/>
              <a:ext cx="23" cy="24"/>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 name="Rectangle 322"/>
            <p:cNvSpPr>
              <a:spLocks noChangeArrowheads="1"/>
            </p:cNvSpPr>
            <p:nvPr userDrawn="1"/>
          </p:nvSpPr>
          <p:spPr bwMode="auto">
            <a:xfrm>
              <a:off x="4921" y="2214"/>
              <a:ext cx="23"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 name="Rectangle 323"/>
            <p:cNvSpPr>
              <a:spLocks noChangeArrowheads="1"/>
            </p:cNvSpPr>
            <p:nvPr userDrawn="1"/>
          </p:nvSpPr>
          <p:spPr bwMode="auto">
            <a:xfrm>
              <a:off x="4921" y="2261"/>
              <a:ext cx="23"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 name="Rectangle 324"/>
            <p:cNvSpPr>
              <a:spLocks noChangeArrowheads="1"/>
            </p:cNvSpPr>
            <p:nvPr userDrawn="1"/>
          </p:nvSpPr>
          <p:spPr bwMode="auto">
            <a:xfrm>
              <a:off x="4921" y="2307"/>
              <a:ext cx="23" cy="24"/>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 name="Rectangle 325"/>
            <p:cNvSpPr>
              <a:spLocks noChangeArrowheads="1"/>
            </p:cNvSpPr>
            <p:nvPr userDrawn="1"/>
          </p:nvSpPr>
          <p:spPr bwMode="auto">
            <a:xfrm>
              <a:off x="4921" y="2354"/>
              <a:ext cx="23"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 name="Rectangle 326"/>
            <p:cNvSpPr>
              <a:spLocks noChangeArrowheads="1"/>
            </p:cNvSpPr>
            <p:nvPr userDrawn="1"/>
          </p:nvSpPr>
          <p:spPr bwMode="auto">
            <a:xfrm>
              <a:off x="4921" y="2401"/>
              <a:ext cx="23"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 name="Rectangle 327"/>
            <p:cNvSpPr>
              <a:spLocks noChangeArrowheads="1"/>
            </p:cNvSpPr>
            <p:nvPr userDrawn="1"/>
          </p:nvSpPr>
          <p:spPr bwMode="auto">
            <a:xfrm>
              <a:off x="4921" y="2447"/>
              <a:ext cx="23" cy="24"/>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 name="Rectangle 328"/>
            <p:cNvSpPr>
              <a:spLocks noChangeArrowheads="1"/>
            </p:cNvSpPr>
            <p:nvPr userDrawn="1"/>
          </p:nvSpPr>
          <p:spPr bwMode="auto">
            <a:xfrm>
              <a:off x="4921" y="2494"/>
              <a:ext cx="23" cy="24"/>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 name="Rectangle 329"/>
            <p:cNvSpPr>
              <a:spLocks noChangeArrowheads="1"/>
            </p:cNvSpPr>
            <p:nvPr userDrawn="1"/>
          </p:nvSpPr>
          <p:spPr bwMode="auto">
            <a:xfrm>
              <a:off x="4921" y="2541"/>
              <a:ext cx="23"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 name="Rectangle 330"/>
            <p:cNvSpPr>
              <a:spLocks noChangeArrowheads="1"/>
            </p:cNvSpPr>
            <p:nvPr userDrawn="1"/>
          </p:nvSpPr>
          <p:spPr bwMode="auto">
            <a:xfrm>
              <a:off x="4921" y="2588"/>
              <a:ext cx="23"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 name="Rectangle 331"/>
            <p:cNvSpPr>
              <a:spLocks noChangeArrowheads="1"/>
            </p:cNvSpPr>
            <p:nvPr userDrawn="1"/>
          </p:nvSpPr>
          <p:spPr bwMode="auto">
            <a:xfrm>
              <a:off x="4921" y="2634"/>
              <a:ext cx="23" cy="24"/>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 name="Rectangle 332"/>
            <p:cNvSpPr>
              <a:spLocks noChangeArrowheads="1"/>
            </p:cNvSpPr>
            <p:nvPr userDrawn="1"/>
          </p:nvSpPr>
          <p:spPr bwMode="auto">
            <a:xfrm>
              <a:off x="4921" y="2681"/>
              <a:ext cx="23"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 name="Rectangle 333"/>
            <p:cNvSpPr>
              <a:spLocks noChangeArrowheads="1"/>
            </p:cNvSpPr>
            <p:nvPr userDrawn="1"/>
          </p:nvSpPr>
          <p:spPr bwMode="auto">
            <a:xfrm>
              <a:off x="4921" y="2728"/>
              <a:ext cx="23"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 name="Rectangle 334"/>
            <p:cNvSpPr>
              <a:spLocks noChangeArrowheads="1"/>
            </p:cNvSpPr>
            <p:nvPr userDrawn="1"/>
          </p:nvSpPr>
          <p:spPr bwMode="auto">
            <a:xfrm>
              <a:off x="4921" y="2774"/>
              <a:ext cx="23" cy="24"/>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 name="Rectangle 335"/>
            <p:cNvSpPr>
              <a:spLocks noChangeArrowheads="1"/>
            </p:cNvSpPr>
            <p:nvPr userDrawn="1"/>
          </p:nvSpPr>
          <p:spPr bwMode="auto">
            <a:xfrm>
              <a:off x="4921" y="2821"/>
              <a:ext cx="23"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 name="Rectangle 336"/>
            <p:cNvSpPr>
              <a:spLocks noChangeArrowheads="1"/>
            </p:cNvSpPr>
            <p:nvPr userDrawn="1"/>
          </p:nvSpPr>
          <p:spPr bwMode="auto">
            <a:xfrm>
              <a:off x="5051" y="1794"/>
              <a:ext cx="24"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 name="Rectangle 337"/>
            <p:cNvSpPr>
              <a:spLocks noChangeArrowheads="1"/>
            </p:cNvSpPr>
            <p:nvPr userDrawn="1"/>
          </p:nvSpPr>
          <p:spPr bwMode="auto">
            <a:xfrm>
              <a:off x="5051" y="1840"/>
              <a:ext cx="24" cy="24"/>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 name="Rectangle 338"/>
            <p:cNvSpPr>
              <a:spLocks noChangeArrowheads="1"/>
            </p:cNvSpPr>
            <p:nvPr userDrawn="1"/>
          </p:nvSpPr>
          <p:spPr bwMode="auto">
            <a:xfrm>
              <a:off x="5051" y="1887"/>
              <a:ext cx="24"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 name="Rectangle 339"/>
            <p:cNvSpPr>
              <a:spLocks noChangeArrowheads="1"/>
            </p:cNvSpPr>
            <p:nvPr userDrawn="1"/>
          </p:nvSpPr>
          <p:spPr bwMode="auto">
            <a:xfrm>
              <a:off x="5051" y="1934"/>
              <a:ext cx="24"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 name="Rectangle 340"/>
            <p:cNvSpPr>
              <a:spLocks noChangeArrowheads="1"/>
            </p:cNvSpPr>
            <p:nvPr userDrawn="1"/>
          </p:nvSpPr>
          <p:spPr bwMode="auto">
            <a:xfrm>
              <a:off x="5051" y="1981"/>
              <a:ext cx="24"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 name="Rectangle 341"/>
            <p:cNvSpPr>
              <a:spLocks noChangeArrowheads="1"/>
            </p:cNvSpPr>
            <p:nvPr userDrawn="1"/>
          </p:nvSpPr>
          <p:spPr bwMode="auto">
            <a:xfrm>
              <a:off x="5051" y="2027"/>
              <a:ext cx="24" cy="24"/>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 name="Rectangle 342"/>
            <p:cNvSpPr>
              <a:spLocks noChangeArrowheads="1"/>
            </p:cNvSpPr>
            <p:nvPr userDrawn="1"/>
          </p:nvSpPr>
          <p:spPr bwMode="auto">
            <a:xfrm>
              <a:off x="5051" y="2074"/>
              <a:ext cx="24"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 name="Rectangle 343"/>
            <p:cNvSpPr>
              <a:spLocks noChangeArrowheads="1"/>
            </p:cNvSpPr>
            <p:nvPr userDrawn="1"/>
          </p:nvSpPr>
          <p:spPr bwMode="auto">
            <a:xfrm>
              <a:off x="5051" y="2121"/>
              <a:ext cx="24"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 name="Rectangle 344"/>
            <p:cNvSpPr>
              <a:spLocks noChangeArrowheads="1"/>
            </p:cNvSpPr>
            <p:nvPr userDrawn="1"/>
          </p:nvSpPr>
          <p:spPr bwMode="auto">
            <a:xfrm>
              <a:off x="5051" y="2167"/>
              <a:ext cx="24" cy="24"/>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 name="Rectangle 345"/>
            <p:cNvSpPr>
              <a:spLocks noChangeArrowheads="1"/>
            </p:cNvSpPr>
            <p:nvPr userDrawn="1"/>
          </p:nvSpPr>
          <p:spPr bwMode="auto">
            <a:xfrm>
              <a:off x="5051" y="2214"/>
              <a:ext cx="24"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 name="Rectangle 346"/>
            <p:cNvSpPr>
              <a:spLocks noChangeArrowheads="1"/>
            </p:cNvSpPr>
            <p:nvPr userDrawn="1"/>
          </p:nvSpPr>
          <p:spPr bwMode="auto">
            <a:xfrm>
              <a:off x="5051" y="2261"/>
              <a:ext cx="24"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1" name="Rectangle 347"/>
            <p:cNvSpPr>
              <a:spLocks noChangeArrowheads="1"/>
            </p:cNvSpPr>
            <p:nvPr userDrawn="1"/>
          </p:nvSpPr>
          <p:spPr bwMode="auto">
            <a:xfrm>
              <a:off x="5051" y="2307"/>
              <a:ext cx="24" cy="24"/>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2" name="Rectangle 348"/>
            <p:cNvSpPr>
              <a:spLocks noChangeArrowheads="1"/>
            </p:cNvSpPr>
            <p:nvPr userDrawn="1"/>
          </p:nvSpPr>
          <p:spPr bwMode="auto">
            <a:xfrm>
              <a:off x="5051" y="2354"/>
              <a:ext cx="24"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3" name="Rectangle 349"/>
            <p:cNvSpPr>
              <a:spLocks noChangeArrowheads="1"/>
            </p:cNvSpPr>
            <p:nvPr userDrawn="1"/>
          </p:nvSpPr>
          <p:spPr bwMode="auto">
            <a:xfrm>
              <a:off x="5051" y="2401"/>
              <a:ext cx="24"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4" name="Rectangle 350"/>
            <p:cNvSpPr>
              <a:spLocks noChangeArrowheads="1"/>
            </p:cNvSpPr>
            <p:nvPr userDrawn="1"/>
          </p:nvSpPr>
          <p:spPr bwMode="auto">
            <a:xfrm>
              <a:off x="5051" y="2447"/>
              <a:ext cx="24" cy="24"/>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5" name="Rectangle 351"/>
            <p:cNvSpPr>
              <a:spLocks noChangeArrowheads="1"/>
            </p:cNvSpPr>
            <p:nvPr userDrawn="1"/>
          </p:nvSpPr>
          <p:spPr bwMode="auto">
            <a:xfrm>
              <a:off x="5051" y="2494"/>
              <a:ext cx="24" cy="24"/>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6" name="Rectangle 352"/>
            <p:cNvSpPr>
              <a:spLocks noChangeArrowheads="1"/>
            </p:cNvSpPr>
            <p:nvPr userDrawn="1"/>
          </p:nvSpPr>
          <p:spPr bwMode="auto">
            <a:xfrm>
              <a:off x="5051" y="2541"/>
              <a:ext cx="24"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7" name="Rectangle 353"/>
            <p:cNvSpPr>
              <a:spLocks noChangeArrowheads="1"/>
            </p:cNvSpPr>
            <p:nvPr userDrawn="1"/>
          </p:nvSpPr>
          <p:spPr bwMode="auto">
            <a:xfrm>
              <a:off x="5051" y="2588"/>
              <a:ext cx="24"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8" name="Rectangle 354"/>
            <p:cNvSpPr>
              <a:spLocks noChangeArrowheads="1"/>
            </p:cNvSpPr>
            <p:nvPr userDrawn="1"/>
          </p:nvSpPr>
          <p:spPr bwMode="auto">
            <a:xfrm>
              <a:off x="5051" y="2634"/>
              <a:ext cx="24" cy="24"/>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9" name="Rectangle 355"/>
            <p:cNvSpPr>
              <a:spLocks noChangeArrowheads="1"/>
            </p:cNvSpPr>
            <p:nvPr userDrawn="1"/>
          </p:nvSpPr>
          <p:spPr bwMode="auto">
            <a:xfrm>
              <a:off x="5051" y="2681"/>
              <a:ext cx="24"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0" name="Rectangle 356"/>
            <p:cNvSpPr>
              <a:spLocks noChangeArrowheads="1"/>
            </p:cNvSpPr>
            <p:nvPr userDrawn="1"/>
          </p:nvSpPr>
          <p:spPr bwMode="auto">
            <a:xfrm>
              <a:off x="5051" y="2728"/>
              <a:ext cx="24"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1" name="Rectangle 357"/>
            <p:cNvSpPr>
              <a:spLocks noChangeArrowheads="1"/>
            </p:cNvSpPr>
            <p:nvPr userDrawn="1"/>
          </p:nvSpPr>
          <p:spPr bwMode="auto">
            <a:xfrm>
              <a:off x="5051" y="2774"/>
              <a:ext cx="24" cy="24"/>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2" name="Rectangle 358"/>
            <p:cNvSpPr>
              <a:spLocks noChangeArrowheads="1"/>
            </p:cNvSpPr>
            <p:nvPr userDrawn="1"/>
          </p:nvSpPr>
          <p:spPr bwMode="auto">
            <a:xfrm>
              <a:off x="5051" y="2821"/>
              <a:ext cx="24"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3" name="Rectangle 359"/>
            <p:cNvSpPr>
              <a:spLocks noChangeArrowheads="1"/>
            </p:cNvSpPr>
            <p:nvPr userDrawn="1"/>
          </p:nvSpPr>
          <p:spPr bwMode="auto">
            <a:xfrm>
              <a:off x="5023" y="1448"/>
              <a:ext cx="24" cy="24"/>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4" name="Rectangle 360"/>
            <p:cNvSpPr>
              <a:spLocks noChangeArrowheads="1"/>
            </p:cNvSpPr>
            <p:nvPr userDrawn="1"/>
          </p:nvSpPr>
          <p:spPr bwMode="auto">
            <a:xfrm>
              <a:off x="5023" y="1495"/>
              <a:ext cx="24"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5" name="Rectangle 361"/>
            <p:cNvSpPr>
              <a:spLocks noChangeArrowheads="1"/>
            </p:cNvSpPr>
            <p:nvPr userDrawn="1"/>
          </p:nvSpPr>
          <p:spPr bwMode="auto">
            <a:xfrm>
              <a:off x="5023" y="1542"/>
              <a:ext cx="24"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6" name="Rectangle 362"/>
            <p:cNvSpPr>
              <a:spLocks noChangeArrowheads="1"/>
            </p:cNvSpPr>
            <p:nvPr userDrawn="1"/>
          </p:nvSpPr>
          <p:spPr bwMode="auto">
            <a:xfrm>
              <a:off x="5023" y="1588"/>
              <a:ext cx="24" cy="24"/>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7" name="Rectangle 363"/>
            <p:cNvSpPr>
              <a:spLocks noChangeArrowheads="1"/>
            </p:cNvSpPr>
            <p:nvPr userDrawn="1"/>
          </p:nvSpPr>
          <p:spPr bwMode="auto">
            <a:xfrm>
              <a:off x="5023" y="1635"/>
              <a:ext cx="24"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8" name="Rectangle 364"/>
            <p:cNvSpPr>
              <a:spLocks noChangeArrowheads="1"/>
            </p:cNvSpPr>
            <p:nvPr userDrawn="1"/>
          </p:nvSpPr>
          <p:spPr bwMode="auto">
            <a:xfrm>
              <a:off x="5023" y="1682"/>
              <a:ext cx="24"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9" name="Rectangle 365"/>
            <p:cNvSpPr>
              <a:spLocks noChangeArrowheads="1"/>
            </p:cNvSpPr>
            <p:nvPr userDrawn="1"/>
          </p:nvSpPr>
          <p:spPr bwMode="auto">
            <a:xfrm>
              <a:off x="5023" y="1728"/>
              <a:ext cx="24" cy="24"/>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0" name="Rectangle 366"/>
            <p:cNvSpPr>
              <a:spLocks noChangeArrowheads="1"/>
            </p:cNvSpPr>
            <p:nvPr userDrawn="1"/>
          </p:nvSpPr>
          <p:spPr bwMode="auto">
            <a:xfrm>
              <a:off x="4949" y="1448"/>
              <a:ext cx="18" cy="24"/>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1" name="Rectangle 367"/>
            <p:cNvSpPr>
              <a:spLocks noChangeArrowheads="1"/>
            </p:cNvSpPr>
            <p:nvPr userDrawn="1"/>
          </p:nvSpPr>
          <p:spPr bwMode="auto">
            <a:xfrm>
              <a:off x="4949" y="1495"/>
              <a:ext cx="18"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2" name="Rectangle 368"/>
            <p:cNvSpPr>
              <a:spLocks noChangeArrowheads="1"/>
            </p:cNvSpPr>
            <p:nvPr userDrawn="1"/>
          </p:nvSpPr>
          <p:spPr bwMode="auto">
            <a:xfrm>
              <a:off x="4949" y="1542"/>
              <a:ext cx="18"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3" name="Rectangle 369"/>
            <p:cNvSpPr>
              <a:spLocks noChangeArrowheads="1"/>
            </p:cNvSpPr>
            <p:nvPr userDrawn="1"/>
          </p:nvSpPr>
          <p:spPr bwMode="auto">
            <a:xfrm>
              <a:off x="4949" y="1588"/>
              <a:ext cx="18" cy="24"/>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4" name="Rectangle 370"/>
            <p:cNvSpPr>
              <a:spLocks noChangeArrowheads="1"/>
            </p:cNvSpPr>
            <p:nvPr userDrawn="1"/>
          </p:nvSpPr>
          <p:spPr bwMode="auto">
            <a:xfrm>
              <a:off x="4949" y="1635"/>
              <a:ext cx="18"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5" name="Rectangle 371"/>
            <p:cNvSpPr>
              <a:spLocks noChangeArrowheads="1"/>
            </p:cNvSpPr>
            <p:nvPr userDrawn="1"/>
          </p:nvSpPr>
          <p:spPr bwMode="auto">
            <a:xfrm>
              <a:off x="4949" y="1682"/>
              <a:ext cx="18"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6" name="Rectangle 372"/>
            <p:cNvSpPr>
              <a:spLocks noChangeArrowheads="1"/>
            </p:cNvSpPr>
            <p:nvPr userDrawn="1"/>
          </p:nvSpPr>
          <p:spPr bwMode="auto">
            <a:xfrm>
              <a:off x="4949" y="1728"/>
              <a:ext cx="18" cy="24"/>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7" name="Rectangle 373"/>
            <p:cNvSpPr>
              <a:spLocks noChangeArrowheads="1"/>
            </p:cNvSpPr>
            <p:nvPr userDrawn="1"/>
          </p:nvSpPr>
          <p:spPr bwMode="auto">
            <a:xfrm>
              <a:off x="4935" y="1271"/>
              <a:ext cx="23"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8" name="Rectangle 374"/>
            <p:cNvSpPr>
              <a:spLocks noChangeArrowheads="1"/>
            </p:cNvSpPr>
            <p:nvPr userDrawn="1"/>
          </p:nvSpPr>
          <p:spPr bwMode="auto">
            <a:xfrm>
              <a:off x="4935" y="1317"/>
              <a:ext cx="23" cy="24"/>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9" name="Rectangle 375"/>
            <p:cNvSpPr>
              <a:spLocks noChangeArrowheads="1"/>
            </p:cNvSpPr>
            <p:nvPr userDrawn="1"/>
          </p:nvSpPr>
          <p:spPr bwMode="auto">
            <a:xfrm>
              <a:off x="4935" y="1364"/>
              <a:ext cx="23"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0" name="Rectangle 376"/>
            <p:cNvSpPr>
              <a:spLocks noChangeArrowheads="1"/>
            </p:cNvSpPr>
            <p:nvPr userDrawn="1"/>
          </p:nvSpPr>
          <p:spPr bwMode="auto">
            <a:xfrm>
              <a:off x="4935" y="1411"/>
              <a:ext cx="23"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1" name="Rectangle 377"/>
            <p:cNvSpPr>
              <a:spLocks noChangeArrowheads="1"/>
            </p:cNvSpPr>
            <p:nvPr userDrawn="1"/>
          </p:nvSpPr>
          <p:spPr bwMode="auto">
            <a:xfrm>
              <a:off x="5042" y="1271"/>
              <a:ext cx="23"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2" name="Rectangle 378"/>
            <p:cNvSpPr>
              <a:spLocks noChangeArrowheads="1"/>
            </p:cNvSpPr>
            <p:nvPr userDrawn="1"/>
          </p:nvSpPr>
          <p:spPr bwMode="auto">
            <a:xfrm>
              <a:off x="5042" y="1317"/>
              <a:ext cx="23" cy="24"/>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3" name="Rectangle 379"/>
            <p:cNvSpPr>
              <a:spLocks noChangeArrowheads="1"/>
            </p:cNvSpPr>
            <p:nvPr userDrawn="1"/>
          </p:nvSpPr>
          <p:spPr bwMode="auto">
            <a:xfrm>
              <a:off x="5042" y="1364"/>
              <a:ext cx="23"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4" name="Rectangle 380"/>
            <p:cNvSpPr>
              <a:spLocks noChangeArrowheads="1"/>
            </p:cNvSpPr>
            <p:nvPr userDrawn="1"/>
          </p:nvSpPr>
          <p:spPr bwMode="auto">
            <a:xfrm>
              <a:off x="5042" y="1411"/>
              <a:ext cx="23" cy="2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5" name="Freeform 381"/>
            <p:cNvSpPr>
              <a:spLocks/>
            </p:cNvSpPr>
            <p:nvPr userDrawn="1"/>
          </p:nvSpPr>
          <p:spPr bwMode="auto">
            <a:xfrm>
              <a:off x="3959" y="2849"/>
              <a:ext cx="3464" cy="1125"/>
            </a:xfrm>
            <a:custGeom>
              <a:avLst/>
              <a:gdLst>
                <a:gd name="T0" fmla="*/ 2 w 742"/>
                <a:gd name="T1" fmla="*/ 0 h 241"/>
                <a:gd name="T2" fmla="*/ 0 w 742"/>
                <a:gd name="T3" fmla="*/ 20 h 241"/>
                <a:gd name="T4" fmla="*/ 80 w 742"/>
                <a:gd name="T5" fmla="*/ 99 h 241"/>
                <a:gd name="T6" fmla="*/ 92 w 742"/>
                <a:gd name="T7" fmla="*/ 98 h 241"/>
                <a:gd name="T8" fmla="*/ 242 w 742"/>
                <a:gd name="T9" fmla="*/ 241 h 241"/>
                <a:gd name="T10" fmla="*/ 388 w 742"/>
                <a:gd name="T11" fmla="*/ 129 h 241"/>
                <a:gd name="T12" fmla="*/ 467 w 742"/>
                <a:gd name="T13" fmla="*/ 162 h 241"/>
                <a:gd name="T14" fmla="*/ 578 w 742"/>
                <a:gd name="T15" fmla="*/ 62 h 241"/>
                <a:gd name="T16" fmla="*/ 630 w 742"/>
                <a:gd name="T17" fmla="*/ 38 h 241"/>
                <a:gd name="T18" fmla="*/ 681 w 742"/>
                <a:gd name="T19" fmla="*/ 64 h 241"/>
                <a:gd name="T20" fmla="*/ 742 w 742"/>
                <a:gd name="T21" fmla="*/ 2 h 241"/>
                <a:gd name="T22" fmla="*/ 742 w 742"/>
                <a:gd name="T23" fmla="*/ 0 h 241"/>
                <a:gd name="T24" fmla="*/ 2 w 742"/>
                <a:gd name="T2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2" h="241">
                  <a:moveTo>
                    <a:pt x="2" y="0"/>
                  </a:moveTo>
                  <a:cubicBezTo>
                    <a:pt x="1" y="6"/>
                    <a:pt x="0" y="13"/>
                    <a:pt x="0" y="20"/>
                  </a:cubicBezTo>
                  <a:cubicBezTo>
                    <a:pt x="0" y="64"/>
                    <a:pt x="36" y="99"/>
                    <a:pt x="80" y="99"/>
                  </a:cubicBezTo>
                  <a:cubicBezTo>
                    <a:pt x="84" y="99"/>
                    <a:pt x="88" y="99"/>
                    <a:pt x="92" y="98"/>
                  </a:cubicBezTo>
                  <a:cubicBezTo>
                    <a:pt x="96" y="178"/>
                    <a:pt x="162" y="241"/>
                    <a:pt x="242" y="241"/>
                  </a:cubicBezTo>
                  <a:cubicBezTo>
                    <a:pt x="312" y="241"/>
                    <a:pt x="371" y="193"/>
                    <a:pt x="388" y="129"/>
                  </a:cubicBezTo>
                  <a:cubicBezTo>
                    <a:pt x="408" y="150"/>
                    <a:pt x="436" y="162"/>
                    <a:pt x="467" y="162"/>
                  </a:cubicBezTo>
                  <a:cubicBezTo>
                    <a:pt x="524" y="162"/>
                    <a:pt x="572" y="119"/>
                    <a:pt x="578" y="62"/>
                  </a:cubicBezTo>
                  <a:cubicBezTo>
                    <a:pt x="598" y="60"/>
                    <a:pt x="616" y="51"/>
                    <a:pt x="630" y="38"/>
                  </a:cubicBezTo>
                  <a:cubicBezTo>
                    <a:pt x="642" y="53"/>
                    <a:pt x="660" y="64"/>
                    <a:pt x="681" y="64"/>
                  </a:cubicBezTo>
                  <a:cubicBezTo>
                    <a:pt x="715" y="64"/>
                    <a:pt x="742" y="36"/>
                    <a:pt x="742" y="2"/>
                  </a:cubicBezTo>
                  <a:cubicBezTo>
                    <a:pt x="742" y="1"/>
                    <a:pt x="742" y="1"/>
                    <a:pt x="742"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4286091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41" y="1212852"/>
            <a:ext cx="11887200" cy="2443746"/>
          </a:xfrm>
          <a:prstGeom prst="rect">
            <a:avLst/>
          </a:prstGeom>
        </p:spPr>
        <p:txBody>
          <a:bodyPr/>
          <a:lstStyle>
            <a:lvl1pPr marL="290345" indent="-290345">
              <a:buClr>
                <a:schemeClr val="tx1"/>
              </a:buClr>
              <a:buSzPct val="90000"/>
              <a:buFont typeface="Arial" pitchFamily="34" charset="0"/>
              <a:buChar char="•"/>
              <a:defRPr sz="3597">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172" indent="-280827">
              <a:buClr>
                <a:schemeClr val="tx1"/>
              </a:buClr>
              <a:buSzPct val="90000"/>
              <a:buFont typeface="Arial" pitchFamily="34" charset="0"/>
              <a:buChar char="•"/>
              <a:defRPr sz="319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517" indent="-290345">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985" indent="-228469">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452" indent="-228469">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4"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7"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227501065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emo">
    <p:bg>
      <p:bgPr>
        <a:solidFill>
          <a:srgbClr val="0078D7"/>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1759919"/>
            <a:ext cx="9100034" cy="1314751"/>
          </a:xfrm>
          <a:noFill/>
        </p:spPr>
        <p:txBody>
          <a:bodyPr lIns="0" tIns="91440" rIns="146304" bIns="91440" anchor="t" anchorCtr="0"/>
          <a:lstStyle>
            <a:lvl1pPr>
              <a:defRPr sz="7200" spc="-100" baseline="0">
                <a:solidFill>
                  <a:schemeClr val="tx1"/>
                </a:solidFill>
              </a:defRPr>
            </a:lvl1pPr>
          </a:lstStyle>
          <a:p>
            <a:r>
              <a:rPr lang="en-US"/>
              <a:t>Lorem ipsum</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824719" y="2794475"/>
            <a:ext cx="8440291" cy="4200050"/>
          </a:xfrm>
          <a:prstGeom prst="rect">
            <a:avLst/>
          </a:prstGeom>
        </p:spPr>
      </p:pic>
      <p:sp>
        <p:nvSpPr>
          <p:cNvPr id="3" name="Text Placeholder 2"/>
          <p:cNvSpPr>
            <a:spLocks noGrp="1"/>
          </p:cNvSpPr>
          <p:nvPr>
            <p:ph type="body" sz="quarter" idx="10"/>
          </p:nvPr>
        </p:nvSpPr>
        <p:spPr>
          <a:xfrm>
            <a:off x="274638" y="3074988"/>
            <a:ext cx="5943600" cy="646331"/>
          </a:xfrm>
        </p:spPr>
        <p:txBody>
          <a:bodyPr/>
          <a:lstStyle>
            <a:lvl1pPr marL="0" indent="0">
              <a:spcBef>
                <a:spcPts val="1000"/>
              </a:spcBef>
              <a:spcAft>
                <a:spcPts val="1000"/>
              </a:spcAft>
              <a:buNone/>
              <a:defRPr sz="4000"/>
            </a:lvl1pPr>
          </a:lstStyle>
          <a:p>
            <a:pPr lvl="0"/>
            <a:r>
              <a:rPr lang="en-US"/>
              <a:t>Click to edit Master text</a:t>
            </a:r>
          </a:p>
        </p:txBody>
      </p:sp>
    </p:spTree>
    <p:extLst>
      <p:ext uri="{BB962C8B-B14F-4D97-AF65-F5344CB8AC3E}">
        <p14:creationId xmlns:p14="http://schemas.microsoft.com/office/powerpoint/2010/main" val="33906126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FFFFFF"/>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130562" y="449263"/>
            <a:ext cx="5031276" cy="948978"/>
          </a:xfrm>
        </p:spPr>
        <p:txBody>
          <a:bodyPr wrap="square" rIns="0">
            <a:spAutoFit/>
          </a:bodyPr>
          <a:lstStyle>
            <a:lvl1pPr marL="0" indent="0">
              <a:lnSpc>
                <a:spcPct val="100000"/>
              </a:lnSpc>
              <a:spcBef>
                <a:spcPts val="1000"/>
              </a:spcBef>
              <a:spcAft>
                <a:spcPts val="1000"/>
              </a:spcAft>
              <a:buNone/>
              <a:defRPr sz="2400">
                <a:solidFill>
                  <a:schemeClr val="bg1"/>
                </a:solidFill>
              </a:defRPr>
            </a:lvl1pPr>
            <a:lvl2pPr>
              <a:defRPr>
                <a:solidFill>
                  <a:schemeClr val="bg1"/>
                </a:solidFill>
              </a:defRPr>
            </a:lvl2pPr>
            <a:lvl3pPr marL="228600">
              <a:lnSpc>
                <a:spcPct val="100000"/>
              </a:lnSpc>
              <a:spcBef>
                <a:spcPts val="400"/>
              </a:spcBef>
              <a:spcAft>
                <a:spcPts val="400"/>
              </a:spcAft>
              <a:defRPr>
                <a:solidFill>
                  <a:schemeClr val="bg1"/>
                </a:solidFill>
                <a:latin typeface="+mj-lt"/>
              </a:defRPr>
            </a:lvl3pPr>
            <a:lvl4pPr>
              <a:defRPr>
                <a:solidFill>
                  <a:schemeClr val="bg1"/>
                </a:solidFill>
              </a:defRPr>
            </a:lvl4pPr>
            <a:lvl5pPr>
              <a:defRPr>
                <a:solidFill>
                  <a:schemeClr val="bg1"/>
                </a:solidFill>
              </a:defRPr>
            </a:lvl5pPr>
          </a:lstStyle>
          <a:p>
            <a:pPr lvl="0"/>
            <a:r>
              <a:rPr lang="en-US"/>
              <a:t>Click to edit Master text styles</a:t>
            </a:r>
          </a:p>
          <a:p>
            <a:pPr lvl="2"/>
            <a:endParaRPr lang="en-US"/>
          </a:p>
        </p:txBody>
      </p:sp>
      <p:sp>
        <p:nvSpPr>
          <p:cNvPr id="5" name="Rectangle 4"/>
          <p:cNvSpPr/>
          <p:nvPr userDrawn="1"/>
        </p:nvSpPr>
        <p:spPr bwMode="auto">
          <a:xfrm>
            <a:off x="883" y="5812429"/>
            <a:ext cx="12434711" cy="1191137"/>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2240427" tIns="143387" rIns="179233" bIns="143387" numCol="1" spcCol="0" rtlCol="0" fromWordArt="0" anchor="t" anchorCtr="0" forceAA="0" compatLnSpc="1">
            <a:prstTxWarp prst="textNoShape">
              <a:avLst/>
            </a:prstTxWarp>
            <a:noAutofit/>
          </a:bodyPr>
          <a:lstStyle/>
          <a:p>
            <a:pPr defTabSz="914053">
              <a:defRPr/>
            </a:pPr>
            <a:endParaRPr lang="en-US" sz="3527">
              <a:gradFill>
                <a:gsLst>
                  <a:gs pos="0">
                    <a:srgbClr val="FFFFFF"/>
                  </a:gs>
                  <a:gs pos="100000">
                    <a:srgbClr val="FFFFFF"/>
                  </a:gs>
                </a:gsLst>
                <a:lin ang="5400000" scaled="0"/>
              </a:gradFill>
              <a:latin typeface="Segoe UI Light"/>
              <a:cs typeface="Segoe UI Semilight" panose="020B0402040204020203" pitchFamily="34" charset="0"/>
            </a:endParaRPr>
          </a:p>
        </p:txBody>
      </p:sp>
      <p:sp>
        <p:nvSpPr>
          <p:cNvPr id="8" name="Oval 7"/>
          <p:cNvSpPr/>
          <p:nvPr/>
        </p:nvSpPr>
        <p:spPr bwMode="auto">
          <a:xfrm>
            <a:off x="614188" y="5125175"/>
            <a:ext cx="1374138" cy="1371600"/>
          </a:xfrm>
          <a:prstGeom prst="ellipse">
            <a:avLst/>
          </a:prstGeom>
          <a:solidFill>
            <a:srgbClr val="002050"/>
          </a:solidFill>
          <a:ln w="38100" cap="flat" cmpd="sng" algn="ctr">
            <a:solidFill>
              <a:srgbClr val="FFFFFF"/>
            </a:solidFill>
            <a:prstDash val="soli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3699" fontAlgn="base">
              <a:lnSpc>
                <a:spcPct val="90000"/>
              </a:lnSpc>
              <a:spcBef>
                <a:spcPct val="0"/>
              </a:spcBef>
              <a:spcAft>
                <a:spcPct val="0"/>
              </a:spcAft>
              <a:defRPr/>
            </a:pPr>
            <a:endParaRPr lang="en-US" sz="1764" kern="0">
              <a:gradFill>
                <a:gsLst>
                  <a:gs pos="0">
                    <a:srgbClr val="FFFFFF"/>
                  </a:gs>
                  <a:gs pos="100000">
                    <a:srgbClr val="FFFFFF"/>
                  </a:gs>
                </a:gsLst>
                <a:lin ang="5400000" scaled="0"/>
              </a:gradFill>
            </a:endParaRPr>
          </a:p>
        </p:txBody>
      </p:sp>
      <p:sp>
        <p:nvSpPr>
          <p:cNvPr id="3" name="Text Placeholder 2"/>
          <p:cNvSpPr>
            <a:spLocks noGrp="1"/>
          </p:cNvSpPr>
          <p:nvPr>
            <p:ph type="body" sz="quarter" idx="11"/>
          </p:nvPr>
        </p:nvSpPr>
        <p:spPr>
          <a:xfrm>
            <a:off x="2249969" y="6102849"/>
            <a:ext cx="9781069" cy="729466"/>
          </a:xfrm>
        </p:spPr>
        <p:txBody>
          <a:bodyPr/>
          <a:lstStyle>
            <a:lvl1pPr marL="0" indent="0">
              <a:buNone/>
              <a:defRPr sz="3600"/>
            </a:lvl1pPr>
            <a:lvl2pPr marL="342835" indent="0">
              <a:buNone/>
              <a:defRPr/>
            </a:lvl2pPr>
            <a:lvl3pPr marL="571389" indent="0">
              <a:buNone/>
              <a:defRPr/>
            </a:lvl3pPr>
            <a:lvl4pPr marL="799946" indent="0">
              <a:buNone/>
              <a:defRPr/>
            </a:lvl4pPr>
            <a:lvl5pPr marL="1028501" indent="0">
              <a:buNone/>
              <a:defRPr/>
            </a:lvl5pPr>
          </a:lstStyle>
          <a:p>
            <a:pPr lvl="0"/>
            <a:r>
              <a:rPr lang="en-US"/>
              <a:t>Click to edit Master text styles</a:t>
            </a:r>
          </a:p>
        </p:txBody>
      </p:sp>
    </p:spTree>
    <p:extLst>
      <p:ext uri="{BB962C8B-B14F-4D97-AF65-F5344CB8AC3E}">
        <p14:creationId xmlns:p14="http://schemas.microsoft.com/office/powerpoint/2010/main" val="254810676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ngalore title">
    <p:bg>
      <p:bgPr>
        <a:solidFill>
          <a:srgbClr val="0078D7"/>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1759922"/>
            <a:ext cx="5943535" cy="2011665"/>
          </a:xfrm>
          <a:noFill/>
        </p:spPr>
        <p:txBody>
          <a:bodyPr lIns="146304" tIns="91440" rIns="146304" bIns="91440" anchor="t" anchorCtr="0"/>
          <a:lstStyle>
            <a:lvl1pPr>
              <a:defRPr sz="5399" spc="-100" baseline="0">
                <a:gradFill>
                  <a:gsLst>
                    <a:gs pos="91000">
                      <a:schemeClr val="tx1"/>
                    </a:gs>
                    <a:gs pos="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74703" y="3680141"/>
            <a:ext cx="4846268" cy="1009740"/>
          </a:xfrm>
          <a:noFill/>
        </p:spPr>
        <p:txBody>
          <a:bodyPr lIns="146304" tIns="109728" rIns="146304" bIns="109728">
            <a:noAutofit/>
          </a:bodyPr>
          <a:lstStyle>
            <a:lvl1pPr marL="0" indent="0">
              <a:spcBef>
                <a:spcPts val="0"/>
              </a:spcBef>
              <a:buNone/>
              <a:defRPr sz="3199" spc="0" baseline="0">
                <a:gradFill>
                  <a:gsLst>
                    <a:gs pos="91000">
                      <a:schemeClr val="tx1"/>
                    </a:gs>
                    <a:gs pos="0">
                      <a:schemeClr val="tx1"/>
                    </a:gs>
                  </a:gsLst>
                  <a:lin ang="5400000" scaled="0"/>
                </a:gradFill>
                <a:latin typeface="+mj-lt"/>
              </a:defRPr>
            </a:lvl1pPr>
          </a:lstStyle>
          <a:p>
            <a:pPr lvl="0"/>
            <a:r>
              <a:rPr lang="en-US"/>
              <a:t>Speaker Name</a:t>
            </a: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580" y="6234298"/>
            <a:ext cx="1097269" cy="209971"/>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106072" y="1394166"/>
            <a:ext cx="7376710" cy="3670791"/>
          </a:xfrm>
          <a:prstGeom prst="rect">
            <a:avLst/>
          </a:prstGeom>
        </p:spPr>
      </p:pic>
    </p:spTree>
    <p:extLst>
      <p:ext uri="{BB962C8B-B14F-4D97-AF65-F5344CB8AC3E}">
        <p14:creationId xmlns:p14="http://schemas.microsoft.com/office/powerpoint/2010/main" val="19846194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78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89620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lumMod val="95000"/>
            <a:alpha val="2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492239" y="763028"/>
            <a:ext cx="5669599" cy="480131"/>
          </a:xfrm>
        </p:spPr>
        <p:txBody>
          <a:bodyPr wrap="square">
            <a:spAutoFit/>
          </a:bodyPr>
          <a:lstStyle>
            <a:lvl1pPr>
              <a:spcBef>
                <a:spcPts val="1000"/>
              </a:spcBef>
              <a:spcAft>
                <a:spcPts val="1000"/>
              </a:spcAft>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515721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078D7"/>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25170"/>
          </a:xfrm>
        </p:spPr>
        <p:txBody>
          <a:bodyPr>
            <a:spAutoFit/>
          </a:bodyPr>
          <a:lstStyle>
            <a:lvl1pPr>
              <a:defRPr sz="3599"/>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741765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08635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492239" y="1516063"/>
            <a:ext cx="5669599" cy="480131"/>
          </a:xfrm>
        </p:spPr>
        <p:txBody>
          <a:bodyPr wrap="square">
            <a:spAutoFit/>
          </a:bodyPr>
          <a:lstStyle>
            <a:lvl1pPr>
              <a:spcBef>
                <a:spcPts val="1000"/>
              </a:spcBef>
              <a:spcAft>
                <a:spcPts val="1000"/>
              </a:spcAft>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6" name="Title 5"/>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17584427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_Option 1 - Preferred">
    <p:bg>
      <p:bgPr>
        <a:solidFill>
          <a:srgbClr val="0078D7"/>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1759920"/>
            <a:ext cx="8046632" cy="1828786"/>
          </a:xfrm>
          <a:noFill/>
        </p:spPr>
        <p:txBody>
          <a:bodyPr lIns="146304" tIns="91440" rIns="146304" bIns="91440" anchor="t" anchorCtr="0"/>
          <a:lstStyle>
            <a:lvl1pPr>
              <a:defRPr sz="5399" spc="-100" baseline="0">
                <a:solidFill>
                  <a:schemeClr val="tx1"/>
                </a:solidFill>
              </a:defRPr>
            </a:lvl1pPr>
          </a:lstStyle>
          <a:p>
            <a:r>
              <a:rPr lang="en-US"/>
              <a:t>Lorem ipsum</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580" y="6234298"/>
            <a:ext cx="1097269" cy="209971"/>
          </a:xfrm>
          <a:prstGeom prst="rect">
            <a:avLst/>
          </a:prstGeom>
        </p:spPr>
      </p:pic>
    </p:spTree>
    <p:extLst>
      <p:ext uri="{BB962C8B-B14F-4D97-AF65-F5344CB8AC3E}">
        <p14:creationId xmlns:p14="http://schemas.microsoft.com/office/powerpoint/2010/main" val="142648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982853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078D7"/>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25170"/>
          </a:xfrm>
        </p:spPr>
        <p:txBody>
          <a:bodyPr>
            <a:spAutoFit/>
          </a:bodyPr>
          <a:lstStyle>
            <a:lvl1pPr>
              <a:defRPr sz="3599"/>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495739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16566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lumn Bullet text">
    <p:bg>
      <p:bgPr>
        <a:solidFill>
          <a:srgbClr val="001F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0528942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495546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0078D7"/>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702" y="1759920"/>
            <a:ext cx="8046632" cy="1828786"/>
          </a:xfrm>
          <a:noFill/>
        </p:spPr>
        <p:txBody>
          <a:bodyPr lIns="146304" tIns="91440" rIns="146304" bIns="91440" anchor="t" anchorCtr="0"/>
          <a:lstStyle>
            <a:lvl1pPr>
              <a:defRPr sz="5399" spc="-100" baseline="0">
                <a:solidFill>
                  <a:schemeClr val="tx1"/>
                </a:solidFill>
              </a:defRPr>
            </a:lvl1pPr>
          </a:lstStyle>
          <a:p>
            <a:r>
              <a:rPr lang="en-US"/>
              <a:t>Lorem ipsum</a:t>
            </a:r>
          </a:p>
        </p:txBody>
      </p:sp>
    </p:spTree>
    <p:extLst>
      <p:ext uri="{BB962C8B-B14F-4D97-AF65-F5344CB8AC3E}">
        <p14:creationId xmlns:p14="http://schemas.microsoft.com/office/powerpoint/2010/main" val="134018908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6.xml"/><Relationship Id="rId1" Type="http://schemas.openxmlformats.org/officeDocument/2006/relationships/slideLayout" Target="../slideLayouts/slideLayout23.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7005" y="1516063"/>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3979396915"/>
      </p:ext>
    </p:extLst>
  </p:cSld>
  <p:clrMap bg1="dk1" tx1="lt1" bg2="dk2" tx2="lt2" accent1="accent1" accent2="accent2" accent3="accent3" accent4="accent4" accent5="accent5" accent6="accent6" hlink="hlink" folHlink="folHlink"/>
  <p:sldLayoutIdLst>
    <p:sldLayoutId id="2147485051" r:id="rId1"/>
    <p:sldLayoutId id="2147485052" r:id="rId2"/>
    <p:sldLayoutId id="2147485053" r:id="rId3"/>
    <p:sldLayoutId id="2147485054" r:id="rId4"/>
    <p:sldLayoutId id="2147485055" r:id="rId5"/>
    <p:sldLayoutId id="2147485056" r:id="rId6"/>
    <p:sldLayoutId id="2147485057" r:id="rId7"/>
    <p:sldLayoutId id="2147485058" r:id="rId8"/>
    <p:sldLayoutId id="2147485059" r:id="rId9"/>
    <p:sldLayoutId id="2147485060" r:id="rId10"/>
    <p:sldLayoutId id="2147485761" r:id="rId11"/>
    <p:sldLayoutId id="2147485762" r:id="rId12"/>
    <p:sldLayoutId id="2147485765" r:id="rId13"/>
    <p:sldLayoutId id="2147485835" r:id="rId14"/>
    <p:sldLayoutId id="2147485859" r:id="rId15"/>
  </p:sldLayoutIdLst>
  <p:transition>
    <p:fade/>
  </p:transition>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173" userDrawn="1">
          <p15:clr>
            <a:srgbClr val="C35EA4"/>
          </p15:clr>
        </p15:guide>
        <p15:guide id="17" pos="7661" userDrawn="1">
          <p15:clr>
            <a:srgbClr val="C35EA4"/>
          </p15:clr>
        </p15:guide>
        <p15:guide id="25" orient="horz" pos="187" userDrawn="1">
          <p15:clr>
            <a:srgbClr val="C35EA4"/>
          </p15:clr>
        </p15:guide>
        <p15:guide id="26" orient="horz" pos="4219" userDrawn="1">
          <p15:clr>
            <a:srgbClr val="C35EA4"/>
          </p15:clr>
        </p15:guide>
        <p15:guide id="27" pos="3917" userDrawn="1">
          <p15:clr>
            <a:srgbClr val="C35EA4"/>
          </p15:clr>
        </p15:guide>
        <p15:guide id="28" orient="horz" pos="955"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0" tIns="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7005" y="1516063"/>
            <a:ext cx="11887198" cy="2000419"/>
          </a:xfrm>
          <a:prstGeom prst="rect">
            <a:avLst/>
          </a:prstGeom>
        </p:spPr>
        <p:txBody>
          <a:bodyPr vert="horz" wrap="square" lIns="0" tIns="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2756978867"/>
      </p:ext>
    </p:extLst>
  </p:cSld>
  <p:clrMap bg1="dk1" tx1="lt1" bg2="dk2" tx2="lt2" accent1="accent1" accent2="accent2" accent3="accent3" accent4="accent4" accent5="accent5" accent6="accent6" hlink="hlink" folHlink="folHlink"/>
  <p:sldLayoutIdLst>
    <p:sldLayoutId id="2147485764" r:id="rId1"/>
  </p:sldLayoutIdLst>
  <p:transition>
    <p:fade/>
  </p:transition>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3">
          <p15:clr>
            <a:srgbClr val="C35EA4"/>
          </p15:clr>
        </p15:guide>
        <p15:guide id="2" pos="7661">
          <p15:clr>
            <a:srgbClr val="C35EA4"/>
          </p15:clr>
        </p15:guide>
        <p15:guide id="3" orient="horz" pos="187">
          <p15:clr>
            <a:srgbClr val="C35EA4"/>
          </p15:clr>
        </p15:guide>
        <p15:guide id="4" orient="horz" pos="4219">
          <p15:clr>
            <a:srgbClr val="C35EA4"/>
          </p15:clr>
        </p15:guide>
        <p15:guide id="5" pos="3917">
          <p15:clr>
            <a:srgbClr val="C35EA4"/>
          </p15:clr>
        </p15:guide>
        <p15:guide id="6" orient="horz" pos="955">
          <p15:clr>
            <a:srgbClr val="C35EA4"/>
          </p15:clr>
        </p15:guide>
        <p15:guide id="7" pos="273">
          <p15:clr>
            <a:srgbClr val="C35EA4"/>
          </p15:clr>
        </p15:guide>
        <p15:guide id="8" orient="horz" pos="283">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78D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1"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5"/>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32097409"/>
      </p:ext>
    </p:extLst>
  </p:cSld>
  <p:clrMap bg1="dk1" tx1="lt1" bg2="dk2" tx2="lt2" accent1="accent1" accent2="accent2" accent3="accent3" accent4="accent4" accent5="accent5" accent6="accent6" hlink="hlink" folHlink="folHlink"/>
  <p:sldLayoutIdLst>
    <p:sldLayoutId id="2147485862" r:id="rId1"/>
    <p:sldLayoutId id="2147485789" r:id="rId2"/>
    <p:sldLayoutId id="2147485871" r:id="rId3"/>
  </p:sldLayoutIdLst>
  <p:transition>
    <p:fade/>
  </p:transition>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0" tIns="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7005" y="1516063"/>
            <a:ext cx="11887198" cy="2000419"/>
          </a:xfrm>
          <a:prstGeom prst="rect">
            <a:avLst/>
          </a:prstGeom>
        </p:spPr>
        <p:txBody>
          <a:bodyPr vert="horz" wrap="square" lIns="0" tIns="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2160892870"/>
      </p:ext>
    </p:extLst>
  </p:cSld>
  <p:clrMap bg1="dk1" tx1="lt1" bg2="dk2" tx2="lt2" accent1="accent1" accent2="accent2" accent3="accent3" accent4="accent4" accent5="accent5" accent6="accent6" hlink="hlink" folHlink="folHlink"/>
  <p:sldLayoutIdLst>
    <p:sldLayoutId id="2147485829" r:id="rId1"/>
    <p:sldLayoutId id="2147485895" r:id="rId2"/>
  </p:sldLayoutIdLst>
  <p:transition>
    <p:fade/>
  </p:transition>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3">
          <p15:clr>
            <a:srgbClr val="C35EA4"/>
          </p15:clr>
        </p15:guide>
        <p15:guide id="2" pos="7661">
          <p15:clr>
            <a:srgbClr val="C35EA4"/>
          </p15:clr>
        </p15:guide>
        <p15:guide id="3" orient="horz" pos="187">
          <p15:clr>
            <a:srgbClr val="C35EA4"/>
          </p15:clr>
        </p15:guide>
        <p15:guide id="4" orient="horz" pos="4219">
          <p15:clr>
            <a:srgbClr val="C35EA4"/>
          </p15:clr>
        </p15:guide>
        <p15:guide id="5" pos="3917">
          <p15:clr>
            <a:srgbClr val="C35EA4"/>
          </p15:clr>
        </p15:guide>
        <p15:guide id="6" orient="horz" pos="955">
          <p15:clr>
            <a:srgbClr val="C35EA4"/>
          </p15:clr>
        </p15:guide>
        <p15:guide id="7" pos="273">
          <p15:clr>
            <a:srgbClr val="C35EA4"/>
          </p15:clr>
        </p15:guide>
        <p15:guide id="8" orient="horz" pos="283">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0" tIns="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7005" y="1516063"/>
            <a:ext cx="11887198" cy="2000419"/>
          </a:xfrm>
          <a:prstGeom prst="rect">
            <a:avLst/>
          </a:prstGeom>
        </p:spPr>
        <p:txBody>
          <a:bodyPr vert="horz" wrap="square" lIns="0" tIns="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210379092"/>
      </p:ext>
    </p:extLst>
  </p:cSld>
  <p:clrMap bg1="dk1" tx1="lt1" bg2="dk2" tx2="lt2" accent1="accent1" accent2="accent2" accent3="accent3" accent4="accent4" accent5="accent5" accent6="accent6" hlink="hlink" folHlink="folHlink"/>
  <p:sldLayoutIdLst>
    <p:sldLayoutId id="2147485937" r:id="rId1"/>
  </p:sldLayoutIdLst>
  <p:transition>
    <p:fade/>
  </p:transition>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3">
          <p15:clr>
            <a:srgbClr val="C35EA4"/>
          </p15:clr>
        </p15:guide>
        <p15:guide id="2" pos="7661">
          <p15:clr>
            <a:srgbClr val="C35EA4"/>
          </p15:clr>
        </p15:guide>
        <p15:guide id="3" orient="horz" pos="187">
          <p15:clr>
            <a:srgbClr val="C35EA4"/>
          </p15:clr>
        </p15:guide>
        <p15:guide id="4" orient="horz" pos="4219">
          <p15:clr>
            <a:srgbClr val="C35EA4"/>
          </p15:clr>
        </p15:guide>
        <p15:guide id="5" pos="3917">
          <p15:clr>
            <a:srgbClr val="C35EA4"/>
          </p15:clr>
        </p15:guide>
        <p15:guide id="6" orient="horz" pos="955">
          <p15:clr>
            <a:srgbClr val="C35EA4"/>
          </p15:clr>
        </p15:guide>
        <p15:guide id="7" pos="273">
          <p15:clr>
            <a:srgbClr val="C35EA4"/>
          </p15:clr>
        </p15:guide>
        <p15:guide id="8" orient="horz" pos="283">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9821" y="295276"/>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2"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393899" y="3050515"/>
            <a:ext cx="6995160" cy="894134"/>
          </a:xfrm>
          <a:prstGeom prst="rect">
            <a:avLst/>
          </a:prstGeom>
        </p:spPr>
      </p:pic>
    </p:spTree>
    <p:extLst>
      <p:ext uri="{BB962C8B-B14F-4D97-AF65-F5344CB8AC3E}">
        <p14:creationId xmlns:p14="http://schemas.microsoft.com/office/powerpoint/2010/main" val="865806311"/>
      </p:ext>
    </p:extLst>
  </p:cSld>
  <p:clrMap bg1="dk1" tx1="lt1" bg2="dk2" tx2="lt2" accent1="accent1" accent2="accent2" accent3="accent3" accent4="accent4" accent5="accent5" accent6="accent6" hlink="hlink" folHlink="folHlink"/>
  <p:sldLayoutIdLst>
    <p:sldLayoutId id="2147486005" r:id="rId1"/>
  </p:sldLayoutIdLst>
  <p:transition>
    <p:fade/>
  </p:transition>
  <p:txStyles>
    <p:titleStyle>
      <a:lvl1pPr algn="l" defTabSz="932384" rtl="0" eaLnBrk="1" latinLnBrk="0" hangingPunct="1">
        <a:lnSpc>
          <a:spcPct val="90000"/>
        </a:lnSpc>
        <a:spcBef>
          <a:spcPct val="0"/>
        </a:spcBef>
        <a:buNone/>
        <a:defRPr lang="en-US" sz="4798"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68" marR="0" indent="-342768" algn="l" defTabSz="932384" rtl="0" eaLnBrk="1" fontAlgn="auto" latinLnBrk="0" hangingPunct="1">
        <a:lnSpc>
          <a:spcPct val="90000"/>
        </a:lnSpc>
        <a:spcBef>
          <a:spcPct val="20000"/>
        </a:spcBef>
        <a:spcAft>
          <a:spcPts val="0"/>
        </a:spcAft>
        <a:buClrTx/>
        <a:buSzPct val="90000"/>
        <a:buFont typeface="Arial" pitchFamily="34" charset="0"/>
        <a:buChar char="•"/>
        <a:tabLst/>
        <a:defRPr sz="3998" kern="1200" spc="0" baseline="0">
          <a:gradFill>
            <a:gsLst>
              <a:gs pos="1250">
                <a:schemeClr val="tx1"/>
              </a:gs>
              <a:gs pos="100000">
                <a:schemeClr val="tx1"/>
              </a:gs>
            </a:gsLst>
            <a:lin ang="5400000" scaled="0"/>
          </a:gradFill>
          <a:latin typeface="+mj-lt"/>
          <a:ea typeface="+mn-ea"/>
          <a:cs typeface="+mn-cs"/>
        </a:defRPr>
      </a:lvl1pPr>
      <a:lvl2pPr marL="583975" marR="0" indent="-241206" algn="l" defTabSz="93238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792" marR="0" indent="-228513" algn="l" defTabSz="93238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305" marR="0" indent="-228513" algn="l" defTabSz="932384"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817" marR="0" indent="-228513" algn="l" defTabSz="932384"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055"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248"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441"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633"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384" rtl="0" eaLnBrk="1" latinLnBrk="0" hangingPunct="1">
        <a:defRPr sz="1800" kern="1200">
          <a:solidFill>
            <a:schemeClr val="tx1"/>
          </a:solidFill>
          <a:latin typeface="+mn-lt"/>
          <a:ea typeface="+mn-ea"/>
          <a:cs typeface="+mn-cs"/>
        </a:defRPr>
      </a:lvl1pPr>
      <a:lvl2pPr marL="466191" algn="l" defTabSz="932384" rtl="0" eaLnBrk="1" latinLnBrk="0" hangingPunct="1">
        <a:defRPr sz="1800" kern="1200">
          <a:solidFill>
            <a:schemeClr val="tx1"/>
          </a:solidFill>
          <a:latin typeface="+mn-lt"/>
          <a:ea typeface="+mn-ea"/>
          <a:cs typeface="+mn-cs"/>
        </a:defRPr>
      </a:lvl2pPr>
      <a:lvl3pPr marL="932384" algn="l" defTabSz="932384" rtl="0" eaLnBrk="1" latinLnBrk="0" hangingPunct="1">
        <a:defRPr sz="1800" kern="1200">
          <a:solidFill>
            <a:schemeClr val="tx1"/>
          </a:solidFill>
          <a:latin typeface="+mn-lt"/>
          <a:ea typeface="+mn-ea"/>
          <a:cs typeface="+mn-cs"/>
        </a:defRPr>
      </a:lvl3pPr>
      <a:lvl4pPr marL="1398576" algn="l" defTabSz="932384" rtl="0" eaLnBrk="1" latinLnBrk="0" hangingPunct="1">
        <a:defRPr sz="1800" kern="1200">
          <a:solidFill>
            <a:schemeClr val="tx1"/>
          </a:solidFill>
          <a:latin typeface="+mn-lt"/>
          <a:ea typeface="+mn-ea"/>
          <a:cs typeface="+mn-cs"/>
        </a:defRPr>
      </a:lvl4pPr>
      <a:lvl5pPr marL="1864768" algn="l" defTabSz="932384" rtl="0" eaLnBrk="1" latinLnBrk="0" hangingPunct="1">
        <a:defRPr sz="1800" kern="1200">
          <a:solidFill>
            <a:schemeClr val="tx1"/>
          </a:solidFill>
          <a:latin typeface="+mn-lt"/>
          <a:ea typeface="+mn-ea"/>
          <a:cs typeface="+mn-cs"/>
        </a:defRPr>
      </a:lvl5pPr>
      <a:lvl6pPr marL="2330960" algn="l" defTabSz="932384" rtl="0" eaLnBrk="1" latinLnBrk="0" hangingPunct="1">
        <a:defRPr sz="1800" kern="1200">
          <a:solidFill>
            <a:schemeClr val="tx1"/>
          </a:solidFill>
          <a:latin typeface="+mn-lt"/>
          <a:ea typeface="+mn-ea"/>
          <a:cs typeface="+mn-cs"/>
        </a:defRPr>
      </a:lvl6pPr>
      <a:lvl7pPr marL="2797152" algn="l" defTabSz="932384" rtl="0" eaLnBrk="1" latinLnBrk="0" hangingPunct="1">
        <a:defRPr sz="1800" kern="1200">
          <a:solidFill>
            <a:schemeClr val="tx1"/>
          </a:solidFill>
          <a:latin typeface="+mn-lt"/>
          <a:ea typeface="+mn-ea"/>
          <a:cs typeface="+mn-cs"/>
        </a:defRPr>
      </a:lvl7pPr>
      <a:lvl8pPr marL="3263343" algn="l" defTabSz="932384" rtl="0" eaLnBrk="1" latinLnBrk="0" hangingPunct="1">
        <a:defRPr sz="1800" kern="1200">
          <a:solidFill>
            <a:schemeClr val="tx1"/>
          </a:solidFill>
          <a:latin typeface="+mn-lt"/>
          <a:ea typeface="+mn-ea"/>
          <a:cs typeface="+mn-cs"/>
        </a:defRPr>
      </a:lvl8pPr>
      <a:lvl9pPr marL="3729537" algn="l" defTabSz="93238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0" tIns="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7005" y="1516063"/>
            <a:ext cx="11887198" cy="2000419"/>
          </a:xfrm>
          <a:prstGeom prst="rect">
            <a:avLst/>
          </a:prstGeom>
        </p:spPr>
        <p:txBody>
          <a:bodyPr vert="horz" wrap="square" lIns="0" tIns="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1579425863"/>
      </p:ext>
    </p:extLst>
  </p:cSld>
  <p:clrMap bg1="dk1" tx1="lt1" bg2="dk2" tx2="lt2" accent1="accent1" accent2="accent2" accent3="accent3" accent4="accent4" accent5="accent5" accent6="accent6" hlink="hlink" folHlink="folHlink"/>
  <p:sldLayoutIdLst>
    <p:sldLayoutId id="2147486013" r:id="rId1"/>
  </p:sldLayoutIdLst>
  <p:transition>
    <p:fade/>
  </p:transition>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3">
          <p15:clr>
            <a:srgbClr val="C35EA4"/>
          </p15:clr>
        </p15:guide>
        <p15:guide id="2" pos="7661">
          <p15:clr>
            <a:srgbClr val="C35EA4"/>
          </p15:clr>
        </p15:guide>
        <p15:guide id="3" orient="horz" pos="187">
          <p15:clr>
            <a:srgbClr val="C35EA4"/>
          </p15:clr>
        </p15:guide>
        <p15:guide id="4" orient="horz" pos="4219">
          <p15:clr>
            <a:srgbClr val="C35EA4"/>
          </p15:clr>
        </p15:guide>
        <p15:guide id="5" pos="3917">
          <p15:clr>
            <a:srgbClr val="C35EA4"/>
          </p15:clr>
        </p15:guide>
        <p15:guide id="6" orient="horz" pos="955">
          <p15:clr>
            <a:srgbClr val="C35EA4"/>
          </p15:clr>
        </p15:guide>
        <p15:guide id="7" pos="273">
          <p15:clr>
            <a:srgbClr val="C35EA4"/>
          </p15:clr>
        </p15:guide>
        <p15:guide id="8" orient="horz" pos="283">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15.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1E406B3-1537-4FC3-8D45-BA6F5B69B3EE}"/>
              </a:ext>
            </a:extLst>
          </p:cNvPr>
          <p:cNvSpPr>
            <a:spLocks noGrp="1"/>
          </p:cNvSpPr>
          <p:nvPr>
            <p:ph type="title"/>
          </p:nvPr>
        </p:nvSpPr>
        <p:spPr>
          <a:xfrm>
            <a:off x="128402" y="304004"/>
            <a:ext cx="11649468" cy="1828786"/>
          </a:xfrm>
        </p:spPr>
        <p:txBody>
          <a:bodyPr/>
          <a:lstStyle/>
          <a:p>
            <a:r>
              <a:rPr lang="en-US" dirty="0"/>
              <a:t>Windows Server 2019: a RAID </a:t>
            </a:r>
            <a:r>
              <a:rPr lang="en-US" dirty="0" err="1"/>
              <a:t>tömb</a:t>
            </a:r>
            <a:r>
              <a:rPr lang="en-US" dirty="0"/>
              <a:t> </a:t>
            </a:r>
            <a:r>
              <a:rPr lang="en-US" dirty="0" err="1"/>
              <a:t>már</a:t>
            </a:r>
            <a:r>
              <a:rPr lang="en-US" dirty="0"/>
              <a:t> </a:t>
            </a:r>
            <a:r>
              <a:rPr lang="hu-HU" dirty="0"/>
              <a:t>RAID</a:t>
            </a:r>
            <a:r>
              <a:rPr lang="en-US" dirty="0" err="1"/>
              <a:t>en</a:t>
            </a:r>
            <a:r>
              <a:rPr lang="en-US" dirty="0"/>
              <a:t> a </a:t>
            </a:r>
            <a:r>
              <a:rPr lang="en-US" dirty="0" err="1"/>
              <a:t>múlté</a:t>
            </a:r>
            <a:r>
              <a:rPr lang="en-US" dirty="0"/>
              <a:t>?</a:t>
            </a:r>
            <a:endParaRPr lang="hu-HU" dirty="0"/>
          </a:p>
        </p:txBody>
      </p:sp>
      <p:sp>
        <p:nvSpPr>
          <p:cNvPr id="3" name="Szöveg helye 2">
            <a:extLst>
              <a:ext uri="{FF2B5EF4-FFF2-40B4-BE49-F238E27FC236}">
                <a16:creationId xmlns:a16="http://schemas.microsoft.com/office/drawing/2014/main" id="{3B6DFFA6-A849-48CC-8666-A99FD5A8162C}"/>
              </a:ext>
            </a:extLst>
          </p:cNvPr>
          <p:cNvSpPr>
            <a:spLocks noGrp="1"/>
          </p:cNvSpPr>
          <p:nvPr>
            <p:ph type="body" sz="quarter" idx="4294967295"/>
          </p:nvPr>
        </p:nvSpPr>
        <p:spPr>
          <a:xfrm>
            <a:off x="9193696" y="5201986"/>
            <a:ext cx="2696127" cy="1329595"/>
          </a:xfrm>
        </p:spPr>
        <p:txBody>
          <a:bodyPr/>
          <a:lstStyle/>
          <a:p>
            <a:pPr marL="0" indent="0" algn="r">
              <a:buNone/>
            </a:pPr>
            <a:r>
              <a:rPr lang="hu-HU" sz="2400" dirty="0"/>
              <a:t>Réczi Gábor</a:t>
            </a:r>
          </a:p>
          <a:p>
            <a:pPr marL="0" indent="0" algn="r">
              <a:buNone/>
            </a:pPr>
            <a:r>
              <a:rPr lang="hu-HU" sz="2400" dirty="0" err="1"/>
              <a:t>Iqrec</a:t>
            </a:r>
            <a:r>
              <a:rPr lang="hu-HU" sz="2400" dirty="0"/>
              <a:t> CTO/CIO</a:t>
            </a:r>
          </a:p>
          <a:p>
            <a:pPr marL="0" indent="0" algn="r">
              <a:buNone/>
            </a:pPr>
            <a:r>
              <a:rPr lang="hu-HU" sz="2400" dirty="0" err="1"/>
              <a:t>Architect</a:t>
            </a:r>
            <a:r>
              <a:rPr lang="hu-HU" sz="2400" dirty="0"/>
              <a:t>, </a:t>
            </a:r>
            <a:r>
              <a:rPr lang="hu-HU" sz="2400" dirty="0" err="1"/>
              <a:t>rMVP</a:t>
            </a:r>
            <a:endParaRPr lang="hu-HU" sz="2400" dirty="0"/>
          </a:p>
        </p:txBody>
      </p:sp>
      <p:pic>
        <p:nvPicPr>
          <p:cNvPr id="4" name="Kép 3">
            <a:extLst>
              <a:ext uri="{FF2B5EF4-FFF2-40B4-BE49-F238E27FC236}">
                <a16:creationId xmlns:a16="http://schemas.microsoft.com/office/drawing/2014/main" id="{49D29AEE-BA89-44B3-989D-95799ECECF29}"/>
              </a:ext>
            </a:extLst>
          </p:cNvPr>
          <p:cNvPicPr>
            <a:picLocks noChangeAspect="1"/>
          </p:cNvPicPr>
          <p:nvPr/>
        </p:nvPicPr>
        <p:blipFill>
          <a:blip r:embed="rId2"/>
          <a:stretch>
            <a:fillRect/>
          </a:stretch>
        </p:blipFill>
        <p:spPr>
          <a:xfrm>
            <a:off x="2584285" y="1868630"/>
            <a:ext cx="6108126" cy="4662951"/>
          </a:xfrm>
          <a:prstGeom prst="rect">
            <a:avLst/>
          </a:prstGeom>
        </p:spPr>
      </p:pic>
    </p:spTree>
    <p:extLst>
      <p:ext uri="{BB962C8B-B14F-4D97-AF65-F5344CB8AC3E}">
        <p14:creationId xmlns:p14="http://schemas.microsoft.com/office/powerpoint/2010/main" val="25212813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333F845-BD47-4C28-B7F1-74C182247DD4}"/>
              </a:ext>
            </a:extLst>
          </p:cNvPr>
          <p:cNvSpPr>
            <a:spLocks noGrp="1"/>
          </p:cNvSpPr>
          <p:nvPr>
            <p:ph type="title" idx="4294967295"/>
          </p:nvPr>
        </p:nvSpPr>
        <p:spPr>
          <a:xfrm>
            <a:off x="274320" y="295275"/>
            <a:ext cx="11888787" cy="917575"/>
          </a:xfrm>
        </p:spPr>
        <p:txBody>
          <a:bodyPr/>
          <a:lstStyle/>
          <a:p>
            <a:r>
              <a:rPr lang="hu-HU" dirty="0"/>
              <a:t>Lemezkezelés 2016 és 2019 óta</a:t>
            </a:r>
          </a:p>
        </p:txBody>
      </p:sp>
      <p:sp>
        <p:nvSpPr>
          <p:cNvPr id="5" name="Szöveg helye 4">
            <a:extLst>
              <a:ext uri="{FF2B5EF4-FFF2-40B4-BE49-F238E27FC236}">
                <a16:creationId xmlns:a16="http://schemas.microsoft.com/office/drawing/2014/main" id="{2B0AE456-E9F9-49F8-87D1-70B81EFE5D1C}"/>
              </a:ext>
            </a:extLst>
          </p:cNvPr>
          <p:cNvSpPr>
            <a:spLocks noGrp="1"/>
          </p:cNvSpPr>
          <p:nvPr>
            <p:ph type="body" idx="4294967295"/>
          </p:nvPr>
        </p:nvSpPr>
        <p:spPr>
          <a:xfrm>
            <a:off x="274957" y="1264285"/>
            <a:ext cx="11887198" cy="3077637"/>
          </a:xfrm>
        </p:spPr>
        <p:txBody>
          <a:bodyPr/>
          <a:lstStyle/>
          <a:p>
            <a:pPr marL="457200" indent="-457200">
              <a:buFont typeface="Courier New" panose="02070309020205020404" pitchFamily="49" charset="0"/>
              <a:buChar char="o"/>
            </a:pPr>
            <a:r>
              <a:rPr lang="hu-HU" sz="2800" dirty="0"/>
              <a:t>2016: Bővített lehetőségek, az eddigi eszközök számára</a:t>
            </a:r>
          </a:p>
          <a:p>
            <a:pPr marL="923571" lvl="1" indent="-457200">
              <a:buFont typeface="Courier New" panose="02070309020205020404" pitchFamily="49" charset="0"/>
              <a:buChar char="o"/>
            </a:pPr>
            <a:r>
              <a:rPr lang="hu-HU" dirty="0"/>
              <a:t>Storage </a:t>
            </a:r>
            <a:r>
              <a:rPr lang="hu-HU" dirty="0" err="1"/>
              <a:t>Spaces</a:t>
            </a:r>
            <a:r>
              <a:rPr lang="hu-HU" dirty="0"/>
              <a:t> </a:t>
            </a:r>
            <a:r>
              <a:rPr lang="hu-HU" dirty="0" err="1"/>
              <a:t>replica</a:t>
            </a:r>
            <a:r>
              <a:rPr lang="hu-HU" dirty="0"/>
              <a:t>/Storage </a:t>
            </a:r>
            <a:r>
              <a:rPr lang="hu-HU" dirty="0" err="1"/>
              <a:t>Spaces</a:t>
            </a:r>
            <a:r>
              <a:rPr lang="hu-HU" dirty="0"/>
              <a:t> </a:t>
            </a:r>
            <a:r>
              <a:rPr lang="hu-HU" dirty="0" err="1"/>
              <a:t>Direct</a:t>
            </a:r>
            <a:r>
              <a:rPr lang="hu-HU" dirty="0"/>
              <a:t> (S2S), </a:t>
            </a:r>
            <a:r>
              <a:rPr lang="hu-HU" dirty="0" err="1"/>
              <a:t>Azure</a:t>
            </a:r>
            <a:r>
              <a:rPr lang="hu-HU" dirty="0"/>
              <a:t> integráció</a:t>
            </a:r>
          </a:p>
          <a:p>
            <a:pPr marL="923571" lvl="1" indent="-457200">
              <a:buFont typeface="Courier New" panose="02070309020205020404" pitchFamily="49" charset="0"/>
              <a:buChar char="o"/>
            </a:pPr>
            <a:r>
              <a:rPr lang="hu-HU" dirty="0"/>
              <a:t>Komoly hardvertámogatás (</a:t>
            </a:r>
            <a:r>
              <a:rPr lang="hu-HU" dirty="0" err="1"/>
              <a:t>NVMe</a:t>
            </a:r>
            <a:r>
              <a:rPr lang="hu-HU" dirty="0"/>
              <a:t>, </a:t>
            </a:r>
            <a:r>
              <a:rPr lang="hu-HU" dirty="0" err="1"/>
              <a:t>stb</a:t>
            </a:r>
            <a:r>
              <a:rPr lang="hu-HU" dirty="0"/>
              <a:t>)</a:t>
            </a:r>
          </a:p>
          <a:p>
            <a:pPr marL="457200" indent="-457200">
              <a:buFont typeface="Courier New" panose="02070309020205020404" pitchFamily="49" charset="0"/>
              <a:buChar char="o"/>
            </a:pPr>
            <a:r>
              <a:rPr lang="hu-HU" sz="2800" dirty="0"/>
              <a:t>2019: Tovább </a:t>
            </a:r>
            <a:r>
              <a:rPr lang="hu-HU" sz="2400" dirty="0"/>
              <a:t>bővített-javított</a:t>
            </a:r>
            <a:r>
              <a:rPr lang="hu-HU" sz="2800" dirty="0"/>
              <a:t> kompatibilitás, teljesítmény</a:t>
            </a:r>
          </a:p>
          <a:p>
            <a:pPr marL="923571" lvl="1" indent="-457200">
              <a:buFont typeface="Courier New" panose="02070309020205020404" pitchFamily="49" charset="0"/>
              <a:buChar char="o"/>
            </a:pPr>
            <a:r>
              <a:rPr lang="hu-HU" dirty="0"/>
              <a:t>S2S </a:t>
            </a:r>
            <a:r>
              <a:rPr lang="hu-HU" dirty="0" err="1"/>
              <a:t>Lite</a:t>
            </a:r>
            <a:r>
              <a:rPr lang="hu-HU" dirty="0"/>
              <a:t> (Standard Windows Server)</a:t>
            </a:r>
          </a:p>
          <a:p>
            <a:pPr lvl="0" rtl="0" eaLnBrk="1" latinLnBrk="0" hangingPunct="1"/>
            <a:endParaRPr lang="hu-HU" sz="4799" dirty="0">
              <a:effectLst/>
            </a:endParaRPr>
          </a:p>
        </p:txBody>
      </p:sp>
      <p:pic>
        <p:nvPicPr>
          <p:cNvPr id="7" name="Kép 6">
            <a:extLst>
              <a:ext uri="{FF2B5EF4-FFF2-40B4-BE49-F238E27FC236}">
                <a16:creationId xmlns:a16="http://schemas.microsoft.com/office/drawing/2014/main" id="{56E64280-FF3B-4E2D-929F-BED1DF339D4B}"/>
              </a:ext>
            </a:extLst>
          </p:cNvPr>
          <p:cNvPicPr>
            <a:picLocks noChangeAspect="1"/>
          </p:cNvPicPr>
          <p:nvPr/>
        </p:nvPicPr>
        <p:blipFill>
          <a:blip r:embed="rId2"/>
          <a:stretch>
            <a:fillRect/>
          </a:stretch>
        </p:blipFill>
        <p:spPr>
          <a:xfrm>
            <a:off x="0" y="5187828"/>
            <a:ext cx="7406640" cy="1806697"/>
          </a:xfrm>
          <a:prstGeom prst="rect">
            <a:avLst/>
          </a:prstGeom>
        </p:spPr>
      </p:pic>
      <p:pic>
        <p:nvPicPr>
          <p:cNvPr id="9" name="Kép 8">
            <a:extLst>
              <a:ext uri="{FF2B5EF4-FFF2-40B4-BE49-F238E27FC236}">
                <a16:creationId xmlns:a16="http://schemas.microsoft.com/office/drawing/2014/main" id="{640A7D93-4D16-4DD0-A84B-1C5D113229C6}"/>
              </a:ext>
            </a:extLst>
          </p:cNvPr>
          <p:cNvPicPr>
            <a:picLocks noChangeAspect="1"/>
          </p:cNvPicPr>
          <p:nvPr/>
        </p:nvPicPr>
        <p:blipFill>
          <a:blip r:embed="rId3"/>
          <a:stretch>
            <a:fillRect/>
          </a:stretch>
        </p:blipFill>
        <p:spPr>
          <a:xfrm>
            <a:off x="8424672" y="5159859"/>
            <a:ext cx="4011803" cy="1834666"/>
          </a:xfrm>
          <a:prstGeom prst="rect">
            <a:avLst/>
          </a:prstGeom>
        </p:spPr>
      </p:pic>
      <p:pic>
        <p:nvPicPr>
          <p:cNvPr id="10" name="Kép 9">
            <a:extLst>
              <a:ext uri="{FF2B5EF4-FFF2-40B4-BE49-F238E27FC236}">
                <a16:creationId xmlns:a16="http://schemas.microsoft.com/office/drawing/2014/main" id="{3C244306-B6F7-4CBB-9B03-A8C8080A103D}"/>
              </a:ext>
            </a:extLst>
          </p:cNvPr>
          <p:cNvPicPr>
            <a:picLocks noChangeAspect="1"/>
          </p:cNvPicPr>
          <p:nvPr/>
        </p:nvPicPr>
        <p:blipFill>
          <a:blip r:embed="rId4"/>
          <a:stretch>
            <a:fillRect/>
          </a:stretch>
        </p:blipFill>
        <p:spPr>
          <a:xfrm>
            <a:off x="0" y="3567127"/>
            <a:ext cx="2623491" cy="1549590"/>
          </a:xfrm>
          <a:prstGeom prst="rect">
            <a:avLst/>
          </a:prstGeom>
        </p:spPr>
      </p:pic>
      <p:pic>
        <p:nvPicPr>
          <p:cNvPr id="12" name="Kép 11">
            <a:extLst>
              <a:ext uri="{FF2B5EF4-FFF2-40B4-BE49-F238E27FC236}">
                <a16:creationId xmlns:a16="http://schemas.microsoft.com/office/drawing/2014/main" id="{6E9CE8B4-DB02-48EC-8EBB-F7A3C3D86CEB}"/>
              </a:ext>
            </a:extLst>
          </p:cNvPr>
          <p:cNvPicPr>
            <a:picLocks noChangeAspect="1"/>
          </p:cNvPicPr>
          <p:nvPr/>
        </p:nvPicPr>
        <p:blipFill>
          <a:blip r:embed="rId5"/>
          <a:stretch>
            <a:fillRect/>
          </a:stretch>
        </p:blipFill>
        <p:spPr>
          <a:xfrm>
            <a:off x="2739094" y="3567127"/>
            <a:ext cx="3039914" cy="1529282"/>
          </a:xfrm>
          <a:prstGeom prst="rect">
            <a:avLst/>
          </a:prstGeom>
        </p:spPr>
      </p:pic>
      <p:pic>
        <p:nvPicPr>
          <p:cNvPr id="14" name="Kép 13">
            <a:extLst>
              <a:ext uri="{FF2B5EF4-FFF2-40B4-BE49-F238E27FC236}">
                <a16:creationId xmlns:a16="http://schemas.microsoft.com/office/drawing/2014/main" id="{2DC214E5-8E7B-44B9-8AFB-08EDC873DD86}"/>
              </a:ext>
            </a:extLst>
          </p:cNvPr>
          <p:cNvPicPr>
            <a:picLocks noChangeAspect="1"/>
          </p:cNvPicPr>
          <p:nvPr/>
        </p:nvPicPr>
        <p:blipFill>
          <a:blip r:embed="rId6"/>
          <a:stretch>
            <a:fillRect/>
          </a:stretch>
        </p:blipFill>
        <p:spPr>
          <a:xfrm>
            <a:off x="6256753" y="3828530"/>
            <a:ext cx="8347639" cy="6331990"/>
          </a:xfrm>
          <a:prstGeom prst="rect">
            <a:avLst/>
          </a:prstGeom>
        </p:spPr>
      </p:pic>
    </p:spTree>
    <p:extLst>
      <p:ext uri="{BB962C8B-B14F-4D97-AF65-F5344CB8AC3E}">
        <p14:creationId xmlns:p14="http://schemas.microsoft.com/office/powerpoint/2010/main" val="2144343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333F845-BD47-4C28-B7F1-74C182247DD4}"/>
              </a:ext>
            </a:extLst>
          </p:cNvPr>
          <p:cNvSpPr>
            <a:spLocks noGrp="1"/>
          </p:cNvSpPr>
          <p:nvPr>
            <p:ph type="title" idx="4294967295"/>
          </p:nvPr>
        </p:nvSpPr>
        <p:spPr/>
        <p:txBody>
          <a:bodyPr/>
          <a:lstStyle/>
          <a:p>
            <a:r>
              <a:rPr lang="hu-HU" dirty="0" err="1"/>
              <a:t>Demo</a:t>
            </a:r>
            <a:r>
              <a:rPr lang="hu-HU" dirty="0"/>
              <a:t>: lemezek </a:t>
            </a:r>
            <a:r>
              <a:rPr lang="hu-HU" dirty="0" err="1"/>
              <a:t>pool-ba</a:t>
            </a:r>
            <a:r>
              <a:rPr lang="hu-HU" dirty="0"/>
              <a:t> szervezése</a:t>
            </a:r>
          </a:p>
        </p:txBody>
      </p:sp>
      <p:sp>
        <p:nvSpPr>
          <p:cNvPr id="4" name="Téglalap 3">
            <a:extLst>
              <a:ext uri="{FF2B5EF4-FFF2-40B4-BE49-F238E27FC236}">
                <a16:creationId xmlns:a16="http://schemas.microsoft.com/office/drawing/2014/main" id="{BF74586E-6DB6-4FF6-BFA5-935E20FD7CA5}"/>
              </a:ext>
            </a:extLst>
          </p:cNvPr>
          <p:cNvSpPr/>
          <p:nvPr/>
        </p:nvSpPr>
        <p:spPr>
          <a:xfrm>
            <a:off x="274320" y="1331843"/>
            <a:ext cx="11888787" cy="1815882"/>
          </a:xfrm>
          <a:prstGeom prst="rect">
            <a:avLst/>
          </a:prstGeom>
        </p:spPr>
        <p:txBody>
          <a:bodyPr wrap="square">
            <a:spAutoFit/>
          </a:bodyPr>
          <a:lstStyle/>
          <a:p>
            <a:pPr marL="457200" indent="-457200">
              <a:buFont typeface="Courier New" panose="02070309020205020404" pitchFamily="49" charset="0"/>
              <a:buChar char="o"/>
            </a:pPr>
            <a:r>
              <a:rPr lang="hu-HU" sz="2800" dirty="0"/>
              <a:t>A </a:t>
            </a:r>
            <a:r>
              <a:rPr lang="hu-HU" sz="2800" dirty="0" err="1"/>
              <a:t>virtual</a:t>
            </a:r>
            <a:r>
              <a:rPr lang="hu-HU" sz="2800" dirty="0"/>
              <a:t> </a:t>
            </a:r>
            <a:r>
              <a:rPr lang="hu-HU" sz="2800" dirty="0" err="1"/>
              <a:t>disk</a:t>
            </a:r>
            <a:r>
              <a:rPr lang="hu-HU" sz="2800" dirty="0"/>
              <a:t> ismét újabb értelmezése….</a:t>
            </a:r>
          </a:p>
          <a:p>
            <a:pPr marL="457200" indent="-457200">
              <a:buFont typeface="Courier New" panose="02070309020205020404" pitchFamily="49" charset="0"/>
              <a:buChar char="o"/>
            </a:pPr>
            <a:endParaRPr lang="hu-HU" sz="2800" dirty="0"/>
          </a:p>
          <a:p>
            <a:pPr marL="457200" indent="-457200">
              <a:buFont typeface="Courier New" panose="02070309020205020404" pitchFamily="49" charset="0"/>
              <a:buChar char="o"/>
            </a:pPr>
            <a:endParaRPr lang="hu-HU" sz="2800" dirty="0"/>
          </a:p>
          <a:p>
            <a:pPr marL="923571" lvl="1" indent="-457200">
              <a:buFont typeface="Courier New" panose="02070309020205020404" pitchFamily="49" charset="0"/>
              <a:buChar char="o"/>
            </a:pPr>
            <a:endParaRPr lang="hu-HU" sz="2800" dirty="0"/>
          </a:p>
        </p:txBody>
      </p:sp>
      <p:pic>
        <p:nvPicPr>
          <p:cNvPr id="5" name="Kép 4">
            <a:extLst>
              <a:ext uri="{FF2B5EF4-FFF2-40B4-BE49-F238E27FC236}">
                <a16:creationId xmlns:a16="http://schemas.microsoft.com/office/drawing/2014/main" id="{7C857079-34A0-44DB-83CB-A01ACF601B7B}"/>
              </a:ext>
            </a:extLst>
          </p:cNvPr>
          <p:cNvPicPr>
            <a:picLocks noChangeAspect="1"/>
          </p:cNvPicPr>
          <p:nvPr/>
        </p:nvPicPr>
        <p:blipFill>
          <a:blip r:embed="rId2"/>
          <a:stretch>
            <a:fillRect/>
          </a:stretch>
        </p:blipFill>
        <p:spPr>
          <a:xfrm>
            <a:off x="273368" y="1840614"/>
            <a:ext cx="6628390" cy="5153911"/>
          </a:xfrm>
          <a:prstGeom prst="rect">
            <a:avLst/>
          </a:prstGeom>
        </p:spPr>
      </p:pic>
      <p:pic>
        <p:nvPicPr>
          <p:cNvPr id="3" name="Kép 2">
            <a:extLst>
              <a:ext uri="{FF2B5EF4-FFF2-40B4-BE49-F238E27FC236}">
                <a16:creationId xmlns:a16="http://schemas.microsoft.com/office/drawing/2014/main" id="{D3969005-6DF0-4B09-9FFE-42AD576A8AB4}"/>
              </a:ext>
            </a:extLst>
          </p:cNvPr>
          <p:cNvPicPr>
            <a:picLocks noChangeAspect="1"/>
          </p:cNvPicPr>
          <p:nvPr/>
        </p:nvPicPr>
        <p:blipFill>
          <a:blip r:embed="rId3"/>
          <a:stretch>
            <a:fillRect/>
          </a:stretch>
        </p:blipFill>
        <p:spPr>
          <a:xfrm>
            <a:off x="5570066" y="2160760"/>
            <a:ext cx="6592089" cy="3722285"/>
          </a:xfrm>
          <a:prstGeom prst="rect">
            <a:avLst/>
          </a:prstGeom>
        </p:spPr>
      </p:pic>
    </p:spTree>
    <p:extLst>
      <p:ext uri="{BB962C8B-B14F-4D97-AF65-F5344CB8AC3E}">
        <p14:creationId xmlns:p14="http://schemas.microsoft.com/office/powerpoint/2010/main" val="25495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42F6FDD-009E-4784-87DB-AF15B3ABF77F}"/>
              </a:ext>
            </a:extLst>
          </p:cNvPr>
          <p:cNvSpPr>
            <a:spLocks noGrp="1"/>
          </p:cNvSpPr>
          <p:nvPr>
            <p:ph type="title" idx="4294967295"/>
          </p:nvPr>
        </p:nvSpPr>
        <p:spPr>
          <a:xfrm>
            <a:off x="274320" y="295275"/>
            <a:ext cx="11888787" cy="917575"/>
          </a:xfrm>
        </p:spPr>
        <p:txBody>
          <a:bodyPr/>
          <a:lstStyle/>
          <a:p>
            <a:r>
              <a:rPr lang="hu-HU" dirty="0"/>
              <a:t>Tartalom</a:t>
            </a:r>
          </a:p>
        </p:txBody>
      </p:sp>
      <p:sp>
        <p:nvSpPr>
          <p:cNvPr id="5" name="Téglalap 4">
            <a:extLst>
              <a:ext uri="{FF2B5EF4-FFF2-40B4-BE49-F238E27FC236}">
                <a16:creationId xmlns:a16="http://schemas.microsoft.com/office/drawing/2014/main" id="{EFAFE6F4-C75B-4435-AF6E-C7786BD2F1B9}"/>
              </a:ext>
            </a:extLst>
          </p:cNvPr>
          <p:cNvSpPr/>
          <p:nvPr/>
        </p:nvSpPr>
        <p:spPr>
          <a:xfrm>
            <a:off x="274320" y="1331843"/>
            <a:ext cx="11888787" cy="3293209"/>
          </a:xfrm>
          <a:prstGeom prst="rect">
            <a:avLst/>
          </a:prstGeom>
        </p:spPr>
        <p:txBody>
          <a:bodyPr wrap="square">
            <a:spAutoFit/>
          </a:bodyPr>
          <a:lstStyle/>
          <a:p>
            <a:pPr marL="457200" indent="-457200">
              <a:buFont typeface="Arial" panose="020B0604020202020204" pitchFamily="34" charset="0"/>
              <a:buChar char="•"/>
            </a:pPr>
            <a:r>
              <a:rPr lang="hu-HU" sz="3200" dirty="0"/>
              <a:t>Adattárolás: Nagy és kisvállalati, valamint személyes megközelítés</a:t>
            </a:r>
          </a:p>
          <a:p>
            <a:pPr marL="457200" indent="-457200">
              <a:buFont typeface="Arial" panose="020B0604020202020204" pitchFamily="34" charset="0"/>
              <a:buChar char="•"/>
            </a:pPr>
            <a:r>
              <a:rPr lang="hu-HU" sz="3200" dirty="0"/>
              <a:t>Klasszikus megközelítés: </a:t>
            </a:r>
            <a:r>
              <a:rPr lang="hu-HU" sz="3200" dirty="0" err="1"/>
              <a:t>vinyók</a:t>
            </a:r>
            <a:r>
              <a:rPr lang="hu-HU" sz="3200" dirty="0"/>
              <a:t> </a:t>
            </a:r>
            <a:r>
              <a:rPr lang="hu-HU" sz="3200" dirty="0">
                <a:sym typeface="Wingdings" panose="05000000000000000000" pitchFamily="2" charset="2"/>
              </a:rPr>
              <a:t></a:t>
            </a:r>
            <a:endParaRPr lang="hu-HU" sz="3200" dirty="0"/>
          </a:p>
          <a:p>
            <a:pPr marL="923571" lvl="1" indent="-457200">
              <a:buFont typeface="Courier New" panose="02070309020205020404" pitchFamily="49" charset="0"/>
              <a:buChar char="o"/>
            </a:pPr>
            <a:r>
              <a:rPr lang="hu-HU" sz="2800" dirty="0"/>
              <a:t>Redundáns tárolás </a:t>
            </a:r>
            <a:r>
              <a:rPr lang="hu-HU" sz="2800" dirty="0" err="1"/>
              <a:t>vs</a:t>
            </a:r>
            <a:r>
              <a:rPr lang="hu-HU" sz="2800" dirty="0"/>
              <a:t> mennyiség </a:t>
            </a:r>
            <a:r>
              <a:rPr lang="hu-HU" sz="2800" dirty="0" err="1"/>
              <a:t>vs</a:t>
            </a:r>
            <a:r>
              <a:rPr lang="hu-HU" sz="2800" dirty="0"/>
              <a:t> sebesség – korlátok, kényszerek, szűk keresztmetszetek</a:t>
            </a:r>
          </a:p>
          <a:p>
            <a:pPr marL="923571" lvl="1" indent="-457200">
              <a:buFont typeface="Courier New" panose="02070309020205020404" pitchFamily="49" charset="0"/>
              <a:buChar char="o"/>
            </a:pPr>
            <a:r>
              <a:rPr lang="hu-HU" sz="2800" dirty="0"/>
              <a:t>Kombók</a:t>
            </a:r>
          </a:p>
          <a:p>
            <a:pPr marL="923571" lvl="1" indent="-457200">
              <a:buFont typeface="Courier New" panose="02070309020205020404" pitchFamily="49" charset="0"/>
              <a:buChar char="o"/>
            </a:pPr>
            <a:r>
              <a:rPr lang="hu-HU" sz="2800" dirty="0"/>
              <a:t>Javítás, rugalmasság, migráció, </a:t>
            </a:r>
            <a:r>
              <a:rPr lang="hu-HU" sz="2800" dirty="0" err="1"/>
              <a:t>rendelkezésreállás</a:t>
            </a:r>
            <a:endParaRPr lang="hu-HU" sz="2800" dirty="0"/>
          </a:p>
        </p:txBody>
      </p:sp>
    </p:spTree>
    <p:extLst>
      <p:ext uri="{BB962C8B-B14F-4D97-AF65-F5344CB8AC3E}">
        <p14:creationId xmlns:p14="http://schemas.microsoft.com/office/powerpoint/2010/main" val="17720728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333F845-BD47-4C28-B7F1-74C182247DD4}"/>
              </a:ext>
            </a:extLst>
          </p:cNvPr>
          <p:cNvSpPr>
            <a:spLocks noGrp="1"/>
          </p:cNvSpPr>
          <p:nvPr>
            <p:ph type="title" idx="4294967295"/>
          </p:nvPr>
        </p:nvSpPr>
        <p:spPr/>
        <p:txBody>
          <a:bodyPr/>
          <a:lstStyle/>
          <a:p>
            <a:r>
              <a:rPr lang="hu-HU" dirty="0"/>
              <a:t>Mire van szükség? Big Data?...</a:t>
            </a:r>
          </a:p>
        </p:txBody>
      </p:sp>
      <p:sp>
        <p:nvSpPr>
          <p:cNvPr id="4" name="Téglalap 3">
            <a:extLst>
              <a:ext uri="{FF2B5EF4-FFF2-40B4-BE49-F238E27FC236}">
                <a16:creationId xmlns:a16="http://schemas.microsoft.com/office/drawing/2014/main" id="{BF74586E-6DB6-4FF6-BFA5-935E20FD7CA5}"/>
              </a:ext>
            </a:extLst>
          </p:cNvPr>
          <p:cNvSpPr/>
          <p:nvPr/>
        </p:nvSpPr>
        <p:spPr>
          <a:xfrm>
            <a:off x="274320" y="1331843"/>
            <a:ext cx="11888787" cy="4401205"/>
          </a:xfrm>
          <a:prstGeom prst="rect">
            <a:avLst/>
          </a:prstGeom>
        </p:spPr>
        <p:txBody>
          <a:bodyPr wrap="square">
            <a:spAutoFit/>
          </a:bodyPr>
          <a:lstStyle/>
          <a:p>
            <a:pPr marL="457200" indent="-457200">
              <a:buFont typeface="Courier New" panose="02070309020205020404" pitchFamily="49" charset="0"/>
              <a:buChar char="o"/>
            </a:pPr>
            <a:r>
              <a:rPr lang="hu-HU" sz="2800" dirty="0"/>
              <a:t>Mennyiség: a felhasználók már nem akarnak törölni semmit, de legyen mindig elég hely</a:t>
            </a:r>
          </a:p>
          <a:p>
            <a:pPr marL="457200" indent="-457200">
              <a:buFont typeface="Courier New" panose="02070309020205020404" pitchFamily="49" charset="0"/>
              <a:buChar char="o"/>
            </a:pPr>
            <a:r>
              <a:rPr lang="hu-HU" sz="2800" dirty="0"/>
              <a:t>Mindig legyen elérhető!</a:t>
            </a:r>
          </a:p>
          <a:p>
            <a:pPr marL="457200" indent="-457200">
              <a:buFont typeface="Courier New" panose="02070309020205020404" pitchFamily="49" charset="0"/>
              <a:buChar char="o"/>
            </a:pPr>
            <a:r>
              <a:rPr lang="hu-HU" sz="2800" dirty="0"/>
              <a:t>Mindig legyen elegendő sebességű (tüsketerheléssel együtt)</a:t>
            </a:r>
          </a:p>
          <a:p>
            <a:pPr marL="457200" indent="-457200">
              <a:buFont typeface="Courier New" panose="02070309020205020404" pitchFamily="49" charset="0"/>
              <a:buChar char="o"/>
            </a:pPr>
            <a:r>
              <a:rPr lang="hu-HU" sz="2800" dirty="0"/>
              <a:t>Mindig legyen kereshető (???)</a:t>
            </a:r>
          </a:p>
          <a:p>
            <a:pPr marL="457200" indent="-457200">
              <a:buFont typeface="Courier New" panose="02070309020205020404" pitchFamily="49" charset="0"/>
              <a:buChar char="o"/>
            </a:pPr>
            <a:r>
              <a:rPr lang="hu-HU" sz="2800" dirty="0"/>
              <a:t>Online és offline? </a:t>
            </a:r>
            <a:r>
              <a:rPr lang="hu-HU" sz="2800" dirty="0" err="1"/>
              <a:t>Onpremise</a:t>
            </a:r>
            <a:r>
              <a:rPr lang="hu-HU" sz="2800" dirty="0"/>
              <a:t> vagy bárhonnan?</a:t>
            </a:r>
          </a:p>
          <a:p>
            <a:pPr marL="457200" indent="-457200">
              <a:buFont typeface="Courier New" panose="02070309020205020404" pitchFamily="49" charset="0"/>
              <a:buChar char="o"/>
            </a:pPr>
            <a:r>
              <a:rPr lang="hu-HU" sz="2800" dirty="0"/>
              <a:t>Személyes adat, vagy adatközpont (általános célra)?</a:t>
            </a:r>
          </a:p>
          <a:p>
            <a:pPr marL="457200" indent="-457200">
              <a:buFont typeface="Courier New" panose="02070309020205020404" pitchFamily="49" charset="0"/>
              <a:buChar char="o"/>
            </a:pPr>
            <a:r>
              <a:rPr lang="hu-HU" sz="2800" dirty="0"/>
              <a:t>Milyen </a:t>
            </a:r>
            <a:r>
              <a:rPr lang="hu-HU" sz="2800" dirty="0" err="1"/>
              <a:t>workload</a:t>
            </a:r>
            <a:r>
              <a:rPr lang="hu-HU" sz="2800" dirty="0"/>
              <a:t>? VM vagy Alkalmazáskiszolgáló (pl. SQL)?</a:t>
            </a:r>
          </a:p>
          <a:p>
            <a:pPr marL="457200" indent="-457200">
              <a:buFont typeface="Courier New" panose="02070309020205020404" pitchFamily="49" charset="0"/>
              <a:buChar char="o"/>
            </a:pPr>
            <a:endParaRPr lang="hu-HU" sz="2800" dirty="0"/>
          </a:p>
          <a:p>
            <a:pPr marL="457200" indent="-457200">
              <a:buFont typeface="Courier New" panose="02070309020205020404" pitchFamily="49" charset="0"/>
              <a:buChar char="o"/>
            </a:pPr>
            <a:r>
              <a:rPr lang="hu-HU" sz="2800" dirty="0"/>
              <a:t>Tanulság: A RAID tömb egyiket sem oldja meg önmagában.</a:t>
            </a:r>
          </a:p>
        </p:txBody>
      </p:sp>
    </p:spTree>
    <p:extLst>
      <p:ext uri="{BB962C8B-B14F-4D97-AF65-F5344CB8AC3E}">
        <p14:creationId xmlns:p14="http://schemas.microsoft.com/office/powerpoint/2010/main" val="44523706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 Labor intensive"/>
          <p:cNvSpPr>
            <a:spLocks noChangeAspect="1"/>
          </p:cNvSpPr>
          <p:nvPr/>
        </p:nvSpPr>
        <p:spPr bwMode="auto">
          <a:xfrm>
            <a:off x="2441502" y="2781909"/>
            <a:ext cx="1005697" cy="1005697"/>
          </a:xfrm>
          <a:prstGeom prst="ellipse">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800" kern="0">
              <a:gradFill>
                <a:gsLst>
                  <a:gs pos="5439">
                    <a:srgbClr val="F8F8F8"/>
                  </a:gs>
                  <a:gs pos="10000">
                    <a:srgbClr val="F8F8F8"/>
                  </a:gs>
                </a:gsLst>
                <a:lin ang="5400000" scaled="0"/>
              </a:gradFill>
            </a:endParaRPr>
          </a:p>
        </p:txBody>
      </p:sp>
      <p:sp>
        <p:nvSpPr>
          <p:cNvPr id="30" name="3 - B2B"/>
          <p:cNvSpPr>
            <a:spLocks noChangeAspect="1"/>
          </p:cNvSpPr>
          <p:nvPr/>
        </p:nvSpPr>
        <p:spPr bwMode="auto">
          <a:xfrm>
            <a:off x="4624143" y="2781909"/>
            <a:ext cx="1005697" cy="1005697"/>
          </a:xfrm>
          <a:prstGeom prst="ellipse">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800" kern="0">
              <a:gradFill>
                <a:gsLst>
                  <a:gs pos="5439">
                    <a:srgbClr val="F8F8F8"/>
                  </a:gs>
                  <a:gs pos="10000">
                    <a:srgbClr val="F8F8F8"/>
                  </a:gs>
                </a:gsLst>
                <a:lin ang="5400000" scaled="0"/>
              </a:gradFill>
            </a:endParaRPr>
          </a:p>
        </p:txBody>
      </p:sp>
      <p:sp>
        <p:nvSpPr>
          <p:cNvPr id="31" name="4 - Services"/>
          <p:cNvSpPr>
            <a:spLocks noChangeAspect="1"/>
          </p:cNvSpPr>
          <p:nvPr/>
        </p:nvSpPr>
        <p:spPr bwMode="auto">
          <a:xfrm>
            <a:off x="6806783" y="2781909"/>
            <a:ext cx="1005697" cy="1005697"/>
          </a:xfrm>
          <a:prstGeom prst="ellipse">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800" kern="0">
              <a:gradFill>
                <a:gsLst>
                  <a:gs pos="5439">
                    <a:srgbClr val="F8F8F8"/>
                  </a:gs>
                  <a:gs pos="10000">
                    <a:srgbClr val="F8F8F8"/>
                  </a:gs>
                </a:gsLst>
                <a:lin ang="5400000" scaled="0"/>
              </a:gradFill>
            </a:endParaRPr>
          </a:p>
        </p:txBody>
      </p:sp>
      <p:sp>
        <p:nvSpPr>
          <p:cNvPr id="32" name="5 - Capital intensive"/>
          <p:cNvSpPr>
            <a:spLocks noChangeAspect="1"/>
          </p:cNvSpPr>
          <p:nvPr/>
        </p:nvSpPr>
        <p:spPr bwMode="auto">
          <a:xfrm>
            <a:off x="8989421" y="2781909"/>
            <a:ext cx="1005697" cy="1005697"/>
          </a:xfrm>
          <a:prstGeom prst="ellipse">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800" kern="0">
              <a:gradFill>
                <a:gsLst>
                  <a:gs pos="5439">
                    <a:srgbClr val="F8F8F8"/>
                  </a:gs>
                  <a:gs pos="10000">
                    <a:srgbClr val="F8F8F8"/>
                  </a:gs>
                </a:gsLst>
                <a:lin ang="5400000" scaled="0"/>
              </a:gradFill>
            </a:endParaRPr>
          </a:p>
        </p:txBody>
      </p:sp>
      <p:sp>
        <p:nvSpPr>
          <p:cNvPr id="34" name="Digital Transformation"/>
          <p:cNvSpPr txBox="1">
            <a:spLocks/>
          </p:cNvSpPr>
          <p:nvPr/>
        </p:nvSpPr>
        <p:spPr>
          <a:xfrm>
            <a:off x="3021920" y="994487"/>
            <a:ext cx="6392637" cy="917314"/>
          </a:xfrm>
          <a:prstGeom prst="rect">
            <a:avLst/>
          </a:prstGeom>
        </p:spPr>
        <p:txBody>
          <a:bodyPr vert="horz" wrap="square" lIns="146262" tIns="91414" rIns="146262" bIns="91414"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defTabSz="932384"/>
            <a:r>
              <a:rPr lang="en-US" sz="4798" spc="0">
                <a:gradFill>
                  <a:gsLst>
                    <a:gs pos="4103">
                      <a:schemeClr val="tx1"/>
                    </a:gs>
                    <a:gs pos="18974">
                      <a:schemeClr val="tx1"/>
                    </a:gs>
                  </a:gsLst>
                  <a:lin ang="5400000" scaled="1"/>
                </a:gradFill>
              </a:rPr>
              <a:t>Digital Transformation</a:t>
            </a:r>
          </a:p>
        </p:txBody>
      </p:sp>
      <p:grpSp>
        <p:nvGrpSpPr>
          <p:cNvPr id="35" name="circle2"/>
          <p:cNvGrpSpPr/>
          <p:nvPr/>
        </p:nvGrpSpPr>
        <p:grpSpPr>
          <a:xfrm>
            <a:off x="4624144" y="2781910"/>
            <a:ext cx="1005554" cy="1005554"/>
            <a:chOff x="4623689" y="2814817"/>
            <a:chExt cx="1005840" cy="1005840"/>
          </a:xfrm>
          <a:solidFill>
            <a:srgbClr val="002060"/>
          </a:solidFill>
        </p:grpSpPr>
        <p:sp>
          <p:nvSpPr>
            <p:cNvPr id="36" name="Oval 35"/>
            <p:cNvSpPr/>
            <p:nvPr/>
          </p:nvSpPr>
          <p:spPr bwMode="auto">
            <a:xfrm>
              <a:off x="4623689" y="2814817"/>
              <a:ext cx="1005840" cy="1005840"/>
            </a:xfrm>
            <a:prstGeom prst="ellipse">
              <a:avLst/>
            </a:prstGeom>
            <a:grpFill/>
            <a:ln w="12700" cap="flat" cmpd="sng" algn="ctr">
              <a:solidFill>
                <a:schemeClr val="tx1"/>
              </a:solidFill>
              <a:prstDash val="solid"/>
              <a:miter lim="800000"/>
            </a:ln>
            <a:effectLst/>
          </p:spPr>
          <p:txBody>
            <a:bodyPr rot="0" spcFirstLastPara="0" vertOverflow="overflow" horzOverflow="overflow" vert="horz" wrap="square" lIns="219354" tIns="175483" rIns="219354" bIns="175483" numCol="1" spcCol="0" rtlCol="0" fromWordArt="0" anchor="t" anchorCtr="0" forceAA="0" compatLnSpc="1">
              <a:prstTxWarp prst="textNoShape">
                <a:avLst/>
              </a:prstTxWarp>
              <a:noAutofit/>
            </a:bodyPr>
            <a:lstStyle/>
            <a:p>
              <a:pPr algn="ctr" defTabSz="1118323" fontAlgn="base">
                <a:lnSpc>
                  <a:spcPct val="90000"/>
                </a:lnSpc>
                <a:spcBef>
                  <a:spcPct val="0"/>
                </a:spcBef>
                <a:spcAft>
                  <a:spcPct val="0"/>
                </a:spcAft>
              </a:pPr>
              <a:endParaRPr lang="en-US" sz="2878" kern="0">
                <a:gradFill>
                  <a:gsLst>
                    <a:gs pos="0">
                      <a:srgbClr val="FFFFFF"/>
                    </a:gs>
                    <a:gs pos="100000">
                      <a:srgbClr val="FFFFFF"/>
                    </a:gs>
                  </a:gsLst>
                  <a:lin ang="5400000" scaled="0"/>
                </a:gradFill>
                <a:ea typeface="Segoe UI" pitchFamily="34" charset="0"/>
                <a:cs typeface="Segoe UI" pitchFamily="34" charset="0"/>
              </a:endParaRPr>
            </a:p>
          </p:txBody>
        </p:sp>
        <p:grpSp>
          <p:nvGrpSpPr>
            <p:cNvPr id="37" name="Group 36"/>
            <p:cNvGrpSpPr/>
            <p:nvPr/>
          </p:nvGrpSpPr>
          <p:grpSpPr>
            <a:xfrm>
              <a:off x="4973053" y="3099938"/>
              <a:ext cx="307111" cy="435598"/>
              <a:chOff x="6141433" y="2184400"/>
              <a:chExt cx="1838910" cy="2608262"/>
            </a:xfrm>
            <a:grpFill/>
          </p:grpSpPr>
          <p:sp>
            <p:nvSpPr>
              <p:cNvPr id="38" name="Freeform 95"/>
              <p:cNvSpPr/>
              <p:nvPr/>
            </p:nvSpPr>
            <p:spPr bwMode="auto">
              <a:xfrm>
                <a:off x="7107219" y="2184400"/>
                <a:ext cx="873124" cy="2608262"/>
              </a:xfrm>
              <a:custGeom>
                <a:avLst/>
                <a:gdLst>
                  <a:gd name="connsiteX0" fmla="*/ 436562 w 873124"/>
                  <a:gd name="connsiteY0" fmla="*/ 0 h 2608262"/>
                  <a:gd name="connsiteX1" fmla="*/ 873124 w 873124"/>
                  <a:gd name="connsiteY1" fmla="*/ 436562 h 2608262"/>
                  <a:gd name="connsiteX2" fmla="*/ 680648 w 873124"/>
                  <a:gd name="connsiteY2" fmla="*/ 798566 h 2608262"/>
                  <a:gd name="connsiteX3" fmla="*/ 627062 w 873124"/>
                  <a:gd name="connsiteY3" fmla="*/ 827652 h 2608262"/>
                  <a:gd name="connsiteX4" fmla="*/ 627062 w 873124"/>
                  <a:gd name="connsiteY4" fmla="*/ 2417762 h 2608262"/>
                  <a:gd name="connsiteX5" fmla="*/ 436562 w 873124"/>
                  <a:gd name="connsiteY5" fmla="*/ 2608262 h 2608262"/>
                  <a:gd name="connsiteX6" fmla="*/ 246062 w 873124"/>
                  <a:gd name="connsiteY6" fmla="*/ 2417762 h 2608262"/>
                  <a:gd name="connsiteX7" fmla="*/ 246062 w 873124"/>
                  <a:gd name="connsiteY7" fmla="*/ 827652 h 2608262"/>
                  <a:gd name="connsiteX8" fmla="*/ 192476 w 873124"/>
                  <a:gd name="connsiteY8" fmla="*/ 798566 h 2608262"/>
                  <a:gd name="connsiteX9" fmla="*/ 0 w 873124"/>
                  <a:gd name="connsiteY9" fmla="*/ 436562 h 2608262"/>
                  <a:gd name="connsiteX10" fmla="*/ 436562 w 873124"/>
                  <a:gd name="connsiteY10" fmla="*/ 0 h 260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124" h="2608262">
                    <a:moveTo>
                      <a:pt x="436562" y="0"/>
                    </a:moveTo>
                    <a:cubicBezTo>
                      <a:pt x="677669" y="0"/>
                      <a:pt x="873124" y="195455"/>
                      <a:pt x="873124" y="436562"/>
                    </a:cubicBezTo>
                    <a:cubicBezTo>
                      <a:pt x="873124" y="587254"/>
                      <a:pt x="796775" y="720113"/>
                      <a:pt x="680648" y="798566"/>
                    </a:cubicBezTo>
                    <a:lnTo>
                      <a:pt x="627062" y="827652"/>
                    </a:lnTo>
                    <a:lnTo>
                      <a:pt x="627062" y="2417762"/>
                    </a:lnTo>
                    <a:cubicBezTo>
                      <a:pt x="627062" y="2522972"/>
                      <a:pt x="541772" y="2608262"/>
                      <a:pt x="436562" y="2608262"/>
                    </a:cubicBezTo>
                    <a:cubicBezTo>
                      <a:pt x="331352" y="2608262"/>
                      <a:pt x="246062" y="2522972"/>
                      <a:pt x="246062" y="2417762"/>
                    </a:cubicBezTo>
                    <a:lnTo>
                      <a:pt x="246062" y="827652"/>
                    </a:lnTo>
                    <a:lnTo>
                      <a:pt x="192476" y="798566"/>
                    </a:lnTo>
                    <a:cubicBezTo>
                      <a:pt x="76349" y="720113"/>
                      <a:pt x="0" y="587254"/>
                      <a:pt x="0" y="436562"/>
                    </a:cubicBezTo>
                    <a:cubicBezTo>
                      <a:pt x="0" y="195455"/>
                      <a:pt x="195455" y="0"/>
                      <a:pt x="436562" y="0"/>
                    </a:cubicBezTo>
                    <a:close/>
                  </a:path>
                </a:pathLst>
              </a:custGeom>
              <a:grpFill/>
              <a:ln w="19050">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39" name="Freeform 96"/>
              <p:cNvSpPr/>
              <p:nvPr/>
            </p:nvSpPr>
            <p:spPr bwMode="auto">
              <a:xfrm rot="10800000">
                <a:off x="6141433" y="3573462"/>
                <a:ext cx="381000" cy="1219200"/>
              </a:xfrm>
              <a:custGeom>
                <a:avLst/>
                <a:gdLst>
                  <a:gd name="connsiteX0" fmla="*/ 381000 w 381000"/>
                  <a:gd name="connsiteY0" fmla="*/ 1219200 h 1219200"/>
                  <a:gd name="connsiteX1" fmla="*/ 190500 w 381000"/>
                  <a:gd name="connsiteY1" fmla="*/ 1219200 h 1219200"/>
                  <a:gd name="connsiteX2" fmla="*/ 0 w 381000"/>
                  <a:gd name="connsiteY2" fmla="*/ 1219200 h 1219200"/>
                  <a:gd name="connsiteX3" fmla="*/ 0 w 381000"/>
                  <a:gd name="connsiteY3" fmla="*/ 1028700 h 1219200"/>
                  <a:gd name="connsiteX4" fmla="*/ 0 w 381000"/>
                  <a:gd name="connsiteY4" fmla="*/ 533400 h 1219200"/>
                  <a:gd name="connsiteX5" fmla="*/ 0 w 381000"/>
                  <a:gd name="connsiteY5" fmla="*/ 190500 h 1219200"/>
                  <a:gd name="connsiteX6" fmla="*/ 190500 w 381000"/>
                  <a:gd name="connsiteY6" fmla="*/ 0 h 1219200"/>
                  <a:gd name="connsiteX7" fmla="*/ 381000 w 381000"/>
                  <a:gd name="connsiteY7" fmla="*/ 190500 h 1219200"/>
                  <a:gd name="connsiteX8" fmla="*/ 381000 w 381000"/>
                  <a:gd name="connsiteY8" fmla="*/ 533400 h 1219200"/>
                  <a:gd name="connsiteX9" fmla="*/ 381000 w 381000"/>
                  <a:gd name="connsiteY9" fmla="*/ 10287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0" h="1219200">
                    <a:moveTo>
                      <a:pt x="381000" y="1219200"/>
                    </a:moveTo>
                    <a:lnTo>
                      <a:pt x="190500" y="1219200"/>
                    </a:lnTo>
                    <a:lnTo>
                      <a:pt x="0" y="1219200"/>
                    </a:lnTo>
                    <a:lnTo>
                      <a:pt x="0" y="1028700"/>
                    </a:lnTo>
                    <a:lnTo>
                      <a:pt x="0" y="533400"/>
                    </a:lnTo>
                    <a:lnTo>
                      <a:pt x="0" y="190500"/>
                    </a:lnTo>
                    <a:cubicBezTo>
                      <a:pt x="0" y="85290"/>
                      <a:pt x="85290" y="0"/>
                      <a:pt x="190500" y="0"/>
                    </a:cubicBezTo>
                    <a:cubicBezTo>
                      <a:pt x="295710" y="0"/>
                      <a:pt x="381000" y="85290"/>
                      <a:pt x="381000" y="190500"/>
                    </a:cubicBezTo>
                    <a:lnTo>
                      <a:pt x="381000" y="533400"/>
                    </a:lnTo>
                    <a:lnTo>
                      <a:pt x="381000" y="1028700"/>
                    </a:lnTo>
                    <a:close/>
                  </a:path>
                </a:pathLst>
              </a:custGeom>
              <a:grpFill/>
              <a:ln w="19050">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40" name="Pentagon 97"/>
              <p:cNvSpPr/>
              <p:nvPr/>
            </p:nvSpPr>
            <p:spPr bwMode="auto">
              <a:xfrm rot="5400000">
                <a:off x="6083488" y="2251077"/>
                <a:ext cx="496889" cy="363539"/>
              </a:xfrm>
              <a:prstGeom prst="homePlate">
                <a:avLst/>
              </a:prstGeom>
              <a:grpFill/>
              <a:ln w="19050">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cxnSp>
            <p:nvCxnSpPr>
              <p:cNvPr id="41" name="Straight Connector 40"/>
              <p:cNvCxnSpPr>
                <a:stCxn id="40" idx="3"/>
                <a:endCxn id="39" idx="1"/>
              </p:cNvCxnSpPr>
              <p:nvPr/>
            </p:nvCxnSpPr>
            <p:spPr>
              <a:xfrm>
                <a:off x="6331932" y="2681291"/>
                <a:ext cx="1" cy="892171"/>
              </a:xfrm>
              <a:prstGeom prst="line">
                <a:avLst/>
              </a:prstGeom>
              <a:grpFill/>
              <a:ln w="19050">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42" name="Straight Connector 41"/>
              <p:cNvCxnSpPr>
                <a:stCxn id="38" idx="0"/>
              </p:cNvCxnSpPr>
              <p:nvPr/>
            </p:nvCxnSpPr>
            <p:spPr>
              <a:xfrm>
                <a:off x="7543781" y="2184400"/>
                <a:ext cx="1" cy="418531"/>
              </a:xfrm>
              <a:prstGeom prst="line">
                <a:avLst/>
              </a:prstGeom>
              <a:grpFill/>
              <a:ln w="19050">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grpSp>
        <p:nvGrpSpPr>
          <p:cNvPr id="43" name="circle3"/>
          <p:cNvGrpSpPr/>
          <p:nvPr/>
        </p:nvGrpSpPr>
        <p:grpSpPr>
          <a:xfrm>
            <a:off x="6806783" y="2781910"/>
            <a:ext cx="1005554" cy="1005554"/>
            <a:chOff x="6806949" y="2814817"/>
            <a:chExt cx="1005840" cy="1005840"/>
          </a:xfrm>
          <a:solidFill>
            <a:srgbClr val="002060"/>
          </a:solidFill>
        </p:grpSpPr>
        <p:sp>
          <p:nvSpPr>
            <p:cNvPr id="44" name="Oval 43"/>
            <p:cNvSpPr/>
            <p:nvPr/>
          </p:nvSpPr>
          <p:spPr bwMode="auto">
            <a:xfrm>
              <a:off x="6806949" y="2814817"/>
              <a:ext cx="1005840" cy="1005840"/>
            </a:xfrm>
            <a:prstGeom prst="ellipse">
              <a:avLst/>
            </a:prstGeom>
            <a:grpFill/>
            <a:ln w="12700" cap="flat" cmpd="sng" algn="ctr">
              <a:solidFill>
                <a:schemeClr val="tx1"/>
              </a:solidFill>
              <a:prstDash val="solid"/>
              <a:miter lim="800000"/>
            </a:ln>
            <a:effectLst/>
          </p:spPr>
          <p:txBody>
            <a:bodyPr rot="0" spcFirstLastPara="0" vertOverflow="overflow" horzOverflow="overflow" vert="horz" wrap="square" lIns="219354" tIns="175483" rIns="219354" bIns="175483" numCol="1" spcCol="0" rtlCol="0" fromWordArt="0" anchor="t" anchorCtr="0" forceAA="0" compatLnSpc="1">
              <a:prstTxWarp prst="textNoShape">
                <a:avLst/>
              </a:prstTxWarp>
              <a:noAutofit/>
            </a:bodyPr>
            <a:lstStyle/>
            <a:p>
              <a:pPr algn="ctr" defTabSz="1118323" fontAlgn="base">
                <a:lnSpc>
                  <a:spcPct val="90000"/>
                </a:lnSpc>
                <a:spcBef>
                  <a:spcPct val="0"/>
                </a:spcBef>
                <a:spcAft>
                  <a:spcPct val="0"/>
                </a:spcAft>
              </a:pPr>
              <a:endParaRPr lang="en-US" sz="2878" kern="0">
                <a:gradFill>
                  <a:gsLst>
                    <a:gs pos="0">
                      <a:srgbClr val="FFFFFF"/>
                    </a:gs>
                    <a:gs pos="100000">
                      <a:srgbClr val="FFFFFF"/>
                    </a:gs>
                  </a:gsLst>
                  <a:lin ang="5400000" scaled="0"/>
                </a:gradFill>
                <a:ea typeface="Segoe UI" pitchFamily="34" charset="0"/>
                <a:cs typeface="Segoe UI" pitchFamily="34" charset="0"/>
              </a:endParaRPr>
            </a:p>
          </p:txBody>
        </p:sp>
        <p:pic>
          <p:nvPicPr>
            <p:cNvPr id="45" name="Picture 44"/>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046086" y="3053954"/>
              <a:ext cx="527566" cy="527566"/>
            </a:xfrm>
            <a:prstGeom prst="rect">
              <a:avLst/>
            </a:prstGeom>
            <a:grpFill/>
          </p:spPr>
        </p:pic>
      </p:grpSp>
      <p:sp>
        <p:nvSpPr>
          <p:cNvPr id="57" name="transform"/>
          <p:cNvSpPr/>
          <p:nvPr/>
        </p:nvSpPr>
        <p:spPr bwMode="auto">
          <a:xfrm>
            <a:off x="8620317" y="4167133"/>
            <a:ext cx="2909074" cy="1464932"/>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ctr" anchorCtr="0" forceAA="0" compatLnSpc="1">
            <a:prstTxWarp prst="textNoShape">
              <a:avLst/>
            </a:prstTxWarp>
            <a:spAutoFit/>
          </a:bodyPr>
          <a:lstStyle/>
          <a:p>
            <a:pPr algn="ctr" defTabSz="932114" fontAlgn="base">
              <a:lnSpc>
                <a:spcPct val="95000"/>
              </a:lnSpc>
              <a:spcBef>
                <a:spcPct val="0"/>
              </a:spcBef>
              <a:spcAft>
                <a:spcPct val="0"/>
              </a:spcAft>
              <a:defRPr/>
            </a:pPr>
            <a:r>
              <a:rPr lang="en-US" sz="4000" kern="0" spc="50" dirty="0">
                <a:gradFill>
                  <a:gsLst>
                    <a:gs pos="0">
                      <a:schemeClr val="tx1"/>
                    </a:gs>
                    <a:gs pos="100000">
                      <a:schemeClr val="tx1"/>
                    </a:gs>
                  </a:gsLst>
                  <a:lin ang="5400000" scaled="1"/>
                </a:gradFill>
                <a:latin typeface="Segoe UI Light"/>
                <a:cs typeface="Segoe UI" panose="020B0502040204020203" pitchFamily="34" charset="0"/>
              </a:rPr>
              <a:t>Transform products</a:t>
            </a:r>
          </a:p>
        </p:txBody>
      </p:sp>
      <p:sp>
        <p:nvSpPr>
          <p:cNvPr id="58" name="engage"/>
          <p:cNvSpPr/>
          <p:nvPr/>
        </p:nvSpPr>
        <p:spPr bwMode="auto">
          <a:xfrm>
            <a:off x="1847310" y="4023479"/>
            <a:ext cx="2193938" cy="101098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ctr" anchorCtr="0" forceAA="0" compatLnSpc="1">
            <a:prstTxWarp prst="textNoShape">
              <a:avLst/>
            </a:prstTxWarp>
            <a:spAutoFit/>
          </a:bodyPr>
          <a:lstStyle/>
          <a:p>
            <a:pPr algn="ctr" defTabSz="932114" fontAlgn="base">
              <a:lnSpc>
                <a:spcPct val="95000"/>
              </a:lnSpc>
              <a:spcBef>
                <a:spcPct val="0"/>
              </a:spcBef>
              <a:spcAft>
                <a:spcPct val="0"/>
              </a:spcAft>
              <a:defRPr/>
            </a:pPr>
            <a:r>
              <a:rPr lang="en-US" sz="2400" kern="0" spc="50">
                <a:gradFill>
                  <a:gsLst>
                    <a:gs pos="0">
                      <a:schemeClr val="tx1"/>
                    </a:gs>
                    <a:gs pos="100000">
                      <a:schemeClr val="tx1"/>
                    </a:gs>
                  </a:gsLst>
                  <a:lin ang="5400000" scaled="1"/>
                </a:gradFill>
                <a:latin typeface="Segoe UI Light"/>
                <a:cs typeface="Segoe UI" panose="020B0502040204020203" pitchFamily="34" charset="0"/>
              </a:rPr>
              <a:t>Engage customers</a:t>
            </a:r>
          </a:p>
        </p:txBody>
      </p:sp>
      <p:sp>
        <p:nvSpPr>
          <p:cNvPr id="59" name="optimize"/>
          <p:cNvSpPr/>
          <p:nvPr/>
        </p:nvSpPr>
        <p:spPr bwMode="auto">
          <a:xfrm>
            <a:off x="6210248" y="4023479"/>
            <a:ext cx="2193938" cy="101098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ctr" anchorCtr="0" forceAA="0" compatLnSpc="1">
            <a:prstTxWarp prst="textNoShape">
              <a:avLst/>
            </a:prstTxWarp>
            <a:spAutoFit/>
          </a:bodyPr>
          <a:lstStyle/>
          <a:p>
            <a:pPr algn="ctr" defTabSz="932114" fontAlgn="base">
              <a:lnSpc>
                <a:spcPct val="95000"/>
              </a:lnSpc>
              <a:spcBef>
                <a:spcPct val="0"/>
              </a:spcBef>
              <a:spcAft>
                <a:spcPct val="0"/>
              </a:spcAft>
              <a:defRPr/>
            </a:pPr>
            <a:r>
              <a:rPr lang="en-US" sz="2400" kern="0" spc="50">
                <a:gradFill>
                  <a:gsLst>
                    <a:gs pos="0">
                      <a:schemeClr val="tx1"/>
                    </a:gs>
                    <a:gs pos="100000">
                      <a:schemeClr val="tx1"/>
                    </a:gs>
                  </a:gsLst>
                  <a:lin ang="5400000" scaled="1"/>
                </a:gradFill>
                <a:latin typeface="Segoe UI Light"/>
                <a:cs typeface="Segoe UI" panose="020B0502040204020203" pitchFamily="34" charset="0"/>
              </a:rPr>
              <a:t>Optimize operations</a:t>
            </a:r>
          </a:p>
        </p:txBody>
      </p:sp>
      <p:sp>
        <p:nvSpPr>
          <p:cNvPr id="60" name="empower"/>
          <p:cNvSpPr/>
          <p:nvPr/>
        </p:nvSpPr>
        <p:spPr bwMode="auto">
          <a:xfrm>
            <a:off x="4028779" y="4023479"/>
            <a:ext cx="2193938" cy="101098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ctr" anchorCtr="0" forceAA="0" compatLnSpc="1">
            <a:prstTxWarp prst="textNoShape">
              <a:avLst/>
            </a:prstTxWarp>
            <a:spAutoFit/>
          </a:bodyPr>
          <a:lstStyle/>
          <a:p>
            <a:pPr algn="ctr" defTabSz="932114" fontAlgn="base">
              <a:lnSpc>
                <a:spcPct val="95000"/>
              </a:lnSpc>
              <a:spcBef>
                <a:spcPct val="0"/>
              </a:spcBef>
              <a:spcAft>
                <a:spcPct val="0"/>
              </a:spcAft>
              <a:defRPr/>
            </a:pPr>
            <a:r>
              <a:rPr lang="en-US" sz="2400" kern="0" spc="50">
                <a:gradFill>
                  <a:gsLst>
                    <a:gs pos="0">
                      <a:schemeClr val="tx1"/>
                    </a:gs>
                    <a:gs pos="100000">
                      <a:schemeClr val="tx1"/>
                    </a:gs>
                  </a:gsLst>
                  <a:lin ang="5400000" scaled="1"/>
                </a:gradFill>
                <a:latin typeface="Segoe UI Light"/>
                <a:cs typeface="Segoe UI" panose="020B0502040204020203" pitchFamily="34" charset="0"/>
              </a:rPr>
              <a:t>Empower employees</a:t>
            </a:r>
          </a:p>
        </p:txBody>
      </p:sp>
      <p:grpSp>
        <p:nvGrpSpPr>
          <p:cNvPr id="61" name="Group 60"/>
          <p:cNvGrpSpPr/>
          <p:nvPr/>
        </p:nvGrpSpPr>
        <p:grpSpPr>
          <a:xfrm>
            <a:off x="2441360" y="2781910"/>
            <a:ext cx="1005554" cy="1005554"/>
            <a:chOff x="2440429" y="2814817"/>
            <a:chExt cx="1005840" cy="1005840"/>
          </a:xfrm>
          <a:solidFill>
            <a:srgbClr val="002060"/>
          </a:solidFill>
        </p:grpSpPr>
        <p:sp>
          <p:nvSpPr>
            <p:cNvPr id="62" name="circle1"/>
            <p:cNvSpPr/>
            <p:nvPr/>
          </p:nvSpPr>
          <p:spPr bwMode="auto">
            <a:xfrm>
              <a:off x="2440429" y="2814817"/>
              <a:ext cx="1005840" cy="1005840"/>
            </a:xfrm>
            <a:prstGeom prst="ellipse">
              <a:avLst/>
            </a:prstGeom>
            <a:grpFill/>
            <a:ln w="12700" cap="flat" cmpd="sng" algn="ctr">
              <a:solidFill>
                <a:schemeClr val="tx1"/>
              </a:solidFill>
              <a:prstDash val="solid"/>
              <a:miter lim="800000"/>
            </a:ln>
            <a:effectLst/>
          </p:spPr>
          <p:txBody>
            <a:bodyPr rot="0" spcFirstLastPara="0" vertOverflow="overflow" horzOverflow="overflow" vert="horz" wrap="square" lIns="219354" tIns="175483" rIns="219354" bIns="175483" numCol="1" spcCol="0" rtlCol="0" fromWordArt="0" anchor="t" anchorCtr="0" forceAA="0" compatLnSpc="1">
              <a:prstTxWarp prst="textNoShape">
                <a:avLst/>
              </a:prstTxWarp>
              <a:noAutofit/>
            </a:bodyPr>
            <a:lstStyle/>
            <a:p>
              <a:pPr algn="ctr" defTabSz="1118323" fontAlgn="base">
                <a:lnSpc>
                  <a:spcPct val="90000"/>
                </a:lnSpc>
                <a:spcBef>
                  <a:spcPct val="0"/>
                </a:spcBef>
                <a:spcAft>
                  <a:spcPct val="0"/>
                </a:spcAft>
                <a:defRPr/>
              </a:pPr>
              <a:endParaRPr lang="en-US" sz="2878" kern="0">
                <a:gradFill>
                  <a:gsLst>
                    <a:gs pos="0">
                      <a:srgbClr val="FFFFFF"/>
                    </a:gs>
                    <a:gs pos="100000">
                      <a:srgbClr val="FFFFFF"/>
                    </a:gs>
                  </a:gsLst>
                  <a:lin ang="5400000" scaled="0"/>
                </a:gradFill>
                <a:ea typeface="Segoe UI" pitchFamily="34" charset="0"/>
                <a:cs typeface="Segoe UI" pitchFamily="34" charset="0"/>
              </a:endParaRPr>
            </a:p>
          </p:txBody>
        </p:sp>
        <p:grpSp>
          <p:nvGrpSpPr>
            <p:cNvPr id="63" name="Group 62"/>
            <p:cNvGrpSpPr/>
            <p:nvPr/>
          </p:nvGrpSpPr>
          <p:grpSpPr>
            <a:xfrm>
              <a:off x="2725582" y="3110997"/>
              <a:ext cx="435534" cy="413481"/>
              <a:chOff x="4356100" y="2398714"/>
              <a:chExt cx="2075497" cy="1970404"/>
            </a:xfrm>
            <a:grpFill/>
          </p:grpSpPr>
          <p:sp>
            <p:nvSpPr>
              <p:cNvPr id="64" name="Oval 5"/>
              <p:cNvSpPr>
                <a:spLocks noChangeArrowheads="1"/>
              </p:cNvSpPr>
              <p:nvPr/>
            </p:nvSpPr>
            <p:spPr bwMode="auto">
              <a:xfrm>
                <a:off x="5700077" y="2586038"/>
                <a:ext cx="640080" cy="640080"/>
              </a:xfrm>
              <a:prstGeom prst="ellipse">
                <a:avLst/>
              </a:prstGeom>
              <a:grpFill/>
              <a:ln w="19050">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4" tIns="45706" rIns="91414" bIns="45706" numCol="1" anchor="t" anchorCtr="0" compatLnSpc="1">
                <a:prstTxWarp prst="textNoShape">
                  <a:avLst/>
                </a:prstTxWarp>
              </a:bodyPr>
              <a:lstStyle/>
              <a:p>
                <a:pPr defTabSz="914049"/>
                <a:endParaRPr lang="en-US" kern="0">
                  <a:solidFill>
                    <a:sysClr val="windowText" lastClr="000000"/>
                  </a:solidFill>
                </a:endParaRPr>
              </a:p>
            </p:txBody>
          </p:sp>
          <p:sp>
            <p:nvSpPr>
              <p:cNvPr id="65" name="Freeform 6"/>
              <p:cNvSpPr>
                <a:spLocks/>
              </p:cNvSpPr>
              <p:nvPr/>
            </p:nvSpPr>
            <p:spPr bwMode="auto">
              <a:xfrm>
                <a:off x="5608637" y="3226118"/>
                <a:ext cx="822960" cy="411480"/>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8"/>
                      <a:pt x="31" y="0"/>
                      <a:pt x="20" y="0"/>
                    </a:cubicBezTo>
                    <a:cubicBezTo>
                      <a:pt x="9" y="0"/>
                      <a:pt x="0" y="8"/>
                      <a:pt x="0" y="20"/>
                    </a:cubicBezTo>
                  </a:path>
                </a:pathLst>
              </a:custGeom>
              <a:grpFill/>
              <a:ln w="19050">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4" tIns="45706" rIns="91414" bIns="45706" numCol="1" anchor="t" anchorCtr="0" compatLnSpc="1">
                <a:prstTxWarp prst="textNoShape">
                  <a:avLst/>
                </a:prstTxWarp>
              </a:bodyPr>
              <a:lstStyle/>
              <a:p>
                <a:pPr defTabSz="914049"/>
                <a:endParaRPr lang="en-US" kern="0">
                  <a:solidFill>
                    <a:sysClr val="windowText" lastClr="000000"/>
                  </a:solidFill>
                </a:endParaRPr>
              </a:p>
            </p:txBody>
          </p:sp>
          <p:sp>
            <p:nvSpPr>
              <p:cNvPr id="66" name="Oval 5"/>
              <p:cNvSpPr>
                <a:spLocks noChangeArrowheads="1"/>
              </p:cNvSpPr>
              <p:nvPr/>
            </p:nvSpPr>
            <p:spPr bwMode="auto">
              <a:xfrm>
                <a:off x="4968557" y="3317558"/>
                <a:ext cx="640080" cy="640080"/>
              </a:xfrm>
              <a:prstGeom prst="ellipse">
                <a:avLst/>
              </a:prstGeom>
              <a:grpFill/>
              <a:ln w="19050">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4" tIns="45706" rIns="91414" bIns="45706" numCol="1" anchor="t" anchorCtr="0" compatLnSpc="1">
                <a:prstTxWarp prst="textNoShape">
                  <a:avLst/>
                </a:prstTxWarp>
              </a:bodyPr>
              <a:lstStyle/>
              <a:p>
                <a:pPr defTabSz="914049"/>
                <a:endParaRPr lang="en-US" kern="0">
                  <a:solidFill>
                    <a:sysClr val="windowText" lastClr="000000"/>
                  </a:solidFill>
                </a:endParaRPr>
              </a:p>
            </p:txBody>
          </p:sp>
          <p:sp>
            <p:nvSpPr>
              <p:cNvPr id="67" name="Freeform 6"/>
              <p:cNvSpPr>
                <a:spLocks/>
              </p:cNvSpPr>
              <p:nvPr/>
            </p:nvSpPr>
            <p:spPr bwMode="auto">
              <a:xfrm>
                <a:off x="4877117" y="3957638"/>
                <a:ext cx="822960" cy="411480"/>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8"/>
                      <a:pt x="31" y="0"/>
                      <a:pt x="20" y="0"/>
                    </a:cubicBezTo>
                    <a:cubicBezTo>
                      <a:pt x="9" y="0"/>
                      <a:pt x="0" y="8"/>
                      <a:pt x="0" y="20"/>
                    </a:cubicBezTo>
                  </a:path>
                </a:pathLst>
              </a:custGeom>
              <a:grpFill/>
              <a:ln w="19050">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4" tIns="45706" rIns="91414" bIns="45706" numCol="1" anchor="t" anchorCtr="0" compatLnSpc="1">
                <a:prstTxWarp prst="textNoShape">
                  <a:avLst/>
                </a:prstTxWarp>
              </a:bodyPr>
              <a:lstStyle/>
              <a:p>
                <a:pPr defTabSz="914049"/>
                <a:endParaRPr lang="en-US" kern="0">
                  <a:solidFill>
                    <a:sysClr val="windowText" lastClr="000000"/>
                  </a:solidFill>
                </a:endParaRPr>
              </a:p>
            </p:txBody>
          </p:sp>
          <p:sp>
            <p:nvSpPr>
              <p:cNvPr id="68" name="Freeform 105"/>
              <p:cNvSpPr/>
              <p:nvPr/>
            </p:nvSpPr>
            <p:spPr bwMode="auto">
              <a:xfrm>
                <a:off x="4356100" y="2398714"/>
                <a:ext cx="1105377" cy="685800"/>
              </a:xfrm>
              <a:custGeom>
                <a:avLst/>
                <a:gdLst>
                  <a:gd name="connsiteX0" fmla="*/ 247649 w 1105377"/>
                  <a:gd name="connsiteY0" fmla="*/ 0 h 685800"/>
                  <a:gd name="connsiteX1" fmla="*/ 666751 w 1105377"/>
                  <a:gd name="connsiteY1" fmla="*/ 0 h 685800"/>
                  <a:gd name="connsiteX2" fmla="*/ 914400 w 1105377"/>
                  <a:gd name="connsiteY2" fmla="*/ 247649 h 685800"/>
                  <a:gd name="connsiteX3" fmla="*/ 914400 w 1105377"/>
                  <a:gd name="connsiteY3" fmla="*/ 336548 h 685800"/>
                  <a:gd name="connsiteX4" fmla="*/ 914400 w 1105377"/>
                  <a:gd name="connsiteY4" fmla="*/ 438151 h 685800"/>
                  <a:gd name="connsiteX5" fmla="*/ 914400 w 1105377"/>
                  <a:gd name="connsiteY5" fmla="*/ 494823 h 685800"/>
                  <a:gd name="connsiteX6" fmla="*/ 1105377 w 1105377"/>
                  <a:gd name="connsiteY6" fmla="*/ 685800 h 685800"/>
                  <a:gd name="connsiteX7" fmla="*/ 914400 w 1105377"/>
                  <a:gd name="connsiteY7" fmla="*/ 685800 h 685800"/>
                  <a:gd name="connsiteX8" fmla="*/ 693897 w 1105377"/>
                  <a:gd name="connsiteY8" fmla="*/ 685800 h 685800"/>
                  <a:gd name="connsiteX9" fmla="*/ 666751 w 1105377"/>
                  <a:gd name="connsiteY9" fmla="*/ 685800 h 685800"/>
                  <a:gd name="connsiteX10" fmla="*/ 457200 w 1105377"/>
                  <a:gd name="connsiteY10" fmla="*/ 685800 h 685800"/>
                  <a:gd name="connsiteX11" fmla="*/ 247649 w 1105377"/>
                  <a:gd name="connsiteY11" fmla="*/ 685800 h 685800"/>
                  <a:gd name="connsiteX12" fmla="*/ 0 w 1105377"/>
                  <a:gd name="connsiteY12" fmla="*/ 438151 h 685800"/>
                  <a:gd name="connsiteX13" fmla="*/ 0 w 1105377"/>
                  <a:gd name="connsiteY13" fmla="*/ 247649 h 685800"/>
                  <a:gd name="connsiteX14" fmla="*/ 247649 w 1105377"/>
                  <a:gd name="connsiteY14"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5377" h="685800">
                    <a:moveTo>
                      <a:pt x="247649" y="0"/>
                    </a:moveTo>
                    <a:lnTo>
                      <a:pt x="666751" y="0"/>
                    </a:lnTo>
                    <a:cubicBezTo>
                      <a:pt x="803524" y="0"/>
                      <a:pt x="914400" y="110876"/>
                      <a:pt x="914400" y="247649"/>
                    </a:cubicBezTo>
                    <a:lnTo>
                      <a:pt x="914400" y="336548"/>
                    </a:lnTo>
                    <a:lnTo>
                      <a:pt x="914400" y="438151"/>
                    </a:lnTo>
                    <a:lnTo>
                      <a:pt x="914400" y="494823"/>
                    </a:lnTo>
                    <a:lnTo>
                      <a:pt x="1105377" y="685800"/>
                    </a:lnTo>
                    <a:lnTo>
                      <a:pt x="914400" y="685800"/>
                    </a:lnTo>
                    <a:lnTo>
                      <a:pt x="693897" y="685800"/>
                    </a:lnTo>
                    <a:lnTo>
                      <a:pt x="666751" y="685800"/>
                    </a:lnTo>
                    <a:lnTo>
                      <a:pt x="457200" y="685800"/>
                    </a:lnTo>
                    <a:lnTo>
                      <a:pt x="247649" y="685800"/>
                    </a:lnTo>
                    <a:cubicBezTo>
                      <a:pt x="110876" y="685800"/>
                      <a:pt x="0" y="574924"/>
                      <a:pt x="0" y="438151"/>
                    </a:cubicBezTo>
                    <a:lnTo>
                      <a:pt x="0" y="247649"/>
                    </a:lnTo>
                    <a:cubicBezTo>
                      <a:pt x="0" y="110876"/>
                      <a:pt x="110876" y="0"/>
                      <a:pt x="247649" y="0"/>
                    </a:cubicBezTo>
                    <a:close/>
                  </a:path>
                </a:pathLst>
              </a:custGeom>
              <a:grpFill/>
              <a:ln w="19050">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4" tIns="45706" rIns="91414" bIns="45706" numCol="1" anchor="t" anchorCtr="0" compatLnSpc="1">
                <a:prstTxWarp prst="textNoShape">
                  <a:avLst/>
                </a:prstTxWarp>
              </a:bodyPr>
              <a:lstStyle/>
              <a:p>
                <a:pPr defTabSz="914049"/>
                <a:endParaRPr lang="en-US" kern="0">
                  <a:solidFill>
                    <a:schemeClr val="tx1"/>
                  </a:solidFill>
                </a:endParaRPr>
              </a:p>
            </p:txBody>
          </p:sp>
        </p:grpSp>
      </p:grpSp>
      <p:grpSp>
        <p:nvGrpSpPr>
          <p:cNvPr id="4" name="Group 3"/>
          <p:cNvGrpSpPr/>
          <p:nvPr/>
        </p:nvGrpSpPr>
        <p:grpSpPr>
          <a:xfrm>
            <a:off x="8989420" y="1669774"/>
            <a:ext cx="2092709" cy="2117690"/>
            <a:chOff x="8989421" y="2781910"/>
            <a:chExt cx="1005554" cy="1005554"/>
          </a:xfrm>
        </p:grpSpPr>
        <p:sp>
          <p:nvSpPr>
            <p:cNvPr id="84" name="Oval 83"/>
            <p:cNvSpPr/>
            <p:nvPr/>
          </p:nvSpPr>
          <p:spPr bwMode="auto">
            <a:xfrm>
              <a:off x="8989421" y="2781910"/>
              <a:ext cx="1005554" cy="1005554"/>
            </a:xfrm>
            <a:prstGeom prst="ellipse">
              <a:avLst/>
            </a:prstGeom>
            <a:solidFill>
              <a:srgbClr val="002060"/>
            </a:solidFill>
            <a:ln w="12700" cap="flat" cmpd="sng" algn="ctr">
              <a:solidFill>
                <a:schemeClr val="tx1"/>
              </a:solidFill>
              <a:prstDash val="solid"/>
              <a:miter lim="800000"/>
            </a:ln>
            <a:effectLst/>
          </p:spPr>
          <p:txBody>
            <a:bodyPr rot="0" spcFirstLastPara="0" vertOverflow="overflow" horzOverflow="overflow" vert="horz" wrap="square" lIns="219354" tIns="175483" rIns="219354" bIns="175483" numCol="1" spcCol="0" rtlCol="0" fromWordArt="0" anchor="t" anchorCtr="0" forceAA="0" compatLnSpc="1">
              <a:prstTxWarp prst="textNoShape">
                <a:avLst/>
              </a:prstTxWarp>
              <a:noAutofit/>
            </a:bodyPr>
            <a:lstStyle/>
            <a:p>
              <a:pPr algn="ctr" defTabSz="1118323" fontAlgn="base">
                <a:lnSpc>
                  <a:spcPct val="90000"/>
                </a:lnSpc>
                <a:spcBef>
                  <a:spcPct val="0"/>
                </a:spcBef>
                <a:spcAft>
                  <a:spcPct val="0"/>
                </a:spcAft>
              </a:pPr>
              <a:endParaRPr lang="en-US" sz="2878" kern="0">
                <a:gradFill>
                  <a:gsLst>
                    <a:gs pos="0">
                      <a:srgbClr val="FFFFFF"/>
                    </a:gs>
                    <a:gs pos="100000">
                      <a:srgbClr val="FFFFFF"/>
                    </a:gs>
                  </a:gsLst>
                  <a:lin ang="5400000" scaled="0"/>
                </a:gradFill>
                <a:ea typeface="Segoe UI" pitchFamily="34" charset="0"/>
                <a:cs typeface="Segoe UI" pitchFamily="34" charset="0"/>
              </a:endParaRPr>
            </a:p>
          </p:txBody>
        </p:sp>
        <p:sp>
          <p:nvSpPr>
            <p:cNvPr id="46" name="Freeform 45"/>
            <p:cNvSpPr>
              <a:spLocks noEditPoints="1"/>
            </p:cNvSpPr>
            <p:nvPr/>
          </p:nvSpPr>
          <p:spPr bwMode="auto">
            <a:xfrm>
              <a:off x="9286205" y="3078695"/>
              <a:ext cx="411987" cy="411985"/>
            </a:xfrm>
            <a:custGeom>
              <a:avLst/>
              <a:gdLst>
                <a:gd name="T0" fmla="*/ 0 w 322"/>
                <a:gd name="T1" fmla="*/ 0 h 322"/>
                <a:gd name="T2" fmla="*/ 0 w 322"/>
                <a:gd name="T3" fmla="*/ 218 h 322"/>
                <a:gd name="T4" fmla="*/ 107 w 322"/>
                <a:gd name="T5" fmla="*/ 322 h 322"/>
                <a:gd name="T6" fmla="*/ 322 w 322"/>
                <a:gd name="T7" fmla="*/ 322 h 322"/>
                <a:gd name="T8" fmla="*/ 322 w 322"/>
                <a:gd name="T9" fmla="*/ 107 h 322"/>
                <a:gd name="T10" fmla="*/ 215 w 322"/>
                <a:gd name="T11" fmla="*/ 0 h 322"/>
                <a:gd name="T12" fmla="*/ 0 w 322"/>
                <a:gd name="T13" fmla="*/ 0 h 322"/>
                <a:gd name="T14" fmla="*/ 102 w 322"/>
                <a:gd name="T15" fmla="*/ 291 h 322"/>
                <a:gd name="T16" fmla="*/ 19 w 322"/>
                <a:gd name="T17" fmla="*/ 208 h 322"/>
                <a:gd name="T18" fmla="*/ 19 w 322"/>
                <a:gd name="T19" fmla="*/ 33 h 322"/>
                <a:gd name="T20" fmla="*/ 102 w 322"/>
                <a:gd name="T21" fmla="*/ 116 h 322"/>
                <a:gd name="T22" fmla="*/ 102 w 322"/>
                <a:gd name="T23" fmla="*/ 291 h 322"/>
                <a:gd name="T24" fmla="*/ 33 w 322"/>
                <a:gd name="T25" fmla="*/ 19 h 322"/>
                <a:gd name="T26" fmla="*/ 107 w 322"/>
                <a:gd name="T27" fmla="*/ 19 h 322"/>
                <a:gd name="T28" fmla="*/ 189 w 322"/>
                <a:gd name="T29" fmla="*/ 102 h 322"/>
                <a:gd name="T30" fmla="*/ 114 w 322"/>
                <a:gd name="T31" fmla="*/ 102 h 322"/>
                <a:gd name="T32" fmla="*/ 33 w 322"/>
                <a:gd name="T33" fmla="*/ 19 h 322"/>
                <a:gd name="T34" fmla="*/ 303 w 322"/>
                <a:gd name="T35" fmla="*/ 303 h 322"/>
                <a:gd name="T36" fmla="*/ 121 w 322"/>
                <a:gd name="T37" fmla="*/ 303 h 322"/>
                <a:gd name="T38" fmla="*/ 121 w 322"/>
                <a:gd name="T39" fmla="*/ 121 h 322"/>
                <a:gd name="T40" fmla="*/ 303 w 322"/>
                <a:gd name="T41" fmla="*/ 121 h 322"/>
                <a:gd name="T42" fmla="*/ 303 w 322"/>
                <a:gd name="T43" fmla="*/ 303 h 322"/>
                <a:gd name="T44" fmla="*/ 289 w 322"/>
                <a:gd name="T45" fmla="*/ 102 h 322"/>
                <a:gd name="T46" fmla="*/ 215 w 322"/>
                <a:gd name="T47" fmla="*/ 102 h 322"/>
                <a:gd name="T48" fmla="*/ 185 w 322"/>
                <a:gd name="T49" fmla="*/ 71 h 322"/>
                <a:gd name="T50" fmla="*/ 258 w 322"/>
                <a:gd name="T51" fmla="*/ 71 h 322"/>
                <a:gd name="T52" fmla="*/ 289 w 322"/>
                <a:gd name="T53" fmla="*/ 102 h 322"/>
                <a:gd name="T54" fmla="*/ 166 w 322"/>
                <a:gd name="T55" fmla="*/ 52 h 322"/>
                <a:gd name="T56" fmla="*/ 135 w 322"/>
                <a:gd name="T57" fmla="*/ 19 h 322"/>
                <a:gd name="T58" fmla="*/ 208 w 322"/>
                <a:gd name="T59" fmla="*/ 19 h 322"/>
                <a:gd name="T60" fmla="*/ 239 w 322"/>
                <a:gd name="T61" fmla="*/ 52 h 322"/>
                <a:gd name="T62" fmla="*/ 166 w 322"/>
                <a:gd name="T63" fmla="*/ 5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2" h="322">
                  <a:moveTo>
                    <a:pt x="0" y="0"/>
                  </a:moveTo>
                  <a:lnTo>
                    <a:pt x="0" y="218"/>
                  </a:lnTo>
                  <a:lnTo>
                    <a:pt x="107" y="322"/>
                  </a:lnTo>
                  <a:lnTo>
                    <a:pt x="322" y="322"/>
                  </a:lnTo>
                  <a:lnTo>
                    <a:pt x="322" y="107"/>
                  </a:lnTo>
                  <a:lnTo>
                    <a:pt x="215" y="0"/>
                  </a:lnTo>
                  <a:lnTo>
                    <a:pt x="0" y="0"/>
                  </a:lnTo>
                  <a:close/>
                  <a:moveTo>
                    <a:pt x="102" y="291"/>
                  </a:moveTo>
                  <a:lnTo>
                    <a:pt x="19" y="208"/>
                  </a:lnTo>
                  <a:lnTo>
                    <a:pt x="19" y="33"/>
                  </a:lnTo>
                  <a:lnTo>
                    <a:pt x="102" y="116"/>
                  </a:lnTo>
                  <a:lnTo>
                    <a:pt x="102" y="291"/>
                  </a:lnTo>
                  <a:close/>
                  <a:moveTo>
                    <a:pt x="33" y="19"/>
                  </a:moveTo>
                  <a:lnTo>
                    <a:pt x="107" y="19"/>
                  </a:lnTo>
                  <a:lnTo>
                    <a:pt x="189" y="102"/>
                  </a:lnTo>
                  <a:lnTo>
                    <a:pt x="114" y="102"/>
                  </a:lnTo>
                  <a:lnTo>
                    <a:pt x="33" y="19"/>
                  </a:lnTo>
                  <a:close/>
                  <a:moveTo>
                    <a:pt x="303" y="303"/>
                  </a:moveTo>
                  <a:lnTo>
                    <a:pt x="121" y="303"/>
                  </a:lnTo>
                  <a:lnTo>
                    <a:pt x="121" y="121"/>
                  </a:lnTo>
                  <a:lnTo>
                    <a:pt x="303" y="121"/>
                  </a:lnTo>
                  <a:lnTo>
                    <a:pt x="303" y="303"/>
                  </a:lnTo>
                  <a:close/>
                  <a:moveTo>
                    <a:pt x="289" y="102"/>
                  </a:moveTo>
                  <a:lnTo>
                    <a:pt x="215" y="102"/>
                  </a:lnTo>
                  <a:lnTo>
                    <a:pt x="185" y="71"/>
                  </a:lnTo>
                  <a:lnTo>
                    <a:pt x="258" y="71"/>
                  </a:lnTo>
                  <a:lnTo>
                    <a:pt x="289" y="102"/>
                  </a:lnTo>
                  <a:close/>
                  <a:moveTo>
                    <a:pt x="166" y="52"/>
                  </a:moveTo>
                  <a:lnTo>
                    <a:pt x="135" y="19"/>
                  </a:lnTo>
                  <a:lnTo>
                    <a:pt x="208" y="19"/>
                  </a:lnTo>
                  <a:lnTo>
                    <a:pt x="239" y="52"/>
                  </a:lnTo>
                  <a:lnTo>
                    <a:pt x="166" y="52"/>
                  </a:lnTo>
                  <a:close/>
                </a:path>
              </a:pathLst>
            </a:custGeom>
            <a:solidFill>
              <a:schemeClr val="tx1"/>
            </a:solidFill>
            <a:ln>
              <a:noFill/>
            </a:ln>
          </p:spPr>
          <p:txBody>
            <a:bodyPr vert="horz" wrap="square" lIns="91414" tIns="45706" rIns="91414" bIns="45706" numCol="1" anchor="t" anchorCtr="0" compatLnSpc="1">
              <a:prstTxWarp prst="textNoShape">
                <a:avLst/>
              </a:prstTxWarp>
            </a:bodyPr>
            <a:lstStyle/>
            <a:p>
              <a:pPr defTabSz="914049"/>
              <a:endParaRPr lang="en-US" kern="0">
                <a:solidFill>
                  <a:sysClr val="windowText" lastClr="000000"/>
                </a:solidFill>
              </a:endParaRPr>
            </a:p>
          </p:txBody>
        </p:sp>
      </p:grpSp>
    </p:spTree>
    <p:extLst>
      <p:ext uri="{BB962C8B-B14F-4D97-AF65-F5344CB8AC3E}">
        <p14:creationId xmlns:p14="http://schemas.microsoft.com/office/powerpoint/2010/main" val="99117340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250"/>
                                        <p:tgtEl>
                                          <p:spTgt spid="61"/>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25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250"/>
                                        <p:tgtEl>
                                          <p:spTgt spid="43"/>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250"/>
                                        <p:tgtEl>
                                          <p:spTgt spid="58"/>
                                        </p:tgtEl>
                                      </p:cBhvr>
                                    </p:animEffect>
                                  </p:childTnLst>
                                </p:cTn>
                              </p:par>
                              <p:par>
                                <p:cTn id="20" presetID="42" presetClass="path" presetSubtype="0" decel="100000" fill="hold" grpId="1" nodeType="withEffect">
                                  <p:stCondLst>
                                    <p:cond delay="0"/>
                                  </p:stCondLst>
                                  <p:childTnLst>
                                    <p:animMotion origin="layout" path="M -3.54098E-6 1.67953E-7 L -3.54098E-6 0.25011 " pathEditMode="relative" rAng="0" ptsTypes="AA">
                                      <p:cBhvr>
                                        <p:cTn id="21" dur="750" spd="-100000" fill="hold"/>
                                        <p:tgtEl>
                                          <p:spTgt spid="58"/>
                                        </p:tgtEl>
                                        <p:attrNameLst>
                                          <p:attrName>ppt_x</p:attrName>
                                          <p:attrName>ppt_y</p:attrName>
                                        </p:attrNameLst>
                                      </p:cBhvr>
                                      <p:rCtr x="0" y="12506"/>
                                    </p:animMotion>
                                  </p:childTnLst>
                                </p:cTn>
                              </p:par>
                              <p:par>
                                <p:cTn id="22" presetID="10" presetClass="entr" presetSubtype="0" fill="hold" grpId="0" nodeType="withEffect">
                                  <p:stCondLst>
                                    <p:cond delay="25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250"/>
                                        <p:tgtEl>
                                          <p:spTgt spid="60"/>
                                        </p:tgtEl>
                                      </p:cBhvr>
                                    </p:animEffect>
                                  </p:childTnLst>
                                </p:cTn>
                              </p:par>
                              <p:par>
                                <p:cTn id="25" presetID="42" presetClass="path" presetSubtype="0" decel="100000" fill="hold" grpId="1" nodeType="withEffect">
                                  <p:stCondLst>
                                    <p:cond delay="0"/>
                                  </p:stCondLst>
                                  <p:childTnLst>
                                    <p:animMotion origin="layout" path="M -3.54098E-6 1.67953E-7 L -3.54098E-6 0.25011 " pathEditMode="relative" rAng="0" ptsTypes="AA">
                                      <p:cBhvr>
                                        <p:cTn id="26" dur="750" spd="-100000" fill="hold"/>
                                        <p:tgtEl>
                                          <p:spTgt spid="60"/>
                                        </p:tgtEl>
                                        <p:attrNameLst>
                                          <p:attrName>ppt_x</p:attrName>
                                          <p:attrName>ppt_y</p:attrName>
                                        </p:attrNameLst>
                                      </p:cBhvr>
                                      <p:rCtr x="0" y="12506"/>
                                    </p:animMotion>
                                  </p:childTnLst>
                                </p:cTn>
                              </p:par>
                              <p:par>
                                <p:cTn id="27" presetID="10" presetClass="entr" presetSubtype="0" fill="hold" grpId="0" nodeType="withEffect">
                                  <p:stCondLst>
                                    <p:cond delay="25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250"/>
                                        <p:tgtEl>
                                          <p:spTgt spid="59"/>
                                        </p:tgtEl>
                                      </p:cBhvr>
                                    </p:animEffect>
                                  </p:childTnLst>
                                </p:cTn>
                              </p:par>
                              <p:par>
                                <p:cTn id="30" presetID="42" presetClass="path" presetSubtype="0" decel="100000" fill="hold" grpId="1" nodeType="withEffect">
                                  <p:stCondLst>
                                    <p:cond delay="0"/>
                                  </p:stCondLst>
                                  <p:childTnLst>
                                    <p:animMotion origin="layout" path="M -3.54098E-6 1.67953E-7 L -3.54098E-6 0.25011 " pathEditMode="relative" rAng="0" ptsTypes="AA">
                                      <p:cBhvr>
                                        <p:cTn id="31" dur="750" spd="-100000" fill="hold"/>
                                        <p:tgtEl>
                                          <p:spTgt spid="59"/>
                                        </p:tgtEl>
                                        <p:attrNameLst>
                                          <p:attrName>ppt_x</p:attrName>
                                          <p:attrName>ppt_y</p:attrName>
                                        </p:attrNameLst>
                                      </p:cBhvr>
                                      <p:rCtr x="0" y="12506"/>
                                    </p:animMotion>
                                  </p:childTnLst>
                                </p:cTn>
                              </p:par>
                              <p:par>
                                <p:cTn id="32" presetID="10" presetClass="entr" presetSubtype="0" fill="hold" grpId="0" nodeType="withEffect">
                                  <p:stCondLst>
                                    <p:cond delay="25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250"/>
                                        <p:tgtEl>
                                          <p:spTgt spid="57"/>
                                        </p:tgtEl>
                                      </p:cBhvr>
                                    </p:animEffect>
                                  </p:childTnLst>
                                </p:cTn>
                              </p:par>
                              <p:par>
                                <p:cTn id="35" presetID="42" presetClass="path" presetSubtype="0" decel="100000" fill="hold" grpId="1" nodeType="withEffect">
                                  <p:stCondLst>
                                    <p:cond delay="0"/>
                                  </p:stCondLst>
                                  <p:childTnLst>
                                    <p:animMotion origin="layout" path="M -3.54098E-6 1.67953E-7 L -3.54098E-6 0.25011 " pathEditMode="relative" rAng="0" ptsTypes="AA">
                                      <p:cBhvr>
                                        <p:cTn id="36" dur="750" spd="-100000" fill="hold"/>
                                        <p:tgtEl>
                                          <p:spTgt spid="57"/>
                                        </p:tgtEl>
                                        <p:attrNameLst>
                                          <p:attrName>ppt_x</p:attrName>
                                          <p:attrName>ppt_y</p:attrName>
                                        </p:attrNameLst>
                                      </p:cBhvr>
                                      <p:rCtr x="0" y="125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7" grpId="1"/>
      <p:bldP spid="58" grpId="0"/>
      <p:bldP spid="58" grpId="1"/>
      <p:bldP spid="59" grpId="0"/>
      <p:bldP spid="59" grpId="1"/>
      <p:bldP spid="60" grpId="0"/>
      <p:bldP spid="6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858000" y="758952"/>
            <a:ext cx="5135779" cy="3783215"/>
          </a:xfrm>
        </p:spPr>
        <p:txBody>
          <a:bodyPr/>
          <a:lstStyle/>
          <a:p>
            <a:r>
              <a:rPr lang="en-US" sz="2800" dirty="0"/>
              <a:t>Dramatically simplify HA and DR</a:t>
            </a:r>
            <a:br>
              <a:rPr lang="en-US" dirty="0"/>
            </a:br>
            <a:r>
              <a:rPr lang="en-US" sz="2000" dirty="0">
                <a:solidFill>
                  <a:srgbClr val="505050"/>
                </a:solidFill>
              </a:rPr>
              <a:t>Data replication speeds processing up to 10x </a:t>
            </a:r>
          </a:p>
          <a:p>
            <a:pPr marL="349724" indent="-349724" defTabSz="932597">
              <a:lnSpc>
                <a:spcPct val="90000"/>
              </a:lnSpc>
              <a:spcBef>
                <a:spcPts val="1224"/>
              </a:spcBef>
              <a:spcAft>
                <a:spcPts val="612"/>
              </a:spcAft>
              <a:buClr>
                <a:srgbClr val="505050"/>
              </a:buClr>
              <a:buSzPct val="100000"/>
              <a:buFont typeface="Arial" charset="0"/>
              <a:buChar char="•"/>
              <a:defRPr/>
            </a:pPr>
            <a:r>
              <a:rPr lang="en-US" sz="2040" dirty="0">
                <a:solidFill>
                  <a:srgbClr val="505050"/>
                </a:solidFill>
              </a:rPr>
              <a:t>Few clicks to setup on-premises and hybrid cloud HA and DR</a:t>
            </a:r>
          </a:p>
          <a:p>
            <a:pPr marL="349724" indent="-349724" defTabSz="932597">
              <a:lnSpc>
                <a:spcPct val="90000"/>
              </a:lnSpc>
              <a:spcBef>
                <a:spcPts val="1224"/>
              </a:spcBef>
              <a:spcAft>
                <a:spcPts val="612"/>
              </a:spcAft>
              <a:buClr>
                <a:srgbClr val="505050"/>
              </a:buClr>
              <a:buSzPct val="100000"/>
              <a:buFont typeface="Arial" charset="0"/>
              <a:buChar char="•"/>
              <a:defRPr/>
            </a:pPr>
            <a:r>
              <a:rPr lang="en-US" sz="2040" dirty="0">
                <a:solidFill>
                  <a:srgbClr val="505050"/>
                </a:solidFill>
              </a:rPr>
              <a:t>Offload read-only workloads to the closest readable secondary for global BI scale-out</a:t>
            </a:r>
          </a:p>
          <a:p>
            <a:pPr marL="349724" indent="-349724" defTabSz="932597">
              <a:lnSpc>
                <a:spcPct val="90000"/>
              </a:lnSpc>
              <a:spcBef>
                <a:spcPts val="1224"/>
              </a:spcBef>
              <a:spcAft>
                <a:spcPts val="612"/>
              </a:spcAft>
              <a:buClr>
                <a:srgbClr val="505050"/>
              </a:buClr>
              <a:buSzPct val="100000"/>
              <a:buFont typeface="Arial" charset="0"/>
              <a:buChar char="•"/>
              <a:defRPr/>
            </a:pPr>
            <a:r>
              <a:rPr lang="en-US" sz="2040" dirty="0">
                <a:solidFill>
                  <a:srgbClr val="505050"/>
                </a:solidFill>
              </a:rPr>
              <a:t>Fast failover on-premises or to cloud</a:t>
            </a:r>
          </a:p>
          <a:p>
            <a:pPr marL="349724" indent="-349724" defTabSz="932597">
              <a:lnSpc>
                <a:spcPct val="90000"/>
              </a:lnSpc>
              <a:spcBef>
                <a:spcPts val="1224"/>
              </a:spcBef>
              <a:spcAft>
                <a:spcPts val="612"/>
              </a:spcAft>
              <a:buClr>
                <a:srgbClr val="505050"/>
              </a:buClr>
              <a:buSzPct val="100000"/>
              <a:buFont typeface="Arial" charset="0"/>
              <a:buChar char="•"/>
              <a:defRPr/>
            </a:pPr>
            <a:r>
              <a:rPr lang="en-US" sz="2040" dirty="0">
                <a:solidFill>
                  <a:srgbClr val="505050"/>
                </a:solidFill>
              </a:rPr>
              <a:t>Access private, direct connectivity with ExpressRoute</a:t>
            </a:r>
          </a:p>
        </p:txBody>
      </p:sp>
      <p:sp>
        <p:nvSpPr>
          <p:cNvPr id="4" name="Text Placeholder 3"/>
          <p:cNvSpPr>
            <a:spLocks noGrp="1"/>
          </p:cNvSpPr>
          <p:nvPr>
            <p:ph type="body" sz="quarter" idx="11"/>
          </p:nvPr>
        </p:nvSpPr>
        <p:spPr>
          <a:xfrm>
            <a:off x="2249969" y="6102849"/>
            <a:ext cx="9781069" cy="683264"/>
          </a:xfrm>
        </p:spPr>
        <p:txBody>
          <a:bodyPr/>
          <a:lstStyle/>
          <a:p>
            <a:r>
              <a:rPr lang="hu-HU" dirty="0"/>
              <a:t>Nagyvállalati igény: szolgáltatás redundancia</a:t>
            </a:r>
            <a:endParaRPr lang="en-US" dirty="0"/>
          </a:p>
        </p:txBody>
      </p:sp>
      <p:cxnSp>
        <p:nvCxnSpPr>
          <p:cNvPr id="242" name="Straight Arrow Connector 241"/>
          <p:cNvCxnSpPr>
            <a:cxnSpLocks/>
          </p:cNvCxnSpPr>
          <p:nvPr/>
        </p:nvCxnSpPr>
        <p:spPr>
          <a:xfrm flipV="1">
            <a:off x="2122481" y="2207218"/>
            <a:ext cx="0" cy="1478108"/>
          </a:xfrm>
          <a:prstGeom prst="straightConnector1">
            <a:avLst/>
          </a:prstGeom>
          <a:noFill/>
          <a:ln w="6350" cap="flat" cmpd="sng" algn="ctr">
            <a:solidFill>
              <a:srgbClr val="70C7FF"/>
            </a:solidFill>
            <a:prstDash val="solid"/>
            <a:miter lim="800000"/>
            <a:headEnd w="lg" len="med"/>
            <a:tailEnd type="triangle" w="med" len="med"/>
          </a:ln>
          <a:effectLst/>
        </p:spPr>
      </p:cxnSp>
      <p:cxnSp>
        <p:nvCxnSpPr>
          <p:cNvPr id="243" name="Straight Arrow Connector 242"/>
          <p:cNvCxnSpPr>
            <a:cxnSpLocks/>
          </p:cNvCxnSpPr>
          <p:nvPr/>
        </p:nvCxnSpPr>
        <p:spPr>
          <a:xfrm flipH="1" flipV="1">
            <a:off x="1847074" y="2207218"/>
            <a:ext cx="8386" cy="1478108"/>
          </a:xfrm>
          <a:prstGeom prst="straightConnector1">
            <a:avLst/>
          </a:prstGeom>
          <a:noFill/>
          <a:ln w="6350" cap="flat" cmpd="sng" algn="ctr">
            <a:solidFill>
              <a:srgbClr val="70C7FF"/>
            </a:solidFill>
            <a:prstDash val="sysDash"/>
            <a:miter lim="800000"/>
            <a:headEnd w="lg" len="med"/>
            <a:tailEnd type="triangle" w="med" len="med"/>
          </a:ln>
          <a:effectLst/>
        </p:spPr>
      </p:cxnSp>
      <p:sp>
        <p:nvSpPr>
          <p:cNvPr id="244" name="Rectangle 243"/>
          <p:cNvSpPr/>
          <p:nvPr/>
        </p:nvSpPr>
        <p:spPr>
          <a:xfrm>
            <a:off x="1096079" y="3420387"/>
            <a:ext cx="4250816" cy="1638663"/>
          </a:xfrm>
          <a:prstGeom prst="rect">
            <a:avLst/>
          </a:prstGeom>
          <a:noFill/>
          <a:ln w="6350" cap="flat" cmpd="sng" algn="ctr">
            <a:solidFill>
              <a:srgbClr val="002060"/>
            </a:solidFill>
            <a:prstDash val="dash"/>
            <a:miter lim="800000"/>
          </a:ln>
          <a:effectLst/>
        </p:spPr>
        <p:txBody>
          <a:bodyPr bIns="27428" rtlCol="0" anchor="b"/>
          <a:lstStyle/>
          <a:p>
            <a:pPr algn="r" defTabSz="685632" fontAlgn="base">
              <a:spcBef>
                <a:spcPct val="0"/>
              </a:spcBef>
              <a:spcAft>
                <a:spcPct val="0"/>
              </a:spcAft>
              <a:buClr>
                <a:srgbClr val="D2D2D2">
                  <a:lumMod val="75000"/>
                </a:srgbClr>
              </a:buClr>
              <a:buSzPct val="100000"/>
              <a:defRPr/>
            </a:pPr>
            <a:endParaRPr lang="en-US" sz="1049" kern="0">
              <a:solidFill>
                <a:srgbClr val="002060"/>
              </a:solidFill>
              <a:latin typeface="Segoe UI Semibold" panose="020B0702040204020203" pitchFamily="34" charset="0"/>
              <a:ea typeface="Segoe UI" pitchFamily="34" charset="0"/>
              <a:cs typeface="Segoe UI Semibold" panose="020B0702040204020203" pitchFamily="34" charset="0"/>
            </a:endParaRPr>
          </a:p>
        </p:txBody>
      </p:sp>
      <p:sp>
        <p:nvSpPr>
          <p:cNvPr id="245" name="Rectangle 244"/>
          <p:cNvSpPr/>
          <p:nvPr/>
        </p:nvSpPr>
        <p:spPr bwMode="auto">
          <a:xfrm>
            <a:off x="2484742" y="3921111"/>
            <a:ext cx="1473491" cy="144069"/>
          </a:xfrm>
          <a:prstGeom prst="rect">
            <a:avLst/>
          </a:prstGeom>
          <a:noFill/>
          <a:ln w="1270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sp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1218229" fontAlgn="base">
              <a:lnSpc>
                <a:spcPct val="90000"/>
              </a:lnSpc>
              <a:spcBef>
                <a:spcPts val="839"/>
              </a:spcBef>
              <a:spcAft>
                <a:spcPct val="0"/>
              </a:spcAft>
              <a:buClr>
                <a:srgbClr val="D2D2D2">
                  <a:lumMod val="75000"/>
                </a:srgbClr>
              </a:buClr>
              <a:buSzPct val="100000"/>
              <a:defRPr/>
            </a:pPr>
            <a:r>
              <a:rPr lang="en-US" sz="1020">
                <a:solidFill>
                  <a:srgbClr val="002050"/>
                </a:solidFill>
                <a:cs typeface="Segoe UI" panose="020B0502040204020203" pitchFamily="34" charset="0"/>
              </a:rPr>
              <a:t>Synchronous commit</a:t>
            </a:r>
          </a:p>
        </p:txBody>
      </p:sp>
      <p:sp>
        <p:nvSpPr>
          <p:cNvPr id="246" name="Rectangle 245"/>
          <p:cNvSpPr/>
          <p:nvPr/>
        </p:nvSpPr>
        <p:spPr bwMode="auto">
          <a:xfrm>
            <a:off x="1410050" y="4562833"/>
            <a:ext cx="1154659" cy="387798"/>
          </a:xfrm>
          <a:prstGeom prst="rect">
            <a:avLst/>
          </a:prstGeom>
          <a:noFill/>
          <a:ln w="1270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sp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1218229" fontAlgn="base">
              <a:lnSpc>
                <a:spcPct val="90000"/>
              </a:lnSpc>
              <a:spcBef>
                <a:spcPts val="839"/>
              </a:spcBef>
              <a:spcAft>
                <a:spcPct val="0"/>
              </a:spcAft>
              <a:buClr>
                <a:srgbClr val="D2D2D2">
                  <a:lumMod val="75000"/>
                </a:srgbClr>
              </a:buClr>
              <a:buSzPct val="100000"/>
              <a:defRPr/>
            </a:pPr>
            <a:r>
              <a:rPr lang="en-US" sz="1400" b="1">
                <a:solidFill>
                  <a:srgbClr val="505050"/>
                </a:solidFill>
                <a:cs typeface="Segoe UI" panose="020B0502040204020203" pitchFamily="34" charset="0"/>
              </a:rPr>
              <a:t>Primary replica</a:t>
            </a:r>
          </a:p>
        </p:txBody>
      </p:sp>
      <p:sp>
        <p:nvSpPr>
          <p:cNvPr id="247" name="Rectangle 246"/>
          <p:cNvSpPr/>
          <p:nvPr/>
        </p:nvSpPr>
        <p:spPr bwMode="auto">
          <a:xfrm>
            <a:off x="3743626" y="4562833"/>
            <a:ext cx="1377921" cy="387798"/>
          </a:xfrm>
          <a:prstGeom prst="rect">
            <a:avLst/>
          </a:prstGeom>
          <a:noFill/>
          <a:ln w="1270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sp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1218229" fontAlgn="base">
              <a:lnSpc>
                <a:spcPct val="90000"/>
              </a:lnSpc>
              <a:spcBef>
                <a:spcPts val="839"/>
              </a:spcBef>
              <a:spcAft>
                <a:spcPct val="0"/>
              </a:spcAft>
              <a:buClr>
                <a:srgbClr val="D2D2D2">
                  <a:lumMod val="75000"/>
                </a:srgbClr>
              </a:buClr>
              <a:buSzPct val="100000"/>
              <a:defRPr/>
            </a:pPr>
            <a:r>
              <a:rPr lang="en-US" sz="1400" b="1">
                <a:solidFill>
                  <a:srgbClr val="505050"/>
                </a:solidFill>
                <a:cs typeface="Segoe UI" panose="020B0502040204020203" pitchFamily="34" charset="0"/>
              </a:rPr>
              <a:t>Secondary replica</a:t>
            </a:r>
          </a:p>
        </p:txBody>
      </p:sp>
      <p:cxnSp>
        <p:nvCxnSpPr>
          <p:cNvPr id="248" name="Straight Arrow Connector 247"/>
          <p:cNvCxnSpPr>
            <a:cxnSpLocks/>
          </p:cNvCxnSpPr>
          <p:nvPr/>
        </p:nvCxnSpPr>
        <p:spPr>
          <a:xfrm>
            <a:off x="2774994" y="1263145"/>
            <a:ext cx="999373" cy="0"/>
          </a:xfrm>
          <a:prstGeom prst="straightConnector1">
            <a:avLst/>
          </a:prstGeom>
          <a:noFill/>
          <a:ln w="6350" cap="flat" cmpd="sng" algn="ctr">
            <a:solidFill>
              <a:srgbClr val="70C7FF"/>
            </a:solidFill>
            <a:prstDash val="solid"/>
            <a:miter lim="800000"/>
            <a:headEnd type="triangle" w="med" len="med"/>
            <a:tailEnd type="triangle" w="med" len="med"/>
          </a:ln>
          <a:effectLst/>
        </p:spPr>
      </p:cxnSp>
      <p:cxnSp>
        <p:nvCxnSpPr>
          <p:cNvPr id="249" name="Straight Arrow Connector 248"/>
          <p:cNvCxnSpPr>
            <a:cxnSpLocks/>
          </p:cNvCxnSpPr>
          <p:nvPr/>
        </p:nvCxnSpPr>
        <p:spPr>
          <a:xfrm flipV="1">
            <a:off x="4874042" y="2162448"/>
            <a:ext cx="0" cy="249968"/>
          </a:xfrm>
          <a:prstGeom prst="straightConnector1">
            <a:avLst/>
          </a:prstGeom>
          <a:noFill/>
          <a:ln w="6350" cap="flat" cmpd="sng" algn="ctr">
            <a:solidFill>
              <a:srgbClr val="70C7FF"/>
            </a:solidFill>
            <a:prstDash val="solid"/>
            <a:miter lim="800000"/>
            <a:headEnd w="lg" len="med"/>
            <a:tailEnd type="triangle" w="med" len="med"/>
          </a:ln>
          <a:effectLst/>
        </p:spPr>
      </p:cxnSp>
      <p:cxnSp>
        <p:nvCxnSpPr>
          <p:cNvPr id="250" name="Straight Arrow Connector 249"/>
          <p:cNvCxnSpPr>
            <a:cxnSpLocks/>
          </p:cNvCxnSpPr>
          <p:nvPr/>
        </p:nvCxnSpPr>
        <p:spPr>
          <a:xfrm>
            <a:off x="2470055" y="4186607"/>
            <a:ext cx="1502867" cy="0"/>
          </a:xfrm>
          <a:prstGeom prst="straightConnector1">
            <a:avLst/>
          </a:prstGeom>
          <a:noFill/>
          <a:ln w="6350" cap="flat" cmpd="sng" algn="ctr">
            <a:solidFill>
              <a:srgbClr val="70C7FF"/>
            </a:solidFill>
            <a:prstDash val="solid"/>
            <a:miter lim="800000"/>
            <a:headEnd w="lg" len="med"/>
            <a:tailEnd type="triangle" w="med" len="med"/>
          </a:ln>
          <a:effectLst/>
        </p:spPr>
      </p:cxnSp>
      <p:sp>
        <p:nvSpPr>
          <p:cNvPr id="251" name="Rectangle 250"/>
          <p:cNvSpPr/>
          <p:nvPr/>
        </p:nvSpPr>
        <p:spPr>
          <a:xfrm>
            <a:off x="2264861" y="2461746"/>
            <a:ext cx="683189" cy="646331"/>
          </a:xfrm>
          <a:prstGeom prst="rect">
            <a:avLst/>
          </a:prstGeom>
        </p:spPr>
        <p:txBody>
          <a:bodyPr wrap="square" lIns="0" tIns="0" rIns="0" bIns="0" anchor="ctr">
            <a:spAutoFit/>
          </a:bodyPr>
          <a:lstStyle/>
          <a:p>
            <a:pPr defTabSz="685632" fontAlgn="base">
              <a:spcBef>
                <a:spcPct val="0"/>
              </a:spcBef>
              <a:spcAft>
                <a:spcPct val="0"/>
              </a:spcAft>
              <a:defRPr/>
            </a:pPr>
            <a:r>
              <a:rPr lang="en-US" sz="1400">
                <a:solidFill>
                  <a:srgbClr val="505050"/>
                </a:solidFill>
                <a:cs typeface="Segoe UI Semibold" panose="020B0702040204020203" pitchFamily="34" charset="0"/>
              </a:rPr>
              <a:t>Azure </a:t>
            </a:r>
            <a:br>
              <a:rPr lang="en-US" sz="1400">
                <a:solidFill>
                  <a:srgbClr val="505050"/>
                </a:solidFill>
                <a:cs typeface="Segoe UI Semibold" panose="020B0702040204020203" pitchFamily="34" charset="0"/>
              </a:rPr>
            </a:br>
            <a:r>
              <a:rPr lang="en-US" sz="1400">
                <a:solidFill>
                  <a:srgbClr val="505050"/>
                </a:solidFill>
                <a:cs typeface="Segoe UI Semibold" panose="020B0702040204020203" pitchFamily="34" charset="0"/>
              </a:rPr>
              <a:t>VPN </a:t>
            </a:r>
            <a:br>
              <a:rPr lang="en-US" sz="1400">
                <a:solidFill>
                  <a:srgbClr val="505050"/>
                </a:solidFill>
                <a:cs typeface="Segoe UI Semibold" panose="020B0702040204020203" pitchFamily="34" charset="0"/>
              </a:rPr>
            </a:br>
            <a:r>
              <a:rPr lang="en-US" sz="1400">
                <a:solidFill>
                  <a:srgbClr val="505050"/>
                </a:solidFill>
                <a:cs typeface="Segoe UI Semibold" panose="020B0702040204020203" pitchFamily="34" charset="0"/>
              </a:rPr>
              <a:t>tunnel</a:t>
            </a:r>
          </a:p>
        </p:txBody>
      </p:sp>
      <p:sp>
        <p:nvSpPr>
          <p:cNvPr id="252" name="Rectangle 251"/>
          <p:cNvSpPr/>
          <p:nvPr/>
        </p:nvSpPr>
        <p:spPr bwMode="auto">
          <a:xfrm>
            <a:off x="491475" y="2570263"/>
            <a:ext cx="1187564" cy="387798"/>
          </a:xfrm>
          <a:prstGeom prst="rect">
            <a:avLst/>
          </a:prstGeom>
          <a:noFill/>
          <a:ln w="1270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sp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r" defTabSz="1218229" fontAlgn="base">
              <a:lnSpc>
                <a:spcPct val="90000"/>
              </a:lnSpc>
              <a:spcBef>
                <a:spcPts val="839"/>
              </a:spcBef>
              <a:spcAft>
                <a:spcPct val="0"/>
              </a:spcAft>
              <a:buClr>
                <a:srgbClr val="D2D2D2">
                  <a:lumMod val="75000"/>
                </a:srgbClr>
              </a:buClr>
              <a:buSzPct val="100000"/>
              <a:defRPr/>
            </a:pPr>
            <a:r>
              <a:rPr lang="en-US" sz="1400">
                <a:solidFill>
                  <a:srgbClr val="505050"/>
                </a:solidFill>
                <a:cs typeface="Segoe UI" panose="020B0502040204020203" pitchFamily="34" charset="0"/>
              </a:rPr>
              <a:t>Asynchronous </a:t>
            </a:r>
            <a:br>
              <a:rPr lang="en-US" sz="1400">
                <a:solidFill>
                  <a:srgbClr val="505050"/>
                </a:solidFill>
                <a:cs typeface="Segoe UI" panose="020B0502040204020203" pitchFamily="34" charset="0"/>
              </a:rPr>
            </a:br>
            <a:r>
              <a:rPr lang="en-US" sz="1400">
                <a:solidFill>
                  <a:srgbClr val="505050"/>
                </a:solidFill>
                <a:cs typeface="Segoe UI" panose="020B0502040204020203" pitchFamily="34" charset="0"/>
              </a:rPr>
              <a:t>commit</a:t>
            </a:r>
          </a:p>
        </p:txBody>
      </p:sp>
      <p:sp>
        <p:nvSpPr>
          <p:cNvPr id="253" name="Rectangle 252"/>
          <p:cNvSpPr/>
          <p:nvPr/>
        </p:nvSpPr>
        <p:spPr>
          <a:xfrm>
            <a:off x="4303650" y="3001338"/>
            <a:ext cx="1145224" cy="215444"/>
          </a:xfrm>
          <a:prstGeom prst="rect">
            <a:avLst/>
          </a:prstGeom>
        </p:spPr>
        <p:txBody>
          <a:bodyPr wrap="square" lIns="0" tIns="0" rIns="0" bIns="0" anchor="ctr">
            <a:spAutoFit/>
          </a:bodyPr>
          <a:lstStyle/>
          <a:p>
            <a:pPr algn="ctr" defTabSz="685632" fontAlgn="base">
              <a:spcBef>
                <a:spcPct val="0"/>
              </a:spcBef>
              <a:spcAft>
                <a:spcPct val="0"/>
              </a:spcAft>
              <a:defRPr/>
            </a:pPr>
            <a:r>
              <a:rPr lang="en-US" sz="1400">
                <a:solidFill>
                  <a:srgbClr val="505050"/>
                </a:solidFill>
                <a:cs typeface="Segoe UI Semibold" panose="020B0702040204020203" pitchFamily="34" charset="0"/>
              </a:rPr>
              <a:t>BI Scale-out</a:t>
            </a:r>
          </a:p>
        </p:txBody>
      </p:sp>
      <p:sp>
        <p:nvSpPr>
          <p:cNvPr id="254" name="Rectangle 253"/>
          <p:cNvSpPr/>
          <p:nvPr/>
        </p:nvSpPr>
        <p:spPr bwMode="auto">
          <a:xfrm>
            <a:off x="2724881" y="831168"/>
            <a:ext cx="1099599" cy="387798"/>
          </a:xfrm>
          <a:prstGeom prst="rect">
            <a:avLst/>
          </a:prstGeom>
          <a:noFill/>
          <a:ln w="1270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sp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1218229" fontAlgn="base">
              <a:lnSpc>
                <a:spcPct val="90000"/>
              </a:lnSpc>
              <a:spcBef>
                <a:spcPts val="839"/>
              </a:spcBef>
              <a:spcAft>
                <a:spcPct val="0"/>
              </a:spcAft>
              <a:buClr>
                <a:srgbClr val="D2D2D2">
                  <a:lumMod val="75000"/>
                </a:srgbClr>
              </a:buClr>
              <a:buSzPct val="100000"/>
              <a:defRPr/>
            </a:pPr>
            <a:r>
              <a:rPr lang="en-US" sz="1400">
                <a:solidFill>
                  <a:srgbClr val="505050"/>
                </a:solidFill>
                <a:cs typeface="Segoe UI" panose="020B0502040204020203" pitchFamily="34" charset="0"/>
              </a:rPr>
              <a:t>Cross-region </a:t>
            </a:r>
            <a:br>
              <a:rPr lang="en-US" sz="1400">
                <a:solidFill>
                  <a:srgbClr val="505050"/>
                </a:solidFill>
                <a:cs typeface="Segoe UI" panose="020B0502040204020203" pitchFamily="34" charset="0"/>
              </a:rPr>
            </a:br>
            <a:r>
              <a:rPr lang="en-US" sz="1400">
                <a:solidFill>
                  <a:srgbClr val="505050"/>
                </a:solidFill>
                <a:cs typeface="Segoe UI" panose="020B0502040204020203" pitchFamily="34" charset="0"/>
              </a:rPr>
              <a:t>connectivity</a:t>
            </a:r>
          </a:p>
        </p:txBody>
      </p:sp>
      <p:sp>
        <p:nvSpPr>
          <p:cNvPr id="255" name="Rectangle 254"/>
          <p:cNvSpPr/>
          <p:nvPr/>
        </p:nvSpPr>
        <p:spPr>
          <a:xfrm>
            <a:off x="2275397" y="5141165"/>
            <a:ext cx="1892185" cy="307777"/>
          </a:xfrm>
          <a:prstGeom prst="rect">
            <a:avLst/>
          </a:prstGeom>
        </p:spPr>
        <p:txBody>
          <a:bodyPr wrap="none">
            <a:spAutoFit/>
          </a:bodyPr>
          <a:lstStyle/>
          <a:p>
            <a:pPr algn="ctr" defTabSz="685632" fontAlgn="base">
              <a:spcBef>
                <a:spcPct val="0"/>
              </a:spcBef>
              <a:spcAft>
                <a:spcPct val="0"/>
              </a:spcAft>
              <a:buClr>
                <a:srgbClr val="D2D2D2">
                  <a:lumMod val="75000"/>
                </a:srgbClr>
              </a:buClr>
              <a:buSzPct val="100000"/>
              <a:defRPr/>
            </a:pPr>
            <a:r>
              <a:rPr lang="en-US" sz="1400">
                <a:solidFill>
                  <a:srgbClr val="505050"/>
                </a:solidFill>
                <a:ea typeface="Segoe UI" pitchFamily="34" charset="0"/>
                <a:cs typeface="Segoe UI Semibold" panose="020B0702040204020203" pitchFamily="34" charset="0"/>
              </a:rPr>
              <a:t>On-premises network</a:t>
            </a:r>
          </a:p>
        </p:txBody>
      </p:sp>
      <p:grpSp>
        <p:nvGrpSpPr>
          <p:cNvPr id="5" name="Group 4"/>
          <p:cNvGrpSpPr/>
          <p:nvPr/>
        </p:nvGrpSpPr>
        <p:grpSpPr>
          <a:xfrm>
            <a:off x="625847" y="577516"/>
            <a:ext cx="2279655" cy="1502182"/>
            <a:chOff x="625847" y="577516"/>
            <a:chExt cx="2279655" cy="1502182"/>
          </a:xfrm>
        </p:grpSpPr>
        <p:sp>
          <p:nvSpPr>
            <p:cNvPr id="279" name="Freeform 6"/>
            <p:cNvSpPr>
              <a:spLocks/>
            </p:cNvSpPr>
            <p:nvPr/>
          </p:nvSpPr>
          <p:spPr bwMode="auto">
            <a:xfrm>
              <a:off x="625847" y="577516"/>
              <a:ext cx="2279655" cy="1502182"/>
            </a:xfrm>
            <a:custGeom>
              <a:avLst/>
              <a:gdLst>
                <a:gd name="T0" fmla="*/ 545 w 592"/>
                <a:gd name="T1" fmla="*/ 178 h 356"/>
                <a:gd name="T2" fmla="*/ 545 w 592"/>
                <a:gd name="T3" fmla="*/ 166 h 356"/>
                <a:gd name="T4" fmla="*/ 437 w 592"/>
                <a:gd name="T5" fmla="*/ 49 h 356"/>
                <a:gd name="T6" fmla="*/ 393 w 592"/>
                <a:gd name="T7" fmla="*/ 61 h 356"/>
                <a:gd name="T8" fmla="*/ 296 w 592"/>
                <a:gd name="T9" fmla="*/ 0 h 356"/>
                <a:gd name="T10" fmla="*/ 186 w 592"/>
                <a:gd name="T11" fmla="*/ 111 h 356"/>
                <a:gd name="T12" fmla="*/ 172 w 592"/>
                <a:gd name="T13" fmla="*/ 109 h 356"/>
                <a:gd name="T14" fmla="*/ 101 w 592"/>
                <a:gd name="T15" fmla="*/ 149 h 356"/>
                <a:gd name="T16" fmla="*/ 0 w 592"/>
                <a:gd name="T17" fmla="*/ 251 h 356"/>
                <a:gd name="T18" fmla="*/ 96 w 592"/>
                <a:gd name="T19" fmla="*/ 356 h 356"/>
                <a:gd name="T20" fmla="*/ 512 w 592"/>
                <a:gd name="T21" fmla="*/ 356 h 356"/>
                <a:gd name="T22" fmla="*/ 527 w 592"/>
                <a:gd name="T23" fmla="*/ 351 h 356"/>
                <a:gd name="T24" fmla="*/ 592 w 592"/>
                <a:gd name="T25" fmla="*/ 261 h 356"/>
                <a:gd name="T26" fmla="*/ 545 w 592"/>
                <a:gd name="T27" fmla="*/ 17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2" h="356">
                  <a:moveTo>
                    <a:pt x="545" y="178"/>
                  </a:moveTo>
                  <a:cubicBezTo>
                    <a:pt x="545" y="173"/>
                    <a:pt x="545" y="170"/>
                    <a:pt x="545" y="166"/>
                  </a:cubicBezTo>
                  <a:cubicBezTo>
                    <a:pt x="545" y="102"/>
                    <a:pt x="498" y="49"/>
                    <a:pt x="437" y="49"/>
                  </a:cubicBezTo>
                  <a:cubicBezTo>
                    <a:pt x="423" y="49"/>
                    <a:pt x="407" y="54"/>
                    <a:pt x="393" y="61"/>
                  </a:cubicBezTo>
                  <a:cubicBezTo>
                    <a:pt x="374" y="23"/>
                    <a:pt x="336" y="0"/>
                    <a:pt x="296" y="0"/>
                  </a:cubicBezTo>
                  <a:cubicBezTo>
                    <a:pt x="237" y="0"/>
                    <a:pt x="190" y="47"/>
                    <a:pt x="186" y="111"/>
                  </a:cubicBezTo>
                  <a:cubicBezTo>
                    <a:pt x="181" y="109"/>
                    <a:pt x="176" y="109"/>
                    <a:pt x="172" y="109"/>
                  </a:cubicBezTo>
                  <a:cubicBezTo>
                    <a:pt x="143" y="109"/>
                    <a:pt x="118" y="123"/>
                    <a:pt x="101" y="149"/>
                  </a:cubicBezTo>
                  <a:cubicBezTo>
                    <a:pt x="47" y="144"/>
                    <a:pt x="0" y="192"/>
                    <a:pt x="0" y="251"/>
                  </a:cubicBezTo>
                  <a:cubicBezTo>
                    <a:pt x="0" y="308"/>
                    <a:pt x="42" y="356"/>
                    <a:pt x="96" y="356"/>
                  </a:cubicBezTo>
                  <a:cubicBezTo>
                    <a:pt x="512" y="356"/>
                    <a:pt x="512" y="356"/>
                    <a:pt x="512" y="356"/>
                  </a:cubicBezTo>
                  <a:cubicBezTo>
                    <a:pt x="527" y="351"/>
                    <a:pt x="527" y="351"/>
                    <a:pt x="527" y="351"/>
                  </a:cubicBezTo>
                  <a:cubicBezTo>
                    <a:pt x="564" y="341"/>
                    <a:pt x="592" y="303"/>
                    <a:pt x="592" y="261"/>
                  </a:cubicBezTo>
                  <a:cubicBezTo>
                    <a:pt x="592" y="225"/>
                    <a:pt x="574" y="194"/>
                    <a:pt x="545" y="178"/>
                  </a:cubicBezTo>
                  <a:close/>
                </a:path>
              </a:pathLst>
            </a:custGeom>
            <a:solidFill>
              <a:schemeClr val="bg2">
                <a:alpha val="3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258" name="Group 257"/>
            <p:cNvGrpSpPr/>
            <p:nvPr/>
          </p:nvGrpSpPr>
          <p:grpSpPr>
            <a:xfrm>
              <a:off x="1634189" y="856406"/>
              <a:ext cx="514988" cy="668763"/>
              <a:chOff x="863882" y="2461567"/>
              <a:chExt cx="822960" cy="1068694"/>
            </a:xfrm>
          </p:grpSpPr>
          <p:sp>
            <p:nvSpPr>
              <p:cNvPr id="260" name="Oval 259"/>
              <p:cNvSpPr>
                <a:spLocks noChangeArrowheads="1"/>
              </p:cNvSpPr>
              <p:nvPr/>
            </p:nvSpPr>
            <p:spPr bwMode="auto">
              <a:xfrm>
                <a:off x="877960" y="2461567"/>
                <a:ext cx="794803" cy="151025"/>
              </a:xfrm>
              <a:prstGeom prst="ellipse">
                <a:avLst/>
              </a:pr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77" tIns="45689" rIns="91377" bIns="45689" numCol="1" anchor="t" anchorCtr="0" compatLnSpc="1">
                <a:prstTxWarp prst="textNoShape">
                  <a:avLst/>
                </a:prstTxWarp>
              </a:bodyPr>
              <a:lstStyle/>
              <a:p>
                <a:pPr defTabSz="932048">
                  <a:defRPr/>
                </a:pPr>
                <a:endParaRPr lang="en-US" sz="1799" kern="0">
                  <a:solidFill>
                    <a:srgbClr val="C00000"/>
                  </a:solidFill>
                </a:endParaRPr>
              </a:p>
            </p:txBody>
          </p:sp>
          <p:sp>
            <p:nvSpPr>
              <p:cNvPr id="261" name="Freeform 123"/>
              <p:cNvSpPr>
                <a:spLocks noEditPoints="1"/>
              </p:cNvSpPr>
              <p:nvPr/>
            </p:nvSpPr>
            <p:spPr bwMode="auto">
              <a:xfrm>
                <a:off x="863882" y="2566517"/>
                <a:ext cx="822960" cy="963744"/>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77" tIns="45689" rIns="91377" bIns="45689" numCol="1" anchor="t" anchorCtr="0" compatLnSpc="1">
                <a:prstTxWarp prst="textNoShape">
                  <a:avLst/>
                </a:prstTxWarp>
              </a:bodyPr>
              <a:lstStyle/>
              <a:p>
                <a:pPr defTabSz="932048">
                  <a:defRPr/>
                </a:pPr>
                <a:endParaRPr lang="en-US" sz="1799" kern="0">
                  <a:solidFill>
                    <a:srgbClr val="C00000"/>
                  </a:solidFill>
                </a:endParaRPr>
              </a:p>
            </p:txBody>
          </p:sp>
        </p:grpSp>
        <p:sp>
          <p:nvSpPr>
            <p:cNvPr id="259" name="TextBox 258"/>
            <p:cNvSpPr txBox="1"/>
            <p:nvPr/>
          </p:nvSpPr>
          <p:spPr>
            <a:xfrm>
              <a:off x="1120170" y="1648632"/>
              <a:ext cx="1454423" cy="369331"/>
            </a:xfrm>
            <a:prstGeom prst="rect">
              <a:avLst/>
            </a:prstGeom>
            <a:noFill/>
          </p:spPr>
          <p:txBody>
            <a:bodyPr wrap="square" lIns="0" tIns="0" rIns="0" bIns="0" rtlCol="0" anchor="ctr" anchorCtr="0">
              <a:spAutoFit/>
            </a:bodyPr>
            <a:lstStyle/>
            <a:p>
              <a:pPr algn="ctr" defTabSz="1131661">
                <a:defRPr/>
              </a:pPr>
              <a:r>
                <a:rPr lang="en-US" sz="1200" b="1" kern="0">
                  <a:ln>
                    <a:solidFill>
                      <a:srgbClr val="FFFFFF">
                        <a:alpha val="0"/>
                      </a:srgbClr>
                    </a:solidFill>
                  </a:ln>
                  <a:solidFill>
                    <a:srgbClr val="002050"/>
                  </a:solidFill>
                  <a:cs typeface="Segoe UI Semibold" panose="020B0702040204020203" pitchFamily="34" charset="0"/>
                </a:rPr>
                <a:t>Azure region 1</a:t>
              </a:r>
            </a:p>
            <a:p>
              <a:pPr algn="ctr" defTabSz="1131661">
                <a:defRPr/>
              </a:pPr>
              <a:r>
                <a:rPr lang="en-US" sz="1200" kern="0">
                  <a:ln>
                    <a:solidFill>
                      <a:srgbClr val="FFFFFF">
                        <a:alpha val="0"/>
                      </a:srgbClr>
                    </a:solidFill>
                  </a:ln>
                  <a:solidFill>
                    <a:srgbClr val="002050"/>
                  </a:solidFill>
                  <a:cs typeface="Segoe UI Semibold" panose="020B0702040204020203" pitchFamily="34" charset="0"/>
                </a:rPr>
                <a:t>Secondary replicas</a:t>
              </a:r>
            </a:p>
          </p:txBody>
        </p:sp>
      </p:grpSp>
      <p:grpSp>
        <p:nvGrpSpPr>
          <p:cNvPr id="2" name="Group 1"/>
          <p:cNvGrpSpPr/>
          <p:nvPr/>
        </p:nvGrpSpPr>
        <p:grpSpPr>
          <a:xfrm>
            <a:off x="3713953" y="569496"/>
            <a:ext cx="2279655" cy="1502182"/>
            <a:chOff x="3713953" y="569496"/>
            <a:chExt cx="2279655" cy="1502182"/>
          </a:xfrm>
        </p:grpSpPr>
        <p:sp>
          <p:nvSpPr>
            <p:cNvPr id="280" name="Freeform 6"/>
            <p:cNvSpPr>
              <a:spLocks/>
            </p:cNvSpPr>
            <p:nvPr/>
          </p:nvSpPr>
          <p:spPr bwMode="auto">
            <a:xfrm>
              <a:off x="3713953" y="569496"/>
              <a:ext cx="2279655" cy="1502182"/>
            </a:xfrm>
            <a:custGeom>
              <a:avLst/>
              <a:gdLst>
                <a:gd name="T0" fmla="*/ 545 w 592"/>
                <a:gd name="T1" fmla="*/ 178 h 356"/>
                <a:gd name="T2" fmla="*/ 545 w 592"/>
                <a:gd name="T3" fmla="*/ 166 h 356"/>
                <a:gd name="T4" fmla="*/ 437 w 592"/>
                <a:gd name="T5" fmla="*/ 49 h 356"/>
                <a:gd name="T6" fmla="*/ 393 w 592"/>
                <a:gd name="T7" fmla="*/ 61 h 356"/>
                <a:gd name="T8" fmla="*/ 296 w 592"/>
                <a:gd name="T9" fmla="*/ 0 h 356"/>
                <a:gd name="T10" fmla="*/ 186 w 592"/>
                <a:gd name="T11" fmla="*/ 111 h 356"/>
                <a:gd name="T12" fmla="*/ 172 w 592"/>
                <a:gd name="T13" fmla="*/ 109 h 356"/>
                <a:gd name="T14" fmla="*/ 101 w 592"/>
                <a:gd name="T15" fmla="*/ 149 h 356"/>
                <a:gd name="T16" fmla="*/ 0 w 592"/>
                <a:gd name="T17" fmla="*/ 251 h 356"/>
                <a:gd name="T18" fmla="*/ 96 w 592"/>
                <a:gd name="T19" fmla="*/ 356 h 356"/>
                <a:gd name="T20" fmla="*/ 512 w 592"/>
                <a:gd name="T21" fmla="*/ 356 h 356"/>
                <a:gd name="T22" fmla="*/ 527 w 592"/>
                <a:gd name="T23" fmla="*/ 351 h 356"/>
                <a:gd name="T24" fmla="*/ 592 w 592"/>
                <a:gd name="T25" fmla="*/ 261 h 356"/>
                <a:gd name="T26" fmla="*/ 545 w 592"/>
                <a:gd name="T27" fmla="*/ 17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2" h="356">
                  <a:moveTo>
                    <a:pt x="545" y="178"/>
                  </a:moveTo>
                  <a:cubicBezTo>
                    <a:pt x="545" y="173"/>
                    <a:pt x="545" y="170"/>
                    <a:pt x="545" y="166"/>
                  </a:cubicBezTo>
                  <a:cubicBezTo>
                    <a:pt x="545" y="102"/>
                    <a:pt x="498" y="49"/>
                    <a:pt x="437" y="49"/>
                  </a:cubicBezTo>
                  <a:cubicBezTo>
                    <a:pt x="423" y="49"/>
                    <a:pt x="407" y="54"/>
                    <a:pt x="393" y="61"/>
                  </a:cubicBezTo>
                  <a:cubicBezTo>
                    <a:pt x="374" y="23"/>
                    <a:pt x="336" y="0"/>
                    <a:pt x="296" y="0"/>
                  </a:cubicBezTo>
                  <a:cubicBezTo>
                    <a:pt x="237" y="0"/>
                    <a:pt x="190" y="47"/>
                    <a:pt x="186" y="111"/>
                  </a:cubicBezTo>
                  <a:cubicBezTo>
                    <a:pt x="181" y="109"/>
                    <a:pt x="176" y="109"/>
                    <a:pt x="172" y="109"/>
                  </a:cubicBezTo>
                  <a:cubicBezTo>
                    <a:pt x="143" y="109"/>
                    <a:pt x="118" y="123"/>
                    <a:pt x="101" y="149"/>
                  </a:cubicBezTo>
                  <a:cubicBezTo>
                    <a:pt x="47" y="144"/>
                    <a:pt x="0" y="192"/>
                    <a:pt x="0" y="251"/>
                  </a:cubicBezTo>
                  <a:cubicBezTo>
                    <a:pt x="0" y="308"/>
                    <a:pt x="42" y="356"/>
                    <a:pt x="96" y="356"/>
                  </a:cubicBezTo>
                  <a:cubicBezTo>
                    <a:pt x="512" y="356"/>
                    <a:pt x="512" y="356"/>
                    <a:pt x="512" y="356"/>
                  </a:cubicBezTo>
                  <a:cubicBezTo>
                    <a:pt x="527" y="351"/>
                    <a:pt x="527" y="351"/>
                    <a:pt x="527" y="351"/>
                  </a:cubicBezTo>
                  <a:cubicBezTo>
                    <a:pt x="564" y="341"/>
                    <a:pt x="592" y="303"/>
                    <a:pt x="592" y="261"/>
                  </a:cubicBezTo>
                  <a:cubicBezTo>
                    <a:pt x="592" y="225"/>
                    <a:pt x="574" y="194"/>
                    <a:pt x="545" y="178"/>
                  </a:cubicBezTo>
                  <a:close/>
                </a:path>
              </a:pathLst>
            </a:custGeom>
            <a:solidFill>
              <a:schemeClr val="bg2">
                <a:alpha val="3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264" name="Group 263"/>
            <p:cNvGrpSpPr/>
            <p:nvPr/>
          </p:nvGrpSpPr>
          <p:grpSpPr>
            <a:xfrm>
              <a:off x="4726353" y="856405"/>
              <a:ext cx="514988" cy="668762"/>
              <a:chOff x="863882" y="2461567"/>
              <a:chExt cx="822960" cy="1068694"/>
            </a:xfrm>
          </p:grpSpPr>
          <p:sp>
            <p:nvSpPr>
              <p:cNvPr id="266" name="Oval 265"/>
              <p:cNvSpPr>
                <a:spLocks noChangeArrowheads="1"/>
              </p:cNvSpPr>
              <p:nvPr/>
            </p:nvSpPr>
            <p:spPr bwMode="auto">
              <a:xfrm>
                <a:off x="877960" y="2461567"/>
                <a:ext cx="794803" cy="151025"/>
              </a:xfrm>
              <a:prstGeom prst="ellipse">
                <a:avLst/>
              </a:pr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77" tIns="45689" rIns="91377" bIns="45689" numCol="1" anchor="t" anchorCtr="0" compatLnSpc="1">
                <a:prstTxWarp prst="textNoShape">
                  <a:avLst/>
                </a:prstTxWarp>
              </a:bodyPr>
              <a:lstStyle/>
              <a:p>
                <a:pPr defTabSz="932048">
                  <a:defRPr/>
                </a:pPr>
                <a:endParaRPr lang="en-US" sz="1799" kern="0">
                  <a:solidFill>
                    <a:srgbClr val="C00000"/>
                  </a:solidFill>
                </a:endParaRPr>
              </a:p>
            </p:txBody>
          </p:sp>
          <p:sp>
            <p:nvSpPr>
              <p:cNvPr id="267" name="Freeform 123"/>
              <p:cNvSpPr>
                <a:spLocks noEditPoints="1"/>
              </p:cNvSpPr>
              <p:nvPr/>
            </p:nvSpPr>
            <p:spPr bwMode="auto">
              <a:xfrm>
                <a:off x="863882" y="2566517"/>
                <a:ext cx="822960" cy="963744"/>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77" tIns="45689" rIns="91377" bIns="45689" numCol="1" anchor="t" anchorCtr="0" compatLnSpc="1">
                <a:prstTxWarp prst="textNoShape">
                  <a:avLst/>
                </a:prstTxWarp>
              </a:bodyPr>
              <a:lstStyle/>
              <a:p>
                <a:pPr defTabSz="932048">
                  <a:defRPr/>
                </a:pPr>
                <a:endParaRPr lang="en-US" sz="1799" kern="0">
                  <a:solidFill>
                    <a:srgbClr val="C00000"/>
                  </a:solidFill>
                </a:endParaRPr>
              </a:p>
            </p:txBody>
          </p:sp>
        </p:grpSp>
        <p:sp>
          <p:nvSpPr>
            <p:cNvPr id="265" name="TextBox 264"/>
            <p:cNvSpPr txBox="1"/>
            <p:nvPr/>
          </p:nvSpPr>
          <p:spPr>
            <a:xfrm>
              <a:off x="4212334" y="1648629"/>
              <a:ext cx="1454423" cy="369332"/>
            </a:xfrm>
            <a:prstGeom prst="rect">
              <a:avLst/>
            </a:prstGeom>
            <a:noFill/>
          </p:spPr>
          <p:txBody>
            <a:bodyPr wrap="square" lIns="0" tIns="0" rIns="0" bIns="0" rtlCol="0" anchor="ctr" anchorCtr="0">
              <a:spAutoFit/>
            </a:bodyPr>
            <a:lstStyle/>
            <a:p>
              <a:pPr algn="ctr" defTabSz="1131661">
                <a:defRPr/>
              </a:pPr>
              <a:r>
                <a:rPr lang="en-US" sz="1200" b="1" kern="0">
                  <a:ln>
                    <a:solidFill>
                      <a:srgbClr val="FFFFFF">
                        <a:alpha val="0"/>
                      </a:srgbClr>
                    </a:solidFill>
                  </a:ln>
                  <a:solidFill>
                    <a:srgbClr val="002050"/>
                  </a:solidFill>
                  <a:cs typeface="Segoe UI Semibold" panose="020B0702040204020203" pitchFamily="34" charset="0"/>
                </a:rPr>
                <a:t>Azure region 2</a:t>
              </a:r>
            </a:p>
            <a:p>
              <a:pPr algn="ctr" defTabSz="1131661">
                <a:defRPr/>
              </a:pPr>
              <a:r>
                <a:rPr lang="en-US" sz="1200" kern="0">
                  <a:ln>
                    <a:solidFill>
                      <a:srgbClr val="FFFFFF">
                        <a:alpha val="0"/>
                      </a:srgbClr>
                    </a:solidFill>
                  </a:ln>
                  <a:solidFill>
                    <a:srgbClr val="002050"/>
                  </a:solidFill>
                  <a:cs typeface="Segoe UI Semibold" panose="020B0702040204020203" pitchFamily="34" charset="0"/>
                </a:rPr>
                <a:t>Secondary replicas</a:t>
              </a:r>
            </a:p>
          </p:txBody>
        </p:sp>
      </p:grpSp>
      <p:grpSp>
        <p:nvGrpSpPr>
          <p:cNvPr id="268" name="Group 267"/>
          <p:cNvGrpSpPr/>
          <p:nvPr/>
        </p:nvGrpSpPr>
        <p:grpSpPr>
          <a:xfrm>
            <a:off x="1683174" y="3784608"/>
            <a:ext cx="586453" cy="761567"/>
            <a:chOff x="862365" y="2464581"/>
            <a:chExt cx="822960" cy="1068695"/>
          </a:xfrm>
          <a:solidFill>
            <a:srgbClr val="002050"/>
          </a:solidFill>
        </p:grpSpPr>
        <p:sp>
          <p:nvSpPr>
            <p:cNvPr id="269" name="Oval 268"/>
            <p:cNvSpPr>
              <a:spLocks noChangeArrowheads="1"/>
            </p:cNvSpPr>
            <p:nvPr/>
          </p:nvSpPr>
          <p:spPr bwMode="auto">
            <a:xfrm>
              <a:off x="876444" y="2464581"/>
              <a:ext cx="794803" cy="151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77" tIns="45689" rIns="91377" bIns="45689" numCol="1" anchor="t" anchorCtr="0" compatLnSpc="1">
              <a:prstTxWarp prst="textNoShape">
                <a:avLst/>
              </a:prstTxWarp>
            </a:bodyPr>
            <a:lstStyle/>
            <a:p>
              <a:pPr defTabSz="932048">
                <a:defRPr/>
              </a:pPr>
              <a:endParaRPr lang="en-US" sz="1799" kern="0">
                <a:solidFill>
                  <a:srgbClr val="C00000"/>
                </a:solidFill>
              </a:endParaRPr>
            </a:p>
          </p:txBody>
        </p:sp>
        <p:sp>
          <p:nvSpPr>
            <p:cNvPr id="270" name="Freeform 123"/>
            <p:cNvSpPr>
              <a:spLocks noEditPoints="1"/>
            </p:cNvSpPr>
            <p:nvPr/>
          </p:nvSpPr>
          <p:spPr bwMode="auto">
            <a:xfrm>
              <a:off x="862365" y="2569532"/>
              <a:ext cx="822960" cy="963744"/>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77" tIns="45689" rIns="91377" bIns="45689" numCol="1" anchor="t" anchorCtr="0" compatLnSpc="1">
              <a:prstTxWarp prst="textNoShape">
                <a:avLst/>
              </a:prstTxWarp>
            </a:bodyPr>
            <a:lstStyle/>
            <a:p>
              <a:pPr defTabSz="932048">
                <a:defRPr/>
              </a:pPr>
              <a:endParaRPr lang="en-US" sz="1799" kern="0">
                <a:solidFill>
                  <a:srgbClr val="C00000"/>
                </a:solidFill>
              </a:endParaRPr>
            </a:p>
          </p:txBody>
        </p:sp>
      </p:grpSp>
      <p:grpSp>
        <p:nvGrpSpPr>
          <p:cNvPr id="271" name="Group 270"/>
          <p:cNvGrpSpPr/>
          <p:nvPr/>
        </p:nvGrpSpPr>
        <p:grpSpPr>
          <a:xfrm>
            <a:off x="4149932" y="3784608"/>
            <a:ext cx="586453" cy="761567"/>
            <a:chOff x="862365" y="2464581"/>
            <a:chExt cx="822960" cy="1068695"/>
          </a:xfrm>
          <a:solidFill>
            <a:srgbClr val="002050"/>
          </a:solidFill>
        </p:grpSpPr>
        <p:sp>
          <p:nvSpPr>
            <p:cNvPr id="272" name="Oval 271"/>
            <p:cNvSpPr>
              <a:spLocks noChangeArrowheads="1"/>
            </p:cNvSpPr>
            <p:nvPr/>
          </p:nvSpPr>
          <p:spPr bwMode="auto">
            <a:xfrm>
              <a:off x="876444" y="2464581"/>
              <a:ext cx="794803" cy="151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77" tIns="45689" rIns="91377" bIns="45689" numCol="1" anchor="t" anchorCtr="0" compatLnSpc="1">
              <a:prstTxWarp prst="textNoShape">
                <a:avLst/>
              </a:prstTxWarp>
            </a:bodyPr>
            <a:lstStyle/>
            <a:p>
              <a:pPr defTabSz="932048">
                <a:defRPr/>
              </a:pPr>
              <a:endParaRPr lang="en-US" sz="1799" kern="0">
                <a:solidFill>
                  <a:srgbClr val="C00000"/>
                </a:solidFill>
              </a:endParaRPr>
            </a:p>
          </p:txBody>
        </p:sp>
        <p:sp>
          <p:nvSpPr>
            <p:cNvPr id="273" name="Freeform 123"/>
            <p:cNvSpPr>
              <a:spLocks noEditPoints="1"/>
            </p:cNvSpPr>
            <p:nvPr/>
          </p:nvSpPr>
          <p:spPr bwMode="auto">
            <a:xfrm>
              <a:off x="862365" y="2569532"/>
              <a:ext cx="822960" cy="963744"/>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77" tIns="45689" rIns="91377" bIns="45689" numCol="1" anchor="t" anchorCtr="0" compatLnSpc="1">
              <a:prstTxWarp prst="textNoShape">
                <a:avLst/>
              </a:prstTxWarp>
            </a:bodyPr>
            <a:lstStyle/>
            <a:p>
              <a:pPr defTabSz="932048">
                <a:defRPr/>
              </a:pPr>
              <a:endParaRPr lang="en-US" sz="1799" kern="0">
                <a:solidFill>
                  <a:srgbClr val="C00000"/>
                </a:solidFill>
              </a:endParaRPr>
            </a:p>
          </p:txBody>
        </p:sp>
      </p:grpSp>
      <p:sp>
        <p:nvSpPr>
          <p:cNvPr id="274" name="Freeform 154"/>
          <p:cNvSpPr/>
          <p:nvPr/>
        </p:nvSpPr>
        <p:spPr bwMode="auto">
          <a:xfrm>
            <a:off x="4546876" y="2471158"/>
            <a:ext cx="658773" cy="493309"/>
          </a:xfrm>
          <a:custGeom>
            <a:avLst/>
            <a:gdLst>
              <a:gd name="connsiteX0" fmla="*/ 59704 w 614802"/>
              <a:gd name="connsiteY0" fmla="*/ 347195 h 460381"/>
              <a:gd name="connsiteX1" fmla="*/ 319056 w 614802"/>
              <a:gd name="connsiteY1" fmla="*/ 347195 h 460381"/>
              <a:gd name="connsiteX2" fmla="*/ 319056 w 614802"/>
              <a:gd name="connsiteY2" fmla="*/ 356616 h 460381"/>
              <a:gd name="connsiteX3" fmla="*/ 59704 w 614802"/>
              <a:gd name="connsiteY3" fmla="*/ 356616 h 460381"/>
              <a:gd name="connsiteX4" fmla="*/ 400040 w 614802"/>
              <a:gd name="connsiteY4" fmla="*/ 333609 h 460381"/>
              <a:gd name="connsiteX5" fmla="*/ 400040 w 614802"/>
              <a:gd name="connsiteY5" fmla="*/ 398377 h 460381"/>
              <a:gd name="connsiteX6" fmla="*/ 464808 w 614802"/>
              <a:gd name="connsiteY6" fmla="*/ 398377 h 460381"/>
              <a:gd name="connsiteX7" fmla="*/ 464808 w 614802"/>
              <a:gd name="connsiteY7" fmla="*/ 333609 h 460381"/>
              <a:gd name="connsiteX8" fmla="*/ 471547 w 614802"/>
              <a:gd name="connsiteY8" fmla="*/ 332743 h 460381"/>
              <a:gd name="connsiteX9" fmla="*/ 471547 w 614802"/>
              <a:gd name="connsiteY9" fmla="*/ 397512 h 460381"/>
              <a:gd name="connsiteX10" fmla="*/ 536315 w 614802"/>
              <a:gd name="connsiteY10" fmla="*/ 397512 h 460381"/>
              <a:gd name="connsiteX11" fmla="*/ 536315 w 614802"/>
              <a:gd name="connsiteY11" fmla="*/ 332743 h 460381"/>
              <a:gd name="connsiteX12" fmla="*/ 165968 w 614802"/>
              <a:gd name="connsiteY12" fmla="*/ 269810 h 460381"/>
              <a:gd name="connsiteX13" fmla="*/ 212792 w 614802"/>
              <a:gd name="connsiteY13" fmla="*/ 269810 h 460381"/>
              <a:gd name="connsiteX14" fmla="*/ 212792 w 614802"/>
              <a:gd name="connsiteY14" fmla="*/ 330652 h 460381"/>
              <a:gd name="connsiteX15" fmla="*/ 165968 w 614802"/>
              <a:gd name="connsiteY15" fmla="*/ 330652 h 460381"/>
              <a:gd name="connsiteX16" fmla="*/ 400040 w 614802"/>
              <a:gd name="connsiteY16" fmla="*/ 260710 h 460381"/>
              <a:gd name="connsiteX17" fmla="*/ 400040 w 614802"/>
              <a:gd name="connsiteY17" fmla="*/ 325478 h 460381"/>
              <a:gd name="connsiteX18" fmla="*/ 464808 w 614802"/>
              <a:gd name="connsiteY18" fmla="*/ 325478 h 460381"/>
              <a:gd name="connsiteX19" fmla="*/ 464808 w 614802"/>
              <a:gd name="connsiteY19" fmla="*/ 260710 h 460381"/>
              <a:gd name="connsiteX20" fmla="*/ 471547 w 614802"/>
              <a:gd name="connsiteY20" fmla="*/ 259845 h 460381"/>
              <a:gd name="connsiteX21" fmla="*/ 471547 w 614802"/>
              <a:gd name="connsiteY21" fmla="*/ 324613 h 460381"/>
              <a:gd name="connsiteX22" fmla="*/ 536315 w 614802"/>
              <a:gd name="connsiteY22" fmla="*/ 324613 h 460381"/>
              <a:gd name="connsiteX23" fmla="*/ 536315 w 614802"/>
              <a:gd name="connsiteY23" fmla="*/ 259845 h 460381"/>
              <a:gd name="connsiteX24" fmla="*/ 88302 w 614802"/>
              <a:gd name="connsiteY24" fmla="*/ 201116 h 460381"/>
              <a:gd name="connsiteX25" fmla="*/ 135126 w 614802"/>
              <a:gd name="connsiteY25" fmla="*/ 201116 h 460381"/>
              <a:gd name="connsiteX26" fmla="*/ 135126 w 614802"/>
              <a:gd name="connsiteY26" fmla="*/ 330652 h 460381"/>
              <a:gd name="connsiteX27" fmla="*/ 88302 w 614802"/>
              <a:gd name="connsiteY27" fmla="*/ 330652 h 460381"/>
              <a:gd name="connsiteX28" fmla="*/ 400040 w 614802"/>
              <a:gd name="connsiteY28" fmla="*/ 187811 h 460381"/>
              <a:gd name="connsiteX29" fmla="*/ 400040 w 614802"/>
              <a:gd name="connsiteY29" fmla="*/ 252579 h 460381"/>
              <a:gd name="connsiteX30" fmla="*/ 464808 w 614802"/>
              <a:gd name="connsiteY30" fmla="*/ 252579 h 460381"/>
              <a:gd name="connsiteX31" fmla="*/ 464808 w 614802"/>
              <a:gd name="connsiteY31" fmla="*/ 187811 h 460381"/>
              <a:gd name="connsiteX32" fmla="*/ 471547 w 614802"/>
              <a:gd name="connsiteY32" fmla="*/ 186946 h 460381"/>
              <a:gd name="connsiteX33" fmla="*/ 471547 w 614802"/>
              <a:gd name="connsiteY33" fmla="*/ 251714 h 460381"/>
              <a:gd name="connsiteX34" fmla="*/ 536315 w 614802"/>
              <a:gd name="connsiteY34" fmla="*/ 251714 h 460381"/>
              <a:gd name="connsiteX35" fmla="*/ 536315 w 614802"/>
              <a:gd name="connsiteY35" fmla="*/ 186946 h 460381"/>
              <a:gd name="connsiteX36" fmla="*/ 243634 w 614802"/>
              <a:gd name="connsiteY36" fmla="*/ 154573 h 460381"/>
              <a:gd name="connsiteX37" fmla="*/ 290458 w 614802"/>
              <a:gd name="connsiteY37" fmla="*/ 154573 h 460381"/>
              <a:gd name="connsiteX38" fmla="*/ 290458 w 614802"/>
              <a:gd name="connsiteY38" fmla="*/ 330652 h 460381"/>
              <a:gd name="connsiteX39" fmla="*/ 243634 w 614802"/>
              <a:gd name="connsiteY39" fmla="*/ 330652 h 460381"/>
              <a:gd name="connsiteX40" fmla="*/ 400041 w 614802"/>
              <a:gd name="connsiteY40" fmla="*/ 114912 h 460381"/>
              <a:gd name="connsiteX41" fmla="*/ 400041 w 614802"/>
              <a:gd name="connsiteY41" fmla="*/ 179680 h 460381"/>
              <a:gd name="connsiteX42" fmla="*/ 464809 w 614802"/>
              <a:gd name="connsiteY42" fmla="*/ 179680 h 460381"/>
              <a:gd name="connsiteX43" fmla="*/ 464809 w 614802"/>
              <a:gd name="connsiteY43" fmla="*/ 114912 h 460381"/>
              <a:gd name="connsiteX44" fmla="*/ 471547 w 614802"/>
              <a:gd name="connsiteY44" fmla="*/ 114046 h 460381"/>
              <a:gd name="connsiteX45" fmla="*/ 471547 w 614802"/>
              <a:gd name="connsiteY45" fmla="*/ 178814 h 460381"/>
              <a:gd name="connsiteX46" fmla="*/ 536315 w 614802"/>
              <a:gd name="connsiteY46" fmla="*/ 178814 h 460381"/>
              <a:gd name="connsiteX47" fmla="*/ 536315 w 614802"/>
              <a:gd name="connsiteY47" fmla="*/ 114046 h 460381"/>
              <a:gd name="connsiteX48" fmla="*/ 392994 w 614802"/>
              <a:gd name="connsiteY48" fmla="*/ 106068 h 460381"/>
              <a:gd name="connsiteX49" fmla="*/ 543361 w 614802"/>
              <a:gd name="connsiteY49" fmla="*/ 106068 h 460381"/>
              <a:gd name="connsiteX50" fmla="*/ 543361 w 614802"/>
              <a:gd name="connsiteY50" fmla="*/ 406356 h 460381"/>
              <a:gd name="connsiteX51" fmla="*/ 392994 w 614802"/>
              <a:gd name="connsiteY51" fmla="*/ 406356 h 460381"/>
              <a:gd name="connsiteX52" fmla="*/ 16786 w 614802"/>
              <a:gd name="connsiteY52" fmla="*/ 63480 h 460381"/>
              <a:gd name="connsiteX53" fmla="*/ 16786 w 614802"/>
              <a:gd name="connsiteY53" fmla="*/ 448015 h 460381"/>
              <a:gd name="connsiteX54" fmla="*/ 598016 w 614802"/>
              <a:gd name="connsiteY54" fmla="*/ 448015 h 460381"/>
              <a:gd name="connsiteX55" fmla="*/ 598016 w 614802"/>
              <a:gd name="connsiteY55" fmla="*/ 63480 h 460381"/>
              <a:gd name="connsiteX56" fmla="*/ 566894 w 614802"/>
              <a:gd name="connsiteY56" fmla="*/ 17351 h 460381"/>
              <a:gd name="connsiteX57" fmla="*/ 566894 w 614802"/>
              <a:gd name="connsiteY57" fmla="*/ 48472 h 460381"/>
              <a:gd name="connsiteX58" fmla="*/ 598016 w 614802"/>
              <a:gd name="connsiteY58" fmla="*/ 48472 h 460381"/>
              <a:gd name="connsiteX59" fmla="*/ 598016 w 614802"/>
              <a:gd name="connsiteY59" fmla="*/ 17351 h 460381"/>
              <a:gd name="connsiteX60" fmla="*/ 384085 w 614802"/>
              <a:gd name="connsiteY60" fmla="*/ 17351 h 460381"/>
              <a:gd name="connsiteX61" fmla="*/ 384085 w 614802"/>
              <a:gd name="connsiteY61" fmla="*/ 48472 h 460381"/>
              <a:gd name="connsiteX62" fmla="*/ 536893 w 614802"/>
              <a:gd name="connsiteY62" fmla="*/ 48472 h 460381"/>
              <a:gd name="connsiteX63" fmla="*/ 536893 w 614802"/>
              <a:gd name="connsiteY63" fmla="*/ 17351 h 460381"/>
              <a:gd name="connsiteX64" fmla="*/ 77909 w 614802"/>
              <a:gd name="connsiteY64" fmla="*/ 17351 h 460381"/>
              <a:gd name="connsiteX65" fmla="*/ 77909 w 614802"/>
              <a:gd name="connsiteY65" fmla="*/ 48472 h 460381"/>
              <a:gd name="connsiteX66" fmla="*/ 230717 w 614802"/>
              <a:gd name="connsiteY66" fmla="*/ 48472 h 460381"/>
              <a:gd name="connsiteX67" fmla="*/ 230717 w 614802"/>
              <a:gd name="connsiteY67" fmla="*/ 17351 h 460381"/>
              <a:gd name="connsiteX68" fmla="*/ 16786 w 614802"/>
              <a:gd name="connsiteY68" fmla="*/ 17351 h 460381"/>
              <a:gd name="connsiteX69" fmla="*/ 16786 w 614802"/>
              <a:gd name="connsiteY69" fmla="*/ 48472 h 460381"/>
              <a:gd name="connsiteX70" fmla="*/ 47908 w 614802"/>
              <a:gd name="connsiteY70" fmla="*/ 48472 h 460381"/>
              <a:gd name="connsiteX71" fmla="*/ 47908 w 614802"/>
              <a:gd name="connsiteY71" fmla="*/ 17351 h 460381"/>
              <a:gd name="connsiteX72" fmla="*/ 0 w 614802"/>
              <a:gd name="connsiteY72" fmla="*/ 0 h 460381"/>
              <a:gd name="connsiteX73" fmla="*/ 614802 w 614802"/>
              <a:gd name="connsiteY73" fmla="*/ 0 h 460381"/>
              <a:gd name="connsiteX74" fmla="*/ 614802 w 614802"/>
              <a:gd name="connsiteY74" fmla="*/ 460381 h 460381"/>
              <a:gd name="connsiteX75" fmla="*/ 0 w 614802"/>
              <a:gd name="connsiteY75" fmla="*/ 460381 h 4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14802" h="460381">
                <a:moveTo>
                  <a:pt x="59704" y="347195"/>
                </a:moveTo>
                <a:lnTo>
                  <a:pt x="319056" y="347195"/>
                </a:lnTo>
                <a:lnTo>
                  <a:pt x="319056" y="356616"/>
                </a:lnTo>
                <a:lnTo>
                  <a:pt x="59704" y="356616"/>
                </a:lnTo>
                <a:close/>
                <a:moveTo>
                  <a:pt x="400040" y="333609"/>
                </a:moveTo>
                <a:lnTo>
                  <a:pt x="400040" y="398377"/>
                </a:lnTo>
                <a:lnTo>
                  <a:pt x="464808" y="398377"/>
                </a:lnTo>
                <a:lnTo>
                  <a:pt x="464808" y="333609"/>
                </a:lnTo>
                <a:close/>
                <a:moveTo>
                  <a:pt x="471547" y="332743"/>
                </a:moveTo>
                <a:lnTo>
                  <a:pt x="471547" y="397512"/>
                </a:lnTo>
                <a:lnTo>
                  <a:pt x="536315" y="397512"/>
                </a:lnTo>
                <a:lnTo>
                  <a:pt x="536315" y="332743"/>
                </a:lnTo>
                <a:close/>
                <a:moveTo>
                  <a:pt x="165968" y="269810"/>
                </a:moveTo>
                <a:lnTo>
                  <a:pt x="212792" y="269810"/>
                </a:lnTo>
                <a:lnTo>
                  <a:pt x="212792" y="330652"/>
                </a:lnTo>
                <a:lnTo>
                  <a:pt x="165968" y="330652"/>
                </a:lnTo>
                <a:close/>
                <a:moveTo>
                  <a:pt x="400040" y="260710"/>
                </a:moveTo>
                <a:lnTo>
                  <a:pt x="400040" y="325478"/>
                </a:lnTo>
                <a:lnTo>
                  <a:pt x="464808" y="325478"/>
                </a:lnTo>
                <a:lnTo>
                  <a:pt x="464808" y="260710"/>
                </a:lnTo>
                <a:close/>
                <a:moveTo>
                  <a:pt x="471547" y="259845"/>
                </a:moveTo>
                <a:lnTo>
                  <a:pt x="471547" y="324613"/>
                </a:lnTo>
                <a:lnTo>
                  <a:pt x="536315" y="324613"/>
                </a:lnTo>
                <a:lnTo>
                  <a:pt x="536315" y="259845"/>
                </a:lnTo>
                <a:close/>
                <a:moveTo>
                  <a:pt x="88302" y="201116"/>
                </a:moveTo>
                <a:lnTo>
                  <a:pt x="135126" y="201116"/>
                </a:lnTo>
                <a:lnTo>
                  <a:pt x="135126" y="330652"/>
                </a:lnTo>
                <a:lnTo>
                  <a:pt x="88302" y="330652"/>
                </a:lnTo>
                <a:close/>
                <a:moveTo>
                  <a:pt x="400040" y="187811"/>
                </a:moveTo>
                <a:lnTo>
                  <a:pt x="400040" y="252579"/>
                </a:lnTo>
                <a:lnTo>
                  <a:pt x="464808" y="252579"/>
                </a:lnTo>
                <a:lnTo>
                  <a:pt x="464808" y="187811"/>
                </a:lnTo>
                <a:close/>
                <a:moveTo>
                  <a:pt x="471547" y="186946"/>
                </a:moveTo>
                <a:lnTo>
                  <a:pt x="471547" y="251714"/>
                </a:lnTo>
                <a:lnTo>
                  <a:pt x="536315" y="251714"/>
                </a:lnTo>
                <a:lnTo>
                  <a:pt x="536315" y="186946"/>
                </a:lnTo>
                <a:close/>
                <a:moveTo>
                  <a:pt x="243634" y="154573"/>
                </a:moveTo>
                <a:lnTo>
                  <a:pt x="290458" y="154573"/>
                </a:lnTo>
                <a:lnTo>
                  <a:pt x="290458" y="330652"/>
                </a:lnTo>
                <a:lnTo>
                  <a:pt x="243634" y="330652"/>
                </a:lnTo>
                <a:close/>
                <a:moveTo>
                  <a:pt x="400041" y="114912"/>
                </a:moveTo>
                <a:lnTo>
                  <a:pt x="400041" y="179680"/>
                </a:lnTo>
                <a:lnTo>
                  <a:pt x="464809" y="179680"/>
                </a:lnTo>
                <a:lnTo>
                  <a:pt x="464809" y="114912"/>
                </a:lnTo>
                <a:close/>
                <a:moveTo>
                  <a:pt x="471547" y="114046"/>
                </a:moveTo>
                <a:lnTo>
                  <a:pt x="471547" y="178814"/>
                </a:lnTo>
                <a:lnTo>
                  <a:pt x="536315" y="178814"/>
                </a:lnTo>
                <a:lnTo>
                  <a:pt x="536315" y="114046"/>
                </a:lnTo>
                <a:close/>
                <a:moveTo>
                  <a:pt x="392994" y="106068"/>
                </a:moveTo>
                <a:lnTo>
                  <a:pt x="543361" y="106068"/>
                </a:lnTo>
                <a:lnTo>
                  <a:pt x="543361" y="406356"/>
                </a:lnTo>
                <a:lnTo>
                  <a:pt x="392994" y="406356"/>
                </a:lnTo>
                <a:close/>
                <a:moveTo>
                  <a:pt x="16786" y="63480"/>
                </a:moveTo>
                <a:lnTo>
                  <a:pt x="16786" y="448015"/>
                </a:lnTo>
                <a:lnTo>
                  <a:pt x="598016" y="448015"/>
                </a:lnTo>
                <a:lnTo>
                  <a:pt x="598016" y="63480"/>
                </a:lnTo>
                <a:close/>
                <a:moveTo>
                  <a:pt x="566894" y="17351"/>
                </a:moveTo>
                <a:lnTo>
                  <a:pt x="566894" y="48472"/>
                </a:lnTo>
                <a:lnTo>
                  <a:pt x="598016" y="48472"/>
                </a:lnTo>
                <a:lnTo>
                  <a:pt x="598016" y="17351"/>
                </a:lnTo>
                <a:close/>
                <a:moveTo>
                  <a:pt x="384085" y="17351"/>
                </a:moveTo>
                <a:lnTo>
                  <a:pt x="384085" y="48472"/>
                </a:lnTo>
                <a:lnTo>
                  <a:pt x="536893" y="48472"/>
                </a:lnTo>
                <a:lnTo>
                  <a:pt x="536893" y="17351"/>
                </a:lnTo>
                <a:close/>
                <a:moveTo>
                  <a:pt x="77909" y="17351"/>
                </a:moveTo>
                <a:lnTo>
                  <a:pt x="77909" y="48472"/>
                </a:lnTo>
                <a:lnTo>
                  <a:pt x="230717" y="48472"/>
                </a:lnTo>
                <a:lnTo>
                  <a:pt x="230717" y="17351"/>
                </a:lnTo>
                <a:close/>
                <a:moveTo>
                  <a:pt x="16786" y="17351"/>
                </a:moveTo>
                <a:lnTo>
                  <a:pt x="16786" y="48472"/>
                </a:lnTo>
                <a:lnTo>
                  <a:pt x="47908" y="48472"/>
                </a:lnTo>
                <a:lnTo>
                  <a:pt x="47908" y="17351"/>
                </a:lnTo>
                <a:close/>
                <a:moveTo>
                  <a:pt x="0" y="0"/>
                </a:moveTo>
                <a:lnTo>
                  <a:pt x="614802" y="0"/>
                </a:lnTo>
                <a:lnTo>
                  <a:pt x="614802" y="460381"/>
                </a:lnTo>
                <a:lnTo>
                  <a:pt x="0" y="460381"/>
                </a:lnTo>
                <a:close/>
              </a:path>
            </a:pathLst>
          </a:custGeom>
          <a:solidFill>
            <a:srgbClr val="70C7FF"/>
          </a:solidFill>
          <a:ln w="6350" cap="flat" cmpd="sng" algn="ctr">
            <a:noFill/>
            <a:prstDash val="solid"/>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a:gradFill>
                <a:gsLst>
                  <a:gs pos="0">
                    <a:srgbClr val="FFFFFF"/>
                  </a:gs>
                  <a:gs pos="100000">
                    <a:srgbClr val="FFFFFF"/>
                  </a:gs>
                </a:gsLst>
                <a:lin ang="5400000" scaled="0"/>
              </a:gradFill>
              <a:ea typeface="Segoe UI" pitchFamily="34" charset="0"/>
              <a:cs typeface="Segoe UI" pitchFamily="34" charset="0"/>
            </a:endParaRPr>
          </a:p>
        </p:txBody>
      </p:sp>
      <p:cxnSp>
        <p:nvCxnSpPr>
          <p:cNvPr id="275" name="Connector: Elbow 100"/>
          <p:cNvCxnSpPr>
            <a:cxnSpLocks/>
          </p:cNvCxnSpPr>
          <p:nvPr/>
        </p:nvCxnSpPr>
        <p:spPr>
          <a:xfrm rot="10800000">
            <a:off x="2995586" y="1869501"/>
            <a:ext cx="1492675" cy="863878"/>
          </a:xfrm>
          <a:prstGeom prst="bentConnector3">
            <a:avLst>
              <a:gd name="adj1" fmla="val 73650"/>
            </a:avLst>
          </a:prstGeom>
          <a:noFill/>
          <a:ln w="6350" cap="flat" cmpd="sng" algn="ctr">
            <a:solidFill>
              <a:srgbClr val="70C7FF"/>
            </a:solidFill>
            <a:prstDash val="solid"/>
            <a:miter lim="800000"/>
            <a:tailEnd type="triangle"/>
          </a:ln>
          <a:effectLst/>
        </p:spPr>
      </p:cxnSp>
      <p:grpSp>
        <p:nvGrpSpPr>
          <p:cNvPr id="491" name="Group 490"/>
          <p:cNvGrpSpPr/>
          <p:nvPr/>
        </p:nvGrpSpPr>
        <p:grpSpPr>
          <a:xfrm>
            <a:off x="974683" y="5481763"/>
            <a:ext cx="666069" cy="692301"/>
            <a:chOff x="2129392" y="2402659"/>
            <a:chExt cx="1066654" cy="1108662"/>
          </a:xfrm>
        </p:grpSpPr>
        <p:grpSp>
          <p:nvGrpSpPr>
            <p:cNvPr id="492" name="Group 491"/>
            <p:cNvGrpSpPr/>
            <p:nvPr/>
          </p:nvGrpSpPr>
          <p:grpSpPr>
            <a:xfrm>
              <a:off x="2690006" y="2988441"/>
              <a:ext cx="506040" cy="522880"/>
              <a:chOff x="1967101" y="2251166"/>
              <a:chExt cx="1220242" cy="1238234"/>
            </a:xfrm>
          </p:grpSpPr>
          <p:sp>
            <p:nvSpPr>
              <p:cNvPr id="571" name="Oval 570"/>
              <p:cNvSpPr/>
              <p:nvPr/>
            </p:nvSpPr>
            <p:spPr bwMode="auto">
              <a:xfrm>
                <a:off x="1967107" y="2251172"/>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72" name="Oval 571"/>
              <p:cNvSpPr/>
              <p:nvPr/>
            </p:nvSpPr>
            <p:spPr bwMode="auto">
              <a:xfrm>
                <a:off x="2237006" y="2251170"/>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73" name="Oval 572"/>
              <p:cNvSpPr/>
              <p:nvPr/>
            </p:nvSpPr>
            <p:spPr bwMode="auto">
              <a:xfrm>
                <a:off x="2506905" y="2251169"/>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74" name="Oval 573"/>
              <p:cNvSpPr/>
              <p:nvPr/>
            </p:nvSpPr>
            <p:spPr bwMode="auto">
              <a:xfrm>
                <a:off x="2776803" y="2251167"/>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75" name="Oval 574"/>
              <p:cNvSpPr/>
              <p:nvPr/>
            </p:nvSpPr>
            <p:spPr bwMode="auto">
              <a:xfrm>
                <a:off x="3046702" y="2251166"/>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76" name="Oval 575"/>
              <p:cNvSpPr/>
              <p:nvPr/>
            </p:nvSpPr>
            <p:spPr bwMode="auto">
              <a:xfrm>
                <a:off x="1967105" y="2525569"/>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77" name="Oval 576"/>
              <p:cNvSpPr/>
              <p:nvPr/>
            </p:nvSpPr>
            <p:spPr bwMode="auto">
              <a:xfrm>
                <a:off x="2237004" y="2525567"/>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78" name="Oval 577"/>
              <p:cNvSpPr/>
              <p:nvPr/>
            </p:nvSpPr>
            <p:spPr bwMode="auto">
              <a:xfrm>
                <a:off x="2506903" y="2525566"/>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79" name="Oval 578"/>
              <p:cNvSpPr/>
              <p:nvPr/>
            </p:nvSpPr>
            <p:spPr bwMode="auto">
              <a:xfrm>
                <a:off x="2776801" y="2525564"/>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80" name="Oval 579"/>
              <p:cNvSpPr/>
              <p:nvPr/>
            </p:nvSpPr>
            <p:spPr bwMode="auto">
              <a:xfrm>
                <a:off x="3046700" y="2525563"/>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81" name="Oval 580"/>
              <p:cNvSpPr/>
              <p:nvPr/>
            </p:nvSpPr>
            <p:spPr bwMode="auto">
              <a:xfrm>
                <a:off x="1967104" y="2799967"/>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82" name="Oval 581"/>
              <p:cNvSpPr/>
              <p:nvPr/>
            </p:nvSpPr>
            <p:spPr bwMode="auto">
              <a:xfrm>
                <a:off x="2237003" y="2799965"/>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83" name="Oval 582"/>
              <p:cNvSpPr/>
              <p:nvPr/>
            </p:nvSpPr>
            <p:spPr bwMode="auto">
              <a:xfrm>
                <a:off x="2506902" y="2799964"/>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84" name="Oval 583"/>
              <p:cNvSpPr/>
              <p:nvPr/>
            </p:nvSpPr>
            <p:spPr bwMode="auto">
              <a:xfrm>
                <a:off x="2776800" y="2799962"/>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85" name="Oval 584"/>
              <p:cNvSpPr/>
              <p:nvPr/>
            </p:nvSpPr>
            <p:spPr bwMode="auto">
              <a:xfrm>
                <a:off x="3046699" y="2799961"/>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86" name="Oval 585"/>
              <p:cNvSpPr/>
              <p:nvPr/>
            </p:nvSpPr>
            <p:spPr bwMode="auto">
              <a:xfrm>
                <a:off x="1967102" y="3074364"/>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87" name="Oval 586"/>
              <p:cNvSpPr/>
              <p:nvPr/>
            </p:nvSpPr>
            <p:spPr bwMode="auto">
              <a:xfrm>
                <a:off x="2237001" y="3074362"/>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88" name="Oval 587"/>
              <p:cNvSpPr/>
              <p:nvPr/>
            </p:nvSpPr>
            <p:spPr bwMode="auto">
              <a:xfrm>
                <a:off x="2506900" y="3074361"/>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89" name="Oval 588"/>
              <p:cNvSpPr/>
              <p:nvPr/>
            </p:nvSpPr>
            <p:spPr bwMode="auto">
              <a:xfrm>
                <a:off x="2776798" y="3074359"/>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90" name="Oval 589"/>
              <p:cNvSpPr/>
              <p:nvPr/>
            </p:nvSpPr>
            <p:spPr bwMode="auto">
              <a:xfrm>
                <a:off x="3046697" y="3074358"/>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91" name="Oval 590"/>
              <p:cNvSpPr/>
              <p:nvPr/>
            </p:nvSpPr>
            <p:spPr bwMode="auto">
              <a:xfrm>
                <a:off x="1967101" y="3348760"/>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92" name="Oval 591"/>
              <p:cNvSpPr/>
              <p:nvPr/>
            </p:nvSpPr>
            <p:spPr bwMode="auto">
              <a:xfrm>
                <a:off x="2237000" y="3348758"/>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93" name="Oval 592"/>
              <p:cNvSpPr/>
              <p:nvPr/>
            </p:nvSpPr>
            <p:spPr bwMode="auto">
              <a:xfrm>
                <a:off x="2506899" y="3348757"/>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94" name="Oval 593"/>
              <p:cNvSpPr/>
              <p:nvPr/>
            </p:nvSpPr>
            <p:spPr bwMode="auto">
              <a:xfrm>
                <a:off x="2776797" y="3348755"/>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95" name="Oval 594"/>
              <p:cNvSpPr/>
              <p:nvPr/>
            </p:nvSpPr>
            <p:spPr bwMode="auto">
              <a:xfrm>
                <a:off x="3046696" y="3348754"/>
                <a:ext cx="140641" cy="140640"/>
              </a:xfrm>
              <a:prstGeom prst="ellipse">
                <a:avLst/>
              </a:prstGeom>
              <a:noFill/>
              <a:ln w="25400" cap="flat" cmpd="sng" algn="ctr">
                <a:gradFill>
                  <a:gsLst>
                    <a:gs pos="49000">
                      <a:srgbClr val="FFFFFF"/>
                    </a:gs>
                    <a:gs pos="50000">
                      <a:srgbClr val="FFFFFF">
                        <a:alpha val="50000"/>
                      </a:srgbClr>
                    </a:gs>
                  </a:gsLst>
                  <a:lin ang="5400000" scaled="1"/>
                </a:gra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93" name="Group 492"/>
            <p:cNvGrpSpPr/>
            <p:nvPr/>
          </p:nvGrpSpPr>
          <p:grpSpPr>
            <a:xfrm>
              <a:off x="2690006" y="2402659"/>
              <a:ext cx="506040" cy="522880"/>
              <a:chOff x="1967101" y="2251166"/>
              <a:chExt cx="1220242" cy="1238234"/>
            </a:xfrm>
          </p:grpSpPr>
          <p:sp>
            <p:nvSpPr>
              <p:cNvPr id="546" name="Oval 545"/>
              <p:cNvSpPr/>
              <p:nvPr/>
            </p:nvSpPr>
            <p:spPr bwMode="auto">
              <a:xfrm>
                <a:off x="1967107" y="2251172"/>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47" name="Oval 546"/>
              <p:cNvSpPr/>
              <p:nvPr/>
            </p:nvSpPr>
            <p:spPr bwMode="auto">
              <a:xfrm>
                <a:off x="2237006" y="2251170"/>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48" name="Oval 547"/>
              <p:cNvSpPr/>
              <p:nvPr/>
            </p:nvSpPr>
            <p:spPr bwMode="auto">
              <a:xfrm>
                <a:off x="2506905" y="2251169"/>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49" name="Oval 548"/>
              <p:cNvSpPr/>
              <p:nvPr/>
            </p:nvSpPr>
            <p:spPr bwMode="auto">
              <a:xfrm>
                <a:off x="2776803" y="2251167"/>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50" name="Oval 549"/>
              <p:cNvSpPr/>
              <p:nvPr/>
            </p:nvSpPr>
            <p:spPr bwMode="auto">
              <a:xfrm>
                <a:off x="3046702" y="2251166"/>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51" name="Oval 550"/>
              <p:cNvSpPr/>
              <p:nvPr/>
            </p:nvSpPr>
            <p:spPr bwMode="auto">
              <a:xfrm>
                <a:off x="1967105" y="2525569"/>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52" name="Oval 551"/>
              <p:cNvSpPr/>
              <p:nvPr/>
            </p:nvSpPr>
            <p:spPr bwMode="auto">
              <a:xfrm>
                <a:off x="2237004" y="2525567"/>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53" name="Oval 552"/>
              <p:cNvSpPr/>
              <p:nvPr/>
            </p:nvSpPr>
            <p:spPr bwMode="auto">
              <a:xfrm>
                <a:off x="2506903" y="2525566"/>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54" name="Oval 553"/>
              <p:cNvSpPr/>
              <p:nvPr/>
            </p:nvSpPr>
            <p:spPr bwMode="auto">
              <a:xfrm>
                <a:off x="2776801" y="2525564"/>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55" name="Oval 554"/>
              <p:cNvSpPr/>
              <p:nvPr/>
            </p:nvSpPr>
            <p:spPr bwMode="auto">
              <a:xfrm>
                <a:off x="3046700" y="2525563"/>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56" name="Oval 555"/>
              <p:cNvSpPr/>
              <p:nvPr/>
            </p:nvSpPr>
            <p:spPr bwMode="auto">
              <a:xfrm>
                <a:off x="1967104" y="2799967"/>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57" name="Oval 556"/>
              <p:cNvSpPr/>
              <p:nvPr/>
            </p:nvSpPr>
            <p:spPr bwMode="auto">
              <a:xfrm>
                <a:off x="2237003" y="2799965"/>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58" name="Oval 557"/>
              <p:cNvSpPr/>
              <p:nvPr/>
            </p:nvSpPr>
            <p:spPr bwMode="auto">
              <a:xfrm>
                <a:off x="2506902" y="2799964"/>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59" name="Oval 558"/>
              <p:cNvSpPr/>
              <p:nvPr/>
            </p:nvSpPr>
            <p:spPr bwMode="auto">
              <a:xfrm>
                <a:off x="2776800" y="2799962"/>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60" name="Oval 559"/>
              <p:cNvSpPr/>
              <p:nvPr/>
            </p:nvSpPr>
            <p:spPr bwMode="auto">
              <a:xfrm>
                <a:off x="3046699" y="2799961"/>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61" name="Oval 560"/>
              <p:cNvSpPr/>
              <p:nvPr/>
            </p:nvSpPr>
            <p:spPr bwMode="auto">
              <a:xfrm>
                <a:off x="1967102" y="3074364"/>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62" name="Oval 561"/>
              <p:cNvSpPr/>
              <p:nvPr/>
            </p:nvSpPr>
            <p:spPr bwMode="auto">
              <a:xfrm>
                <a:off x="2237001" y="3074362"/>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63" name="Oval 562"/>
              <p:cNvSpPr/>
              <p:nvPr/>
            </p:nvSpPr>
            <p:spPr bwMode="auto">
              <a:xfrm>
                <a:off x="2506900" y="3074361"/>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64" name="Oval 563"/>
              <p:cNvSpPr/>
              <p:nvPr/>
            </p:nvSpPr>
            <p:spPr bwMode="auto">
              <a:xfrm>
                <a:off x="2776798" y="3074359"/>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65" name="Oval 564"/>
              <p:cNvSpPr/>
              <p:nvPr/>
            </p:nvSpPr>
            <p:spPr bwMode="auto">
              <a:xfrm>
                <a:off x="3046697" y="3074358"/>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66" name="Oval 565"/>
              <p:cNvSpPr/>
              <p:nvPr/>
            </p:nvSpPr>
            <p:spPr bwMode="auto">
              <a:xfrm>
                <a:off x="1967101" y="3348760"/>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67" name="Oval 566"/>
              <p:cNvSpPr/>
              <p:nvPr/>
            </p:nvSpPr>
            <p:spPr bwMode="auto">
              <a:xfrm>
                <a:off x="2237000" y="3348758"/>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68" name="Oval 567"/>
              <p:cNvSpPr/>
              <p:nvPr/>
            </p:nvSpPr>
            <p:spPr bwMode="auto">
              <a:xfrm>
                <a:off x="2506899" y="3348757"/>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69" name="Oval 568"/>
              <p:cNvSpPr/>
              <p:nvPr/>
            </p:nvSpPr>
            <p:spPr bwMode="auto">
              <a:xfrm>
                <a:off x="2776797" y="3348755"/>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70" name="Oval 569"/>
              <p:cNvSpPr/>
              <p:nvPr/>
            </p:nvSpPr>
            <p:spPr bwMode="auto">
              <a:xfrm>
                <a:off x="3046696" y="3348754"/>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94" name="Group 493"/>
            <p:cNvGrpSpPr/>
            <p:nvPr/>
          </p:nvGrpSpPr>
          <p:grpSpPr>
            <a:xfrm>
              <a:off x="2129392" y="2402659"/>
              <a:ext cx="506040" cy="522880"/>
              <a:chOff x="1967101" y="2251166"/>
              <a:chExt cx="1220242" cy="1238234"/>
            </a:xfrm>
          </p:grpSpPr>
          <p:sp>
            <p:nvSpPr>
              <p:cNvPr id="521" name="Oval 520"/>
              <p:cNvSpPr/>
              <p:nvPr/>
            </p:nvSpPr>
            <p:spPr bwMode="auto">
              <a:xfrm>
                <a:off x="1967107" y="2251172"/>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22" name="Oval 521"/>
              <p:cNvSpPr/>
              <p:nvPr/>
            </p:nvSpPr>
            <p:spPr bwMode="auto">
              <a:xfrm>
                <a:off x="2237006" y="2251170"/>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23" name="Oval 522"/>
              <p:cNvSpPr/>
              <p:nvPr/>
            </p:nvSpPr>
            <p:spPr bwMode="auto">
              <a:xfrm>
                <a:off x="2506905" y="2251169"/>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24" name="Oval 523"/>
              <p:cNvSpPr/>
              <p:nvPr/>
            </p:nvSpPr>
            <p:spPr bwMode="auto">
              <a:xfrm>
                <a:off x="2776803" y="2251167"/>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25" name="Oval 524"/>
              <p:cNvSpPr/>
              <p:nvPr/>
            </p:nvSpPr>
            <p:spPr bwMode="auto">
              <a:xfrm>
                <a:off x="3046702" y="2251166"/>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26" name="Oval 525"/>
              <p:cNvSpPr/>
              <p:nvPr/>
            </p:nvSpPr>
            <p:spPr bwMode="auto">
              <a:xfrm>
                <a:off x="1967105" y="2525569"/>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27" name="Oval 526"/>
              <p:cNvSpPr/>
              <p:nvPr/>
            </p:nvSpPr>
            <p:spPr bwMode="auto">
              <a:xfrm>
                <a:off x="2237004" y="2525567"/>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28" name="Oval 527"/>
              <p:cNvSpPr/>
              <p:nvPr/>
            </p:nvSpPr>
            <p:spPr bwMode="auto">
              <a:xfrm>
                <a:off x="2506903" y="2525566"/>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29" name="Oval 528"/>
              <p:cNvSpPr/>
              <p:nvPr/>
            </p:nvSpPr>
            <p:spPr bwMode="auto">
              <a:xfrm>
                <a:off x="2776801" y="2525564"/>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30" name="Oval 529"/>
              <p:cNvSpPr/>
              <p:nvPr/>
            </p:nvSpPr>
            <p:spPr bwMode="auto">
              <a:xfrm>
                <a:off x="3046700" y="2525563"/>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31" name="Oval 530"/>
              <p:cNvSpPr/>
              <p:nvPr/>
            </p:nvSpPr>
            <p:spPr bwMode="auto">
              <a:xfrm>
                <a:off x="1967104" y="2799967"/>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32" name="Oval 531"/>
              <p:cNvSpPr/>
              <p:nvPr/>
            </p:nvSpPr>
            <p:spPr bwMode="auto">
              <a:xfrm>
                <a:off x="2237003" y="2799965"/>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33" name="Oval 532"/>
              <p:cNvSpPr/>
              <p:nvPr/>
            </p:nvSpPr>
            <p:spPr bwMode="auto">
              <a:xfrm>
                <a:off x="2506902" y="2799964"/>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34" name="Oval 533"/>
              <p:cNvSpPr/>
              <p:nvPr/>
            </p:nvSpPr>
            <p:spPr bwMode="auto">
              <a:xfrm>
                <a:off x="2776800" y="2799962"/>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35" name="Oval 534"/>
              <p:cNvSpPr/>
              <p:nvPr/>
            </p:nvSpPr>
            <p:spPr bwMode="auto">
              <a:xfrm>
                <a:off x="3046699" y="2799961"/>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36" name="Oval 535"/>
              <p:cNvSpPr/>
              <p:nvPr/>
            </p:nvSpPr>
            <p:spPr bwMode="auto">
              <a:xfrm>
                <a:off x="1967102" y="3074364"/>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37" name="Oval 536"/>
              <p:cNvSpPr/>
              <p:nvPr/>
            </p:nvSpPr>
            <p:spPr bwMode="auto">
              <a:xfrm>
                <a:off x="2237001" y="3074362"/>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38" name="Oval 537"/>
              <p:cNvSpPr/>
              <p:nvPr/>
            </p:nvSpPr>
            <p:spPr bwMode="auto">
              <a:xfrm>
                <a:off x="2506900" y="3074361"/>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39" name="Oval 538"/>
              <p:cNvSpPr/>
              <p:nvPr/>
            </p:nvSpPr>
            <p:spPr bwMode="auto">
              <a:xfrm>
                <a:off x="2776798" y="3074359"/>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40" name="Oval 539"/>
              <p:cNvSpPr/>
              <p:nvPr/>
            </p:nvSpPr>
            <p:spPr bwMode="auto">
              <a:xfrm>
                <a:off x="3046697" y="3074358"/>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41" name="Oval 540"/>
              <p:cNvSpPr/>
              <p:nvPr/>
            </p:nvSpPr>
            <p:spPr bwMode="auto">
              <a:xfrm>
                <a:off x="1967101" y="3348760"/>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42" name="Oval 541"/>
              <p:cNvSpPr/>
              <p:nvPr/>
            </p:nvSpPr>
            <p:spPr bwMode="auto">
              <a:xfrm>
                <a:off x="2237000" y="3348758"/>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43" name="Oval 542"/>
              <p:cNvSpPr/>
              <p:nvPr/>
            </p:nvSpPr>
            <p:spPr bwMode="auto">
              <a:xfrm>
                <a:off x="2506899" y="3348757"/>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44" name="Oval 543"/>
              <p:cNvSpPr/>
              <p:nvPr/>
            </p:nvSpPr>
            <p:spPr bwMode="auto">
              <a:xfrm>
                <a:off x="2776797" y="3348755"/>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45" name="Oval 544"/>
              <p:cNvSpPr/>
              <p:nvPr/>
            </p:nvSpPr>
            <p:spPr bwMode="auto">
              <a:xfrm>
                <a:off x="3046696" y="3348754"/>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95" name="Group 494"/>
            <p:cNvGrpSpPr/>
            <p:nvPr/>
          </p:nvGrpSpPr>
          <p:grpSpPr>
            <a:xfrm>
              <a:off x="2129392" y="2988438"/>
              <a:ext cx="506040" cy="522880"/>
              <a:chOff x="1967101" y="2251166"/>
              <a:chExt cx="1220242" cy="1238234"/>
            </a:xfrm>
          </p:grpSpPr>
          <p:sp>
            <p:nvSpPr>
              <p:cNvPr id="496" name="Oval 495"/>
              <p:cNvSpPr/>
              <p:nvPr/>
            </p:nvSpPr>
            <p:spPr bwMode="auto">
              <a:xfrm>
                <a:off x="1967107" y="2251172"/>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497" name="Oval 496"/>
              <p:cNvSpPr/>
              <p:nvPr/>
            </p:nvSpPr>
            <p:spPr bwMode="auto">
              <a:xfrm>
                <a:off x="2237006" y="2251170"/>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498" name="Oval 497"/>
              <p:cNvSpPr/>
              <p:nvPr/>
            </p:nvSpPr>
            <p:spPr bwMode="auto">
              <a:xfrm>
                <a:off x="2506905" y="2251169"/>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499" name="Oval 498"/>
              <p:cNvSpPr/>
              <p:nvPr/>
            </p:nvSpPr>
            <p:spPr bwMode="auto">
              <a:xfrm>
                <a:off x="2776803" y="2251167"/>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00" name="Oval 499"/>
              <p:cNvSpPr/>
              <p:nvPr/>
            </p:nvSpPr>
            <p:spPr bwMode="auto">
              <a:xfrm>
                <a:off x="3046702" y="2251166"/>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01" name="Oval 500"/>
              <p:cNvSpPr/>
              <p:nvPr/>
            </p:nvSpPr>
            <p:spPr bwMode="auto">
              <a:xfrm>
                <a:off x="1967105" y="2525569"/>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02" name="Oval 501"/>
              <p:cNvSpPr/>
              <p:nvPr/>
            </p:nvSpPr>
            <p:spPr bwMode="auto">
              <a:xfrm>
                <a:off x="2237004" y="2525567"/>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03" name="Oval 502"/>
              <p:cNvSpPr/>
              <p:nvPr/>
            </p:nvSpPr>
            <p:spPr bwMode="auto">
              <a:xfrm>
                <a:off x="2506903" y="2525566"/>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04" name="Oval 503"/>
              <p:cNvSpPr/>
              <p:nvPr/>
            </p:nvSpPr>
            <p:spPr bwMode="auto">
              <a:xfrm>
                <a:off x="2776801" y="2525564"/>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05" name="Oval 504"/>
              <p:cNvSpPr/>
              <p:nvPr/>
            </p:nvSpPr>
            <p:spPr bwMode="auto">
              <a:xfrm>
                <a:off x="3046700" y="2525563"/>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06" name="Oval 505"/>
              <p:cNvSpPr/>
              <p:nvPr/>
            </p:nvSpPr>
            <p:spPr bwMode="auto">
              <a:xfrm>
                <a:off x="1967104" y="2799967"/>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07" name="Oval 506"/>
              <p:cNvSpPr/>
              <p:nvPr/>
            </p:nvSpPr>
            <p:spPr bwMode="auto">
              <a:xfrm>
                <a:off x="2237003" y="2799965"/>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08" name="Oval 507"/>
              <p:cNvSpPr/>
              <p:nvPr/>
            </p:nvSpPr>
            <p:spPr bwMode="auto">
              <a:xfrm>
                <a:off x="2506902" y="2799964"/>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09" name="Oval 508"/>
              <p:cNvSpPr/>
              <p:nvPr/>
            </p:nvSpPr>
            <p:spPr bwMode="auto">
              <a:xfrm>
                <a:off x="2776800" y="2799962"/>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10" name="Oval 509"/>
              <p:cNvSpPr/>
              <p:nvPr/>
            </p:nvSpPr>
            <p:spPr bwMode="auto">
              <a:xfrm>
                <a:off x="3046699" y="2799961"/>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11" name="Oval 510"/>
              <p:cNvSpPr/>
              <p:nvPr/>
            </p:nvSpPr>
            <p:spPr bwMode="auto">
              <a:xfrm>
                <a:off x="1967102" y="3074364"/>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12" name="Oval 511"/>
              <p:cNvSpPr/>
              <p:nvPr/>
            </p:nvSpPr>
            <p:spPr bwMode="auto">
              <a:xfrm>
                <a:off x="2237001" y="3074362"/>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13" name="Oval 512"/>
              <p:cNvSpPr/>
              <p:nvPr/>
            </p:nvSpPr>
            <p:spPr bwMode="auto">
              <a:xfrm>
                <a:off x="2506900" y="3074361"/>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14" name="Oval 513"/>
              <p:cNvSpPr/>
              <p:nvPr/>
            </p:nvSpPr>
            <p:spPr bwMode="auto">
              <a:xfrm>
                <a:off x="2776798" y="3074359"/>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15" name="Oval 514"/>
              <p:cNvSpPr/>
              <p:nvPr/>
            </p:nvSpPr>
            <p:spPr bwMode="auto">
              <a:xfrm>
                <a:off x="3046697" y="3074358"/>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16" name="Oval 515"/>
              <p:cNvSpPr/>
              <p:nvPr/>
            </p:nvSpPr>
            <p:spPr bwMode="auto">
              <a:xfrm>
                <a:off x="1967101" y="3348760"/>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17" name="Oval 516"/>
              <p:cNvSpPr/>
              <p:nvPr/>
            </p:nvSpPr>
            <p:spPr bwMode="auto">
              <a:xfrm>
                <a:off x="2237000" y="3348758"/>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18" name="Oval 517"/>
              <p:cNvSpPr/>
              <p:nvPr/>
            </p:nvSpPr>
            <p:spPr bwMode="auto">
              <a:xfrm>
                <a:off x="2506899" y="3348757"/>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19" name="Oval 518"/>
              <p:cNvSpPr/>
              <p:nvPr/>
            </p:nvSpPr>
            <p:spPr bwMode="auto">
              <a:xfrm>
                <a:off x="2776797" y="3348755"/>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sp>
            <p:nvSpPr>
              <p:cNvPr id="520" name="Oval 519"/>
              <p:cNvSpPr/>
              <p:nvPr/>
            </p:nvSpPr>
            <p:spPr bwMode="auto">
              <a:xfrm>
                <a:off x="3046696" y="3348754"/>
                <a:ext cx="140641" cy="140640"/>
              </a:xfrm>
              <a:prstGeom prst="ellipse">
                <a:avLst/>
              </a:prstGeom>
              <a:noFill/>
              <a:ln w="254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340662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a:spLocks/>
          </p:cNvSpPr>
          <p:nvPr/>
        </p:nvSpPr>
        <p:spPr bwMode="auto">
          <a:xfrm rot="21150042">
            <a:off x="2485617" y="862788"/>
            <a:ext cx="5881755" cy="5987367"/>
          </a:xfrm>
          <a:custGeom>
            <a:avLst/>
            <a:gdLst>
              <a:gd name="T0" fmla="*/ 1520 w 1555"/>
              <a:gd name="T1" fmla="*/ 728 h 1583"/>
              <a:gd name="T2" fmla="*/ 1462 w 1555"/>
              <a:gd name="T3" fmla="*/ 520 h 1583"/>
              <a:gd name="T4" fmla="*/ 520 w 1555"/>
              <a:gd name="T5" fmla="*/ 161 h 1583"/>
              <a:gd name="T6" fmla="*/ 162 w 1555"/>
              <a:gd name="T7" fmla="*/ 1103 h 1583"/>
              <a:gd name="T8" fmla="*/ 323 w 1555"/>
              <a:gd name="T9" fmla="*/ 1330 h 1583"/>
              <a:gd name="T10" fmla="*/ 1104 w 1555"/>
              <a:gd name="T11" fmla="*/ 1462 h 1583"/>
              <a:gd name="T12" fmla="*/ 1520 w 1555"/>
              <a:gd name="T13" fmla="*/ 728 h 1583"/>
            </a:gdLst>
            <a:ahLst/>
            <a:cxnLst>
              <a:cxn ang="0">
                <a:pos x="T0" y="T1"/>
              </a:cxn>
              <a:cxn ang="0">
                <a:pos x="T2" y="T3"/>
              </a:cxn>
              <a:cxn ang="0">
                <a:pos x="T4" y="T5"/>
              </a:cxn>
              <a:cxn ang="0">
                <a:pos x="T6" y="T7"/>
              </a:cxn>
              <a:cxn ang="0">
                <a:pos x="T8" y="T9"/>
              </a:cxn>
              <a:cxn ang="0">
                <a:pos x="T10" y="T11"/>
              </a:cxn>
              <a:cxn ang="0">
                <a:pos x="T12" y="T13"/>
              </a:cxn>
            </a:cxnLst>
            <a:rect l="0" t="0" r="r" b="b"/>
            <a:pathLst>
              <a:path w="1555" h="1583">
                <a:moveTo>
                  <a:pt x="1520" y="728"/>
                </a:moveTo>
                <a:cubicBezTo>
                  <a:pt x="1511" y="658"/>
                  <a:pt x="1492" y="587"/>
                  <a:pt x="1462" y="520"/>
                </a:cubicBezTo>
                <a:cubicBezTo>
                  <a:pt x="1301" y="160"/>
                  <a:pt x="879" y="0"/>
                  <a:pt x="520" y="161"/>
                </a:cubicBezTo>
                <a:cubicBezTo>
                  <a:pt x="161" y="323"/>
                  <a:pt x="0" y="744"/>
                  <a:pt x="162" y="1103"/>
                </a:cubicBezTo>
                <a:cubicBezTo>
                  <a:pt x="201" y="1192"/>
                  <a:pt x="256" y="1268"/>
                  <a:pt x="323" y="1330"/>
                </a:cubicBezTo>
                <a:cubicBezTo>
                  <a:pt x="526" y="1522"/>
                  <a:pt x="833" y="1583"/>
                  <a:pt x="1104" y="1462"/>
                </a:cubicBezTo>
                <a:cubicBezTo>
                  <a:pt x="1395" y="1331"/>
                  <a:pt x="1555" y="1029"/>
                  <a:pt x="1520" y="728"/>
                </a:cubicBezTo>
                <a:close/>
              </a:path>
            </a:pathLst>
          </a:custGeom>
          <a:solidFill>
            <a:schemeClr val="bg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451" name="Group 450"/>
          <p:cNvGrpSpPr/>
          <p:nvPr/>
        </p:nvGrpSpPr>
        <p:grpSpPr>
          <a:xfrm>
            <a:off x="4091643" y="1100766"/>
            <a:ext cx="4023285" cy="4616057"/>
            <a:chOff x="4091643" y="1100766"/>
            <a:chExt cx="4023285" cy="4616057"/>
          </a:xfrm>
          <a:solidFill>
            <a:schemeClr val="accent3">
              <a:lumMod val="60000"/>
              <a:lumOff val="40000"/>
            </a:schemeClr>
          </a:solidFill>
        </p:grpSpPr>
        <p:sp>
          <p:nvSpPr>
            <p:cNvPr id="8" name="Freeform 7"/>
            <p:cNvSpPr>
              <a:spLocks/>
            </p:cNvSpPr>
            <p:nvPr/>
          </p:nvSpPr>
          <p:spPr bwMode="auto">
            <a:xfrm rot="21150042">
              <a:off x="4091643" y="3519287"/>
              <a:ext cx="2583423" cy="2197536"/>
            </a:xfrm>
            <a:custGeom>
              <a:avLst/>
              <a:gdLst>
                <a:gd name="T0" fmla="*/ 105 w 682"/>
                <a:gd name="T1" fmla="*/ 198 h 581"/>
                <a:gd name="T2" fmla="*/ 15 w 682"/>
                <a:gd name="T3" fmla="*/ 148 h 581"/>
                <a:gd name="T4" fmla="*/ 2 w 682"/>
                <a:gd name="T5" fmla="*/ 185 h 581"/>
                <a:gd name="T6" fmla="*/ 5 w 682"/>
                <a:gd name="T7" fmla="*/ 200 h 581"/>
                <a:gd name="T8" fmla="*/ 31 w 682"/>
                <a:gd name="T9" fmla="*/ 224 h 581"/>
                <a:gd name="T10" fmla="*/ 31 w 682"/>
                <a:gd name="T11" fmla="*/ 256 h 581"/>
                <a:gd name="T12" fmla="*/ 38 w 682"/>
                <a:gd name="T13" fmla="*/ 268 h 581"/>
                <a:gd name="T14" fmla="*/ 153 w 682"/>
                <a:gd name="T15" fmla="*/ 327 h 581"/>
                <a:gd name="T16" fmla="*/ 165 w 682"/>
                <a:gd name="T17" fmla="*/ 327 h 581"/>
                <a:gd name="T18" fmla="*/ 210 w 682"/>
                <a:gd name="T19" fmla="*/ 307 h 581"/>
                <a:gd name="T20" fmla="*/ 213 w 682"/>
                <a:gd name="T21" fmla="*/ 305 h 581"/>
                <a:gd name="T22" fmla="*/ 256 w 682"/>
                <a:gd name="T23" fmla="*/ 265 h 581"/>
                <a:gd name="T24" fmla="*/ 276 w 682"/>
                <a:gd name="T25" fmla="*/ 273 h 581"/>
                <a:gd name="T26" fmla="*/ 287 w 682"/>
                <a:gd name="T27" fmla="*/ 272 h 581"/>
                <a:gd name="T28" fmla="*/ 304 w 682"/>
                <a:gd name="T29" fmla="*/ 265 h 581"/>
                <a:gd name="T30" fmla="*/ 314 w 682"/>
                <a:gd name="T31" fmla="*/ 271 h 581"/>
                <a:gd name="T32" fmla="*/ 330 w 682"/>
                <a:gd name="T33" fmla="*/ 307 h 581"/>
                <a:gd name="T34" fmla="*/ 335 w 682"/>
                <a:gd name="T35" fmla="*/ 312 h 581"/>
                <a:gd name="T36" fmla="*/ 372 w 682"/>
                <a:gd name="T37" fmla="*/ 339 h 581"/>
                <a:gd name="T38" fmla="*/ 411 w 682"/>
                <a:gd name="T39" fmla="*/ 387 h 581"/>
                <a:gd name="T40" fmla="*/ 416 w 682"/>
                <a:gd name="T41" fmla="*/ 443 h 581"/>
                <a:gd name="T42" fmla="*/ 497 w 682"/>
                <a:gd name="T43" fmla="*/ 531 h 581"/>
                <a:gd name="T44" fmla="*/ 497 w 682"/>
                <a:gd name="T45" fmla="*/ 531 h 581"/>
                <a:gd name="T46" fmla="*/ 550 w 682"/>
                <a:gd name="T47" fmla="*/ 577 h 581"/>
                <a:gd name="T48" fmla="*/ 564 w 682"/>
                <a:gd name="T49" fmla="*/ 579 h 581"/>
                <a:gd name="T50" fmla="*/ 613 w 682"/>
                <a:gd name="T51" fmla="*/ 557 h 581"/>
                <a:gd name="T52" fmla="*/ 620 w 682"/>
                <a:gd name="T53" fmla="*/ 549 h 581"/>
                <a:gd name="T54" fmla="*/ 670 w 682"/>
                <a:gd name="T55" fmla="*/ 401 h 581"/>
                <a:gd name="T56" fmla="*/ 666 w 682"/>
                <a:gd name="T57" fmla="*/ 386 h 581"/>
                <a:gd name="T58" fmla="*/ 654 w 682"/>
                <a:gd name="T59" fmla="*/ 378 h 581"/>
                <a:gd name="T60" fmla="*/ 681 w 682"/>
                <a:gd name="T61" fmla="*/ 316 h 581"/>
                <a:gd name="T62" fmla="*/ 679 w 682"/>
                <a:gd name="T63" fmla="*/ 302 h 581"/>
                <a:gd name="T64" fmla="*/ 644 w 682"/>
                <a:gd name="T65" fmla="*/ 252 h 581"/>
                <a:gd name="T66" fmla="*/ 629 w 682"/>
                <a:gd name="T67" fmla="*/ 227 h 581"/>
                <a:gd name="T68" fmla="*/ 634 w 682"/>
                <a:gd name="T69" fmla="*/ 156 h 581"/>
                <a:gd name="T70" fmla="*/ 664 w 682"/>
                <a:gd name="T71" fmla="*/ 116 h 581"/>
                <a:gd name="T72" fmla="*/ 666 w 682"/>
                <a:gd name="T73" fmla="*/ 107 h 581"/>
                <a:gd name="T74" fmla="*/ 659 w 682"/>
                <a:gd name="T75" fmla="*/ 24 h 581"/>
                <a:gd name="T76" fmla="*/ 658 w 682"/>
                <a:gd name="T77" fmla="*/ 20 h 581"/>
                <a:gd name="T78" fmla="*/ 653 w 682"/>
                <a:gd name="T79" fmla="*/ 9 h 581"/>
                <a:gd name="T80" fmla="*/ 644 w 682"/>
                <a:gd name="T81" fmla="*/ 1 h 581"/>
                <a:gd name="T82" fmla="*/ 632 w 682"/>
                <a:gd name="T83" fmla="*/ 4 h 581"/>
                <a:gd name="T84" fmla="*/ 574 w 682"/>
                <a:gd name="T85" fmla="*/ 55 h 581"/>
                <a:gd name="T86" fmla="*/ 541 w 682"/>
                <a:gd name="T87" fmla="*/ 33 h 581"/>
                <a:gd name="T88" fmla="*/ 105 w 682"/>
                <a:gd name="T89" fmla="*/ 198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2" h="581">
                  <a:moveTo>
                    <a:pt x="105" y="198"/>
                  </a:moveTo>
                  <a:cubicBezTo>
                    <a:pt x="72" y="186"/>
                    <a:pt x="42" y="168"/>
                    <a:pt x="15" y="148"/>
                  </a:cubicBezTo>
                  <a:cubicBezTo>
                    <a:pt x="2" y="185"/>
                    <a:pt x="2" y="185"/>
                    <a:pt x="2" y="185"/>
                  </a:cubicBezTo>
                  <a:cubicBezTo>
                    <a:pt x="0" y="190"/>
                    <a:pt x="1" y="196"/>
                    <a:pt x="5" y="200"/>
                  </a:cubicBezTo>
                  <a:cubicBezTo>
                    <a:pt x="31" y="224"/>
                    <a:pt x="31" y="224"/>
                    <a:pt x="31" y="224"/>
                  </a:cubicBezTo>
                  <a:cubicBezTo>
                    <a:pt x="31" y="256"/>
                    <a:pt x="31" y="256"/>
                    <a:pt x="31" y="256"/>
                  </a:cubicBezTo>
                  <a:cubicBezTo>
                    <a:pt x="31" y="261"/>
                    <a:pt x="34" y="266"/>
                    <a:pt x="38" y="268"/>
                  </a:cubicBezTo>
                  <a:cubicBezTo>
                    <a:pt x="153" y="327"/>
                    <a:pt x="153" y="327"/>
                    <a:pt x="153" y="327"/>
                  </a:cubicBezTo>
                  <a:cubicBezTo>
                    <a:pt x="157" y="329"/>
                    <a:pt x="161" y="329"/>
                    <a:pt x="165" y="327"/>
                  </a:cubicBezTo>
                  <a:cubicBezTo>
                    <a:pt x="210" y="307"/>
                    <a:pt x="210" y="307"/>
                    <a:pt x="210" y="307"/>
                  </a:cubicBezTo>
                  <a:cubicBezTo>
                    <a:pt x="211" y="306"/>
                    <a:pt x="212" y="306"/>
                    <a:pt x="213" y="305"/>
                  </a:cubicBezTo>
                  <a:cubicBezTo>
                    <a:pt x="256" y="265"/>
                    <a:pt x="256" y="265"/>
                    <a:pt x="256" y="265"/>
                  </a:cubicBezTo>
                  <a:cubicBezTo>
                    <a:pt x="276" y="273"/>
                    <a:pt x="276" y="273"/>
                    <a:pt x="276" y="273"/>
                  </a:cubicBezTo>
                  <a:cubicBezTo>
                    <a:pt x="280" y="274"/>
                    <a:pt x="283" y="274"/>
                    <a:pt x="287" y="272"/>
                  </a:cubicBezTo>
                  <a:cubicBezTo>
                    <a:pt x="304" y="265"/>
                    <a:pt x="304" y="265"/>
                    <a:pt x="304" y="265"/>
                  </a:cubicBezTo>
                  <a:cubicBezTo>
                    <a:pt x="314" y="271"/>
                    <a:pt x="314" y="271"/>
                    <a:pt x="314" y="271"/>
                  </a:cubicBezTo>
                  <a:cubicBezTo>
                    <a:pt x="330" y="307"/>
                    <a:pt x="330" y="307"/>
                    <a:pt x="330" y="307"/>
                  </a:cubicBezTo>
                  <a:cubicBezTo>
                    <a:pt x="331" y="309"/>
                    <a:pt x="333" y="311"/>
                    <a:pt x="335" y="312"/>
                  </a:cubicBezTo>
                  <a:cubicBezTo>
                    <a:pt x="372" y="339"/>
                    <a:pt x="372" y="339"/>
                    <a:pt x="372" y="339"/>
                  </a:cubicBezTo>
                  <a:cubicBezTo>
                    <a:pt x="411" y="387"/>
                    <a:pt x="411" y="387"/>
                    <a:pt x="411" y="387"/>
                  </a:cubicBezTo>
                  <a:cubicBezTo>
                    <a:pt x="412" y="399"/>
                    <a:pt x="415" y="437"/>
                    <a:pt x="416" y="443"/>
                  </a:cubicBezTo>
                  <a:cubicBezTo>
                    <a:pt x="416" y="448"/>
                    <a:pt x="417" y="454"/>
                    <a:pt x="497" y="531"/>
                  </a:cubicBezTo>
                  <a:cubicBezTo>
                    <a:pt x="497" y="531"/>
                    <a:pt x="497" y="531"/>
                    <a:pt x="497" y="531"/>
                  </a:cubicBezTo>
                  <a:cubicBezTo>
                    <a:pt x="550" y="577"/>
                    <a:pt x="550" y="577"/>
                    <a:pt x="550" y="577"/>
                  </a:cubicBezTo>
                  <a:cubicBezTo>
                    <a:pt x="554" y="580"/>
                    <a:pt x="560" y="581"/>
                    <a:pt x="564" y="579"/>
                  </a:cubicBezTo>
                  <a:cubicBezTo>
                    <a:pt x="613" y="557"/>
                    <a:pt x="613" y="557"/>
                    <a:pt x="613" y="557"/>
                  </a:cubicBezTo>
                  <a:cubicBezTo>
                    <a:pt x="616" y="555"/>
                    <a:pt x="619" y="552"/>
                    <a:pt x="620" y="549"/>
                  </a:cubicBezTo>
                  <a:cubicBezTo>
                    <a:pt x="670" y="401"/>
                    <a:pt x="670" y="401"/>
                    <a:pt x="670" y="401"/>
                  </a:cubicBezTo>
                  <a:cubicBezTo>
                    <a:pt x="672" y="396"/>
                    <a:pt x="670" y="390"/>
                    <a:pt x="666" y="386"/>
                  </a:cubicBezTo>
                  <a:cubicBezTo>
                    <a:pt x="654" y="378"/>
                    <a:pt x="654" y="378"/>
                    <a:pt x="654" y="378"/>
                  </a:cubicBezTo>
                  <a:cubicBezTo>
                    <a:pt x="681" y="316"/>
                    <a:pt x="681" y="316"/>
                    <a:pt x="681" y="316"/>
                  </a:cubicBezTo>
                  <a:cubicBezTo>
                    <a:pt x="682" y="311"/>
                    <a:pt x="682" y="306"/>
                    <a:pt x="679" y="302"/>
                  </a:cubicBezTo>
                  <a:cubicBezTo>
                    <a:pt x="644" y="252"/>
                    <a:pt x="644" y="252"/>
                    <a:pt x="644" y="252"/>
                  </a:cubicBezTo>
                  <a:cubicBezTo>
                    <a:pt x="629" y="227"/>
                    <a:pt x="629" y="227"/>
                    <a:pt x="629" y="227"/>
                  </a:cubicBezTo>
                  <a:cubicBezTo>
                    <a:pt x="634" y="156"/>
                    <a:pt x="634" y="156"/>
                    <a:pt x="634" y="156"/>
                  </a:cubicBezTo>
                  <a:cubicBezTo>
                    <a:pt x="664" y="116"/>
                    <a:pt x="664" y="116"/>
                    <a:pt x="664" y="116"/>
                  </a:cubicBezTo>
                  <a:cubicBezTo>
                    <a:pt x="666" y="114"/>
                    <a:pt x="667" y="110"/>
                    <a:pt x="666" y="107"/>
                  </a:cubicBezTo>
                  <a:cubicBezTo>
                    <a:pt x="659" y="24"/>
                    <a:pt x="659" y="24"/>
                    <a:pt x="659" y="24"/>
                  </a:cubicBezTo>
                  <a:cubicBezTo>
                    <a:pt x="659" y="22"/>
                    <a:pt x="659" y="21"/>
                    <a:pt x="658" y="20"/>
                  </a:cubicBezTo>
                  <a:cubicBezTo>
                    <a:pt x="653" y="9"/>
                    <a:pt x="653" y="9"/>
                    <a:pt x="653" y="9"/>
                  </a:cubicBezTo>
                  <a:cubicBezTo>
                    <a:pt x="651" y="5"/>
                    <a:pt x="648" y="2"/>
                    <a:pt x="644" y="1"/>
                  </a:cubicBezTo>
                  <a:cubicBezTo>
                    <a:pt x="639" y="0"/>
                    <a:pt x="635" y="1"/>
                    <a:pt x="632" y="4"/>
                  </a:cubicBezTo>
                  <a:cubicBezTo>
                    <a:pt x="574" y="55"/>
                    <a:pt x="574" y="55"/>
                    <a:pt x="574" y="55"/>
                  </a:cubicBezTo>
                  <a:cubicBezTo>
                    <a:pt x="541" y="33"/>
                    <a:pt x="541" y="33"/>
                    <a:pt x="541" y="33"/>
                  </a:cubicBezTo>
                  <a:cubicBezTo>
                    <a:pt x="460" y="188"/>
                    <a:pt x="273" y="262"/>
                    <a:pt x="105"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 name="Freeform 8"/>
            <p:cNvSpPr>
              <a:spLocks/>
            </p:cNvSpPr>
            <p:nvPr/>
          </p:nvSpPr>
          <p:spPr bwMode="auto">
            <a:xfrm rot="21150042">
              <a:off x="5983990" y="2963296"/>
              <a:ext cx="479314" cy="576802"/>
            </a:xfrm>
            <a:custGeom>
              <a:avLst/>
              <a:gdLst>
                <a:gd name="T0" fmla="*/ 0 w 127"/>
                <a:gd name="T1" fmla="*/ 138 h 152"/>
                <a:gd name="T2" fmla="*/ 13 w 127"/>
                <a:gd name="T3" fmla="*/ 148 h 152"/>
                <a:gd name="T4" fmla="*/ 30 w 127"/>
                <a:gd name="T5" fmla="*/ 148 h 152"/>
                <a:gd name="T6" fmla="*/ 100 w 127"/>
                <a:gd name="T7" fmla="*/ 92 h 152"/>
                <a:gd name="T8" fmla="*/ 105 w 127"/>
                <a:gd name="T9" fmla="*/ 86 h 152"/>
                <a:gd name="T10" fmla="*/ 126 w 127"/>
                <a:gd name="T11" fmla="*/ 18 h 152"/>
                <a:gd name="T12" fmla="*/ 124 w 127"/>
                <a:gd name="T13" fmla="*/ 6 h 152"/>
                <a:gd name="T14" fmla="*/ 113 w 127"/>
                <a:gd name="T15" fmla="*/ 0 h 152"/>
                <a:gd name="T16" fmla="*/ 70 w 127"/>
                <a:gd name="T17" fmla="*/ 0 h 152"/>
                <a:gd name="T18" fmla="*/ 64 w 127"/>
                <a:gd name="T19" fmla="*/ 2 h 152"/>
                <a:gd name="T20" fmla="*/ 34 w 127"/>
                <a:gd name="T21" fmla="*/ 16 h 152"/>
                <a:gd name="T22" fmla="*/ 34 w 127"/>
                <a:gd name="T23" fmla="*/ 15 h 152"/>
                <a:gd name="T24" fmla="*/ 12 w 127"/>
                <a:gd name="T25" fmla="*/ 110 h 152"/>
                <a:gd name="T26" fmla="*/ 0 w 127"/>
                <a:gd name="T27"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52">
                  <a:moveTo>
                    <a:pt x="0" y="138"/>
                  </a:moveTo>
                  <a:cubicBezTo>
                    <a:pt x="13" y="148"/>
                    <a:pt x="13" y="148"/>
                    <a:pt x="13" y="148"/>
                  </a:cubicBezTo>
                  <a:cubicBezTo>
                    <a:pt x="18" y="152"/>
                    <a:pt x="25" y="152"/>
                    <a:pt x="30" y="148"/>
                  </a:cubicBezTo>
                  <a:cubicBezTo>
                    <a:pt x="100" y="92"/>
                    <a:pt x="100" y="92"/>
                    <a:pt x="100" y="92"/>
                  </a:cubicBezTo>
                  <a:cubicBezTo>
                    <a:pt x="102" y="91"/>
                    <a:pt x="104" y="88"/>
                    <a:pt x="105" y="86"/>
                  </a:cubicBezTo>
                  <a:cubicBezTo>
                    <a:pt x="126" y="18"/>
                    <a:pt x="126" y="18"/>
                    <a:pt x="126" y="18"/>
                  </a:cubicBezTo>
                  <a:cubicBezTo>
                    <a:pt x="127" y="14"/>
                    <a:pt x="126" y="9"/>
                    <a:pt x="124" y="6"/>
                  </a:cubicBezTo>
                  <a:cubicBezTo>
                    <a:pt x="121" y="2"/>
                    <a:pt x="117" y="0"/>
                    <a:pt x="113" y="0"/>
                  </a:cubicBezTo>
                  <a:cubicBezTo>
                    <a:pt x="70" y="0"/>
                    <a:pt x="70" y="0"/>
                    <a:pt x="70" y="0"/>
                  </a:cubicBezTo>
                  <a:cubicBezTo>
                    <a:pt x="68" y="0"/>
                    <a:pt x="66" y="1"/>
                    <a:pt x="64" y="2"/>
                  </a:cubicBezTo>
                  <a:cubicBezTo>
                    <a:pt x="34" y="16"/>
                    <a:pt x="34" y="16"/>
                    <a:pt x="34" y="16"/>
                  </a:cubicBezTo>
                  <a:cubicBezTo>
                    <a:pt x="34" y="15"/>
                    <a:pt x="34" y="15"/>
                    <a:pt x="34" y="15"/>
                  </a:cubicBezTo>
                  <a:cubicBezTo>
                    <a:pt x="31" y="47"/>
                    <a:pt x="24" y="79"/>
                    <a:pt x="12" y="110"/>
                  </a:cubicBezTo>
                  <a:cubicBezTo>
                    <a:pt x="9" y="120"/>
                    <a:pt x="5" y="129"/>
                    <a:pt x="0"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 name="Freeform 9"/>
            <p:cNvSpPr>
              <a:spLocks/>
            </p:cNvSpPr>
            <p:nvPr/>
          </p:nvSpPr>
          <p:spPr bwMode="auto">
            <a:xfrm rot="21150042">
              <a:off x="5027895" y="1100766"/>
              <a:ext cx="2904321" cy="2128481"/>
            </a:xfrm>
            <a:custGeom>
              <a:avLst/>
              <a:gdLst>
                <a:gd name="T0" fmla="*/ 768 w 768"/>
                <a:gd name="T1" fmla="*/ 509 h 563"/>
                <a:gd name="T2" fmla="*/ 734 w 768"/>
                <a:gd name="T3" fmla="*/ 417 h 563"/>
                <a:gd name="T4" fmla="*/ 157 w 768"/>
                <a:gd name="T5" fmla="*/ 0 h 563"/>
                <a:gd name="T6" fmla="*/ 110 w 768"/>
                <a:gd name="T7" fmla="*/ 54 h 563"/>
                <a:gd name="T8" fmla="*/ 83 w 768"/>
                <a:gd name="T9" fmla="*/ 45 h 563"/>
                <a:gd name="T10" fmla="*/ 66 w 768"/>
                <a:gd name="T11" fmla="*/ 53 h 563"/>
                <a:gd name="T12" fmla="*/ 53 w 768"/>
                <a:gd name="T13" fmla="*/ 87 h 563"/>
                <a:gd name="T14" fmla="*/ 57 w 768"/>
                <a:gd name="T15" fmla="*/ 102 h 563"/>
                <a:gd name="T16" fmla="*/ 27 w 768"/>
                <a:gd name="T17" fmla="*/ 113 h 563"/>
                <a:gd name="T18" fmla="*/ 24 w 768"/>
                <a:gd name="T19" fmla="*/ 115 h 563"/>
                <a:gd name="T20" fmla="*/ 0 w 768"/>
                <a:gd name="T21" fmla="*/ 131 h 563"/>
                <a:gd name="T22" fmla="*/ 25 w 768"/>
                <a:gd name="T23" fmla="*/ 139 h 563"/>
                <a:gd name="T24" fmla="*/ 251 w 768"/>
                <a:gd name="T25" fmla="*/ 465 h 563"/>
                <a:gd name="T26" fmla="*/ 305 w 768"/>
                <a:gd name="T27" fmla="*/ 453 h 563"/>
                <a:gd name="T28" fmla="*/ 379 w 768"/>
                <a:gd name="T29" fmla="*/ 456 h 563"/>
                <a:gd name="T30" fmla="*/ 413 w 768"/>
                <a:gd name="T31" fmla="*/ 475 h 563"/>
                <a:gd name="T32" fmla="*/ 415 w 768"/>
                <a:gd name="T33" fmla="*/ 476 h 563"/>
                <a:gd name="T34" fmla="*/ 451 w 768"/>
                <a:gd name="T35" fmla="*/ 488 h 563"/>
                <a:gd name="T36" fmla="*/ 478 w 768"/>
                <a:gd name="T37" fmla="*/ 510 h 563"/>
                <a:gd name="T38" fmla="*/ 518 w 768"/>
                <a:gd name="T39" fmla="*/ 555 h 563"/>
                <a:gd name="T40" fmla="*/ 527 w 768"/>
                <a:gd name="T41" fmla="*/ 559 h 563"/>
                <a:gd name="T42" fmla="*/ 554 w 768"/>
                <a:gd name="T43" fmla="*/ 562 h 563"/>
                <a:gd name="T44" fmla="*/ 565 w 768"/>
                <a:gd name="T45" fmla="*/ 558 h 563"/>
                <a:gd name="T46" fmla="*/ 569 w 768"/>
                <a:gd name="T47" fmla="*/ 547 h 563"/>
                <a:gd name="T48" fmla="*/ 564 w 768"/>
                <a:gd name="T49" fmla="*/ 487 h 563"/>
                <a:gd name="T50" fmla="*/ 558 w 768"/>
                <a:gd name="T51" fmla="*/ 477 h 563"/>
                <a:gd name="T52" fmla="*/ 553 w 768"/>
                <a:gd name="T53" fmla="*/ 473 h 563"/>
                <a:gd name="T54" fmla="*/ 561 w 768"/>
                <a:gd name="T55" fmla="*/ 462 h 563"/>
                <a:gd name="T56" fmla="*/ 563 w 768"/>
                <a:gd name="T57" fmla="*/ 457 h 563"/>
                <a:gd name="T58" fmla="*/ 577 w 768"/>
                <a:gd name="T59" fmla="*/ 398 h 563"/>
                <a:gd name="T60" fmla="*/ 605 w 768"/>
                <a:gd name="T61" fmla="*/ 386 h 563"/>
                <a:gd name="T62" fmla="*/ 625 w 768"/>
                <a:gd name="T63" fmla="*/ 403 h 563"/>
                <a:gd name="T64" fmla="*/ 626 w 768"/>
                <a:gd name="T65" fmla="*/ 404 h 563"/>
                <a:gd name="T66" fmla="*/ 648 w 768"/>
                <a:gd name="T67" fmla="*/ 420 h 563"/>
                <a:gd name="T68" fmla="*/ 665 w 768"/>
                <a:gd name="T69" fmla="*/ 419 h 563"/>
                <a:gd name="T70" fmla="*/ 667 w 768"/>
                <a:gd name="T71" fmla="*/ 417 h 563"/>
                <a:gd name="T72" fmla="*/ 705 w 768"/>
                <a:gd name="T73" fmla="*/ 459 h 563"/>
                <a:gd name="T74" fmla="*/ 728 w 768"/>
                <a:gd name="T75" fmla="*/ 490 h 563"/>
                <a:gd name="T76" fmla="*/ 734 w 768"/>
                <a:gd name="T77" fmla="*/ 495 h 563"/>
                <a:gd name="T78" fmla="*/ 768 w 768"/>
                <a:gd name="T79" fmla="*/ 509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8" h="563">
                  <a:moveTo>
                    <a:pt x="768" y="509"/>
                  </a:moveTo>
                  <a:cubicBezTo>
                    <a:pt x="759" y="478"/>
                    <a:pt x="748" y="447"/>
                    <a:pt x="734" y="417"/>
                  </a:cubicBezTo>
                  <a:cubicBezTo>
                    <a:pt x="626" y="176"/>
                    <a:pt x="401" y="25"/>
                    <a:pt x="157" y="0"/>
                  </a:cubicBezTo>
                  <a:cubicBezTo>
                    <a:pt x="110" y="54"/>
                    <a:pt x="110" y="54"/>
                    <a:pt x="110" y="54"/>
                  </a:cubicBezTo>
                  <a:cubicBezTo>
                    <a:pt x="83" y="45"/>
                    <a:pt x="83" y="45"/>
                    <a:pt x="83" y="45"/>
                  </a:cubicBezTo>
                  <a:cubicBezTo>
                    <a:pt x="76" y="43"/>
                    <a:pt x="68" y="46"/>
                    <a:pt x="66" y="53"/>
                  </a:cubicBezTo>
                  <a:cubicBezTo>
                    <a:pt x="53" y="87"/>
                    <a:pt x="53" y="87"/>
                    <a:pt x="53" y="87"/>
                  </a:cubicBezTo>
                  <a:cubicBezTo>
                    <a:pt x="51" y="92"/>
                    <a:pt x="52" y="98"/>
                    <a:pt x="57" y="102"/>
                  </a:cubicBezTo>
                  <a:cubicBezTo>
                    <a:pt x="27" y="113"/>
                    <a:pt x="27" y="113"/>
                    <a:pt x="27" y="113"/>
                  </a:cubicBezTo>
                  <a:cubicBezTo>
                    <a:pt x="26" y="114"/>
                    <a:pt x="25" y="114"/>
                    <a:pt x="24" y="115"/>
                  </a:cubicBezTo>
                  <a:cubicBezTo>
                    <a:pt x="0" y="131"/>
                    <a:pt x="0" y="131"/>
                    <a:pt x="0" y="131"/>
                  </a:cubicBezTo>
                  <a:cubicBezTo>
                    <a:pt x="8" y="133"/>
                    <a:pt x="17" y="136"/>
                    <a:pt x="25" y="139"/>
                  </a:cubicBezTo>
                  <a:cubicBezTo>
                    <a:pt x="165" y="192"/>
                    <a:pt x="250" y="325"/>
                    <a:pt x="251" y="465"/>
                  </a:cubicBezTo>
                  <a:cubicBezTo>
                    <a:pt x="305" y="453"/>
                    <a:pt x="305" y="453"/>
                    <a:pt x="305" y="453"/>
                  </a:cubicBezTo>
                  <a:cubicBezTo>
                    <a:pt x="379" y="456"/>
                    <a:pt x="379" y="456"/>
                    <a:pt x="379" y="456"/>
                  </a:cubicBezTo>
                  <a:cubicBezTo>
                    <a:pt x="413" y="475"/>
                    <a:pt x="413" y="475"/>
                    <a:pt x="413" y="475"/>
                  </a:cubicBezTo>
                  <a:cubicBezTo>
                    <a:pt x="414" y="475"/>
                    <a:pt x="415" y="475"/>
                    <a:pt x="415" y="476"/>
                  </a:cubicBezTo>
                  <a:cubicBezTo>
                    <a:pt x="451" y="488"/>
                    <a:pt x="451" y="488"/>
                    <a:pt x="451" y="488"/>
                  </a:cubicBezTo>
                  <a:cubicBezTo>
                    <a:pt x="478" y="510"/>
                    <a:pt x="478" y="510"/>
                    <a:pt x="478" y="510"/>
                  </a:cubicBezTo>
                  <a:cubicBezTo>
                    <a:pt x="518" y="555"/>
                    <a:pt x="518" y="555"/>
                    <a:pt x="518" y="555"/>
                  </a:cubicBezTo>
                  <a:cubicBezTo>
                    <a:pt x="520" y="557"/>
                    <a:pt x="523" y="559"/>
                    <a:pt x="527" y="559"/>
                  </a:cubicBezTo>
                  <a:cubicBezTo>
                    <a:pt x="554" y="562"/>
                    <a:pt x="554" y="562"/>
                    <a:pt x="554" y="562"/>
                  </a:cubicBezTo>
                  <a:cubicBezTo>
                    <a:pt x="558" y="563"/>
                    <a:pt x="562" y="561"/>
                    <a:pt x="565" y="558"/>
                  </a:cubicBezTo>
                  <a:cubicBezTo>
                    <a:pt x="568" y="555"/>
                    <a:pt x="569" y="551"/>
                    <a:pt x="569" y="547"/>
                  </a:cubicBezTo>
                  <a:cubicBezTo>
                    <a:pt x="564" y="487"/>
                    <a:pt x="564" y="487"/>
                    <a:pt x="564" y="487"/>
                  </a:cubicBezTo>
                  <a:cubicBezTo>
                    <a:pt x="563" y="483"/>
                    <a:pt x="561" y="480"/>
                    <a:pt x="558" y="477"/>
                  </a:cubicBezTo>
                  <a:cubicBezTo>
                    <a:pt x="553" y="473"/>
                    <a:pt x="553" y="473"/>
                    <a:pt x="553" y="473"/>
                  </a:cubicBezTo>
                  <a:cubicBezTo>
                    <a:pt x="561" y="462"/>
                    <a:pt x="561" y="462"/>
                    <a:pt x="561" y="462"/>
                  </a:cubicBezTo>
                  <a:cubicBezTo>
                    <a:pt x="562" y="461"/>
                    <a:pt x="562" y="459"/>
                    <a:pt x="563" y="457"/>
                  </a:cubicBezTo>
                  <a:cubicBezTo>
                    <a:pt x="577" y="398"/>
                    <a:pt x="577" y="398"/>
                    <a:pt x="577" y="398"/>
                  </a:cubicBezTo>
                  <a:cubicBezTo>
                    <a:pt x="605" y="386"/>
                    <a:pt x="605" y="386"/>
                    <a:pt x="605" y="386"/>
                  </a:cubicBezTo>
                  <a:cubicBezTo>
                    <a:pt x="625" y="403"/>
                    <a:pt x="625" y="403"/>
                    <a:pt x="625" y="403"/>
                  </a:cubicBezTo>
                  <a:cubicBezTo>
                    <a:pt x="625" y="403"/>
                    <a:pt x="626" y="403"/>
                    <a:pt x="626" y="404"/>
                  </a:cubicBezTo>
                  <a:cubicBezTo>
                    <a:pt x="648" y="420"/>
                    <a:pt x="648" y="420"/>
                    <a:pt x="648" y="420"/>
                  </a:cubicBezTo>
                  <a:cubicBezTo>
                    <a:pt x="653" y="423"/>
                    <a:pt x="660" y="423"/>
                    <a:pt x="665" y="419"/>
                  </a:cubicBezTo>
                  <a:cubicBezTo>
                    <a:pt x="667" y="417"/>
                    <a:pt x="667" y="417"/>
                    <a:pt x="667" y="417"/>
                  </a:cubicBezTo>
                  <a:cubicBezTo>
                    <a:pt x="705" y="459"/>
                    <a:pt x="705" y="459"/>
                    <a:pt x="705" y="459"/>
                  </a:cubicBezTo>
                  <a:cubicBezTo>
                    <a:pt x="728" y="490"/>
                    <a:pt x="728" y="490"/>
                    <a:pt x="728" y="490"/>
                  </a:cubicBezTo>
                  <a:cubicBezTo>
                    <a:pt x="729" y="492"/>
                    <a:pt x="731" y="494"/>
                    <a:pt x="734" y="495"/>
                  </a:cubicBezTo>
                  <a:lnTo>
                    <a:pt x="768" y="5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Freeform 10"/>
            <p:cNvSpPr>
              <a:spLocks/>
            </p:cNvSpPr>
            <p:nvPr/>
          </p:nvSpPr>
          <p:spPr bwMode="auto">
            <a:xfrm rot="21150042">
              <a:off x="7863085" y="2815768"/>
              <a:ext cx="251843" cy="304650"/>
            </a:xfrm>
            <a:custGeom>
              <a:avLst/>
              <a:gdLst>
                <a:gd name="T0" fmla="*/ 53 w 67"/>
                <a:gd name="T1" fmla="*/ 15 h 80"/>
                <a:gd name="T2" fmla="*/ 21 w 67"/>
                <a:gd name="T3" fmla="*/ 2 h 80"/>
                <a:gd name="T4" fmla="*/ 4 w 67"/>
                <a:gd name="T5" fmla="*/ 9 h 80"/>
                <a:gd name="T6" fmla="*/ 9 w 67"/>
                <a:gd name="T7" fmla="*/ 27 h 80"/>
                <a:gd name="T8" fmla="*/ 39 w 67"/>
                <a:gd name="T9" fmla="*/ 47 h 80"/>
                <a:gd name="T10" fmla="*/ 67 w 67"/>
                <a:gd name="T11" fmla="*/ 80 h 80"/>
                <a:gd name="T12" fmla="*/ 53 w 67"/>
                <a:gd name="T13" fmla="*/ 15 h 80"/>
              </a:gdLst>
              <a:ahLst/>
              <a:cxnLst>
                <a:cxn ang="0">
                  <a:pos x="T0" y="T1"/>
                </a:cxn>
                <a:cxn ang="0">
                  <a:pos x="T2" y="T3"/>
                </a:cxn>
                <a:cxn ang="0">
                  <a:pos x="T4" y="T5"/>
                </a:cxn>
                <a:cxn ang="0">
                  <a:pos x="T6" y="T7"/>
                </a:cxn>
                <a:cxn ang="0">
                  <a:pos x="T8" y="T9"/>
                </a:cxn>
                <a:cxn ang="0">
                  <a:pos x="T10" y="T11"/>
                </a:cxn>
                <a:cxn ang="0">
                  <a:pos x="T12" y="T13"/>
                </a:cxn>
              </a:cxnLst>
              <a:rect l="0" t="0" r="r" b="b"/>
              <a:pathLst>
                <a:path w="67" h="80">
                  <a:moveTo>
                    <a:pt x="53" y="15"/>
                  </a:moveTo>
                  <a:cubicBezTo>
                    <a:pt x="21" y="2"/>
                    <a:pt x="21" y="2"/>
                    <a:pt x="21" y="2"/>
                  </a:cubicBezTo>
                  <a:cubicBezTo>
                    <a:pt x="15" y="0"/>
                    <a:pt x="7" y="3"/>
                    <a:pt x="4" y="9"/>
                  </a:cubicBezTo>
                  <a:cubicBezTo>
                    <a:pt x="0" y="15"/>
                    <a:pt x="3" y="23"/>
                    <a:pt x="9" y="27"/>
                  </a:cubicBezTo>
                  <a:cubicBezTo>
                    <a:pt x="21" y="35"/>
                    <a:pt x="35" y="44"/>
                    <a:pt x="39" y="47"/>
                  </a:cubicBezTo>
                  <a:cubicBezTo>
                    <a:pt x="43" y="51"/>
                    <a:pt x="58" y="68"/>
                    <a:pt x="67" y="80"/>
                  </a:cubicBezTo>
                  <a:cubicBezTo>
                    <a:pt x="64" y="58"/>
                    <a:pt x="59" y="37"/>
                    <a:pt x="53"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 name="Freeform 11"/>
            <p:cNvSpPr>
              <a:spLocks/>
            </p:cNvSpPr>
            <p:nvPr/>
          </p:nvSpPr>
          <p:spPr bwMode="auto">
            <a:xfrm rot="21150042">
              <a:off x="6712001" y="4249126"/>
              <a:ext cx="280278" cy="613361"/>
            </a:xfrm>
            <a:custGeom>
              <a:avLst/>
              <a:gdLst>
                <a:gd name="T0" fmla="*/ 61 w 74"/>
                <a:gd name="T1" fmla="*/ 35 h 162"/>
                <a:gd name="T2" fmla="*/ 59 w 74"/>
                <a:gd name="T3" fmla="*/ 29 h 162"/>
                <a:gd name="T4" fmla="*/ 44 w 74"/>
                <a:gd name="T5" fmla="*/ 7 h 162"/>
                <a:gd name="T6" fmla="*/ 30 w 74"/>
                <a:gd name="T7" fmla="*/ 1 h 162"/>
                <a:gd name="T8" fmla="*/ 19 w 74"/>
                <a:gd name="T9" fmla="*/ 11 h 162"/>
                <a:gd name="T10" fmla="*/ 5 w 74"/>
                <a:gd name="T11" fmla="*/ 57 h 162"/>
                <a:gd name="T12" fmla="*/ 5 w 74"/>
                <a:gd name="T13" fmla="*/ 58 h 162"/>
                <a:gd name="T14" fmla="*/ 1 w 74"/>
                <a:gd name="T15" fmla="*/ 83 h 162"/>
                <a:gd name="T16" fmla="*/ 1 w 74"/>
                <a:gd name="T17" fmla="*/ 89 h 162"/>
                <a:gd name="T18" fmla="*/ 13 w 74"/>
                <a:gd name="T19" fmla="*/ 126 h 162"/>
                <a:gd name="T20" fmla="*/ 13 w 74"/>
                <a:gd name="T21" fmla="*/ 143 h 162"/>
                <a:gd name="T22" fmla="*/ 25 w 74"/>
                <a:gd name="T23" fmla="*/ 157 h 162"/>
                <a:gd name="T24" fmla="*/ 58 w 74"/>
                <a:gd name="T25" fmla="*/ 161 h 162"/>
                <a:gd name="T26" fmla="*/ 65 w 74"/>
                <a:gd name="T27" fmla="*/ 160 h 162"/>
                <a:gd name="T28" fmla="*/ 69 w 74"/>
                <a:gd name="T29" fmla="*/ 157 h 162"/>
                <a:gd name="T30" fmla="*/ 73 w 74"/>
                <a:gd name="T31" fmla="*/ 146 h 162"/>
                <a:gd name="T32" fmla="*/ 61 w 74"/>
                <a:gd name="T33" fmla="*/ 3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62">
                  <a:moveTo>
                    <a:pt x="61" y="35"/>
                  </a:moveTo>
                  <a:cubicBezTo>
                    <a:pt x="61" y="33"/>
                    <a:pt x="60" y="31"/>
                    <a:pt x="59" y="29"/>
                  </a:cubicBezTo>
                  <a:cubicBezTo>
                    <a:pt x="44" y="7"/>
                    <a:pt x="44" y="7"/>
                    <a:pt x="44" y="7"/>
                  </a:cubicBezTo>
                  <a:cubicBezTo>
                    <a:pt x="41" y="2"/>
                    <a:pt x="35" y="0"/>
                    <a:pt x="30" y="1"/>
                  </a:cubicBezTo>
                  <a:cubicBezTo>
                    <a:pt x="25" y="2"/>
                    <a:pt x="21" y="5"/>
                    <a:pt x="19" y="11"/>
                  </a:cubicBezTo>
                  <a:cubicBezTo>
                    <a:pt x="5" y="57"/>
                    <a:pt x="5" y="57"/>
                    <a:pt x="5" y="57"/>
                  </a:cubicBezTo>
                  <a:cubicBezTo>
                    <a:pt x="5" y="57"/>
                    <a:pt x="5" y="58"/>
                    <a:pt x="5" y="58"/>
                  </a:cubicBezTo>
                  <a:cubicBezTo>
                    <a:pt x="1" y="83"/>
                    <a:pt x="1" y="83"/>
                    <a:pt x="1" y="83"/>
                  </a:cubicBezTo>
                  <a:cubicBezTo>
                    <a:pt x="0" y="85"/>
                    <a:pt x="1" y="87"/>
                    <a:pt x="1" y="89"/>
                  </a:cubicBezTo>
                  <a:cubicBezTo>
                    <a:pt x="13" y="126"/>
                    <a:pt x="13" y="126"/>
                    <a:pt x="13" y="126"/>
                  </a:cubicBezTo>
                  <a:cubicBezTo>
                    <a:pt x="13" y="143"/>
                    <a:pt x="13" y="143"/>
                    <a:pt x="13" y="143"/>
                  </a:cubicBezTo>
                  <a:cubicBezTo>
                    <a:pt x="12" y="150"/>
                    <a:pt x="18" y="156"/>
                    <a:pt x="25" y="157"/>
                  </a:cubicBezTo>
                  <a:cubicBezTo>
                    <a:pt x="58" y="161"/>
                    <a:pt x="58" y="161"/>
                    <a:pt x="58" y="161"/>
                  </a:cubicBezTo>
                  <a:cubicBezTo>
                    <a:pt x="60" y="162"/>
                    <a:pt x="63" y="161"/>
                    <a:pt x="65" y="160"/>
                  </a:cubicBezTo>
                  <a:cubicBezTo>
                    <a:pt x="67" y="159"/>
                    <a:pt x="68" y="159"/>
                    <a:pt x="69" y="157"/>
                  </a:cubicBezTo>
                  <a:cubicBezTo>
                    <a:pt x="72" y="154"/>
                    <a:pt x="74" y="150"/>
                    <a:pt x="73" y="146"/>
                  </a:cubicBezTo>
                  <a:lnTo>
                    <a:pt x="6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3" name="Freeform 12"/>
          <p:cNvSpPr>
            <a:spLocks/>
          </p:cNvSpPr>
          <p:nvPr/>
        </p:nvSpPr>
        <p:spPr bwMode="auto">
          <a:xfrm rot="21150042">
            <a:off x="3847209" y="1801755"/>
            <a:ext cx="2250340" cy="2749966"/>
          </a:xfrm>
          <a:custGeom>
            <a:avLst/>
            <a:gdLst>
              <a:gd name="T0" fmla="*/ 343 w 594"/>
              <a:gd name="T1" fmla="*/ 0 h 727"/>
              <a:gd name="T2" fmla="*/ 303 w 594"/>
              <a:gd name="T3" fmla="*/ 26 h 727"/>
              <a:gd name="T4" fmla="*/ 267 w 594"/>
              <a:gd name="T5" fmla="*/ 57 h 727"/>
              <a:gd name="T6" fmla="*/ 240 w 594"/>
              <a:gd name="T7" fmla="*/ 84 h 727"/>
              <a:gd name="T8" fmla="*/ 261 w 594"/>
              <a:gd name="T9" fmla="*/ 32 h 727"/>
              <a:gd name="T10" fmla="*/ 229 w 594"/>
              <a:gd name="T11" fmla="*/ 12 h 727"/>
              <a:gd name="T12" fmla="*/ 154 w 594"/>
              <a:gd name="T13" fmla="*/ 60 h 727"/>
              <a:gd name="T14" fmla="*/ 94 w 594"/>
              <a:gd name="T15" fmla="*/ 113 h 727"/>
              <a:gd name="T16" fmla="*/ 61 w 594"/>
              <a:gd name="T17" fmla="*/ 217 h 727"/>
              <a:gd name="T18" fmla="*/ 96 w 594"/>
              <a:gd name="T19" fmla="*/ 243 h 727"/>
              <a:gd name="T20" fmla="*/ 134 w 594"/>
              <a:gd name="T21" fmla="*/ 231 h 727"/>
              <a:gd name="T22" fmla="*/ 154 w 594"/>
              <a:gd name="T23" fmla="*/ 212 h 727"/>
              <a:gd name="T24" fmla="*/ 166 w 594"/>
              <a:gd name="T25" fmla="*/ 179 h 727"/>
              <a:gd name="T26" fmla="*/ 168 w 594"/>
              <a:gd name="T27" fmla="*/ 144 h 727"/>
              <a:gd name="T28" fmla="*/ 181 w 594"/>
              <a:gd name="T29" fmla="*/ 208 h 727"/>
              <a:gd name="T30" fmla="*/ 95 w 594"/>
              <a:gd name="T31" fmla="*/ 259 h 727"/>
              <a:gd name="T32" fmla="*/ 81 w 594"/>
              <a:gd name="T33" fmla="*/ 284 h 727"/>
              <a:gd name="T34" fmla="*/ 12 w 594"/>
              <a:gd name="T35" fmla="*/ 253 h 727"/>
              <a:gd name="T36" fmla="*/ 1 w 594"/>
              <a:gd name="T37" fmla="*/ 284 h 727"/>
              <a:gd name="T38" fmla="*/ 19 w 594"/>
              <a:gd name="T39" fmla="*/ 303 h 727"/>
              <a:gd name="T40" fmla="*/ 33 w 594"/>
              <a:gd name="T41" fmla="*/ 323 h 727"/>
              <a:gd name="T42" fmla="*/ 36 w 594"/>
              <a:gd name="T43" fmla="*/ 354 h 727"/>
              <a:gd name="T44" fmla="*/ 47 w 594"/>
              <a:gd name="T45" fmla="*/ 376 h 727"/>
              <a:gd name="T46" fmla="*/ 65 w 594"/>
              <a:gd name="T47" fmla="*/ 386 h 727"/>
              <a:gd name="T48" fmla="*/ 15 w 594"/>
              <a:gd name="T49" fmla="*/ 414 h 727"/>
              <a:gd name="T50" fmla="*/ 43 w 594"/>
              <a:gd name="T51" fmla="*/ 481 h 727"/>
              <a:gd name="T52" fmla="*/ 64 w 594"/>
              <a:gd name="T53" fmla="*/ 486 h 727"/>
              <a:gd name="T54" fmla="*/ 109 w 594"/>
              <a:gd name="T55" fmla="*/ 447 h 727"/>
              <a:gd name="T56" fmla="*/ 169 w 594"/>
              <a:gd name="T57" fmla="*/ 369 h 727"/>
              <a:gd name="T58" fmla="*/ 223 w 594"/>
              <a:gd name="T59" fmla="*/ 400 h 727"/>
              <a:gd name="T60" fmla="*/ 248 w 594"/>
              <a:gd name="T61" fmla="*/ 395 h 727"/>
              <a:gd name="T62" fmla="*/ 245 w 594"/>
              <a:gd name="T63" fmla="*/ 361 h 727"/>
              <a:gd name="T64" fmla="*/ 199 w 594"/>
              <a:gd name="T65" fmla="*/ 324 h 727"/>
              <a:gd name="T66" fmla="*/ 247 w 594"/>
              <a:gd name="T67" fmla="*/ 358 h 727"/>
              <a:gd name="T68" fmla="*/ 280 w 594"/>
              <a:gd name="T69" fmla="*/ 376 h 727"/>
              <a:gd name="T70" fmla="*/ 315 w 594"/>
              <a:gd name="T71" fmla="*/ 374 h 727"/>
              <a:gd name="T72" fmla="*/ 307 w 594"/>
              <a:gd name="T73" fmla="*/ 338 h 727"/>
              <a:gd name="T74" fmla="*/ 365 w 594"/>
              <a:gd name="T75" fmla="*/ 358 h 727"/>
              <a:gd name="T76" fmla="*/ 401 w 594"/>
              <a:gd name="T77" fmla="*/ 339 h 727"/>
              <a:gd name="T78" fmla="*/ 406 w 594"/>
              <a:gd name="T79" fmla="*/ 369 h 727"/>
              <a:gd name="T80" fmla="*/ 294 w 594"/>
              <a:gd name="T81" fmla="*/ 407 h 727"/>
              <a:gd name="T82" fmla="*/ 278 w 594"/>
              <a:gd name="T83" fmla="*/ 423 h 727"/>
              <a:gd name="T84" fmla="*/ 205 w 594"/>
              <a:gd name="T85" fmla="*/ 417 h 727"/>
              <a:gd name="T86" fmla="*/ 136 w 594"/>
              <a:gd name="T87" fmla="*/ 437 h 727"/>
              <a:gd name="T88" fmla="*/ 106 w 594"/>
              <a:gd name="T89" fmla="*/ 469 h 727"/>
              <a:gd name="T90" fmla="*/ 73 w 594"/>
              <a:gd name="T91" fmla="*/ 489 h 727"/>
              <a:gd name="T92" fmla="*/ 119 w 594"/>
              <a:gd name="T93" fmla="*/ 663 h 727"/>
              <a:gd name="T94" fmla="*/ 449 w 594"/>
              <a:gd name="T95" fmla="*/ 427 h 727"/>
              <a:gd name="T96" fmla="*/ 559 w 594"/>
              <a:gd name="T97" fmla="*/ 488 h 727"/>
              <a:gd name="T98" fmla="*/ 593 w 594"/>
              <a:gd name="T99" fmla="*/ 365 h 727"/>
              <a:gd name="T100" fmla="*/ 561 w 594"/>
              <a:gd name="T101" fmla="*/ 341 h 727"/>
              <a:gd name="T102" fmla="*/ 368 w 594"/>
              <a:gd name="T103" fmla="*/ 8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4" h="727">
                <a:moveTo>
                  <a:pt x="368" y="8"/>
                </a:moveTo>
                <a:cubicBezTo>
                  <a:pt x="360" y="5"/>
                  <a:pt x="351" y="2"/>
                  <a:pt x="343" y="0"/>
                </a:cubicBezTo>
                <a:cubicBezTo>
                  <a:pt x="304" y="25"/>
                  <a:pt x="304" y="25"/>
                  <a:pt x="304" y="25"/>
                </a:cubicBezTo>
                <a:cubicBezTo>
                  <a:pt x="303" y="25"/>
                  <a:pt x="303" y="26"/>
                  <a:pt x="303" y="26"/>
                </a:cubicBezTo>
                <a:cubicBezTo>
                  <a:pt x="270" y="53"/>
                  <a:pt x="270" y="53"/>
                  <a:pt x="270" y="53"/>
                </a:cubicBezTo>
                <a:cubicBezTo>
                  <a:pt x="269" y="54"/>
                  <a:pt x="268" y="55"/>
                  <a:pt x="267" y="57"/>
                </a:cubicBezTo>
                <a:cubicBezTo>
                  <a:pt x="247" y="93"/>
                  <a:pt x="247" y="93"/>
                  <a:pt x="247" y="93"/>
                </a:cubicBezTo>
                <a:cubicBezTo>
                  <a:pt x="240" y="84"/>
                  <a:pt x="240" y="84"/>
                  <a:pt x="240" y="84"/>
                </a:cubicBezTo>
                <a:cubicBezTo>
                  <a:pt x="262" y="48"/>
                  <a:pt x="262" y="48"/>
                  <a:pt x="262" y="48"/>
                </a:cubicBezTo>
                <a:cubicBezTo>
                  <a:pt x="265" y="43"/>
                  <a:pt x="265" y="36"/>
                  <a:pt x="261" y="32"/>
                </a:cubicBezTo>
                <a:cubicBezTo>
                  <a:pt x="247" y="14"/>
                  <a:pt x="247" y="14"/>
                  <a:pt x="247" y="14"/>
                </a:cubicBezTo>
                <a:cubicBezTo>
                  <a:pt x="243" y="9"/>
                  <a:pt x="235" y="8"/>
                  <a:pt x="229" y="12"/>
                </a:cubicBezTo>
                <a:cubicBezTo>
                  <a:pt x="156" y="60"/>
                  <a:pt x="156" y="60"/>
                  <a:pt x="156" y="60"/>
                </a:cubicBezTo>
                <a:cubicBezTo>
                  <a:pt x="155" y="60"/>
                  <a:pt x="155" y="60"/>
                  <a:pt x="154" y="60"/>
                </a:cubicBezTo>
                <a:cubicBezTo>
                  <a:pt x="98" y="107"/>
                  <a:pt x="98" y="107"/>
                  <a:pt x="98" y="107"/>
                </a:cubicBezTo>
                <a:cubicBezTo>
                  <a:pt x="96" y="109"/>
                  <a:pt x="95" y="111"/>
                  <a:pt x="94" y="113"/>
                </a:cubicBezTo>
                <a:cubicBezTo>
                  <a:pt x="59" y="204"/>
                  <a:pt x="59" y="204"/>
                  <a:pt x="59" y="204"/>
                </a:cubicBezTo>
                <a:cubicBezTo>
                  <a:pt x="58" y="208"/>
                  <a:pt x="58" y="213"/>
                  <a:pt x="61" y="217"/>
                </a:cubicBezTo>
                <a:cubicBezTo>
                  <a:pt x="78" y="240"/>
                  <a:pt x="78" y="240"/>
                  <a:pt x="78" y="240"/>
                </a:cubicBezTo>
                <a:cubicBezTo>
                  <a:pt x="82" y="245"/>
                  <a:pt x="90" y="247"/>
                  <a:pt x="96" y="243"/>
                </a:cubicBezTo>
                <a:cubicBezTo>
                  <a:pt x="119" y="229"/>
                  <a:pt x="119" y="229"/>
                  <a:pt x="119" y="229"/>
                </a:cubicBezTo>
                <a:cubicBezTo>
                  <a:pt x="134" y="231"/>
                  <a:pt x="134" y="231"/>
                  <a:pt x="134" y="231"/>
                </a:cubicBezTo>
                <a:cubicBezTo>
                  <a:pt x="139" y="232"/>
                  <a:pt x="145" y="229"/>
                  <a:pt x="148" y="224"/>
                </a:cubicBezTo>
                <a:cubicBezTo>
                  <a:pt x="154" y="212"/>
                  <a:pt x="154" y="212"/>
                  <a:pt x="154" y="212"/>
                </a:cubicBezTo>
                <a:cubicBezTo>
                  <a:pt x="155" y="211"/>
                  <a:pt x="155" y="211"/>
                  <a:pt x="155" y="210"/>
                </a:cubicBezTo>
                <a:cubicBezTo>
                  <a:pt x="166" y="179"/>
                  <a:pt x="166" y="179"/>
                  <a:pt x="166" y="179"/>
                </a:cubicBezTo>
                <a:cubicBezTo>
                  <a:pt x="167" y="178"/>
                  <a:pt x="167" y="176"/>
                  <a:pt x="167" y="175"/>
                </a:cubicBezTo>
                <a:cubicBezTo>
                  <a:pt x="168" y="144"/>
                  <a:pt x="168" y="144"/>
                  <a:pt x="168" y="144"/>
                </a:cubicBezTo>
                <a:cubicBezTo>
                  <a:pt x="206" y="170"/>
                  <a:pt x="206" y="170"/>
                  <a:pt x="206" y="170"/>
                </a:cubicBezTo>
                <a:cubicBezTo>
                  <a:pt x="181" y="208"/>
                  <a:pt x="181" y="208"/>
                  <a:pt x="181" y="208"/>
                </a:cubicBezTo>
                <a:cubicBezTo>
                  <a:pt x="122" y="247"/>
                  <a:pt x="122" y="247"/>
                  <a:pt x="122" y="247"/>
                </a:cubicBezTo>
                <a:cubicBezTo>
                  <a:pt x="95" y="259"/>
                  <a:pt x="95" y="259"/>
                  <a:pt x="95" y="259"/>
                </a:cubicBezTo>
                <a:cubicBezTo>
                  <a:pt x="91" y="261"/>
                  <a:pt x="88" y="264"/>
                  <a:pt x="87" y="267"/>
                </a:cubicBezTo>
                <a:cubicBezTo>
                  <a:pt x="81" y="284"/>
                  <a:pt x="81" y="284"/>
                  <a:pt x="81" y="284"/>
                </a:cubicBezTo>
                <a:cubicBezTo>
                  <a:pt x="24" y="253"/>
                  <a:pt x="24" y="253"/>
                  <a:pt x="24" y="253"/>
                </a:cubicBezTo>
                <a:cubicBezTo>
                  <a:pt x="20" y="251"/>
                  <a:pt x="16" y="251"/>
                  <a:pt x="12" y="253"/>
                </a:cubicBezTo>
                <a:cubicBezTo>
                  <a:pt x="8" y="255"/>
                  <a:pt x="5" y="259"/>
                  <a:pt x="4" y="263"/>
                </a:cubicBezTo>
                <a:cubicBezTo>
                  <a:pt x="1" y="284"/>
                  <a:pt x="1" y="284"/>
                  <a:pt x="1" y="284"/>
                </a:cubicBezTo>
                <a:cubicBezTo>
                  <a:pt x="0" y="291"/>
                  <a:pt x="3" y="297"/>
                  <a:pt x="9" y="299"/>
                </a:cubicBezTo>
                <a:cubicBezTo>
                  <a:pt x="19" y="303"/>
                  <a:pt x="19" y="303"/>
                  <a:pt x="19" y="303"/>
                </a:cubicBezTo>
                <a:cubicBezTo>
                  <a:pt x="22" y="314"/>
                  <a:pt x="22" y="314"/>
                  <a:pt x="22" y="314"/>
                </a:cubicBezTo>
                <a:cubicBezTo>
                  <a:pt x="24" y="319"/>
                  <a:pt x="28" y="322"/>
                  <a:pt x="33" y="323"/>
                </a:cubicBezTo>
                <a:cubicBezTo>
                  <a:pt x="54" y="327"/>
                  <a:pt x="54" y="327"/>
                  <a:pt x="54" y="327"/>
                </a:cubicBezTo>
                <a:cubicBezTo>
                  <a:pt x="36" y="354"/>
                  <a:pt x="36" y="354"/>
                  <a:pt x="36" y="354"/>
                </a:cubicBezTo>
                <a:cubicBezTo>
                  <a:pt x="34" y="358"/>
                  <a:pt x="34" y="364"/>
                  <a:pt x="36" y="368"/>
                </a:cubicBezTo>
                <a:cubicBezTo>
                  <a:pt x="38" y="372"/>
                  <a:pt x="42" y="375"/>
                  <a:pt x="47" y="376"/>
                </a:cubicBezTo>
                <a:cubicBezTo>
                  <a:pt x="62" y="377"/>
                  <a:pt x="62" y="377"/>
                  <a:pt x="62" y="377"/>
                </a:cubicBezTo>
                <a:cubicBezTo>
                  <a:pt x="65" y="386"/>
                  <a:pt x="65" y="386"/>
                  <a:pt x="65" y="386"/>
                </a:cubicBezTo>
                <a:cubicBezTo>
                  <a:pt x="23" y="406"/>
                  <a:pt x="23" y="406"/>
                  <a:pt x="23" y="406"/>
                </a:cubicBezTo>
                <a:cubicBezTo>
                  <a:pt x="19" y="407"/>
                  <a:pt x="16" y="410"/>
                  <a:pt x="15" y="414"/>
                </a:cubicBezTo>
                <a:cubicBezTo>
                  <a:pt x="14" y="417"/>
                  <a:pt x="14" y="421"/>
                  <a:pt x="16" y="424"/>
                </a:cubicBezTo>
                <a:cubicBezTo>
                  <a:pt x="43" y="481"/>
                  <a:pt x="43" y="481"/>
                  <a:pt x="43" y="481"/>
                </a:cubicBezTo>
                <a:cubicBezTo>
                  <a:pt x="45" y="484"/>
                  <a:pt x="49" y="487"/>
                  <a:pt x="52" y="488"/>
                </a:cubicBezTo>
                <a:cubicBezTo>
                  <a:pt x="57" y="489"/>
                  <a:pt x="61" y="488"/>
                  <a:pt x="64" y="486"/>
                </a:cubicBezTo>
                <a:cubicBezTo>
                  <a:pt x="104" y="455"/>
                  <a:pt x="104" y="455"/>
                  <a:pt x="104" y="455"/>
                </a:cubicBezTo>
                <a:cubicBezTo>
                  <a:pt x="107" y="453"/>
                  <a:pt x="109" y="450"/>
                  <a:pt x="109" y="447"/>
                </a:cubicBezTo>
                <a:cubicBezTo>
                  <a:pt x="118" y="397"/>
                  <a:pt x="118" y="397"/>
                  <a:pt x="118" y="397"/>
                </a:cubicBezTo>
                <a:cubicBezTo>
                  <a:pt x="169" y="369"/>
                  <a:pt x="169" y="369"/>
                  <a:pt x="169" y="369"/>
                </a:cubicBezTo>
                <a:cubicBezTo>
                  <a:pt x="211" y="382"/>
                  <a:pt x="211" y="382"/>
                  <a:pt x="211" y="382"/>
                </a:cubicBezTo>
                <a:cubicBezTo>
                  <a:pt x="223" y="400"/>
                  <a:pt x="223" y="400"/>
                  <a:pt x="223" y="400"/>
                </a:cubicBezTo>
                <a:cubicBezTo>
                  <a:pt x="226" y="405"/>
                  <a:pt x="231" y="407"/>
                  <a:pt x="237" y="406"/>
                </a:cubicBezTo>
                <a:cubicBezTo>
                  <a:pt x="242" y="405"/>
                  <a:pt x="246" y="401"/>
                  <a:pt x="248" y="395"/>
                </a:cubicBezTo>
                <a:cubicBezTo>
                  <a:pt x="252" y="376"/>
                  <a:pt x="252" y="376"/>
                  <a:pt x="252" y="376"/>
                </a:cubicBezTo>
                <a:cubicBezTo>
                  <a:pt x="253" y="370"/>
                  <a:pt x="250" y="364"/>
                  <a:pt x="245" y="361"/>
                </a:cubicBezTo>
                <a:cubicBezTo>
                  <a:pt x="189" y="333"/>
                  <a:pt x="189" y="333"/>
                  <a:pt x="189" y="333"/>
                </a:cubicBezTo>
                <a:cubicBezTo>
                  <a:pt x="199" y="324"/>
                  <a:pt x="199" y="324"/>
                  <a:pt x="199" y="324"/>
                </a:cubicBezTo>
                <a:cubicBezTo>
                  <a:pt x="247" y="358"/>
                  <a:pt x="247" y="358"/>
                  <a:pt x="247" y="358"/>
                </a:cubicBezTo>
                <a:cubicBezTo>
                  <a:pt x="247" y="358"/>
                  <a:pt x="247" y="358"/>
                  <a:pt x="247" y="358"/>
                </a:cubicBezTo>
                <a:cubicBezTo>
                  <a:pt x="274" y="375"/>
                  <a:pt x="274" y="375"/>
                  <a:pt x="274" y="375"/>
                </a:cubicBezTo>
                <a:cubicBezTo>
                  <a:pt x="276" y="376"/>
                  <a:pt x="278" y="376"/>
                  <a:pt x="280" y="376"/>
                </a:cubicBezTo>
                <a:cubicBezTo>
                  <a:pt x="302" y="379"/>
                  <a:pt x="302" y="379"/>
                  <a:pt x="302" y="379"/>
                </a:cubicBezTo>
                <a:cubicBezTo>
                  <a:pt x="307" y="380"/>
                  <a:pt x="312" y="378"/>
                  <a:pt x="315" y="374"/>
                </a:cubicBezTo>
                <a:cubicBezTo>
                  <a:pt x="318" y="370"/>
                  <a:pt x="319" y="364"/>
                  <a:pt x="316" y="360"/>
                </a:cubicBezTo>
                <a:cubicBezTo>
                  <a:pt x="307" y="338"/>
                  <a:pt x="307" y="338"/>
                  <a:pt x="307" y="338"/>
                </a:cubicBezTo>
                <a:cubicBezTo>
                  <a:pt x="309" y="337"/>
                  <a:pt x="309" y="337"/>
                  <a:pt x="309" y="337"/>
                </a:cubicBezTo>
                <a:cubicBezTo>
                  <a:pt x="365" y="358"/>
                  <a:pt x="365" y="358"/>
                  <a:pt x="365" y="358"/>
                </a:cubicBezTo>
                <a:cubicBezTo>
                  <a:pt x="369" y="359"/>
                  <a:pt x="374" y="358"/>
                  <a:pt x="378" y="356"/>
                </a:cubicBezTo>
                <a:cubicBezTo>
                  <a:pt x="401" y="339"/>
                  <a:pt x="401" y="339"/>
                  <a:pt x="401" y="339"/>
                </a:cubicBezTo>
                <a:cubicBezTo>
                  <a:pt x="410" y="366"/>
                  <a:pt x="410" y="366"/>
                  <a:pt x="410" y="366"/>
                </a:cubicBezTo>
                <a:cubicBezTo>
                  <a:pt x="406" y="369"/>
                  <a:pt x="406" y="369"/>
                  <a:pt x="406" y="369"/>
                </a:cubicBezTo>
                <a:cubicBezTo>
                  <a:pt x="338" y="391"/>
                  <a:pt x="338" y="391"/>
                  <a:pt x="338" y="391"/>
                </a:cubicBezTo>
                <a:cubicBezTo>
                  <a:pt x="294" y="407"/>
                  <a:pt x="294" y="407"/>
                  <a:pt x="294" y="407"/>
                </a:cubicBezTo>
                <a:cubicBezTo>
                  <a:pt x="288" y="409"/>
                  <a:pt x="284" y="414"/>
                  <a:pt x="284" y="420"/>
                </a:cubicBezTo>
                <a:cubicBezTo>
                  <a:pt x="278" y="423"/>
                  <a:pt x="278" y="423"/>
                  <a:pt x="278" y="423"/>
                </a:cubicBezTo>
                <a:cubicBezTo>
                  <a:pt x="225" y="435"/>
                  <a:pt x="225" y="435"/>
                  <a:pt x="225" y="435"/>
                </a:cubicBezTo>
                <a:cubicBezTo>
                  <a:pt x="205" y="417"/>
                  <a:pt x="205" y="417"/>
                  <a:pt x="205" y="417"/>
                </a:cubicBezTo>
                <a:cubicBezTo>
                  <a:pt x="201" y="413"/>
                  <a:pt x="196" y="412"/>
                  <a:pt x="191" y="414"/>
                </a:cubicBezTo>
                <a:cubicBezTo>
                  <a:pt x="136" y="437"/>
                  <a:pt x="136" y="437"/>
                  <a:pt x="136" y="437"/>
                </a:cubicBezTo>
                <a:cubicBezTo>
                  <a:pt x="134" y="437"/>
                  <a:pt x="132" y="439"/>
                  <a:pt x="131" y="440"/>
                </a:cubicBezTo>
                <a:cubicBezTo>
                  <a:pt x="106" y="469"/>
                  <a:pt x="106" y="469"/>
                  <a:pt x="106" y="469"/>
                </a:cubicBezTo>
                <a:cubicBezTo>
                  <a:pt x="80" y="481"/>
                  <a:pt x="80" y="481"/>
                  <a:pt x="80" y="481"/>
                </a:cubicBezTo>
                <a:cubicBezTo>
                  <a:pt x="77" y="483"/>
                  <a:pt x="74" y="486"/>
                  <a:pt x="73" y="489"/>
                </a:cubicBezTo>
                <a:cubicBezTo>
                  <a:pt x="29" y="613"/>
                  <a:pt x="29" y="613"/>
                  <a:pt x="29" y="613"/>
                </a:cubicBezTo>
                <a:cubicBezTo>
                  <a:pt x="56" y="633"/>
                  <a:pt x="86" y="651"/>
                  <a:pt x="119" y="663"/>
                </a:cubicBezTo>
                <a:cubicBezTo>
                  <a:pt x="287" y="727"/>
                  <a:pt x="474" y="653"/>
                  <a:pt x="555" y="498"/>
                </a:cubicBezTo>
                <a:cubicBezTo>
                  <a:pt x="449" y="427"/>
                  <a:pt x="449" y="427"/>
                  <a:pt x="449" y="427"/>
                </a:cubicBezTo>
                <a:cubicBezTo>
                  <a:pt x="460" y="411"/>
                  <a:pt x="460" y="411"/>
                  <a:pt x="460" y="411"/>
                </a:cubicBezTo>
                <a:cubicBezTo>
                  <a:pt x="559" y="488"/>
                  <a:pt x="559" y="488"/>
                  <a:pt x="559" y="488"/>
                </a:cubicBezTo>
                <a:cubicBezTo>
                  <a:pt x="564" y="479"/>
                  <a:pt x="568" y="470"/>
                  <a:pt x="571" y="460"/>
                </a:cubicBezTo>
                <a:cubicBezTo>
                  <a:pt x="583" y="429"/>
                  <a:pt x="590" y="397"/>
                  <a:pt x="593" y="365"/>
                </a:cubicBezTo>
                <a:cubicBezTo>
                  <a:pt x="557" y="349"/>
                  <a:pt x="557" y="349"/>
                  <a:pt x="557" y="349"/>
                </a:cubicBezTo>
                <a:cubicBezTo>
                  <a:pt x="561" y="341"/>
                  <a:pt x="561" y="341"/>
                  <a:pt x="561" y="341"/>
                </a:cubicBezTo>
                <a:cubicBezTo>
                  <a:pt x="594" y="334"/>
                  <a:pt x="594" y="334"/>
                  <a:pt x="594" y="334"/>
                </a:cubicBezTo>
                <a:cubicBezTo>
                  <a:pt x="593" y="194"/>
                  <a:pt x="508" y="61"/>
                  <a:pt x="368"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6" name="Rectangle 10"/>
          <p:cNvSpPr>
            <a:spLocks noChangeArrowheads="1"/>
          </p:cNvSpPr>
          <p:nvPr/>
        </p:nvSpPr>
        <p:spPr bwMode="auto">
          <a:xfrm>
            <a:off x="2783183" y="4922346"/>
            <a:ext cx="2429790" cy="51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defRPr/>
            </a:pPr>
            <a:endParaRPr lang="en-US" sz="1836">
              <a:solidFill>
                <a:prstClr val="black"/>
              </a:solidFill>
            </a:endParaRPr>
          </a:p>
        </p:txBody>
      </p:sp>
      <p:grpSp>
        <p:nvGrpSpPr>
          <p:cNvPr id="351" name="Group 8"/>
          <p:cNvGrpSpPr>
            <a:grpSpLocks noChangeAspect="1"/>
          </p:cNvGrpSpPr>
          <p:nvPr/>
        </p:nvGrpSpPr>
        <p:grpSpPr bwMode="auto">
          <a:xfrm>
            <a:off x="4018953" y="2103342"/>
            <a:ext cx="1882215" cy="1882215"/>
            <a:chOff x="1254" y="1009"/>
            <a:chExt cx="1860" cy="1860"/>
          </a:xfrm>
        </p:grpSpPr>
        <p:sp>
          <p:nvSpPr>
            <p:cNvPr id="352" name="AutoShape 7"/>
            <p:cNvSpPr>
              <a:spLocks noChangeAspect="1" noChangeArrowheads="1" noTextEdit="1"/>
            </p:cNvSpPr>
            <p:nvPr/>
          </p:nvSpPr>
          <p:spPr bwMode="auto">
            <a:xfrm>
              <a:off x="1254" y="1009"/>
              <a:ext cx="1860" cy="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53" name="Freeform 9"/>
            <p:cNvSpPr>
              <a:spLocks/>
            </p:cNvSpPr>
            <p:nvPr/>
          </p:nvSpPr>
          <p:spPr bwMode="auto">
            <a:xfrm>
              <a:off x="2711" y="134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54" name="Rectangle 10"/>
            <p:cNvSpPr>
              <a:spLocks noChangeArrowheads="1"/>
            </p:cNvSpPr>
            <p:nvPr/>
          </p:nvSpPr>
          <p:spPr bwMode="auto">
            <a:xfrm>
              <a:off x="1688" y="141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55" name="Rectangle 11"/>
            <p:cNvSpPr>
              <a:spLocks noChangeArrowheads="1"/>
            </p:cNvSpPr>
            <p:nvPr/>
          </p:nvSpPr>
          <p:spPr bwMode="auto">
            <a:xfrm>
              <a:off x="1696" y="150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56" name="Rectangle 12"/>
            <p:cNvSpPr>
              <a:spLocks noChangeArrowheads="1"/>
            </p:cNvSpPr>
            <p:nvPr/>
          </p:nvSpPr>
          <p:spPr bwMode="auto">
            <a:xfrm>
              <a:off x="1688" y="150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57" name="Freeform 13"/>
            <p:cNvSpPr>
              <a:spLocks/>
            </p:cNvSpPr>
            <p:nvPr/>
          </p:nvSpPr>
          <p:spPr bwMode="auto">
            <a:xfrm>
              <a:off x="2172" y="1280"/>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58" name="Rectangle 14"/>
            <p:cNvSpPr>
              <a:spLocks noChangeArrowheads="1"/>
            </p:cNvSpPr>
            <p:nvPr/>
          </p:nvSpPr>
          <p:spPr bwMode="auto">
            <a:xfrm>
              <a:off x="2792" y="130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59" name="Freeform 15"/>
            <p:cNvSpPr>
              <a:spLocks/>
            </p:cNvSpPr>
            <p:nvPr/>
          </p:nvSpPr>
          <p:spPr bwMode="auto">
            <a:xfrm>
              <a:off x="2800" y="1299"/>
              <a:ext cx="1"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1"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60" name="Freeform 16"/>
            <p:cNvSpPr>
              <a:spLocks/>
            </p:cNvSpPr>
            <p:nvPr/>
          </p:nvSpPr>
          <p:spPr bwMode="auto">
            <a:xfrm>
              <a:off x="2786" y="1295"/>
              <a:ext cx="14" cy="8"/>
            </a:xfrm>
            <a:custGeom>
              <a:avLst/>
              <a:gdLst>
                <a:gd name="T0" fmla="*/ 11 w 14"/>
                <a:gd name="T1" fmla="*/ 5 h 9"/>
                <a:gd name="T2" fmla="*/ 14 w 14"/>
                <a:gd name="T3" fmla="*/ 5 h 9"/>
                <a:gd name="T4" fmla="*/ 9 w 14"/>
                <a:gd name="T5" fmla="*/ 3 h 9"/>
                <a:gd name="T6" fmla="*/ 4 w 14"/>
                <a:gd name="T7" fmla="*/ 1 h 9"/>
                <a:gd name="T8" fmla="*/ 3 w 14"/>
                <a:gd name="T9" fmla="*/ 0 h 9"/>
                <a:gd name="T10" fmla="*/ 0 w 14"/>
                <a:gd name="T11" fmla="*/ 6 h 9"/>
                <a:gd name="T12" fmla="*/ 6 w 14"/>
                <a:gd name="T13" fmla="*/ 9 h 9"/>
                <a:gd name="T14" fmla="*/ 5 w 14"/>
                <a:gd name="T15" fmla="*/ 7 h 9"/>
                <a:gd name="T16" fmla="*/ 11 w 14"/>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9">
                  <a:moveTo>
                    <a:pt x="11" y="5"/>
                  </a:moveTo>
                  <a:cubicBezTo>
                    <a:pt x="12" y="6"/>
                    <a:pt x="13" y="5"/>
                    <a:pt x="14" y="5"/>
                  </a:cubicBezTo>
                  <a:cubicBezTo>
                    <a:pt x="13" y="4"/>
                    <a:pt x="11" y="4"/>
                    <a:pt x="9" y="3"/>
                  </a:cubicBezTo>
                  <a:cubicBezTo>
                    <a:pt x="8" y="3"/>
                    <a:pt x="6" y="2"/>
                    <a:pt x="4" y="1"/>
                  </a:cubicBezTo>
                  <a:cubicBezTo>
                    <a:pt x="4" y="1"/>
                    <a:pt x="3" y="0"/>
                    <a:pt x="3" y="0"/>
                  </a:cubicBezTo>
                  <a:cubicBezTo>
                    <a:pt x="4" y="3"/>
                    <a:pt x="3" y="5"/>
                    <a:pt x="0" y="6"/>
                  </a:cubicBezTo>
                  <a:cubicBezTo>
                    <a:pt x="2" y="7"/>
                    <a:pt x="4" y="8"/>
                    <a:pt x="6" y="9"/>
                  </a:cubicBezTo>
                  <a:cubicBezTo>
                    <a:pt x="5" y="8"/>
                    <a:pt x="5" y="7"/>
                    <a:pt x="5" y="7"/>
                  </a:cubicBezTo>
                  <a:cubicBezTo>
                    <a:pt x="7" y="5"/>
                    <a:pt x="8" y="5"/>
                    <a:pt x="1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61" name="Freeform 17"/>
            <p:cNvSpPr>
              <a:spLocks/>
            </p:cNvSpPr>
            <p:nvPr/>
          </p:nvSpPr>
          <p:spPr bwMode="auto">
            <a:xfrm>
              <a:off x="2783" y="1281"/>
              <a:ext cx="11" cy="11"/>
            </a:xfrm>
            <a:custGeom>
              <a:avLst/>
              <a:gdLst>
                <a:gd name="T0" fmla="*/ 2 w 11"/>
                <a:gd name="T1" fmla="*/ 7 h 11"/>
                <a:gd name="T2" fmla="*/ 10 w 11"/>
                <a:gd name="T3" fmla="*/ 11 h 11"/>
                <a:gd name="T4" fmla="*/ 10 w 11"/>
                <a:gd name="T5" fmla="*/ 11 h 11"/>
                <a:gd name="T6" fmla="*/ 10 w 11"/>
                <a:gd name="T7" fmla="*/ 11 h 11"/>
                <a:gd name="T8" fmla="*/ 10 w 11"/>
                <a:gd name="T9" fmla="*/ 11 h 11"/>
                <a:gd name="T10" fmla="*/ 9 w 11"/>
                <a:gd name="T11" fmla="*/ 8 h 11"/>
                <a:gd name="T12" fmla="*/ 2 w 11"/>
                <a:gd name="T13" fmla="*/ 2 h 11"/>
                <a:gd name="T14" fmla="*/ 0 w 11"/>
                <a:gd name="T15" fmla="*/ 0 h 11"/>
                <a:gd name="T16" fmla="*/ 2 w 11"/>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2" y="7"/>
                  </a:moveTo>
                  <a:cubicBezTo>
                    <a:pt x="6" y="7"/>
                    <a:pt x="8" y="9"/>
                    <a:pt x="10" y="11"/>
                  </a:cubicBezTo>
                  <a:cubicBezTo>
                    <a:pt x="10" y="11"/>
                    <a:pt x="10" y="11"/>
                    <a:pt x="10" y="11"/>
                  </a:cubicBezTo>
                  <a:cubicBezTo>
                    <a:pt x="10" y="11"/>
                    <a:pt x="10" y="11"/>
                    <a:pt x="10" y="11"/>
                  </a:cubicBezTo>
                  <a:cubicBezTo>
                    <a:pt x="10" y="11"/>
                    <a:pt x="10" y="11"/>
                    <a:pt x="10" y="11"/>
                  </a:cubicBezTo>
                  <a:cubicBezTo>
                    <a:pt x="11" y="10"/>
                    <a:pt x="10" y="9"/>
                    <a:pt x="9" y="8"/>
                  </a:cubicBezTo>
                  <a:cubicBezTo>
                    <a:pt x="7" y="6"/>
                    <a:pt x="5" y="4"/>
                    <a:pt x="2" y="2"/>
                  </a:cubicBezTo>
                  <a:cubicBezTo>
                    <a:pt x="2" y="1"/>
                    <a:pt x="1" y="1"/>
                    <a:pt x="0" y="0"/>
                  </a:cubicBezTo>
                  <a:cubicBezTo>
                    <a:pt x="0" y="3"/>
                    <a:pt x="5" y="4"/>
                    <a:pt x="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62" name="Freeform 18"/>
            <p:cNvSpPr>
              <a:spLocks/>
            </p:cNvSpPr>
            <p:nvPr/>
          </p:nvSpPr>
          <p:spPr bwMode="auto">
            <a:xfrm>
              <a:off x="2410" y="1078"/>
              <a:ext cx="7" cy="4"/>
            </a:xfrm>
            <a:custGeom>
              <a:avLst/>
              <a:gdLst>
                <a:gd name="T0" fmla="*/ 0 w 7"/>
                <a:gd name="T1" fmla="*/ 4 h 4"/>
                <a:gd name="T2" fmla="*/ 7 w 7"/>
                <a:gd name="T3" fmla="*/ 4 h 4"/>
                <a:gd name="T4" fmla="*/ 5 w 7"/>
                <a:gd name="T5" fmla="*/ 0 h 4"/>
                <a:gd name="T6" fmla="*/ 0 w 7"/>
                <a:gd name="T7" fmla="*/ 4 h 4"/>
              </a:gdLst>
              <a:ahLst/>
              <a:cxnLst>
                <a:cxn ang="0">
                  <a:pos x="T0" y="T1"/>
                </a:cxn>
                <a:cxn ang="0">
                  <a:pos x="T2" y="T3"/>
                </a:cxn>
                <a:cxn ang="0">
                  <a:pos x="T4" y="T5"/>
                </a:cxn>
                <a:cxn ang="0">
                  <a:pos x="T6" y="T7"/>
                </a:cxn>
              </a:cxnLst>
              <a:rect l="0" t="0" r="r" b="b"/>
              <a:pathLst>
                <a:path w="7" h="4">
                  <a:moveTo>
                    <a:pt x="0" y="4"/>
                  </a:moveTo>
                  <a:cubicBezTo>
                    <a:pt x="2" y="4"/>
                    <a:pt x="5" y="4"/>
                    <a:pt x="7" y="4"/>
                  </a:cubicBezTo>
                  <a:cubicBezTo>
                    <a:pt x="6" y="2"/>
                    <a:pt x="5" y="1"/>
                    <a:pt x="5" y="0"/>
                  </a:cubicBezTo>
                  <a:cubicBezTo>
                    <a:pt x="3" y="1"/>
                    <a:pt x="2" y="2"/>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63" name="Rectangle 19"/>
            <p:cNvSpPr>
              <a:spLocks noChangeArrowheads="1"/>
            </p:cNvSpPr>
            <p:nvPr/>
          </p:nvSpPr>
          <p:spPr bwMode="auto">
            <a:xfrm>
              <a:off x="2712" y="13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64" name="Freeform 20"/>
            <p:cNvSpPr>
              <a:spLocks/>
            </p:cNvSpPr>
            <p:nvPr/>
          </p:nvSpPr>
          <p:spPr bwMode="auto">
            <a:xfrm>
              <a:off x="2704" y="1363"/>
              <a:ext cx="8" cy="4"/>
            </a:xfrm>
            <a:custGeom>
              <a:avLst/>
              <a:gdLst>
                <a:gd name="T0" fmla="*/ 0 w 8"/>
                <a:gd name="T1" fmla="*/ 0 h 4"/>
                <a:gd name="T2" fmla="*/ 5 w 8"/>
                <a:gd name="T3" fmla="*/ 3 h 4"/>
                <a:gd name="T4" fmla="*/ 8 w 8"/>
                <a:gd name="T5" fmla="*/ 4 h 4"/>
                <a:gd name="T6" fmla="*/ 0 w 8"/>
                <a:gd name="T7" fmla="*/ 0 h 4"/>
              </a:gdLst>
              <a:ahLst/>
              <a:cxnLst>
                <a:cxn ang="0">
                  <a:pos x="T0" y="T1"/>
                </a:cxn>
                <a:cxn ang="0">
                  <a:pos x="T2" y="T3"/>
                </a:cxn>
                <a:cxn ang="0">
                  <a:pos x="T4" y="T5"/>
                </a:cxn>
                <a:cxn ang="0">
                  <a:pos x="T6" y="T7"/>
                </a:cxn>
              </a:cxnLst>
              <a:rect l="0" t="0" r="r" b="b"/>
              <a:pathLst>
                <a:path w="8" h="4">
                  <a:moveTo>
                    <a:pt x="0" y="0"/>
                  </a:moveTo>
                  <a:cubicBezTo>
                    <a:pt x="2" y="1"/>
                    <a:pt x="3" y="2"/>
                    <a:pt x="5" y="3"/>
                  </a:cubicBezTo>
                  <a:cubicBezTo>
                    <a:pt x="6" y="4"/>
                    <a:pt x="7" y="3"/>
                    <a:pt x="8" y="4"/>
                  </a:cubicBezTo>
                  <a:cubicBezTo>
                    <a:pt x="3" y="0"/>
                    <a:pt x="3"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65" name="Freeform 21"/>
            <p:cNvSpPr>
              <a:spLocks/>
            </p:cNvSpPr>
            <p:nvPr/>
          </p:nvSpPr>
          <p:spPr bwMode="auto">
            <a:xfrm>
              <a:off x="2416" y="1065"/>
              <a:ext cx="5" cy="3"/>
            </a:xfrm>
            <a:custGeom>
              <a:avLst/>
              <a:gdLst>
                <a:gd name="T0" fmla="*/ 0 w 6"/>
                <a:gd name="T1" fmla="*/ 1 h 3"/>
                <a:gd name="T2" fmla="*/ 6 w 6"/>
                <a:gd name="T3" fmla="*/ 3 h 3"/>
                <a:gd name="T4" fmla="*/ 0 w 6"/>
                <a:gd name="T5" fmla="*/ 1 h 3"/>
              </a:gdLst>
              <a:ahLst/>
              <a:cxnLst>
                <a:cxn ang="0">
                  <a:pos x="T0" y="T1"/>
                </a:cxn>
                <a:cxn ang="0">
                  <a:pos x="T2" y="T3"/>
                </a:cxn>
                <a:cxn ang="0">
                  <a:pos x="T4" y="T5"/>
                </a:cxn>
              </a:cxnLst>
              <a:rect l="0" t="0" r="r" b="b"/>
              <a:pathLst>
                <a:path w="6" h="3">
                  <a:moveTo>
                    <a:pt x="0" y="1"/>
                  </a:moveTo>
                  <a:cubicBezTo>
                    <a:pt x="2" y="2"/>
                    <a:pt x="3" y="3"/>
                    <a:pt x="6" y="3"/>
                  </a:cubicBezTo>
                  <a:cubicBezTo>
                    <a:pt x="4" y="0"/>
                    <a:pt x="2"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66" name="Freeform 22"/>
            <p:cNvSpPr>
              <a:spLocks/>
            </p:cNvSpPr>
            <p:nvPr/>
          </p:nvSpPr>
          <p:spPr bwMode="auto">
            <a:xfrm>
              <a:off x="2415" y="1065"/>
              <a:ext cx="1" cy="1"/>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0" y="1"/>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67" name="Freeform 23"/>
            <p:cNvSpPr>
              <a:spLocks/>
            </p:cNvSpPr>
            <p:nvPr/>
          </p:nvSpPr>
          <p:spPr bwMode="auto">
            <a:xfrm>
              <a:off x="2621" y="1319"/>
              <a:ext cx="4" cy="2"/>
            </a:xfrm>
            <a:custGeom>
              <a:avLst/>
              <a:gdLst>
                <a:gd name="T0" fmla="*/ 0 w 5"/>
                <a:gd name="T1" fmla="*/ 0 h 2"/>
                <a:gd name="T2" fmla="*/ 0 w 5"/>
                <a:gd name="T3" fmla="*/ 2 h 2"/>
                <a:gd name="T4" fmla="*/ 5 w 5"/>
                <a:gd name="T5" fmla="*/ 1 h 2"/>
                <a:gd name="T6" fmla="*/ 5 w 5"/>
                <a:gd name="T7" fmla="*/ 0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cubicBezTo>
                    <a:pt x="0" y="1"/>
                    <a:pt x="0" y="2"/>
                    <a:pt x="0" y="2"/>
                  </a:cubicBezTo>
                  <a:cubicBezTo>
                    <a:pt x="2" y="2"/>
                    <a:pt x="4" y="1"/>
                    <a:pt x="5" y="1"/>
                  </a:cubicBezTo>
                  <a:cubicBezTo>
                    <a:pt x="5" y="0"/>
                    <a:pt x="5" y="0"/>
                    <a:pt x="5" y="0"/>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68" name="Freeform 24"/>
            <p:cNvSpPr>
              <a:spLocks/>
            </p:cNvSpPr>
            <p:nvPr/>
          </p:nvSpPr>
          <p:spPr bwMode="auto">
            <a:xfrm>
              <a:off x="2619" y="1227"/>
              <a:ext cx="6" cy="3"/>
            </a:xfrm>
            <a:custGeom>
              <a:avLst/>
              <a:gdLst>
                <a:gd name="T0" fmla="*/ 0 w 6"/>
                <a:gd name="T1" fmla="*/ 0 h 3"/>
                <a:gd name="T2" fmla="*/ 6 w 6"/>
                <a:gd name="T3" fmla="*/ 3 h 3"/>
                <a:gd name="T4" fmla="*/ 0 w 6"/>
                <a:gd name="T5" fmla="*/ 0 h 3"/>
              </a:gdLst>
              <a:ahLst/>
              <a:cxnLst>
                <a:cxn ang="0">
                  <a:pos x="T0" y="T1"/>
                </a:cxn>
                <a:cxn ang="0">
                  <a:pos x="T2" y="T3"/>
                </a:cxn>
                <a:cxn ang="0">
                  <a:pos x="T4" y="T5"/>
                </a:cxn>
              </a:cxnLst>
              <a:rect l="0" t="0" r="r" b="b"/>
              <a:pathLst>
                <a:path w="6" h="3">
                  <a:moveTo>
                    <a:pt x="0" y="0"/>
                  </a:moveTo>
                  <a:cubicBezTo>
                    <a:pt x="1" y="1"/>
                    <a:pt x="3" y="2"/>
                    <a:pt x="6" y="3"/>
                  </a:cubicBezTo>
                  <a:cubicBezTo>
                    <a:pt x="4"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69" name="Freeform 25"/>
            <p:cNvSpPr>
              <a:spLocks/>
            </p:cNvSpPr>
            <p:nvPr/>
          </p:nvSpPr>
          <p:spPr bwMode="auto">
            <a:xfrm>
              <a:off x="2420" y="1084"/>
              <a:ext cx="6" cy="1"/>
            </a:xfrm>
            <a:custGeom>
              <a:avLst/>
              <a:gdLst>
                <a:gd name="T0" fmla="*/ 0 w 6"/>
                <a:gd name="T1" fmla="*/ 0 h 1"/>
                <a:gd name="T2" fmla="*/ 0 w 6"/>
                <a:gd name="T3" fmla="*/ 1 h 1"/>
                <a:gd name="T4" fmla="*/ 6 w 6"/>
                <a:gd name="T5" fmla="*/ 1 h 1"/>
                <a:gd name="T6" fmla="*/ 4 w 6"/>
                <a:gd name="T7" fmla="*/ 1 h 1"/>
                <a:gd name="T8" fmla="*/ 0 w 6"/>
                <a:gd name="T9" fmla="*/ 0 h 1"/>
              </a:gdLst>
              <a:ahLst/>
              <a:cxnLst>
                <a:cxn ang="0">
                  <a:pos x="T0" y="T1"/>
                </a:cxn>
                <a:cxn ang="0">
                  <a:pos x="T2" y="T3"/>
                </a:cxn>
                <a:cxn ang="0">
                  <a:pos x="T4" y="T5"/>
                </a:cxn>
                <a:cxn ang="0">
                  <a:pos x="T6" y="T7"/>
                </a:cxn>
                <a:cxn ang="0">
                  <a:pos x="T8" y="T9"/>
                </a:cxn>
              </a:cxnLst>
              <a:rect l="0" t="0" r="r" b="b"/>
              <a:pathLst>
                <a:path w="6" h="1">
                  <a:moveTo>
                    <a:pt x="0" y="0"/>
                  </a:moveTo>
                  <a:cubicBezTo>
                    <a:pt x="0" y="0"/>
                    <a:pt x="0" y="1"/>
                    <a:pt x="0" y="1"/>
                  </a:cubicBezTo>
                  <a:cubicBezTo>
                    <a:pt x="2" y="1"/>
                    <a:pt x="4" y="1"/>
                    <a:pt x="6" y="1"/>
                  </a:cubicBezTo>
                  <a:cubicBezTo>
                    <a:pt x="5" y="1"/>
                    <a:pt x="5" y="1"/>
                    <a:pt x="4"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70" name="Freeform 26"/>
            <p:cNvSpPr>
              <a:spLocks/>
            </p:cNvSpPr>
            <p:nvPr/>
          </p:nvSpPr>
          <p:spPr bwMode="auto">
            <a:xfrm>
              <a:off x="2426" y="1085"/>
              <a:ext cx="1" cy="1"/>
            </a:xfrm>
            <a:custGeom>
              <a:avLst/>
              <a:gdLst>
                <a:gd name="T0" fmla="*/ 0 w 1"/>
                <a:gd name="T1" fmla="*/ 0 h 1"/>
                <a:gd name="T2" fmla="*/ 1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0"/>
                    <a:pt x="1" y="1"/>
                  </a:cubicBezTo>
                  <a:cubicBezTo>
                    <a:pt x="1" y="1"/>
                    <a:pt x="1" y="1"/>
                    <a:pt x="1" y="1"/>
                  </a:cubicBezTo>
                  <a:cubicBezTo>
                    <a:pt x="1"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71" name="Freeform 27"/>
            <p:cNvSpPr>
              <a:spLocks/>
            </p:cNvSpPr>
            <p:nvPr/>
          </p:nvSpPr>
          <p:spPr bwMode="auto">
            <a:xfrm>
              <a:off x="2625" y="1285"/>
              <a:ext cx="5" cy="2"/>
            </a:xfrm>
            <a:custGeom>
              <a:avLst/>
              <a:gdLst>
                <a:gd name="T0" fmla="*/ 5 w 5"/>
                <a:gd name="T1" fmla="*/ 0 h 2"/>
                <a:gd name="T2" fmla="*/ 0 w 5"/>
                <a:gd name="T3" fmla="*/ 0 h 2"/>
                <a:gd name="T4" fmla="*/ 5 w 5"/>
                <a:gd name="T5" fmla="*/ 2 h 2"/>
                <a:gd name="T6" fmla="*/ 5 w 5"/>
                <a:gd name="T7" fmla="*/ 0 h 2"/>
              </a:gdLst>
              <a:ahLst/>
              <a:cxnLst>
                <a:cxn ang="0">
                  <a:pos x="T0" y="T1"/>
                </a:cxn>
                <a:cxn ang="0">
                  <a:pos x="T2" y="T3"/>
                </a:cxn>
                <a:cxn ang="0">
                  <a:pos x="T4" y="T5"/>
                </a:cxn>
                <a:cxn ang="0">
                  <a:pos x="T6" y="T7"/>
                </a:cxn>
              </a:cxnLst>
              <a:rect l="0" t="0" r="r" b="b"/>
              <a:pathLst>
                <a:path w="5" h="2">
                  <a:moveTo>
                    <a:pt x="5" y="0"/>
                  </a:moveTo>
                  <a:cubicBezTo>
                    <a:pt x="3" y="0"/>
                    <a:pt x="2" y="0"/>
                    <a:pt x="0" y="0"/>
                  </a:cubicBezTo>
                  <a:cubicBezTo>
                    <a:pt x="2" y="1"/>
                    <a:pt x="3" y="1"/>
                    <a:pt x="5" y="2"/>
                  </a:cubicBezTo>
                  <a:cubicBezTo>
                    <a:pt x="5" y="1"/>
                    <a:pt x="5" y="1"/>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72" name="Oval 28"/>
            <p:cNvSpPr>
              <a:spLocks noChangeArrowheads="1"/>
            </p:cNvSpPr>
            <p:nvPr/>
          </p:nvSpPr>
          <p:spPr bwMode="auto">
            <a:xfrm>
              <a:off x="2625" y="1285"/>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73" name="Freeform 29"/>
            <p:cNvSpPr>
              <a:spLocks/>
            </p:cNvSpPr>
            <p:nvPr/>
          </p:nvSpPr>
          <p:spPr bwMode="auto">
            <a:xfrm>
              <a:off x="2793" y="1290"/>
              <a:ext cx="5" cy="4"/>
            </a:xfrm>
            <a:custGeom>
              <a:avLst/>
              <a:gdLst>
                <a:gd name="T0" fmla="*/ 0 w 5"/>
                <a:gd name="T1" fmla="*/ 2 h 4"/>
                <a:gd name="T2" fmla="*/ 5 w 5"/>
                <a:gd name="T3" fmla="*/ 4 h 4"/>
                <a:gd name="T4" fmla="*/ 0 w 5"/>
                <a:gd name="T5" fmla="*/ 2 h 4"/>
              </a:gdLst>
              <a:ahLst/>
              <a:cxnLst>
                <a:cxn ang="0">
                  <a:pos x="T0" y="T1"/>
                </a:cxn>
                <a:cxn ang="0">
                  <a:pos x="T2" y="T3"/>
                </a:cxn>
                <a:cxn ang="0">
                  <a:pos x="T4" y="T5"/>
                </a:cxn>
              </a:cxnLst>
              <a:rect l="0" t="0" r="r" b="b"/>
              <a:pathLst>
                <a:path w="5" h="4">
                  <a:moveTo>
                    <a:pt x="0" y="2"/>
                  </a:moveTo>
                  <a:cubicBezTo>
                    <a:pt x="2" y="3"/>
                    <a:pt x="4" y="3"/>
                    <a:pt x="5" y="4"/>
                  </a:cubicBezTo>
                  <a:cubicBezTo>
                    <a:pt x="4" y="2"/>
                    <a:pt x="3"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74" name="Oval 30"/>
            <p:cNvSpPr>
              <a:spLocks noChangeArrowheads="1"/>
            </p:cNvSpPr>
            <p:nvPr/>
          </p:nvSpPr>
          <p:spPr bwMode="auto">
            <a:xfrm>
              <a:off x="2781" y="1265"/>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75" name="Freeform 31"/>
            <p:cNvSpPr>
              <a:spLocks/>
            </p:cNvSpPr>
            <p:nvPr/>
          </p:nvSpPr>
          <p:spPr bwMode="auto">
            <a:xfrm>
              <a:off x="2779" y="1265"/>
              <a:ext cx="2" cy="2"/>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0"/>
                    <a:pt x="1" y="1"/>
                    <a:pt x="0" y="1"/>
                  </a:cubicBezTo>
                  <a:cubicBezTo>
                    <a:pt x="2" y="2"/>
                    <a:pt x="2" y="2"/>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76" name="Freeform 32"/>
            <p:cNvSpPr>
              <a:spLocks/>
            </p:cNvSpPr>
            <p:nvPr/>
          </p:nvSpPr>
          <p:spPr bwMode="auto">
            <a:xfrm>
              <a:off x="2424" y="1066"/>
              <a:ext cx="3" cy="2"/>
            </a:xfrm>
            <a:custGeom>
              <a:avLst/>
              <a:gdLst>
                <a:gd name="T0" fmla="*/ 3 w 3"/>
                <a:gd name="T1" fmla="*/ 1 h 2"/>
                <a:gd name="T2" fmla="*/ 3 w 3"/>
                <a:gd name="T3" fmla="*/ 0 h 2"/>
                <a:gd name="T4" fmla="*/ 0 w 3"/>
                <a:gd name="T5" fmla="*/ 1 h 2"/>
                <a:gd name="T6" fmla="*/ 0 w 3"/>
                <a:gd name="T7" fmla="*/ 2 h 2"/>
                <a:gd name="T8" fmla="*/ 3 w 3"/>
                <a:gd name="T9" fmla="*/ 1 h 2"/>
              </a:gdLst>
              <a:ahLst/>
              <a:cxnLst>
                <a:cxn ang="0">
                  <a:pos x="T0" y="T1"/>
                </a:cxn>
                <a:cxn ang="0">
                  <a:pos x="T2" y="T3"/>
                </a:cxn>
                <a:cxn ang="0">
                  <a:pos x="T4" y="T5"/>
                </a:cxn>
                <a:cxn ang="0">
                  <a:pos x="T6" y="T7"/>
                </a:cxn>
                <a:cxn ang="0">
                  <a:pos x="T8" y="T9"/>
                </a:cxn>
              </a:cxnLst>
              <a:rect l="0" t="0" r="r" b="b"/>
              <a:pathLst>
                <a:path w="3" h="2">
                  <a:moveTo>
                    <a:pt x="3" y="1"/>
                  </a:moveTo>
                  <a:cubicBezTo>
                    <a:pt x="3" y="1"/>
                    <a:pt x="3" y="1"/>
                    <a:pt x="3" y="0"/>
                  </a:cubicBezTo>
                  <a:cubicBezTo>
                    <a:pt x="2" y="0"/>
                    <a:pt x="1" y="1"/>
                    <a:pt x="0" y="1"/>
                  </a:cubicBezTo>
                  <a:cubicBezTo>
                    <a:pt x="0" y="1"/>
                    <a:pt x="0" y="1"/>
                    <a:pt x="0" y="2"/>
                  </a:cubicBezTo>
                  <a:cubicBezTo>
                    <a:pt x="1" y="2"/>
                    <a:pt x="2"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77" name="Freeform 33"/>
            <p:cNvSpPr>
              <a:spLocks/>
            </p:cNvSpPr>
            <p:nvPr/>
          </p:nvSpPr>
          <p:spPr bwMode="auto">
            <a:xfrm>
              <a:off x="2409" y="1064"/>
              <a:ext cx="6" cy="1"/>
            </a:xfrm>
            <a:custGeom>
              <a:avLst/>
              <a:gdLst>
                <a:gd name="T0" fmla="*/ 6 w 6"/>
                <a:gd name="T1" fmla="*/ 1 h 1"/>
                <a:gd name="T2" fmla="*/ 6 w 6"/>
                <a:gd name="T3" fmla="*/ 0 h 1"/>
                <a:gd name="T4" fmla="*/ 0 w 6"/>
                <a:gd name="T5" fmla="*/ 0 h 1"/>
                <a:gd name="T6" fmla="*/ 0 w 6"/>
                <a:gd name="T7" fmla="*/ 0 h 1"/>
                <a:gd name="T8" fmla="*/ 6 w 6"/>
                <a:gd name="T9" fmla="*/ 1 h 1"/>
              </a:gdLst>
              <a:ahLst/>
              <a:cxnLst>
                <a:cxn ang="0">
                  <a:pos x="T0" y="T1"/>
                </a:cxn>
                <a:cxn ang="0">
                  <a:pos x="T2" y="T3"/>
                </a:cxn>
                <a:cxn ang="0">
                  <a:pos x="T4" y="T5"/>
                </a:cxn>
                <a:cxn ang="0">
                  <a:pos x="T6" y="T7"/>
                </a:cxn>
                <a:cxn ang="0">
                  <a:pos x="T8" y="T9"/>
                </a:cxn>
              </a:cxnLst>
              <a:rect l="0" t="0" r="r" b="b"/>
              <a:pathLst>
                <a:path w="6" h="1">
                  <a:moveTo>
                    <a:pt x="6" y="1"/>
                  </a:moveTo>
                  <a:cubicBezTo>
                    <a:pt x="6" y="1"/>
                    <a:pt x="6" y="0"/>
                    <a:pt x="6" y="0"/>
                  </a:cubicBezTo>
                  <a:cubicBezTo>
                    <a:pt x="4" y="0"/>
                    <a:pt x="2" y="0"/>
                    <a:pt x="0" y="0"/>
                  </a:cubicBezTo>
                  <a:cubicBezTo>
                    <a:pt x="0" y="0"/>
                    <a:pt x="0" y="0"/>
                    <a:pt x="0" y="0"/>
                  </a:cubicBezTo>
                  <a:cubicBezTo>
                    <a:pt x="2" y="0"/>
                    <a:pt x="4" y="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78" name="Freeform 34"/>
            <p:cNvSpPr>
              <a:spLocks/>
            </p:cNvSpPr>
            <p:nvPr/>
          </p:nvSpPr>
          <p:spPr bwMode="auto">
            <a:xfrm>
              <a:off x="2415" y="1065"/>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79" name="Freeform 35"/>
            <p:cNvSpPr>
              <a:spLocks/>
            </p:cNvSpPr>
            <p:nvPr/>
          </p:nvSpPr>
          <p:spPr bwMode="auto">
            <a:xfrm>
              <a:off x="2792" y="1302"/>
              <a:ext cx="5" cy="3"/>
            </a:xfrm>
            <a:custGeom>
              <a:avLst/>
              <a:gdLst>
                <a:gd name="T0" fmla="*/ 0 w 5"/>
                <a:gd name="T1" fmla="*/ 1 h 3"/>
                <a:gd name="T2" fmla="*/ 5 w 5"/>
                <a:gd name="T3" fmla="*/ 3 h 3"/>
                <a:gd name="T4" fmla="*/ 0 w 5"/>
                <a:gd name="T5" fmla="*/ 1 h 3"/>
              </a:gdLst>
              <a:ahLst/>
              <a:cxnLst>
                <a:cxn ang="0">
                  <a:pos x="T0" y="T1"/>
                </a:cxn>
                <a:cxn ang="0">
                  <a:pos x="T2" y="T3"/>
                </a:cxn>
                <a:cxn ang="0">
                  <a:pos x="T4" y="T5"/>
                </a:cxn>
              </a:cxnLst>
              <a:rect l="0" t="0" r="r" b="b"/>
              <a:pathLst>
                <a:path w="5" h="3">
                  <a:moveTo>
                    <a:pt x="0" y="1"/>
                  </a:moveTo>
                  <a:cubicBezTo>
                    <a:pt x="2" y="1"/>
                    <a:pt x="3" y="2"/>
                    <a:pt x="5" y="3"/>
                  </a:cubicBezTo>
                  <a:cubicBezTo>
                    <a:pt x="4" y="1"/>
                    <a:pt x="2"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80" name="Oval 36"/>
            <p:cNvSpPr>
              <a:spLocks noChangeArrowheads="1"/>
            </p:cNvSpPr>
            <p:nvPr/>
          </p:nvSpPr>
          <p:spPr bwMode="auto">
            <a:xfrm>
              <a:off x="2797" y="1305"/>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81" name="Freeform 37"/>
            <p:cNvSpPr>
              <a:spLocks/>
            </p:cNvSpPr>
            <p:nvPr/>
          </p:nvSpPr>
          <p:spPr bwMode="auto">
            <a:xfrm>
              <a:off x="2170" y="1262"/>
              <a:ext cx="11" cy="6"/>
            </a:xfrm>
            <a:custGeom>
              <a:avLst/>
              <a:gdLst>
                <a:gd name="T0" fmla="*/ 4 w 11"/>
                <a:gd name="T1" fmla="*/ 5 h 6"/>
                <a:gd name="T2" fmla="*/ 4 w 11"/>
                <a:gd name="T3" fmla="*/ 3 h 6"/>
                <a:gd name="T4" fmla="*/ 10 w 11"/>
                <a:gd name="T5" fmla="*/ 6 h 6"/>
                <a:gd name="T6" fmla="*/ 11 w 11"/>
                <a:gd name="T7" fmla="*/ 5 h 6"/>
                <a:gd name="T8" fmla="*/ 3 w 11"/>
                <a:gd name="T9" fmla="*/ 0 h 6"/>
                <a:gd name="T10" fmla="*/ 0 w 11"/>
                <a:gd name="T11" fmla="*/ 3 h 6"/>
                <a:gd name="T12" fmla="*/ 4 w 11"/>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4" y="5"/>
                  </a:moveTo>
                  <a:cubicBezTo>
                    <a:pt x="4" y="4"/>
                    <a:pt x="4" y="4"/>
                    <a:pt x="4" y="3"/>
                  </a:cubicBezTo>
                  <a:cubicBezTo>
                    <a:pt x="6" y="4"/>
                    <a:pt x="8" y="5"/>
                    <a:pt x="10" y="6"/>
                  </a:cubicBezTo>
                  <a:cubicBezTo>
                    <a:pt x="10" y="6"/>
                    <a:pt x="11" y="6"/>
                    <a:pt x="11" y="5"/>
                  </a:cubicBezTo>
                  <a:cubicBezTo>
                    <a:pt x="9" y="4"/>
                    <a:pt x="6" y="2"/>
                    <a:pt x="3" y="0"/>
                  </a:cubicBezTo>
                  <a:cubicBezTo>
                    <a:pt x="3" y="2"/>
                    <a:pt x="0" y="1"/>
                    <a:pt x="0" y="3"/>
                  </a:cubicBezTo>
                  <a:cubicBezTo>
                    <a:pt x="1" y="5"/>
                    <a:pt x="2"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82" name="Freeform 38"/>
            <p:cNvSpPr>
              <a:spLocks/>
            </p:cNvSpPr>
            <p:nvPr/>
          </p:nvSpPr>
          <p:spPr bwMode="auto">
            <a:xfrm>
              <a:off x="2422" y="140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83" name="Freeform 39"/>
            <p:cNvSpPr>
              <a:spLocks/>
            </p:cNvSpPr>
            <p:nvPr/>
          </p:nvSpPr>
          <p:spPr bwMode="auto">
            <a:xfrm>
              <a:off x="2416" y="1403"/>
              <a:ext cx="6" cy="9"/>
            </a:xfrm>
            <a:custGeom>
              <a:avLst/>
              <a:gdLst>
                <a:gd name="T0" fmla="*/ 7 w 7"/>
                <a:gd name="T1" fmla="*/ 0 h 9"/>
                <a:gd name="T2" fmla="*/ 0 w 7"/>
                <a:gd name="T3" fmla="*/ 9 h 9"/>
                <a:gd name="T4" fmla="*/ 7 w 7"/>
                <a:gd name="T5" fmla="*/ 0 h 9"/>
              </a:gdLst>
              <a:ahLst/>
              <a:cxnLst>
                <a:cxn ang="0">
                  <a:pos x="T0" y="T1"/>
                </a:cxn>
                <a:cxn ang="0">
                  <a:pos x="T2" y="T3"/>
                </a:cxn>
                <a:cxn ang="0">
                  <a:pos x="T4" y="T5"/>
                </a:cxn>
              </a:cxnLst>
              <a:rect l="0" t="0" r="r" b="b"/>
              <a:pathLst>
                <a:path w="7" h="9">
                  <a:moveTo>
                    <a:pt x="7" y="0"/>
                  </a:moveTo>
                  <a:cubicBezTo>
                    <a:pt x="4" y="3"/>
                    <a:pt x="2" y="6"/>
                    <a:pt x="0" y="9"/>
                  </a:cubicBezTo>
                  <a:cubicBezTo>
                    <a:pt x="5" y="8"/>
                    <a:pt x="7" y="5"/>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84" name="Freeform 40"/>
            <p:cNvSpPr>
              <a:spLocks/>
            </p:cNvSpPr>
            <p:nvPr/>
          </p:nvSpPr>
          <p:spPr bwMode="auto">
            <a:xfrm>
              <a:off x="1688" y="141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85" name="Freeform 41"/>
            <p:cNvSpPr>
              <a:spLocks/>
            </p:cNvSpPr>
            <p:nvPr/>
          </p:nvSpPr>
          <p:spPr bwMode="auto">
            <a:xfrm>
              <a:off x="1688" y="1406"/>
              <a:ext cx="4" cy="9"/>
            </a:xfrm>
            <a:custGeom>
              <a:avLst/>
              <a:gdLst>
                <a:gd name="T0" fmla="*/ 3 w 4"/>
                <a:gd name="T1" fmla="*/ 0 h 9"/>
                <a:gd name="T2" fmla="*/ 0 w 4"/>
                <a:gd name="T3" fmla="*/ 9 h 9"/>
                <a:gd name="T4" fmla="*/ 4 w 4"/>
                <a:gd name="T5" fmla="*/ 0 h 9"/>
                <a:gd name="T6" fmla="*/ 3 w 4"/>
                <a:gd name="T7" fmla="*/ 0 h 9"/>
              </a:gdLst>
              <a:ahLst/>
              <a:cxnLst>
                <a:cxn ang="0">
                  <a:pos x="T0" y="T1"/>
                </a:cxn>
                <a:cxn ang="0">
                  <a:pos x="T2" y="T3"/>
                </a:cxn>
                <a:cxn ang="0">
                  <a:pos x="T4" y="T5"/>
                </a:cxn>
                <a:cxn ang="0">
                  <a:pos x="T6" y="T7"/>
                </a:cxn>
              </a:cxnLst>
              <a:rect l="0" t="0" r="r" b="b"/>
              <a:pathLst>
                <a:path w="4" h="9">
                  <a:moveTo>
                    <a:pt x="3" y="0"/>
                  </a:moveTo>
                  <a:cubicBezTo>
                    <a:pt x="1" y="2"/>
                    <a:pt x="0" y="5"/>
                    <a:pt x="0" y="9"/>
                  </a:cubicBezTo>
                  <a:cubicBezTo>
                    <a:pt x="1" y="6"/>
                    <a:pt x="3" y="3"/>
                    <a:pt x="4" y="0"/>
                  </a:cubicBezTo>
                  <a:cubicBezTo>
                    <a:pt x="4" y="0"/>
                    <a:pt x="4"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86" name="Freeform 42"/>
            <p:cNvSpPr>
              <a:spLocks/>
            </p:cNvSpPr>
            <p:nvPr/>
          </p:nvSpPr>
          <p:spPr bwMode="auto">
            <a:xfrm>
              <a:off x="1849" y="1148"/>
              <a:ext cx="2" cy="3"/>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2" y="3"/>
                    <a:pt x="2" y="1"/>
                    <a:pt x="3" y="0"/>
                  </a:cubicBezTo>
                  <a:cubicBezTo>
                    <a:pt x="0" y="0"/>
                    <a:pt x="0"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87" name="Freeform 43"/>
            <p:cNvSpPr>
              <a:spLocks/>
            </p:cNvSpPr>
            <p:nvPr/>
          </p:nvSpPr>
          <p:spPr bwMode="auto">
            <a:xfrm>
              <a:off x="1688" y="1503"/>
              <a:ext cx="4" cy="3"/>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2" y="1"/>
                    <a:pt x="0" y="2"/>
                    <a:pt x="0" y="4"/>
                  </a:cubicBezTo>
                  <a:cubicBezTo>
                    <a:pt x="1" y="3"/>
                    <a:pt x="4" y="2"/>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88" name="Rectangle 44"/>
            <p:cNvSpPr>
              <a:spLocks noChangeArrowheads="1"/>
            </p:cNvSpPr>
            <p:nvPr/>
          </p:nvSpPr>
          <p:spPr bwMode="auto">
            <a:xfrm>
              <a:off x="1688" y="150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89" name="Freeform 45"/>
            <p:cNvSpPr>
              <a:spLocks/>
            </p:cNvSpPr>
            <p:nvPr/>
          </p:nvSpPr>
          <p:spPr bwMode="auto">
            <a:xfrm>
              <a:off x="1695" y="1503"/>
              <a:ext cx="2" cy="5"/>
            </a:xfrm>
            <a:custGeom>
              <a:avLst/>
              <a:gdLst>
                <a:gd name="T0" fmla="*/ 2 w 3"/>
                <a:gd name="T1" fmla="*/ 6 h 6"/>
                <a:gd name="T2" fmla="*/ 3 w 3"/>
                <a:gd name="T3" fmla="*/ 0 h 6"/>
                <a:gd name="T4" fmla="*/ 2 w 3"/>
                <a:gd name="T5" fmla="*/ 6 h 6"/>
              </a:gdLst>
              <a:ahLst/>
              <a:cxnLst>
                <a:cxn ang="0">
                  <a:pos x="T0" y="T1"/>
                </a:cxn>
                <a:cxn ang="0">
                  <a:pos x="T2" y="T3"/>
                </a:cxn>
                <a:cxn ang="0">
                  <a:pos x="T4" y="T5"/>
                </a:cxn>
              </a:cxnLst>
              <a:rect l="0" t="0" r="r" b="b"/>
              <a:pathLst>
                <a:path w="3" h="6">
                  <a:moveTo>
                    <a:pt x="2" y="6"/>
                  </a:moveTo>
                  <a:cubicBezTo>
                    <a:pt x="2" y="4"/>
                    <a:pt x="3" y="2"/>
                    <a:pt x="3" y="0"/>
                  </a:cubicBezTo>
                  <a:cubicBezTo>
                    <a:pt x="1" y="2"/>
                    <a:pt x="0" y="4"/>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90" name="Rectangle 46"/>
            <p:cNvSpPr>
              <a:spLocks noChangeArrowheads="1"/>
            </p:cNvSpPr>
            <p:nvPr/>
          </p:nvSpPr>
          <p:spPr bwMode="auto">
            <a:xfrm>
              <a:off x="1696" y="150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91" name="Freeform 47"/>
            <p:cNvSpPr>
              <a:spLocks/>
            </p:cNvSpPr>
            <p:nvPr/>
          </p:nvSpPr>
          <p:spPr bwMode="auto">
            <a:xfrm>
              <a:off x="1606" y="1299"/>
              <a:ext cx="3" cy="3"/>
            </a:xfrm>
            <a:custGeom>
              <a:avLst/>
              <a:gdLst>
                <a:gd name="T0" fmla="*/ 0 w 3"/>
                <a:gd name="T1" fmla="*/ 2 h 3"/>
                <a:gd name="T2" fmla="*/ 0 w 3"/>
                <a:gd name="T3" fmla="*/ 3 h 3"/>
                <a:gd name="T4" fmla="*/ 3 w 3"/>
                <a:gd name="T5" fmla="*/ 1 h 3"/>
                <a:gd name="T6" fmla="*/ 3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2"/>
                    <a:pt x="0" y="2"/>
                    <a:pt x="0" y="3"/>
                  </a:cubicBezTo>
                  <a:cubicBezTo>
                    <a:pt x="1" y="2"/>
                    <a:pt x="2" y="1"/>
                    <a:pt x="3" y="1"/>
                  </a:cubicBezTo>
                  <a:cubicBezTo>
                    <a:pt x="3" y="1"/>
                    <a:pt x="3" y="0"/>
                    <a:pt x="3" y="0"/>
                  </a:cubicBezTo>
                  <a:cubicBezTo>
                    <a:pt x="2" y="1"/>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92" name="Freeform 48"/>
            <p:cNvSpPr>
              <a:spLocks/>
            </p:cNvSpPr>
            <p:nvPr/>
          </p:nvSpPr>
          <p:spPr bwMode="auto">
            <a:xfrm>
              <a:off x="2170" y="1277"/>
              <a:ext cx="2" cy="2"/>
            </a:xfrm>
            <a:custGeom>
              <a:avLst/>
              <a:gdLst>
                <a:gd name="T0" fmla="*/ 2 w 2"/>
                <a:gd name="T1" fmla="*/ 2 h 2"/>
                <a:gd name="T2" fmla="*/ 2 w 2"/>
                <a:gd name="T3" fmla="*/ 0 h 2"/>
                <a:gd name="T4" fmla="*/ 2 w 2"/>
                <a:gd name="T5" fmla="*/ 2 h 2"/>
              </a:gdLst>
              <a:ahLst/>
              <a:cxnLst>
                <a:cxn ang="0">
                  <a:pos x="T0" y="T1"/>
                </a:cxn>
                <a:cxn ang="0">
                  <a:pos x="T2" y="T3"/>
                </a:cxn>
                <a:cxn ang="0">
                  <a:pos x="T4" y="T5"/>
                </a:cxn>
              </a:cxnLst>
              <a:rect l="0" t="0" r="r" b="b"/>
              <a:pathLst>
                <a:path w="2" h="2">
                  <a:moveTo>
                    <a:pt x="2" y="2"/>
                  </a:moveTo>
                  <a:cubicBezTo>
                    <a:pt x="2" y="1"/>
                    <a:pt x="2" y="1"/>
                    <a:pt x="2" y="0"/>
                  </a:cubicBezTo>
                  <a:cubicBezTo>
                    <a:pt x="0" y="2"/>
                    <a:pt x="0"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93" name="Freeform 49"/>
            <p:cNvSpPr>
              <a:spLocks/>
            </p:cNvSpPr>
            <p:nvPr/>
          </p:nvSpPr>
          <p:spPr bwMode="auto">
            <a:xfrm>
              <a:off x="2172" y="1279"/>
              <a:ext cx="1" cy="1"/>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1"/>
                  </a:lnTo>
                  <a:lnTo>
                    <a:pt x="0" y="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94" name="Freeform 50"/>
            <p:cNvSpPr>
              <a:spLocks/>
            </p:cNvSpPr>
            <p:nvPr/>
          </p:nvSpPr>
          <p:spPr bwMode="auto">
            <a:xfrm>
              <a:off x="1624" y="1302"/>
              <a:ext cx="3" cy="3"/>
            </a:xfrm>
            <a:custGeom>
              <a:avLst/>
              <a:gdLst>
                <a:gd name="T0" fmla="*/ 1 w 3"/>
                <a:gd name="T1" fmla="*/ 1 h 3"/>
                <a:gd name="T2" fmla="*/ 0 w 3"/>
                <a:gd name="T3" fmla="*/ 2 h 3"/>
                <a:gd name="T4" fmla="*/ 0 w 3"/>
                <a:gd name="T5" fmla="*/ 3 h 3"/>
                <a:gd name="T6" fmla="*/ 3 w 3"/>
                <a:gd name="T7" fmla="*/ 1 h 3"/>
                <a:gd name="T8" fmla="*/ 2 w 3"/>
                <a:gd name="T9" fmla="*/ 0 h 3"/>
                <a:gd name="T10" fmla="*/ 1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1" y="1"/>
                  </a:moveTo>
                  <a:cubicBezTo>
                    <a:pt x="0" y="1"/>
                    <a:pt x="0" y="2"/>
                    <a:pt x="0" y="2"/>
                  </a:cubicBezTo>
                  <a:cubicBezTo>
                    <a:pt x="0" y="2"/>
                    <a:pt x="0" y="2"/>
                    <a:pt x="0" y="3"/>
                  </a:cubicBezTo>
                  <a:cubicBezTo>
                    <a:pt x="1" y="2"/>
                    <a:pt x="2" y="2"/>
                    <a:pt x="3" y="1"/>
                  </a:cubicBezTo>
                  <a:cubicBezTo>
                    <a:pt x="3" y="1"/>
                    <a:pt x="3" y="1"/>
                    <a:pt x="2" y="0"/>
                  </a:cubicBezTo>
                  <a:cubicBezTo>
                    <a:pt x="2"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95" name="Freeform 51"/>
            <p:cNvSpPr>
              <a:spLocks/>
            </p:cNvSpPr>
            <p:nvPr/>
          </p:nvSpPr>
          <p:spPr bwMode="auto">
            <a:xfrm>
              <a:off x="2422" y="1245"/>
              <a:ext cx="24" cy="20"/>
            </a:xfrm>
            <a:custGeom>
              <a:avLst/>
              <a:gdLst>
                <a:gd name="T0" fmla="*/ 18 w 24"/>
                <a:gd name="T1" fmla="*/ 8 h 20"/>
                <a:gd name="T2" fmla="*/ 12 w 24"/>
                <a:gd name="T3" fmla="*/ 3 h 20"/>
                <a:gd name="T4" fmla="*/ 11 w 24"/>
                <a:gd name="T5" fmla="*/ 0 h 20"/>
                <a:gd name="T6" fmla="*/ 0 w 24"/>
                <a:gd name="T7" fmla="*/ 7 h 20"/>
                <a:gd name="T8" fmla="*/ 6 w 24"/>
                <a:gd name="T9" fmla="*/ 12 h 20"/>
                <a:gd name="T10" fmla="*/ 0 w 24"/>
                <a:gd name="T11" fmla="*/ 19 h 20"/>
                <a:gd name="T12" fmla="*/ 1 w 24"/>
                <a:gd name="T13" fmla="*/ 20 h 20"/>
                <a:gd name="T14" fmla="*/ 11 w 24"/>
                <a:gd name="T15" fmla="*/ 14 h 20"/>
                <a:gd name="T16" fmla="*/ 16 w 24"/>
                <a:gd name="T17" fmla="*/ 17 h 20"/>
                <a:gd name="T18" fmla="*/ 20 w 24"/>
                <a:gd name="T19" fmla="*/ 18 h 20"/>
                <a:gd name="T20" fmla="*/ 24 w 24"/>
                <a:gd name="T21" fmla="*/ 15 h 20"/>
                <a:gd name="T22" fmla="*/ 18 w 24"/>
                <a:gd name="T23"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0">
                  <a:moveTo>
                    <a:pt x="18" y="8"/>
                  </a:moveTo>
                  <a:cubicBezTo>
                    <a:pt x="14" y="8"/>
                    <a:pt x="13" y="7"/>
                    <a:pt x="12" y="3"/>
                  </a:cubicBezTo>
                  <a:cubicBezTo>
                    <a:pt x="12" y="2"/>
                    <a:pt x="12" y="1"/>
                    <a:pt x="11" y="0"/>
                  </a:cubicBezTo>
                  <a:cubicBezTo>
                    <a:pt x="7" y="1"/>
                    <a:pt x="6" y="8"/>
                    <a:pt x="0" y="7"/>
                  </a:cubicBezTo>
                  <a:cubicBezTo>
                    <a:pt x="3" y="8"/>
                    <a:pt x="6" y="9"/>
                    <a:pt x="6" y="12"/>
                  </a:cubicBezTo>
                  <a:cubicBezTo>
                    <a:pt x="4" y="15"/>
                    <a:pt x="2" y="17"/>
                    <a:pt x="0" y="19"/>
                  </a:cubicBezTo>
                  <a:cubicBezTo>
                    <a:pt x="0" y="19"/>
                    <a:pt x="1" y="20"/>
                    <a:pt x="1" y="20"/>
                  </a:cubicBezTo>
                  <a:cubicBezTo>
                    <a:pt x="4" y="18"/>
                    <a:pt x="7" y="16"/>
                    <a:pt x="11" y="14"/>
                  </a:cubicBezTo>
                  <a:cubicBezTo>
                    <a:pt x="12" y="17"/>
                    <a:pt x="14" y="17"/>
                    <a:pt x="16" y="17"/>
                  </a:cubicBezTo>
                  <a:cubicBezTo>
                    <a:pt x="17" y="16"/>
                    <a:pt x="19" y="18"/>
                    <a:pt x="20" y="18"/>
                  </a:cubicBezTo>
                  <a:cubicBezTo>
                    <a:pt x="21" y="17"/>
                    <a:pt x="23" y="16"/>
                    <a:pt x="24" y="15"/>
                  </a:cubicBezTo>
                  <a:cubicBezTo>
                    <a:pt x="23" y="12"/>
                    <a:pt x="21" y="9"/>
                    <a:pt x="18"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96" name="Rectangle 52"/>
            <p:cNvSpPr>
              <a:spLocks noChangeArrowheads="1"/>
            </p:cNvSpPr>
            <p:nvPr/>
          </p:nvSpPr>
          <p:spPr bwMode="auto">
            <a:xfrm>
              <a:off x="2420" y="115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97" name="Freeform 53"/>
            <p:cNvSpPr>
              <a:spLocks/>
            </p:cNvSpPr>
            <p:nvPr/>
          </p:nvSpPr>
          <p:spPr bwMode="auto">
            <a:xfrm>
              <a:off x="2415" y="1158"/>
              <a:ext cx="5" cy="5"/>
            </a:xfrm>
            <a:custGeom>
              <a:avLst/>
              <a:gdLst>
                <a:gd name="T0" fmla="*/ 6 w 6"/>
                <a:gd name="T1" fmla="*/ 0 h 5"/>
                <a:gd name="T2" fmla="*/ 0 w 6"/>
                <a:gd name="T3" fmla="*/ 4 h 5"/>
                <a:gd name="T4" fmla="*/ 6 w 6"/>
                <a:gd name="T5" fmla="*/ 0 h 5"/>
              </a:gdLst>
              <a:ahLst/>
              <a:cxnLst>
                <a:cxn ang="0">
                  <a:pos x="T0" y="T1"/>
                </a:cxn>
                <a:cxn ang="0">
                  <a:pos x="T2" y="T3"/>
                </a:cxn>
                <a:cxn ang="0">
                  <a:pos x="T4" y="T5"/>
                </a:cxn>
              </a:cxnLst>
              <a:rect l="0" t="0" r="r" b="b"/>
              <a:pathLst>
                <a:path w="6" h="5">
                  <a:moveTo>
                    <a:pt x="6" y="0"/>
                  </a:moveTo>
                  <a:cubicBezTo>
                    <a:pt x="4" y="1"/>
                    <a:pt x="2" y="3"/>
                    <a:pt x="0" y="4"/>
                  </a:cubicBezTo>
                  <a:cubicBezTo>
                    <a:pt x="3" y="5"/>
                    <a:pt x="5" y="3"/>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98" name="Freeform 54"/>
            <p:cNvSpPr>
              <a:spLocks/>
            </p:cNvSpPr>
            <p:nvPr/>
          </p:nvSpPr>
          <p:spPr bwMode="auto">
            <a:xfrm>
              <a:off x="2338" y="1171"/>
              <a:ext cx="6" cy="4"/>
            </a:xfrm>
            <a:custGeom>
              <a:avLst/>
              <a:gdLst>
                <a:gd name="T0" fmla="*/ 6 w 6"/>
                <a:gd name="T1" fmla="*/ 3 h 4"/>
                <a:gd name="T2" fmla="*/ 0 w 6"/>
                <a:gd name="T3" fmla="*/ 0 h 4"/>
                <a:gd name="T4" fmla="*/ 6 w 6"/>
                <a:gd name="T5" fmla="*/ 3 h 4"/>
              </a:gdLst>
              <a:ahLst/>
              <a:cxnLst>
                <a:cxn ang="0">
                  <a:pos x="T0" y="T1"/>
                </a:cxn>
                <a:cxn ang="0">
                  <a:pos x="T2" y="T3"/>
                </a:cxn>
                <a:cxn ang="0">
                  <a:pos x="T4" y="T5"/>
                </a:cxn>
              </a:cxnLst>
              <a:rect l="0" t="0" r="r" b="b"/>
              <a:pathLst>
                <a:path w="6" h="4">
                  <a:moveTo>
                    <a:pt x="6" y="3"/>
                  </a:moveTo>
                  <a:cubicBezTo>
                    <a:pt x="4" y="2"/>
                    <a:pt x="2" y="1"/>
                    <a:pt x="0" y="0"/>
                  </a:cubicBezTo>
                  <a:cubicBezTo>
                    <a:pt x="4" y="4"/>
                    <a:pt x="4" y="4"/>
                    <a:pt x="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399" name="Rectangle 55"/>
            <p:cNvSpPr>
              <a:spLocks noChangeArrowheads="1"/>
            </p:cNvSpPr>
            <p:nvPr/>
          </p:nvSpPr>
          <p:spPr bwMode="auto">
            <a:xfrm>
              <a:off x="2132" y="115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400" name="Freeform 56"/>
            <p:cNvSpPr>
              <a:spLocks/>
            </p:cNvSpPr>
            <p:nvPr/>
          </p:nvSpPr>
          <p:spPr bwMode="auto">
            <a:xfrm>
              <a:off x="2129" y="1156"/>
              <a:ext cx="3" cy="3"/>
            </a:xfrm>
            <a:custGeom>
              <a:avLst/>
              <a:gdLst>
                <a:gd name="T0" fmla="*/ 0 w 3"/>
                <a:gd name="T1" fmla="*/ 2 h 3"/>
                <a:gd name="T2" fmla="*/ 3 w 3"/>
                <a:gd name="T3" fmla="*/ 0 h 3"/>
                <a:gd name="T4" fmla="*/ 0 w 3"/>
                <a:gd name="T5" fmla="*/ 2 h 3"/>
              </a:gdLst>
              <a:ahLst/>
              <a:cxnLst>
                <a:cxn ang="0">
                  <a:pos x="T0" y="T1"/>
                </a:cxn>
                <a:cxn ang="0">
                  <a:pos x="T2" y="T3"/>
                </a:cxn>
                <a:cxn ang="0">
                  <a:pos x="T4" y="T5"/>
                </a:cxn>
              </a:cxnLst>
              <a:rect l="0" t="0" r="r" b="b"/>
              <a:pathLst>
                <a:path w="3" h="3">
                  <a:moveTo>
                    <a:pt x="0" y="2"/>
                  </a:moveTo>
                  <a:cubicBezTo>
                    <a:pt x="2" y="3"/>
                    <a:pt x="2" y="2"/>
                    <a:pt x="3" y="0"/>
                  </a:cubicBezTo>
                  <a:cubicBezTo>
                    <a:pt x="2"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401" name="Freeform 57"/>
            <p:cNvSpPr>
              <a:spLocks/>
            </p:cNvSpPr>
            <p:nvPr/>
          </p:nvSpPr>
          <p:spPr bwMode="auto">
            <a:xfrm>
              <a:off x="2116" y="1118"/>
              <a:ext cx="3" cy="1"/>
            </a:xfrm>
            <a:custGeom>
              <a:avLst/>
              <a:gdLst>
                <a:gd name="T0" fmla="*/ 0 w 3"/>
                <a:gd name="T1" fmla="*/ 0 h 1"/>
                <a:gd name="T2" fmla="*/ 1 w 3"/>
                <a:gd name="T3" fmla="*/ 1 h 1"/>
                <a:gd name="T4" fmla="*/ 3 w 3"/>
                <a:gd name="T5" fmla="*/ 1 h 1"/>
                <a:gd name="T6" fmla="*/ 3 w 3"/>
                <a:gd name="T7" fmla="*/ 0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0" y="1"/>
                    <a:pt x="0" y="1"/>
                    <a:pt x="1" y="1"/>
                  </a:cubicBezTo>
                  <a:cubicBezTo>
                    <a:pt x="2" y="1"/>
                    <a:pt x="3" y="1"/>
                    <a:pt x="3" y="1"/>
                  </a:cubicBezTo>
                  <a:cubicBezTo>
                    <a:pt x="3" y="0"/>
                    <a:pt x="3" y="0"/>
                    <a:pt x="3" y="0"/>
                  </a:cubicBezTo>
                  <a:cubicBezTo>
                    <a:pt x="2"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402" name="Freeform 58"/>
            <p:cNvSpPr>
              <a:spLocks/>
            </p:cNvSpPr>
            <p:nvPr/>
          </p:nvSpPr>
          <p:spPr bwMode="auto">
            <a:xfrm>
              <a:off x="1647" y="1444"/>
              <a:ext cx="6" cy="5"/>
            </a:xfrm>
            <a:custGeom>
              <a:avLst/>
              <a:gdLst>
                <a:gd name="T0" fmla="*/ 5 w 6"/>
                <a:gd name="T1" fmla="*/ 0 h 5"/>
                <a:gd name="T2" fmla="*/ 0 w 6"/>
                <a:gd name="T3" fmla="*/ 3 h 5"/>
                <a:gd name="T4" fmla="*/ 2 w 6"/>
                <a:gd name="T5" fmla="*/ 5 h 5"/>
                <a:gd name="T6" fmla="*/ 5 w 6"/>
                <a:gd name="T7" fmla="*/ 0 h 5"/>
              </a:gdLst>
              <a:ahLst/>
              <a:cxnLst>
                <a:cxn ang="0">
                  <a:pos x="T0" y="T1"/>
                </a:cxn>
                <a:cxn ang="0">
                  <a:pos x="T2" y="T3"/>
                </a:cxn>
                <a:cxn ang="0">
                  <a:pos x="T4" y="T5"/>
                </a:cxn>
                <a:cxn ang="0">
                  <a:pos x="T6" y="T7"/>
                </a:cxn>
              </a:cxnLst>
              <a:rect l="0" t="0" r="r" b="b"/>
              <a:pathLst>
                <a:path w="6" h="5">
                  <a:moveTo>
                    <a:pt x="5" y="0"/>
                  </a:moveTo>
                  <a:cubicBezTo>
                    <a:pt x="3" y="1"/>
                    <a:pt x="2" y="2"/>
                    <a:pt x="0" y="3"/>
                  </a:cubicBezTo>
                  <a:cubicBezTo>
                    <a:pt x="1" y="4"/>
                    <a:pt x="1" y="4"/>
                    <a:pt x="2" y="5"/>
                  </a:cubicBezTo>
                  <a:cubicBezTo>
                    <a:pt x="4" y="4"/>
                    <a:pt x="6" y="3"/>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grpSp>
      <p:grpSp>
        <p:nvGrpSpPr>
          <p:cNvPr id="130" name="Group 129"/>
          <p:cNvGrpSpPr/>
          <p:nvPr/>
        </p:nvGrpSpPr>
        <p:grpSpPr>
          <a:xfrm>
            <a:off x="468000" y="2402135"/>
            <a:ext cx="697188" cy="697188"/>
            <a:chOff x="1973735" y="-521114"/>
            <a:chExt cx="780290" cy="780290"/>
          </a:xfrm>
        </p:grpSpPr>
        <p:sp>
          <p:nvSpPr>
            <p:cNvPr id="131" name="Rectangle 130"/>
            <p:cNvSpPr/>
            <p:nvPr/>
          </p:nvSpPr>
          <p:spPr bwMode="auto">
            <a:xfrm>
              <a:off x="2057400" y="-521114"/>
              <a:ext cx="502920" cy="749713"/>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err="1">
                <a:gradFill>
                  <a:gsLst>
                    <a:gs pos="0">
                      <a:srgbClr val="FFFFFF"/>
                    </a:gs>
                    <a:gs pos="100000">
                      <a:srgbClr val="FFFFFF"/>
                    </a:gs>
                  </a:gsLst>
                  <a:lin ang="5400000" scaled="0"/>
                </a:gradFill>
                <a:ea typeface="Segoe UI" pitchFamily="34" charset="0"/>
                <a:cs typeface="Segoe UI" pitchFamily="34" charset="0"/>
              </a:endParaRPr>
            </a:p>
          </p:txBody>
        </p:sp>
        <p:sp>
          <p:nvSpPr>
            <p:cNvPr id="132" name="Rectangle 131"/>
            <p:cNvSpPr/>
            <p:nvPr/>
          </p:nvSpPr>
          <p:spPr bwMode="auto">
            <a:xfrm>
              <a:off x="2169213" y="-354433"/>
              <a:ext cx="502920" cy="577953"/>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err="1">
                <a:gradFill>
                  <a:gsLst>
                    <a:gs pos="0">
                      <a:srgbClr val="FFFFFF"/>
                    </a:gs>
                    <a:gs pos="100000">
                      <a:srgbClr val="FFFFFF"/>
                    </a:gs>
                  </a:gsLst>
                  <a:lin ang="5400000" scaled="0"/>
                </a:gradFill>
                <a:ea typeface="Segoe UI" pitchFamily="34" charset="0"/>
                <a:cs typeface="Segoe UI" pitchFamily="34" charset="0"/>
              </a:endParaRPr>
            </a:p>
          </p:txBody>
        </p:sp>
        <p:pic>
          <p:nvPicPr>
            <p:cNvPr id="133" name="Picture 1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735" y="-521114"/>
              <a:ext cx="780290" cy="780290"/>
            </a:xfrm>
            <a:prstGeom prst="rect">
              <a:avLst/>
            </a:prstGeom>
          </p:spPr>
        </p:pic>
      </p:grpSp>
      <p:sp>
        <p:nvSpPr>
          <p:cNvPr id="14" name="Oval 13"/>
          <p:cNvSpPr/>
          <p:nvPr/>
        </p:nvSpPr>
        <p:spPr bwMode="auto">
          <a:xfrm>
            <a:off x="4329730" y="2169459"/>
            <a:ext cx="127206" cy="127206"/>
          </a:xfrm>
          <a:prstGeom prst="ellips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09" name="Oval 108"/>
          <p:cNvSpPr/>
          <p:nvPr/>
        </p:nvSpPr>
        <p:spPr bwMode="auto">
          <a:xfrm>
            <a:off x="4152624" y="3146332"/>
            <a:ext cx="127206" cy="127206"/>
          </a:xfrm>
          <a:prstGeom prst="ellips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27" name="Picture 26"/>
          <p:cNvPicPr>
            <a:picLocks noChangeAspect="1"/>
          </p:cNvPicPr>
          <p:nvPr/>
        </p:nvPicPr>
        <p:blipFill>
          <a:blip r:embed="rId4"/>
          <a:stretch>
            <a:fillRect/>
          </a:stretch>
        </p:blipFill>
        <p:spPr>
          <a:xfrm>
            <a:off x="2323580" y="4344881"/>
            <a:ext cx="589415" cy="753142"/>
          </a:xfrm>
          <a:prstGeom prst="rect">
            <a:avLst/>
          </a:prstGeom>
        </p:spPr>
      </p:pic>
      <p:pic>
        <p:nvPicPr>
          <p:cNvPr id="28" name="Picture 27"/>
          <p:cNvPicPr>
            <a:picLocks noChangeAspect="1"/>
          </p:cNvPicPr>
          <p:nvPr/>
        </p:nvPicPr>
        <p:blipFill>
          <a:blip r:embed="rId5"/>
          <a:stretch>
            <a:fillRect/>
          </a:stretch>
        </p:blipFill>
        <p:spPr>
          <a:xfrm>
            <a:off x="2323580" y="3010524"/>
            <a:ext cx="589415" cy="753142"/>
          </a:xfrm>
          <a:prstGeom prst="rect">
            <a:avLst/>
          </a:prstGeom>
        </p:spPr>
      </p:pic>
      <p:sp>
        <p:nvSpPr>
          <p:cNvPr id="106" name="TextBox 105"/>
          <p:cNvSpPr txBox="1"/>
          <p:nvPr/>
        </p:nvSpPr>
        <p:spPr>
          <a:xfrm>
            <a:off x="1796748" y="5069982"/>
            <a:ext cx="1643078" cy="338554"/>
          </a:xfrm>
          <a:prstGeom prst="rect">
            <a:avLst/>
          </a:prstGeom>
          <a:noFill/>
        </p:spPr>
        <p:txBody>
          <a:bodyPr wrap="square" rtlCol="0">
            <a:spAutoFit/>
          </a:bodyPr>
          <a:lstStyle/>
          <a:p>
            <a:pPr algn="ctr" defTabSz="932239">
              <a:defRPr/>
            </a:pPr>
            <a:r>
              <a:rPr lang="en-US" sz="1600">
                <a:solidFill>
                  <a:prstClr val="black">
                    <a:lumMod val="50000"/>
                    <a:lumOff val="50000"/>
                  </a:prstClr>
                </a:solidFill>
              </a:rPr>
              <a:t>Country #3</a:t>
            </a:r>
          </a:p>
        </p:txBody>
      </p:sp>
      <p:sp>
        <p:nvSpPr>
          <p:cNvPr id="107" name="TextBox 106"/>
          <p:cNvSpPr txBox="1"/>
          <p:nvPr/>
        </p:nvSpPr>
        <p:spPr>
          <a:xfrm>
            <a:off x="1796748" y="2460741"/>
            <a:ext cx="1643078" cy="338554"/>
          </a:xfrm>
          <a:prstGeom prst="rect">
            <a:avLst/>
          </a:prstGeom>
          <a:noFill/>
        </p:spPr>
        <p:txBody>
          <a:bodyPr wrap="square" rtlCol="0">
            <a:spAutoFit/>
          </a:bodyPr>
          <a:lstStyle/>
          <a:p>
            <a:pPr algn="ctr" defTabSz="932239">
              <a:defRPr/>
            </a:pPr>
            <a:r>
              <a:rPr lang="en-US" sz="1600">
                <a:solidFill>
                  <a:prstClr val="black">
                    <a:lumMod val="50000"/>
                    <a:lumOff val="50000"/>
                  </a:prstClr>
                </a:solidFill>
              </a:rPr>
              <a:t>Country #1</a:t>
            </a:r>
          </a:p>
        </p:txBody>
      </p:sp>
      <p:sp>
        <p:nvSpPr>
          <p:cNvPr id="108" name="TextBox 107"/>
          <p:cNvSpPr txBox="1"/>
          <p:nvPr/>
        </p:nvSpPr>
        <p:spPr>
          <a:xfrm>
            <a:off x="1796748" y="3761959"/>
            <a:ext cx="1643078" cy="338554"/>
          </a:xfrm>
          <a:prstGeom prst="rect">
            <a:avLst/>
          </a:prstGeom>
          <a:noFill/>
        </p:spPr>
        <p:txBody>
          <a:bodyPr wrap="square" rtlCol="0">
            <a:spAutoFit/>
          </a:bodyPr>
          <a:lstStyle/>
          <a:p>
            <a:pPr algn="ctr" defTabSz="932239">
              <a:defRPr/>
            </a:pPr>
            <a:r>
              <a:rPr lang="en-US" sz="1600">
                <a:solidFill>
                  <a:prstClr val="black">
                    <a:lumMod val="50000"/>
                    <a:lumOff val="50000"/>
                  </a:prstClr>
                </a:solidFill>
              </a:rPr>
              <a:t>Country #2</a:t>
            </a:r>
          </a:p>
        </p:txBody>
      </p:sp>
      <p:sp>
        <p:nvSpPr>
          <p:cNvPr id="111" name="TextBox 110"/>
          <p:cNvSpPr txBox="1"/>
          <p:nvPr/>
        </p:nvSpPr>
        <p:spPr>
          <a:xfrm>
            <a:off x="69601" y="3134662"/>
            <a:ext cx="1643078" cy="338554"/>
          </a:xfrm>
          <a:prstGeom prst="rect">
            <a:avLst/>
          </a:prstGeom>
          <a:noFill/>
        </p:spPr>
        <p:txBody>
          <a:bodyPr wrap="square" rtlCol="0">
            <a:spAutoFit/>
          </a:bodyPr>
          <a:lstStyle/>
          <a:p>
            <a:pPr algn="ctr" defTabSz="932239">
              <a:defRPr/>
            </a:pPr>
            <a:r>
              <a:rPr lang="en-US" sz="1600">
                <a:solidFill>
                  <a:prstClr val="black">
                    <a:lumMod val="50000"/>
                    <a:lumOff val="50000"/>
                  </a:prstClr>
                </a:solidFill>
              </a:rPr>
              <a:t>App pattern</a:t>
            </a:r>
          </a:p>
        </p:txBody>
      </p:sp>
      <p:cxnSp>
        <p:nvCxnSpPr>
          <p:cNvPr id="97" name="Straight Connector 96"/>
          <p:cNvCxnSpPr/>
          <p:nvPr/>
        </p:nvCxnSpPr>
        <p:spPr>
          <a:xfrm flipH="1">
            <a:off x="1261012" y="1028058"/>
            <a:ext cx="958299" cy="1722671"/>
          </a:xfrm>
          <a:prstGeom prst="line">
            <a:avLst/>
          </a:prstGeom>
          <a:ln w="254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660390" y="520625"/>
            <a:ext cx="1363289" cy="830727"/>
            <a:chOff x="3969226" y="646945"/>
            <a:chExt cx="1363289" cy="830727"/>
          </a:xfrm>
          <a:solidFill>
            <a:srgbClr val="002060"/>
          </a:solidFill>
        </p:grpSpPr>
        <p:sp>
          <p:nvSpPr>
            <p:cNvPr id="102" name="Freeform 5"/>
            <p:cNvSpPr>
              <a:spLocks noEditPoints="1"/>
            </p:cNvSpPr>
            <p:nvPr/>
          </p:nvSpPr>
          <p:spPr bwMode="auto">
            <a:xfrm>
              <a:off x="3969226" y="646945"/>
              <a:ext cx="1363289" cy="830727"/>
            </a:xfrm>
            <a:custGeom>
              <a:avLst/>
              <a:gdLst>
                <a:gd name="T0" fmla="*/ 283 w 308"/>
                <a:gd name="T1" fmla="*/ 86 h 185"/>
                <a:gd name="T2" fmla="*/ 204 w 308"/>
                <a:gd name="T3" fmla="*/ 32 h 185"/>
                <a:gd name="T4" fmla="*/ 97 w 308"/>
                <a:gd name="T5" fmla="*/ 58 h 185"/>
                <a:gd name="T6" fmla="*/ 53 w 308"/>
                <a:gd name="T7" fmla="*/ 78 h 185"/>
                <a:gd name="T8" fmla="*/ 50 w 308"/>
                <a:gd name="T9" fmla="*/ 185 h 185"/>
                <a:gd name="T10" fmla="*/ 273 w 308"/>
                <a:gd name="T11" fmla="*/ 182 h 185"/>
                <a:gd name="T12" fmla="*/ 283 w 308"/>
                <a:gd name="T13" fmla="*/ 92 h 185"/>
                <a:gd name="T14" fmla="*/ 93 w 308"/>
                <a:gd name="T15" fmla="*/ 130 h 185"/>
                <a:gd name="T16" fmla="*/ 65 w 308"/>
                <a:gd name="T17" fmla="*/ 145 h 185"/>
                <a:gd name="T18" fmla="*/ 78 w 308"/>
                <a:gd name="T19" fmla="*/ 92 h 185"/>
                <a:gd name="T20" fmla="*/ 105 w 308"/>
                <a:gd name="T21" fmla="*/ 145 h 185"/>
                <a:gd name="T22" fmla="*/ 141 w 308"/>
                <a:gd name="T23" fmla="*/ 109 h 185"/>
                <a:gd name="T24" fmla="*/ 141 w 308"/>
                <a:gd name="T25" fmla="*/ 140 h 185"/>
                <a:gd name="T26" fmla="*/ 110 w 308"/>
                <a:gd name="T27" fmla="*/ 145 h 185"/>
                <a:gd name="T28" fmla="*/ 132 w 308"/>
                <a:gd name="T29" fmla="*/ 113 h 185"/>
                <a:gd name="T30" fmla="*/ 112 w 308"/>
                <a:gd name="T31" fmla="*/ 107 h 185"/>
                <a:gd name="T32" fmla="*/ 141 w 308"/>
                <a:gd name="T33" fmla="*/ 109 h 185"/>
                <a:gd name="T34" fmla="*/ 173 w 308"/>
                <a:gd name="T35" fmla="*/ 145 h 185"/>
                <a:gd name="T36" fmla="*/ 173 w 308"/>
                <a:gd name="T37" fmla="*/ 139 h 185"/>
                <a:gd name="T38" fmla="*/ 148 w 308"/>
                <a:gd name="T39" fmla="*/ 130 h 185"/>
                <a:gd name="T40" fmla="*/ 154 w 308"/>
                <a:gd name="T41" fmla="*/ 107 h 185"/>
                <a:gd name="T42" fmla="*/ 163 w 308"/>
                <a:gd name="T43" fmla="*/ 141 h 185"/>
                <a:gd name="T44" fmla="*/ 173 w 308"/>
                <a:gd name="T45" fmla="*/ 129 h 185"/>
                <a:gd name="T46" fmla="*/ 180 w 308"/>
                <a:gd name="T47" fmla="*/ 107 h 185"/>
                <a:gd name="T48" fmla="*/ 211 w 308"/>
                <a:gd name="T49" fmla="*/ 114 h 185"/>
                <a:gd name="T50" fmla="*/ 200 w 308"/>
                <a:gd name="T51" fmla="*/ 116 h 185"/>
                <a:gd name="T52" fmla="*/ 197 w 308"/>
                <a:gd name="T53" fmla="*/ 145 h 185"/>
                <a:gd name="T54" fmla="*/ 191 w 308"/>
                <a:gd name="T55" fmla="*/ 107 h 185"/>
                <a:gd name="T56" fmla="*/ 197 w 308"/>
                <a:gd name="T57" fmla="*/ 115 h 185"/>
                <a:gd name="T58" fmla="*/ 201 w 308"/>
                <a:gd name="T59" fmla="*/ 109 h 185"/>
                <a:gd name="T60" fmla="*/ 211 w 308"/>
                <a:gd name="T61" fmla="*/ 107 h 185"/>
                <a:gd name="T62" fmla="*/ 248 w 308"/>
                <a:gd name="T63" fmla="*/ 128 h 185"/>
                <a:gd name="T64" fmla="*/ 224 w 308"/>
                <a:gd name="T65" fmla="*/ 138 h 185"/>
                <a:gd name="T66" fmla="*/ 245 w 308"/>
                <a:gd name="T67" fmla="*/ 137 h 185"/>
                <a:gd name="T68" fmla="*/ 232 w 308"/>
                <a:gd name="T69" fmla="*/ 146 h 185"/>
                <a:gd name="T70" fmla="*/ 215 w 308"/>
                <a:gd name="T71" fmla="*/ 127 h 185"/>
                <a:gd name="T72" fmla="*/ 232 w 308"/>
                <a:gd name="T73" fmla="*/ 106 h 185"/>
                <a:gd name="T74" fmla="*/ 248 w 308"/>
                <a:gd name="T75" fmla="*/ 12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8" h="185">
                  <a:moveTo>
                    <a:pt x="283" y="92"/>
                  </a:moveTo>
                  <a:cubicBezTo>
                    <a:pt x="283" y="90"/>
                    <a:pt x="283" y="89"/>
                    <a:pt x="283" y="86"/>
                  </a:cubicBezTo>
                  <a:cubicBezTo>
                    <a:pt x="283" y="53"/>
                    <a:pt x="259" y="26"/>
                    <a:pt x="227" y="26"/>
                  </a:cubicBezTo>
                  <a:cubicBezTo>
                    <a:pt x="220" y="26"/>
                    <a:pt x="211" y="28"/>
                    <a:pt x="204" y="32"/>
                  </a:cubicBezTo>
                  <a:cubicBezTo>
                    <a:pt x="194" y="12"/>
                    <a:pt x="175" y="0"/>
                    <a:pt x="154" y="0"/>
                  </a:cubicBezTo>
                  <a:cubicBezTo>
                    <a:pt x="123" y="0"/>
                    <a:pt x="99" y="25"/>
                    <a:pt x="97" y="58"/>
                  </a:cubicBezTo>
                  <a:cubicBezTo>
                    <a:pt x="94" y="57"/>
                    <a:pt x="92" y="57"/>
                    <a:pt x="89" y="57"/>
                  </a:cubicBezTo>
                  <a:cubicBezTo>
                    <a:pt x="75" y="57"/>
                    <a:pt x="61" y="64"/>
                    <a:pt x="53" y="78"/>
                  </a:cubicBezTo>
                  <a:cubicBezTo>
                    <a:pt x="25" y="75"/>
                    <a:pt x="0" y="100"/>
                    <a:pt x="0" y="130"/>
                  </a:cubicBezTo>
                  <a:cubicBezTo>
                    <a:pt x="0" y="160"/>
                    <a:pt x="22" y="185"/>
                    <a:pt x="50" y="185"/>
                  </a:cubicBezTo>
                  <a:cubicBezTo>
                    <a:pt x="266" y="185"/>
                    <a:pt x="266" y="185"/>
                    <a:pt x="266" y="185"/>
                  </a:cubicBezTo>
                  <a:cubicBezTo>
                    <a:pt x="273" y="182"/>
                    <a:pt x="273" y="182"/>
                    <a:pt x="273" y="182"/>
                  </a:cubicBezTo>
                  <a:cubicBezTo>
                    <a:pt x="293" y="177"/>
                    <a:pt x="308" y="158"/>
                    <a:pt x="308" y="135"/>
                  </a:cubicBezTo>
                  <a:cubicBezTo>
                    <a:pt x="308" y="117"/>
                    <a:pt x="298" y="101"/>
                    <a:pt x="283" y="92"/>
                  </a:cubicBezTo>
                  <a:close/>
                  <a:moveTo>
                    <a:pt x="98" y="145"/>
                  </a:moveTo>
                  <a:cubicBezTo>
                    <a:pt x="93" y="130"/>
                    <a:pt x="93" y="130"/>
                    <a:pt x="93" y="130"/>
                  </a:cubicBezTo>
                  <a:cubicBezTo>
                    <a:pt x="70" y="130"/>
                    <a:pt x="70" y="130"/>
                    <a:pt x="70" y="130"/>
                  </a:cubicBezTo>
                  <a:cubicBezTo>
                    <a:pt x="65" y="145"/>
                    <a:pt x="65" y="145"/>
                    <a:pt x="65" y="145"/>
                  </a:cubicBezTo>
                  <a:cubicBezTo>
                    <a:pt x="58" y="145"/>
                    <a:pt x="58" y="145"/>
                    <a:pt x="58" y="145"/>
                  </a:cubicBezTo>
                  <a:cubicBezTo>
                    <a:pt x="78" y="92"/>
                    <a:pt x="78" y="92"/>
                    <a:pt x="78" y="92"/>
                  </a:cubicBezTo>
                  <a:cubicBezTo>
                    <a:pt x="85" y="92"/>
                    <a:pt x="85" y="92"/>
                    <a:pt x="85" y="92"/>
                  </a:cubicBezTo>
                  <a:cubicBezTo>
                    <a:pt x="105" y="145"/>
                    <a:pt x="105" y="145"/>
                    <a:pt x="105" y="145"/>
                  </a:cubicBezTo>
                  <a:lnTo>
                    <a:pt x="98" y="145"/>
                  </a:lnTo>
                  <a:close/>
                  <a:moveTo>
                    <a:pt x="141" y="109"/>
                  </a:moveTo>
                  <a:cubicBezTo>
                    <a:pt x="119" y="140"/>
                    <a:pt x="119" y="140"/>
                    <a:pt x="119" y="140"/>
                  </a:cubicBezTo>
                  <a:cubicBezTo>
                    <a:pt x="141" y="140"/>
                    <a:pt x="141" y="140"/>
                    <a:pt x="141" y="140"/>
                  </a:cubicBezTo>
                  <a:cubicBezTo>
                    <a:pt x="141" y="145"/>
                    <a:pt x="141" y="145"/>
                    <a:pt x="141" y="145"/>
                  </a:cubicBezTo>
                  <a:cubicBezTo>
                    <a:pt x="110" y="145"/>
                    <a:pt x="110" y="145"/>
                    <a:pt x="110" y="145"/>
                  </a:cubicBezTo>
                  <a:cubicBezTo>
                    <a:pt x="110" y="143"/>
                    <a:pt x="110" y="143"/>
                    <a:pt x="110" y="143"/>
                  </a:cubicBezTo>
                  <a:cubicBezTo>
                    <a:pt x="132" y="113"/>
                    <a:pt x="132" y="113"/>
                    <a:pt x="132" y="113"/>
                  </a:cubicBezTo>
                  <a:cubicBezTo>
                    <a:pt x="112" y="113"/>
                    <a:pt x="112" y="113"/>
                    <a:pt x="112" y="113"/>
                  </a:cubicBezTo>
                  <a:cubicBezTo>
                    <a:pt x="112" y="107"/>
                    <a:pt x="112" y="107"/>
                    <a:pt x="112" y="107"/>
                  </a:cubicBezTo>
                  <a:cubicBezTo>
                    <a:pt x="141" y="107"/>
                    <a:pt x="141" y="107"/>
                    <a:pt x="141" y="107"/>
                  </a:cubicBezTo>
                  <a:lnTo>
                    <a:pt x="141" y="109"/>
                  </a:lnTo>
                  <a:close/>
                  <a:moveTo>
                    <a:pt x="180" y="145"/>
                  </a:moveTo>
                  <a:cubicBezTo>
                    <a:pt x="173" y="145"/>
                    <a:pt x="173" y="145"/>
                    <a:pt x="173" y="145"/>
                  </a:cubicBezTo>
                  <a:cubicBezTo>
                    <a:pt x="173" y="139"/>
                    <a:pt x="173" y="139"/>
                    <a:pt x="173" y="139"/>
                  </a:cubicBezTo>
                  <a:cubicBezTo>
                    <a:pt x="173" y="139"/>
                    <a:pt x="173" y="139"/>
                    <a:pt x="173" y="139"/>
                  </a:cubicBezTo>
                  <a:cubicBezTo>
                    <a:pt x="171" y="144"/>
                    <a:pt x="167" y="146"/>
                    <a:pt x="162" y="146"/>
                  </a:cubicBezTo>
                  <a:cubicBezTo>
                    <a:pt x="153" y="146"/>
                    <a:pt x="148" y="141"/>
                    <a:pt x="148" y="130"/>
                  </a:cubicBezTo>
                  <a:cubicBezTo>
                    <a:pt x="148" y="107"/>
                    <a:pt x="148" y="107"/>
                    <a:pt x="148" y="107"/>
                  </a:cubicBezTo>
                  <a:cubicBezTo>
                    <a:pt x="154" y="107"/>
                    <a:pt x="154" y="107"/>
                    <a:pt x="154" y="107"/>
                  </a:cubicBezTo>
                  <a:cubicBezTo>
                    <a:pt x="154" y="129"/>
                    <a:pt x="154" y="129"/>
                    <a:pt x="154" y="129"/>
                  </a:cubicBezTo>
                  <a:cubicBezTo>
                    <a:pt x="154" y="137"/>
                    <a:pt x="157" y="141"/>
                    <a:pt x="163" y="141"/>
                  </a:cubicBezTo>
                  <a:cubicBezTo>
                    <a:pt x="166" y="141"/>
                    <a:pt x="169" y="140"/>
                    <a:pt x="171" y="138"/>
                  </a:cubicBezTo>
                  <a:cubicBezTo>
                    <a:pt x="172" y="136"/>
                    <a:pt x="173" y="133"/>
                    <a:pt x="173" y="129"/>
                  </a:cubicBezTo>
                  <a:cubicBezTo>
                    <a:pt x="173" y="107"/>
                    <a:pt x="173" y="107"/>
                    <a:pt x="173" y="107"/>
                  </a:cubicBezTo>
                  <a:cubicBezTo>
                    <a:pt x="180" y="107"/>
                    <a:pt x="180" y="107"/>
                    <a:pt x="180" y="107"/>
                  </a:cubicBezTo>
                  <a:lnTo>
                    <a:pt x="180" y="145"/>
                  </a:lnTo>
                  <a:close/>
                  <a:moveTo>
                    <a:pt x="211" y="114"/>
                  </a:moveTo>
                  <a:cubicBezTo>
                    <a:pt x="210" y="113"/>
                    <a:pt x="208" y="112"/>
                    <a:pt x="206" y="112"/>
                  </a:cubicBezTo>
                  <a:cubicBezTo>
                    <a:pt x="203" y="112"/>
                    <a:pt x="201" y="114"/>
                    <a:pt x="200" y="116"/>
                  </a:cubicBezTo>
                  <a:cubicBezTo>
                    <a:pt x="198" y="118"/>
                    <a:pt x="197" y="122"/>
                    <a:pt x="197" y="126"/>
                  </a:cubicBezTo>
                  <a:cubicBezTo>
                    <a:pt x="197" y="145"/>
                    <a:pt x="197" y="145"/>
                    <a:pt x="197" y="145"/>
                  </a:cubicBezTo>
                  <a:cubicBezTo>
                    <a:pt x="191" y="145"/>
                    <a:pt x="191" y="145"/>
                    <a:pt x="191" y="145"/>
                  </a:cubicBezTo>
                  <a:cubicBezTo>
                    <a:pt x="191" y="107"/>
                    <a:pt x="191" y="107"/>
                    <a:pt x="191" y="107"/>
                  </a:cubicBezTo>
                  <a:cubicBezTo>
                    <a:pt x="197" y="107"/>
                    <a:pt x="197" y="107"/>
                    <a:pt x="197" y="107"/>
                  </a:cubicBezTo>
                  <a:cubicBezTo>
                    <a:pt x="197" y="115"/>
                    <a:pt x="197" y="115"/>
                    <a:pt x="197" y="115"/>
                  </a:cubicBezTo>
                  <a:cubicBezTo>
                    <a:pt x="197" y="115"/>
                    <a:pt x="197" y="115"/>
                    <a:pt x="197" y="115"/>
                  </a:cubicBezTo>
                  <a:cubicBezTo>
                    <a:pt x="198" y="113"/>
                    <a:pt x="199" y="110"/>
                    <a:pt x="201" y="109"/>
                  </a:cubicBezTo>
                  <a:cubicBezTo>
                    <a:pt x="203" y="107"/>
                    <a:pt x="205" y="107"/>
                    <a:pt x="207" y="107"/>
                  </a:cubicBezTo>
                  <a:cubicBezTo>
                    <a:pt x="209" y="107"/>
                    <a:pt x="210" y="107"/>
                    <a:pt x="211" y="107"/>
                  </a:cubicBezTo>
                  <a:lnTo>
                    <a:pt x="211" y="114"/>
                  </a:lnTo>
                  <a:close/>
                  <a:moveTo>
                    <a:pt x="248" y="128"/>
                  </a:moveTo>
                  <a:cubicBezTo>
                    <a:pt x="221" y="128"/>
                    <a:pt x="221" y="128"/>
                    <a:pt x="221" y="128"/>
                  </a:cubicBezTo>
                  <a:cubicBezTo>
                    <a:pt x="221" y="132"/>
                    <a:pt x="222" y="135"/>
                    <a:pt x="224" y="138"/>
                  </a:cubicBezTo>
                  <a:cubicBezTo>
                    <a:pt x="226" y="140"/>
                    <a:pt x="229" y="141"/>
                    <a:pt x="233" y="141"/>
                  </a:cubicBezTo>
                  <a:cubicBezTo>
                    <a:pt x="238" y="141"/>
                    <a:pt x="241" y="140"/>
                    <a:pt x="245" y="137"/>
                  </a:cubicBezTo>
                  <a:cubicBezTo>
                    <a:pt x="245" y="143"/>
                    <a:pt x="245" y="143"/>
                    <a:pt x="245" y="143"/>
                  </a:cubicBezTo>
                  <a:cubicBezTo>
                    <a:pt x="242" y="145"/>
                    <a:pt x="237" y="146"/>
                    <a:pt x="232" y="146"/>
                  </a:cubicBezTo>
                  <a:cubicBezTo>
                    <a:pt x="226" y="146"/>
                    <a:pt x="222" y="145"/>
                    <a:pt x="219" y="141"/>
                  </a:cubicBezTo>
                  <a:cubicBezTo>
                    <a:pt x="216" y="138"/>
                    <a:pt x="215" y="133"/>
                    <a:pt x="215" y="127"/>
                  </a:cubicBezTo>
                  <a:cubicBezTo>
                    <a:pt x="215" y="121"/>
                    <a:pt x="216" y="116"/>
                    <a:pt x="220" y="112"/>
                  </a:cubicBezTo>
                  <a:cubicBezTo>
                    <a:pt x="223" y="108"/>
                    <a:pt x="227" y="106"/>
                    <a:pt x="232" y="106"/>
                  </a:cubicBezTo>
                  <a:cubicBezTo>
                    <a:pt x="237" y="106"/>
                    <a:pt x="241" y="108"/>
                    <a:pt x="244" y="111"/>
                  </a:cubicBezTo>
                  <a:cubicBezTo>
                    <a:pt x="246" y="115"/>
                    <a:pt x="248" y="119"/>
                    <a:pt x="248" y="125"/>
                  </a:cubicBezTo>
                  <a:lnTo>
                    <a:pt x="24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03" name="Freeform 6"/>
            <p:cNvSpPr>
              <a:spLocks/>
            </p:cNvSpPr>
            <p:nvPr/>
          </p:nvSpPr>
          <p:spPr bwMode="auto">
            <a:xfrm>
              <a:off x="4948174" y="1150210"/>
              <a:ext cx="87899" cy="49982"/>
            </a:xfrm>
            <a:custGeom>
              <a:avLst/>
              <a:gdLst>
                <a:gd name="T0" fmla="*/ 11 w 20"/>
                <a:gd name="T1" fmla="*/ 0 h 11"/>
                <a:gd name="T2" fmla="*/ 4 w 20"/>
                <a:gd name="T3" fmla="*/ 3 h 11"/>
                <a:gd name="T4" fmla="*/ 0 w 20"/>
                <a:gd name="T5" fmla="*/ 11 h 11"/>
                <a:gd name="T6" fmla="*/ 20 w 20"/>
                <a:gd name="T7" fmla="*/ 11 h 11"/>
                <a:gd name="T8" fmla="*/ 18 w 20"/>
                <a:gd name="T9" fmla="*/ 3 h 11"/>
                <a:gd name="T10" fmla="*/ 11 w 20"/>
                <a:gd name="T11" fmla="*/ 0 h 11"/>
              </a:gdLst>
              <a:ahLst/>
              <a:cxnLst>
                <a:cxn ang="0">
                  <a:pos x="T0" y="T1"/>
                </a:cxn>
                <a:cxn ang="0">
                  <a:pos x="T2" y="T3"/>
                </a:cxn>
                <a:cxn ang="0">
                  <a:pos x="T4" y="T5"/>
                </a:cxn>
                <a:cxn ang="0">
                  <a:pos x="T6" y="T7"/>
                </a:cxn>
                <a:cxn ang="0">
                  <a:pos x="T8" y="T9"/>
                </a:cxn>
                <a:cxn ang="0">
                  <a:pos x="T10" y="T11"/>
                </a:cxn>
              </a:cxnLst>
              <a:rect l="0" t="0" r="r" b="b"/>
              <a:pathLst>
                <a:path w="20" h="11">
                  <a:moveTo>
                    <a:pt x="11" y="0"/>
                  </a:moveTo>
                  <a:cubicBezTo>
                    <a:pt x="8" y="0"/>
                    <a:pt x="6" y="1"/>
                    <a:pt x="4" y="3"/>
                  </a:cubicBezTo>
                  <a:cubicBezTo>
                    <a:pt x="2" y="5"/>
                    <a:pt x="0" y="7"/>
                    <a:pt x="0" y="11"/>
                  </a:cubicBezTo>
                  <a:cubicBezTo>
                    <a:pt x="20" y="11"/>
                    <a:pt x="20" y="11"/>
                    <a:pt x="20" y="11"/>
                  </a:cubicBezTo>
                  <a:cubicBezTo>
                    <a:pt x="20" y="7"/>
                    <a:pt x="20" y="5"/>
                    <a:pt x="18" y="3"/>
                  </a:cubicBezTo>
                  <a:cubicBezTo>
                    <a:pt x="16" y="1"/>
                    <a:pt x="1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04" name="Freeform 7"/>
            <p:cNvSpPr>
              <a:spLocks/>
            </p:cNvSpPr>
            <p:nvPr/>
          </p:nvSpPr>
          <p:spPr bwMode="auto">
            <a:xfrm>
              <a:off x="4288074" y="1091610"/>
              <a:ext cx="84452" cy="117198"/>
            </a:xfrm>
            <a:custGeom>
              <a:avLst/>
              <a:gdLst>
                <a:gd name="T0" fmla="*/ 10 w 19"/>
                <a:gd name="T1" fmla="*/ 0 h 26"/>
                <a:gd name="T2" fmla="*/ 9 w 19"/>
                <a:gd name="T3" fmla="*/ 0 h 26"/>
                <a:gd name="T4" fmla="*/ 9 w 19"/>
                <a:gd name="T5" fmla="*/ 3 h 26"/>
                <a:gd name="T6" fmla="*/ 0 w 19"/>
                <a:gd name="T7" fmla="*/ 26 h 26"/>
                <a:gd name="T8" fmla="*/ 19 w 19"/>
                <a:gd name="T9" fmla="*/ 26 h 26"/>
                <a:gd name="T10" fmla="*/ 10 w 19"/>
                <a:gd name="T11" fmla="*/ 3 h 26"/>
                <a:gd name="T12" fmla="*/ 10 w 19"/>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9" h="26">
                  <a:moveTo>
                    <a:pt x="10" y="0"/>
                  </a:moveTo>
                  <a:cubicBezTo>
                    <a:pt x="9" y="0"/>
                    <a:pt x="9" y="0"/>
                    <a:pt x="9" y="0"/>
                  </a:cubicBezTo>
                  <a:cubicBezTo>
                    <a:pt x="9" y="1"/>
                    <a:pt x="9" y="2"/>
                    <a:pt x="9" y="3"/>
                  </a:cubicBezTo>
                  <a:cubicBezTo>
                    <a:pt x="0" y="26"/>
                    <a:pt x="0" y="26"/>
                    <a:pt x="0" y="26"/>
                  </a:cubicBezTo>
                  <a:cubicBezTo>
                    <a:pt x="19" y="26"/>
                    <a:pt x="19" y="26"/>
                    <a:pt x="19" y="26"/>
                  </a:cubicBezTo>
                  <a:cubicBezTo>
                    <a:pt x="10" y="3"/>
                    <a:pt x="10" y="3"/>
                    <a:pt x="10" y="3"/>
                  </a:cubicBezTo>
                  <a:cubicBezTo>
                    <a:pt x="10" y="2"/>
                    <a:pt x="10" y="1"/>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pic>
        <p:nvPicPr>
          <p:cNvPr id="100" name="Picture 99"/>
          <p:cNvPicPr>
            <a:picLocks noChangeAspect="1"/>
          </p:cNvPicPr>
          <p:nvPr/>
        </p:nvPicPr>
        <p:blipFill>
          <a:blip r:embed="rId5"/>
          <a:stretch>
            <a:fillRect/>
          </a:stretch>
        </p:blipFill>
        <p:spPr>
          <a:xfrm>
            <a:off x="2289849" y="564175"/>
            <a:ext cx="589415" cy="753142"/>
          </a:xfrm>
          <a:prstGeom prst="rect">
            <a:avLst/>
          </a:prstGeom>
        </p:spPr>
      </p:pic>
      <p:sp>
        <p:nvSpPr>
          <p:cNvPr id="101" name="TextBox 100"/>
          <p:cNvSpPr txBox="1"/>
          <p:nvPr/>
        </p:nvSpPr>
        <p:spPr>
          <a:xfrm>
            <a:off x="1763017" y="1311389"/>
            <a:ext cx="1643078" cy="338554"/>
          </a:xfrm>
          <a:prstGeom prst="rect">
            <a:avLst/>
          </a:prstGeom>
          <a:noFill/>
        </p:spPr>
        <p:txBody>
          <a:bodyPr wrap="square" rtlCol="0">
            <a:spAutoFit/>
          </a:bodyPr>
          <a:lstStyle/>
          <a:p>
            <a:pPr algn="ctr" defTabSz="932239">
              <a:defRPr/>
            </a:pPr>
            <a:r>
              <a:rPr lang="en-US" sz="1600">
                <a:solidFill>
                  <a:prstClr val="black">
                    <a:lumMod val="50000"/>
                    <a:lumOff val="50000"/>
                  </a:prstClr>
                </a:solidFill>
              </a:rPr>
              <a:t>Azure</a:t>
            </a:r>
          </a:p>
        </p:txBody>
      </p:sp>
      <p:cxnSp>
        <p:nvCxnSpPr>
          <p:cNvPr id="17" name="Straight Arrow Connector 16"/>
          <p:cNvCxnSpPr>
            <a:stCxn id="28" idx="3"/>
            <a:endCxn id="13" idx="21"/>
          </p:cNvCxnSpPr>
          <p:nvPr/>
        </p:nvCxnSpPr>
        <p:spPr>
          <a:xfrm flipV="1">
            <a:off x="2912995" y="3270161"/>
            <a:ext cx="1074366" cy="116934"/>
          </a:xfrm>
          <a:prstGeom prst="straightConnector1">
            <a:avLst/>
          </a:prstGeom>
          <a:ln w="25400">
            <a:solidFill>
              <a:schemeClr val="bg2"/>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3043867" y="3189778"/>
            <a:ext cx="2351250" cy="1554188"/>
          </a:xfrm>
          <a:prstGeom prst="straightConnector1">
            <a:avLst/>
          </a:prstGeom>
          <a:ln w="25400">
            <a:solidFill>
              <a:schemeClr val="bg2"/>
            </a:solidFill>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129" name="Group 128"/>
          <p:cNvGrpSpPr/>
          <p:nvPr/>
        </p:nvGrpSpPr>
        <p:grpSpPr>
          <a:xfrm>
            <a:off x="4543049" y="3448657"/>
            <a:ext cx="1399222" cy="927545"/>
            <a:chOff x="4083051" y="3752850"/>
            <a:chExt cx="1685925" cy="1117601"/>
          </a:xfrm>
          <a:solidFill>
            <a:srgbClr val="002060"/>
          </a:solidFill>
        </p:grpSpPr>
        <p:sp>
          <p:nvSpPr>
            <p:cNvPr id="134" name="Freeform 11"/>
            <p:cNvSpPr>
              <a:spLocks/>
            </p:cNvSpPr>
            <p:nvPr/>
          </p:nvSpPr>
          <p:spPr bwMode="auto">
            <a:xfrm>
              <a:off x="4371386" y="4158659"/>
              <a:ext cx="65088" cy="90488"/>
            </a:xfrm>
            <a:custGeom>
              <a:avLst/>
              <a:gdLst>
                <a:gd name="T0" fmla="*/ 8 w 16"/>
                <a:gd name="T1" fmla="*/ 0 h 22"/>
                <a:gd name="T2" fmla="*/ 8 w 16"/>
                <a:gd name="T3" fmla="*/ 0 h 22"/>
                <a:gd name="T4" fmla="*/ 7 w 16"/>
                <a:gd name="T5" fmla="*/ 3 h 22"/>
                <a:gd name="T6" fmla="*/ 0 w 16"/>
                <a:gd name="T7" fmla="*/ 22 h 22"/>
                <a:gd name="T8" fmla="*/ 16 w 16"/>
                <a:gd name="T9" fmla="*/ 22 h 22"/>
                <a:gd name="T10" fmla="*/ 9 w 16"/>
                <a:gd name="T11" fmla="*/ 3 h 22"/>
                <a:gd name="T12" fmla="*/ 8 w 1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6" h="22">
                  <a:moveTo>
                    <a:pt x="8" y="0"/>
                  </a:moveTo>
                  <a:cubicBezTo>
                    <a:pt x="8" y="0"/>
                    <a:pt x="8" y="0"/>
                    <a:pt x="8" y="0"/>
                  </a:cubicBezTo>
                  <a:cubicBezTo>
                    <a:pt x="8" y="1"/>
                    <a:pt x="8" y="2"/>
                    <a:pt x="7" y="3"/>
                  </a:cubicBezTo>
                  <a:cubicBezTo>
                    <a:pt x="0" y="22"/>
                    <a:pt x="0" y="22"/>
                    <a:pt x="0" y="22"/>
                  </a:cubicBezTo>
                  <a:cubicBezTo>
                    <a:pt x="16" y="22"/>
                    <a:pt x="16" y="22"/>
                    <a:pt x="16" y="22"/>
                  </a:cubicBezTo>
                  <a:cubicBezTo>
                    <a:pt x="9" y="3"/>
                    <a:pt x="9" y="3"/>
                    <a:pt x="9" y="3"/>
                  </a:cubicBezTo>
                  <a:cubicBezTo>
                    <a:pt x="9" y="2"/>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35" name="Freeform 12"/>
            <p:cNvSpPr>
              <a:spLocks/>
            </p:cNvSpPr>
            <p:nvPr/>
          </p:nvSpPr>
          <p:spPr bwMode="auto">
            <a:xfrm>
              <a:off x="4637088" y="4479925"/>
              <a:ext cx="61913" cy="53975"/>
            </a:xfrm>
            <a:custGeom>
              <a:avLst/>
              <a:gdLst>
                <a:gd name="T0" fmla="*/ 2 w 15"/>
                <a:gd name="T1" fmla="*/ 3 h 13"/>
                <a:gd name="T2" fmla="*/ 0 w 15"/>
                <a:gd name="T3" fmla="*/ 8 h 13"/>
                <a:gd name="T4" fmla="*/ 2 w 15"/>
                <a:gd name="T5" fmla="*/ 11 h 13"/>
                <a:gd name="T6" fmla="*/ 6 w 15"/>
                <a:gd name="T7" fmla="*/ 13 h 13"/>
                <a:gd name="T8" fmla="*/ 13 w 15"/>
                <a:gd name="T9" fmla="*/ 10 h 13"/>
                <a:gd name="T10" fmla="*/ 15 w 15"/>
                <a:gd name="T11" fmla="*/ 3 h 13"/>
                <a:gd name="T12" fmla="*/ 15 w 15"/>
                <a:gd name="T13" fmla="*/ 0 h 13"/>
                <a:gd name="T14" fmla="*/ 7 w 15"/>
                <a:gd name="T15" fmla="*/ 1 h 13"/>
                <a:gd name="T16" fmla="*/ 2 w 15"/>
                <a:gd name="T1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2" y="3"/>
                  </a:moveTo>
                  <a:cubicBezTo>
                    <a:pt x="1" y="4"/>
                    <a:pt x="0" y="5"/>
                    <a:pt x="0" y="8"/>
                  </a:cubicBezTo>
                  <a:cubicBezTo>
                    <a:pt x="0" y="9"/>
                    <a:pt x="1" y="10"/>
                    <a:pt x="2" y="11"/>
                  </a:cubicBezTo>
                  <a:cubicBezTo>
                    <a:pt x="3" y="12"/>
                    <a:pt x="5" y="13"/>
                    <a:pt x="6" y="13"/>
                  </a:cubicBezTo>
                  <a:cubicBezTo>
                    <a:pt x="9" y="13"/>
                    <a:pt x="11" y="12"/>
                    <a:pt x="13" y="10"/>
                  </a:cubicBezTo>
                  <a:cubicBezTo>
                    <a:pt x="14" y="8"/>
                    <a:pt x="15" y="6"/>
                    <a:pt x="15" y="3"/>
                  </a:cubicBezTo>
                  <a:cubicBezTo>
                    <a:pt x="15" y="0"/>
                    <a:pt x="15" y="0"/>
                    <a:pt x="15" y="0"/>
                  </a:cubicBezTo>
                  <a:cubicBezTo>
                    <a:pt x="7" y="1"/>
                    <a:pt x="7" y="1"/>
                    <a:pt x="7" y="1"/>
                  </a:cubicBezTo>
                  <a:cubicBezTo>
                    <a:pt x="5" y="2"/>
                    <a:pt x="3"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36" name="Freeform 13"/>
            <p:cNvSpPr>
              <a:spLocks/>
            </p:cNvSpPr>
            <p:nvPr/>
          </p:nvSpPr>
          <p:spPr bwMode="auto">
            <a:xfrm>
              <a:off x="4884147" y="4203109"/>
              <a:ext cx="69850" cy="38100"/>
            </a:xfrm>
            <a:custGeom>
              <a:avLst/>
              <a:gdLst>
                <a:gd name="T0" fmla="*/ 15 w 17"/>
                <a:gd name="T1" fmla="*/ 2 h 9"/>
                <a:gd name="T2" fmla="*/ 9 w 17"/>
                <a:gd name="T3" fmla="*/ 0 h 9"/>
                <a:gd name="T4" fmla="*/ 3 w 17"/>
                <a:gd name="T5" fmla="*/ 3 h 9"/>
                <a:gd name="T6" fmla="*/ 0 w 17"/>
                <a:gd name="T7" fmla="*/ 9 h 9"/>
                <a:gd name="T8" fmla="*/ 17 w 17"/>
                <a:gd name="T9" fmla="*/ 9 h 9"/>
                <a:gd name="T10" fmla="*/ 15 w 17"/>
                <a:gd name="T11" fmla="*/ 2 h 9"/>
              </a:gdLst>
              <a:ahLst/>
              <a:cxnLst>
                <a:cxn ang="0">
                  <a:pos x="T0" y="T1"/>
                </a:cxn>
                <a:cxn ang="0">
                  <a:pos x="T2" y="T3"/>
                </a:cxn>
                <a:cxn ang="0">
                  <a:pos x="T4" y="T5"/>
                </a:cxn>
                <a:cxn ang="0">
                  <a:pos x="T6" y="T7"/>
                </a:cxn>
                <a:cxn ang="0">
                  <a:pos x="T8" y="T9"/>
                </a:cxn>
                <a:cxn ang="0">
                  <a:pos x="T10" y="T11"/>
                </a:cxn>
              </a:cxnLst>
              <a:rect l="0" t="0" r="r" b="b"/>
              <a:pathLst>
                <a:path w="17" h="9">
                  <a:moveTo>
                    <a:pt x="15" y="2"/>
                  </a:moveTo>
                  <a:cubicBezTo>
                    <a:pt x="14" y="1"/>
                    <a:pt x="12" y="0"/>
                    <a:pt x="9" y="0"/>
                  </a:cubicBezTo>
                  <a:cubicBezTo>
                    <a:pt x="7" y="0"/>
                    <a:pt x="5" y="1"/>
                    <a:pt x="3" y="3"/>
                  </a:cubicBezTo>
                  <a:cubicBezTo>
                    <a:pt x="1" y="4"/>
                    <a:pt x="0" y="7"/>
                    <a:pt x="0" y="9"/>
                  </a:cubicBezTo>
                  <a:cubicBezTo>
                    <a:pt x="17" y="9"/>
                    <a:pt x="17" y="9"/>
                    <a:pt x="17" y="9"/>
                  </a:cubicBezTo>
                  <a:cubicBezTo>
                    <a:pt x="17" y="6"/>
                    <a:pt x="16" y="4"/>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37" name="Freeform 14"/>
            <p:cNvSpPr>
              <a:spLocks noEditPoints="1"/>
            </p:cNvSpPr>
            <p:nvPr/>
          </p:nvSpPr>
          <p:spPr bwMode="auto">
            <a:xfrm>
              <a:off x="4083051" y="3851275"/>
              <a:ext cx="949325" cy="757238"/>
            </a:xfrm>
            <a:custGeom>
              <a:avLst/>
              <a:gdLst>
                <a:gd name="T0" fmla="*/ 96 w 233"/>
                <a:gd name="T1" fmla="*/ 57 h 184"/>
                <a:gd name="T2" fmla="*/ 0 w 233"/>
                <a:gd name="T3" fmla="*/ 130 h 184"/>
                <a:gd name="T4" fmla="*/ 233 w 233"/>
                <a:gd name="T5" fmla="*/ 26 h 184"/>
                <a:gd name="T6" fmla="*/ 170 w 233"/>
                <a:gd name="T7" fmla="*/ 81 h 184"/>
                <a:gd name="T8" fmla="*/ 176 w 233"/>
                <a:gd name="T9" fmla="*/ 88 h 184"/>
                <a:gd name="T10" fmla="*/ 187 w 233"/>
                <a:gd name="T11" fmla="*/ 81 h 184"/>
                <a:gd name="T12" fmla="*/ 178 w 233"/>
                <a:gd name="T13" fmla="*/ 89 h 184"/>
                <a:gd name="T14" fmla="*/ 170 w 233"/>
                <a:gd name="T15" fmla="*/ 113 h 184"/>
                <a:gd name="T16" fmla="*/ 58 w 233"/>
                <a:gd name="T17" fmla="*/ 113 h 184"/>
                <a:gd name="T18" fmla="*/ 98 w 233"/>
                <a:gd name="T19" fmla="*/ 113 h 184"/>
                <a:gd name="T20" fmla="*/ 69 w 233"/>
                <a:gd name="T21" fmla="*/ 101 h 184"/>
                <a:gd name="T22" fmla="*/ 100 w 233"/>
                <a:gd name="T23" fmla="*/ 167 h 184"/>
                <a:gd name="T24" fmla="*/ 86 w 233"/>
                <a:gd name="T25" fmla="*/ 170 h 184"/>
                <a:gd name="T26" fmla="*/ 78 w 233"/>
                <a:gd name="T27" fmla="*/ 168 h 184"/>
                <a:gd name="T28" fmla="*/ 83 w 233"/>
                <a:gd name="T29" fmla="*/ 164 h 184"/>
                <a:gd name="T30" fmla="*/ 97 w 233"/>
                <a:gd name="T31" fmla="*/ 164 h 184"/>
                <a:gd name="T32" fmla="*/ 96 w 233"/>
                <a:gd name="T33" fmla="*/ 153 h 184"/>
                <a:gd name="T34" fmla="*/ 84 w 233"/>
                <a:gd name="T35" fmla="*/ 146 h 184"/>
                <a:gd name="T36" fmla="*/ 78 w 233"/>
                <a:gd name="T37" fmla="*/ 136 h 184"/>
                <a:gd name="T38" fmla="*/ 88 w 233"/>
                <a:gd name="T39" fmla="*/ 125 h 184"/>
                <a:gd name="T40" fmla="*/ 103 w 233"/>
                <a:gd name="T41" fmla="*/ 131 h 184"/>
                <a:gd name="T42" fmla="*/ 86 w 233"/>
                <a:gd name="T43" fmla="*/ 130 h 184"/>
                <a:gd name="T44" fmla="*/ 84 w 233"/>
                <a:gd name="T45" fmla="*/ 138 h 184"/>
                <a:gd name="T46" fmla="*/ 93 w 233"/>
                <a:gd name="T47" fmla="*/ 145 h 184"/>
                <a:gd name="T48" fmla="*/ 104 w 233"/>
                <a:gd name="T49" fmla="*/ 154 h 184"/>
                <a:gd name="T50" fmla="*/ 126 w 233"/>
                <a:gd name="T51" fmla="*/ 142 h 184"/>
                <a:gd name="T52" fmla="*/ 119 w 233"/>
                <a:gd name="T53" fmla="*/ 164 h 184"/>
                <a:gd name="T54" fmla="*/ 126 w 233"/>
                <a:gd name="T55" fmla="*/ 169 h 184"/>
                <a:gd name="T56" fmla="*/ 113 w 233"/>
                <a:gd name="T57" fmla="*/ 142 h 184"/>
                <a:gd name="T58" fmla="*/ 113 w 233"/>
                <a:gd name="T59" fmla="*/ 137 h 184"/>
                <a:gd name="T60" fmla="*/ 118 w 233"/>
                <a:gd name="T61" fmla="*/ 137 h 184"/>
                <a:gd name="T62" fmla="*/ 128 w 233"/>
                <a:gd name="T63" fmla="*/ 83 h 184"/>
                <a:gd name="T64" fmla="*/ 128 w 233"/>
                <a:gd name="T65" fmla="*/ 113 h 184"/>
                <a:gd name="T66" fmla="*/ 121 w 233"/>
                <a:gd name="T67" fmla="*/ 86 h 184"/>
                <a:gd name="T68" fmla="*/ 128 w 233"/>
                <a:gd name="T69" fmla="*/ 81 h 184"/>
                <a:gd name="T70" fmla="*/ 151 w 233"/>
                <a:gd name="T71" fmla="*/ 169 h 184"/>
                <a:gd name="T72" fmla="*/ 141 w 233"/>
                <a:gd name="T73" fmla="*/ 170 h 184"/>
                <a:gd name="T74" fmla="*/ 142 w 233"/>
                <a:gd name="T75" fmla="*/ 150 h 184"/>
                <a:gd name="T76" fmla="*/ 134 w 233"/>
                <a:gd name="T77" fmla="*/ 145 h 184"/>
                <a:gd name="T78" fmla="*/ 156 w 233"/>
                <a:gd name="T79" fmla="*/ 149 h 184"/>
                <a:gd name="T80" fmla="*/ 156 w 233"/>
                <a:gd name="T81" fmla="*/ 113 h 184"/>
                <a:gd name="T82" fmla="*/ 146 w 233"/>
                <a:gd name="T83" fmla="*/ 114 h 184"/>
                <a:gd name="T84" fmla="*/ 139 w 233"/>
                <a:gd name="T85" fmla="*/ 81 h 184"/>
                <a:gd name="T86" fmla="*/ 153 w 233"/>
                <a:gd name="T87" fmla="*/ 107 h 184"/>
                <a:gd name="T88" fmla="*/ 161 w 233"/>
                <a:gd name="T89" fmla="*/ 81 h 184"/>
                <a:gd name="T90" fmla="*/ 180 w 233"/>
                <a:gd name="T91" fmla="*/ 141 h 184"/>
                <a:gd name="T92" fmla="*/ 172 w 233"/>
                <a:gd name="T93" fmla="*/ 163 h 184"/>
                <a:gd name="T94" fmla="*/ 188 w 233"/>
                <a:gd name="T95" fmla="*/ 168 h 184"/>
                <a:gd name="T96" fmla="*/ 164 w 233"/>
                <a:gd name="T97" fmla="*/ 154 h 184"/>
                <a:gd name="T98" fmla="*/ 188 w 233"/>
                <a:gd name="T99" fmla="*/ 138 h 184"/>
                <a:gd name="T100" fmla="*/ 205 w 233"/>
                <a:gd name="T101" fmla="*/ 81 h 184"/>
                <a:gd name="T102" fmla="*/ 218 w 233"/>
                <a:gd name="T103" fmla="*/ 99 h 184"/>
                <a:gd name="T104" fmla="*/ 206 w 233"/>
                <a:gd name="T105" fmla="*/ 110 h 184"/>
                <a:gd name="T106" fmla="*/ 205 w 233"/>
                <a:gd name="T107" fmla="*/ 114 h 184"/>
                <a:gd name="T108" fmla="*/ 195 w 233"/>
                <a:gd name="T109" fmla="*/ 85 h 184"/>
                <a:gd name="T110" fmla="*/ 199 w 233"/>
                <a:gd name="T111" fmla="*/ 154 h 184"/>
                <a:gd name="T112" fmla="*/ 194 w 233"/>
                <a:gd name="T113" fmla="*/ 122 h 184"/>
                <a:gd name="T114" fmla="*/ 200 w 233"/>
                <a:gd name="T115" fmla="*/ 152 h 184"/>
                <a:gd name="T116" fmla="*/ 205 w 233"/>
                <a:gd name="T117" fmla="*/ 15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3" h="184">
                  <a:moveTo>
                    <a:pt x="204" y="32"/>
                  </a:moveTo>
                  <a:cubicBezTo>
                    <a:pt x="194" y="12"/>
                    <a:pt x="174" y="0"/>
                    <a:pt x="154" y="0"/>
                  </a:cubicBezTo>
                  <a:cubicBezTo>
                    <a:pt x="123" y="0"/>
                    <a:pt x="99" y="24"/>
                    <a:pt x="96" y="57"/>
                  </a:cubicBezTo>
                  <a:cubicBezTo>
                    <a:pt x="94" y="56"/>
                    <a:pt x="91" y="56"/>
                    <a:pt x="89" y="56"/>
                  </a:cubicBezTo>
                  <a:cubicBezTo>
                    <a:pt x="74" y="56"/>
                    <a:pt x="61" y="64"/>
                    <a:pt x="52" y="77"/>
                  </a:cubicBezTo>
                  <a:cubicBezTo>
                    <a:pt x="24" y="75"/>
                    <a:pt x="0" y="99"/>
                    <a:pt x="0" y="130"/>
                  </a:cubicBezTo>
                  <a:cubicBezTo>
                    <a:pt x="0" y="160"/>
                    <a:pt x="22" y="184"/>
                    <a:pt x="50" y="184"/>
                  </a:cubicBezTo>
                  <a:cubicBezTo>
                    <a:pt x="151" y="184"/>
                    <a:pt x="204" y="184"/>
                    <a:pt x="233" y="184"/>
                  </a:cubicBezTo>
                  <a:cubicBezTo>
                    <a:pt x="233" y="26"/>
                    <a:pt x="233" y="26"/>
                    <a:pt x="233" y="26"/>
                  </a:cubicBezTo>
                  <a:cubicBezTo>
                    <a:pt x="231" y="26"/>
                    <a:pt x="229" y="25"/>
                    <a:pt x="227" y="25"/>
                  </a:cubicBezTo>
                  <a:cubicBezTo>
                    <a:pt x="219" y="25"/>
                    <a:pt x="211" y="28"/>
                    <a:pt x="204" y="32"/>
                  </a:cubicBezTo>
                  <a:close/>
                  <a:moveTo>
                    <a:pt x="170" y="81"/>
                  </a:moveTo>
                  <a:cubicBezTo>
                    <a:pt x="175" y="81"/>
                    <a:pt x="175" y="81"/>
                    <a:pt x="175" y="81"/>
                  </a:cubicBezTo>
                  <a:cubicBezTo>
                    <a:pt x="175" y="88"/>
                    <a:pt x="175" y="88"/>
                    <a:pt x="175" y="88"/>
                  </a:cubicBezTo>
                  <a:cubicBezTo>
                    <a:pt x="176" y="88"/>
                    <a:pt x="176" y="88"/>
                    <a:pt x="176" y="88"/>
                  </a:cubicBezTo>
                  <a:cubicBezTo>
                    <a:pt x="176" y="86"/>
                    <a:pt x="177" y="84"/>
                    <a:pt x="179" y="83"/>
                  </a:cubicBezTo>
                  <a:cubicBezTo>
                    <a:pt x="180" y="81"/>
                    <a:pt x="182" y="81"/>
                    <a:pt x="184" y="81"/>
                  </a:cubicBezTo>
                  <a:cubicBezTo>
                    <a:pt x="185" y="81"/>
                    <a:pt x="186" y="81"/>
                    <a:pt x="187" y="81"/>
                  </a:cubicBezTo>
                  <a:cubicBezTo>
                    <a:pt x="187" y="87"/>
                    <a:pt x="187" y="87"/>
                    <a:pt x="187" y="87"/>
                  </a:cubicBezTo>
                  <a:cubicBezTo>
                    <a:pt x="186" y="86"/>
                    <a:pt x="185" y="86"/>
                    <a:pt x="183" y="86"/>
                  </a:cubicBezTo>
                  <a:cubicBezTo>
                    <a:pt x="181" y="86"/>
                    <a:pt x="179" y="87"/>
                    <a:pt x="178" y="89"/>
                  </a:cubicBezTo>
                  <a:cubicBezTo>
                    <a:pt x="176" y="91"/>
                    <a:pt x="175" y="94"/>
                    <a:pt x="175" y="97"/>
                  </a:cubicBezTo>
                  <a:cubicBezTo>
                    <a:pt x="175" y="113"/>
                    <a:pt x="175" y="113"/>
                    <a:pt x="175" y="113"/>
                  </a:cubicBezTo>
                  <a:cubicBezTo>
                    <a:pt x="170" y="113"/>
                    <a:pt x="170" y="113"/>
                    <a:pt x="170" y="113"/>
                  </a:cubicBezTo>
                  <a:lnTo>
                    <a:pt x="170" y="81"/>
                  </a:lnTo>
                  <a:close/>
                  <a:moveTo>
                    <a:pt x="64" y="113"/>
                  </a:moveTo>
                  <a:cubicBezTo>
                    <a:pt x="58" y="113"/>
                    <a:pt x="58" y="113"/>
                    <a:pt x="58" y="113"/>
                  </a:cubicBezTo>
                  <a:cubicBezTo>
                    <a:pt x="75" y="69"/>
                    <a:pt x="75" y="69"/>
                    <a:pt x="75" y="69"/>
                  </a:cubicBezTo>
                  <a:cubicBezTo>
                    <a:pt x="81" y="69"/>
                    <a:pt x="81" y="69"/>
                    <a:pt x="81" y="69"/>
                  </a:cubicBezTo>
                  <a:cubicBezTo>
                    <a:pt x="98" y="113"/>
                    <a:pt x="98" y="113"/>
                    <a:pt x="98" y="113"/>
                  </a:cubicBezTo>
                  <a:cubicBezTo>
                    <a:pt x="92" y="113"/>
                    <a:pt x="92" y="113"/>
                    <a:pt x="92" y="113"/>
                  </a:cubicBezTo>
                  <a:cubicBezTo>
                    <a:pt x="88" y="101"/>
                    <a:pt x="88" y="101"/>
                    <a:pt x="88" y="101"/>
                  </a:cubicBezTo>
                  <a:cubicBezTo>
                    <a:pt x="69" y="101"/>
                    <a:pt x="69" y="101"/>
                    <a:pt x="69" y="101"/>
                  </a:cubicBezTo>
                  <a:lnTo>
                    <a:pt x="64" y="113"/>
                  </a:lnTo>
                  <a:close/>
                  <a:moveTo>
                    <a:pt x="103" y="164"/>
                  </a:moveTo>
                  <a:cubicBezTo>
                    <a:pt x="103" y="165"/>
                    <a:pt x="101" y="166"/>
                    <a:pt x="100" y="167"/>
                  </a:cubicBezTo>
                  <a:cubicBezTo>
                    <a:pt x="98" y="168"/>
                    <a:pt x="97" y="169"/>
                    <a:pt x="95" y="170"/>
                  </a:cubicBezTo>
                  <a:cubicBezTo>
                    <a:pt x="93" y="170"/>
                    <a:pt x="91" y="170"/>
                    <a:pt x="89" y="170"/>
                  </a:cubicBezTo>
                  <a:cubicBezTo>
                    <a:pt x="88" y="170"/>
                    <a:pt x="87" y="170"/>
                    <a:pt x="86" y="170"/>
                  </a:cubicBezTo>
                  <a:cubicBezTo>
                    <a:pt x="85" y="170"/>
                    <a:pt x="84" y="170"/>
                    <a:pt x="83" y="169"/>
                  </a:cubicBezTo>
                  <a:cubicBezTo>
                    <a:pt x="82" y="169"/>
                    <a:pt x="81" y="169"/>
                    <a:pt x="80" y="169"/>
                  </a:cubicBezTo>
                  <a:cubicBezTo>
                    <a:pt x="79" y="168"/>
                    <a:pt x="78" y="168"/>
                    <a:pt x="78" y="168"/>
                  </a:cubicBezTo>
                  <a:cubicBezTo>
                    <a:pt x="78" y="161"/>
                    <a:pt x="78" y="161"/>
                    <a:pt x="78" y="161"/>
                  </a:cubicBezTo>
                  <a:cubicBezTo>
                    <a:pt x="78" y="162"/>
                    <a:pt x="79" y="163"/>
                    <a:pt x="80" y="163"/>
                  </a:cubicBezTo>
                  <a:cubicBezTo>
                    <a:pt x="81" y="164"/>
                    <a:pt x="82" y="164"/>
                    <a:pt x="83" y="164"/>
                  </a:cubicBezTo>
                  <a:cubicBezTo>
                    <a:pt x="84" y="165"/>
                    <a:pt x="85" y="165"/>
                    <a:pt x="87" y="165"/>
                  </a:cubicBezTo>
                  <a:cubicBezTo>
                    <a:pt x="88" y="165"/>
                    <a:pt x="89" y="165"/>
                    <a:pt x="90" y="165"/>
                  </a:cubicBezTo>
                  <a:cubicBezTo>
                    <a:pt x="93" y="165"/>
                    <a:pt x="95" y="165"/>
                    <a:pt x="97" y="164"/>
                  </a:cubicBezTo>
                  <a:cubicBezTo>
                    <a:pt x="98" y="162"/>
                    <a:pt x="99" y="161"/>
                    <a:pt x="99" y="158"/>
                  </a:cubicBezTo>
                  <a:cubicBezTo>
                    <a:pt x="99" y="157"/>
                    <a:pt x="99" y="156"/>
                    <a:pt x="98" y="155"/>
                  </a:cubicBezTo>
                  <a:cubicBezTo>
                    <a:pt x="98" y="154"/>
                    <a:pt x="97" y="154"/>
                    <a:pt x="96" y="153"/>
                  </a:cubicBezTo>
                  <a:cubicBezTo>
                    <a:pt x="95" y="152"/>
                    <a:pt x="94" y="151"/>
                    <a:pt x="93" y="151"/>
                  </a:cubicBezTo>
                  <a:cubicBezTo>
                    <a:pt x="92" y="150"/>
                    <a:pt x="90" y="149"/>
                    <a:pt x="89" y="149"/>
                  </a:cubicBezTo>
                  <a:cubicBezTo>
                    <a:pt x="87" y="148"/>
                    <a:pt x="86" y="147"/>
                    <a:pt x="84" y="146"/>
                  </a:cubicBezTo>
                  <a:cubicBezTo>
                    <a:pt x="83" y="145"/>
                    <a:pt x="82" y="144"/>
                    <a:pt x="81" y="143"/>
                  </a:cubicBezTo>
                  <a:cubicBezTo>
                    <a:pt x="80" y="143"/>
                    <a:pt x="79" y="141"/>
                    <a:pt x="79" y="140"/>
                  </a:cubicBezTo>
                  <a:cubicBezTo>
                    <a:pt x="78" y="139"/>
                    <a:pt x="78" y="137"/>
                    <a:pt x="78" y="136"/>
                  </a:cubicBezTo>
                  <a:cubicBezTo>
                    <a:pt x="78" y="134"/>
                    <a:pt x="78" y="132"/>
                    <a:pt x="79" y="130"/>
                  </a:cubicBezTo>
                  <a:cubicBezTo>
                    <a:pt x="80" y="129"/>
                    <a:pt x="81" y="128"/>
                    <a:pt x="83" y="127"/>
                  </a:cubicBezTo>
                  <a:cubicBezTo>
                    <a:pt x="84" y="126"/>
                    <a:pt x="86" y="125"/>
                    <a:pt x="88" y="125"/>
                  </a:cubicBezTo>
                  <a:cubicBezTo>
                    <a:pt x="89" y="124"/>
                    <a:pt x="91" y="124"/>
                    <a:pt x="93" y="124"/>
                  </a:cubicBezTo>
                  <a:cubicBezTo>
                    <a:pt x="98" y="124"/>
                    <a:pt x="101" y="124"/>
                    <a:pt x="103" y="125"/>
                  </a:cubicBezTo>
                  <a:cubicBezTo>
                    <a:pt x="103" y="131"/>
                    <a:pt x="103" y="131"/>
                    <a:pt x="103" y="131"/>
                  </a:cubicBezTo>
                  <a:cubicBezTo>
                    <a:pt x="100" y="130"/>
                    <a:pt x="97" y="129"/>
                    <a:pt x="93" y="129"/>
                  </a:cubicBezTo>
                  <a:cubicBezTo>
                    <a:pt x="92" y="129"/>
                    <a:pt x="90" y="129"/>
                    <a:pt x="89" y="129"/>
                  </a:cubicBezTo>
                  <a:cubicBezTo>
                    <a:pt x="88" y="129"/>
                    <a:pt x="87" y="130"/>
                    <a:pt x="86" y="130"/>
                  </a:cubicBezTo>
                  <a:cubicBezTo>
                    <a:pt x="85" y="131"/>
                    <a:pt x="85" y="131"/>
                    <a:pt x="84" y="132"/>
                  </a:cubicBezTo>
                  <a:cubicBezTo>
                    <a:pt x="83" y="133"/>
                    <a:pt x="83" y="134"/>
                    <a:pt x="83" y="135"/>
                  </a:cubicBezTo>
                  <a:cubicBezTo>
                    <a:pt x="83" y="136"/>
                    <a:pt x="83" y="137"/>
                    <a:pt x="84" y="138"/>
                  </a:cubicBezTo>
                  <a:cubicBezTo>
                    <a:pt x="84" y="139"/>
                    <a:pt x="85" y="140"/>
                    <a:pt x="86" y="141"/>
                  </a:cubicBezTo>
                  <a:cubicBezTo>
                    <a:pt x="87" y="141"/>
                    <a:pt x="88" y="142"/>
                    <a:pt x="89" y="143"/>
                  </a:cubicBezTo>
                  <a:cubicBezTo>
                    <a:pt x="90" y="143"/>
                    <a:pt x="91" y="144"/>
                    <a:pt x="93" y="145"/>
                  </a:cubicBezTo>
                  <a:cubicBezTo>
                    <a:pt x="94" y="146"/>
                    <a:pt x="96" y="146"/>
                    <a:pt x="97" y="147"/>
                  </a:cubicBezTo>
                  <a:cubicBezTo>
                    <a:pt x="99" y="148"/>
                    <a:pt x="100" y="149"/>
                    <a:pt x="101" y="150"/>
                  </a:cubicBezTo>
                  <a:cubicBezTo>
                    <a:pt x="102" y="151"/>
                    <a:pt x="103" y="152"/>
                    <a:pt x="104" y="154"/>
                  </a:cubicBezTo>
                  <a:cubicBezTo>
                    <a:pt x="104" y="155"/>
                    <a:pt x="105" y="156"/>
                    <a:pt x="105" y="158"/>
                  </a:cubicBezTo>
                  <a:cubicBezTo>
                    <a:pt x="105" y="160"/>
                    <a:pt x="104" y="162"/>
                    <a:pt x="103" y="164"/>
                  </a:cubicBezTo>
                  <a:close/>
                  <a:moveTo>
                    <a:pt x="126" y="142"/>
                  </a:moveTo>
                  <a:cubicBezTo>
                    <a:pt x="118" y="142"/>
                    <a:pt x="118" y="142"/>
                    <a:pt x="118" y="142"/>
                  </a:cubicBezTo>
                  <a:cubicBezTo>
                    <a:pt x="118" y="160"/>
                    <a:pt x="118" y="160"/>
                    <a:pt x="118" y="160"/>
                  </a:cubicBezTo>
                  <a:cubicBezTo>
                    <a:pt x="118" y="162"/>
                    <a:pt x="118" y="163"/>
                    <a:pt x="119" y="164"/>
                  </a:cubicBezTo>
                  <a:cubicBezTo>
                    <a:pt x="120" y="165"/>
                    <a:pt x="121" y="166"/>
                    <a:pt x="123" y="166"/>
                  </a:cubicBezTo>
                  <a:cubicBezTo>
                    <a:pt x="124" y="166"/>
                    <a:pt x="125" y="165"/>
                    <a:pt x="126" y="165"/>
                  </a:cubicBezTo>
                  <a:cubicBezTo>
                    <a:pt x="126" y="169"/>
                    <a:pt x="126" y="169"/>
                    <a:pt x="126" y="169"/>
                  </a:cubicBezTo>
                  <a:cubicBezTo>
                    <a:pt x="125" y="170"/>
                    <a:pt x="123" y="170"/>
                    <a:pt x="121" y="170"/>
                  </a:cubicBezTo>
                  <a:cubicBezTo>
                    <a:pt x="116" y="170"/>
                    <a:pt x="113" y="167"/>
                    <a:pt x="113" y="161"/>
                  </a:cubicBezTo>
                  <a:cubicBezTo>
                    <a:pt x="113" y="142"/>
                    <a:pt x="113" y="142"/>
                    <a:pt x="113" y="142"/>
                  </a:cubicBezTo>
                  <a:cubicBezTo>
                    <a:pt x="107" y="142"/>
                    <a:pt x="107" y="142"/>
                    <a:pt x="107" y="142"/>
                  </a:cubicBezTo>
                  <a:cubicBezTo>
                    <a:pt x="107" y="137"/>
                    <a:pt x="107" y="137"/>
                    <a:pt x="107" y="137"/>
                  </a:cubicBezTo>
                  <a:cubicBezTo>
                    <a:pt x="113" y="137"/>
                    <a:pt x="113" y="137"/>
                    <a:pt x="113" y="137"/>
                  </a:cubicBezTo>
                  <a:cubicBezTo>
                    <a:pt x="113" y="130"/>
                    <a:pt x="113" y="130"/>
                    <a:pt x="113" y="130"/>
                  </a:cubicBezTo>
                  <a:cubicBezTo>
                    <a:pt x="118" y="128"/>
                    <a:pt x="118" y="128"/>
                    <a:pt x="118" y="128"/>
                  </a:cubicBezTo>
                  <a:cubicBezTo>
                    <a:pt x="118" y="137"/>
                    <a:pt x="118" y="137"/>
                    <a:pt x="118" y="137"/>
                  </a:cubicBezTo>
                  <a:cubicBezTo>
                    <a:pt x="126" y="137"/>
                    <a:pt x="126" y="137"/>
                    <a:pt x="126" y="137"/>
                  </a:cubicBezTo>
                  <a:lnTo>
                    <a:pt x="126" y="142"/>
                  </a:lnTo>
                  <a:close/>
                  <a:moveTo>
                    <a:pt x="128" y="83"/>
                  </a:moveTo>
                  <a:cubicBezTo>
                    <a:pt x="109" y="109"/>
                    <a:pt x="109" y="109"/>
                    <a:pt x="109" y="109"/>
                  </a:cubicBezTo>
                  <a:cubicBezTo>
                    <a:pt x="128" y="109"/>
                    <a:pt x="128" y="109"/>
                    <a:pt x="128" y="109"/>
                  </a:cubicBezTo>
                  <a:cubicBezTo>
                    <a:pt x="128" y="113"/>
                    <a:pt x="128" y="113"/>
                    <a:pt x="128" y="113"/>
                  </a:cubicBezTo>
                  <a:cubicBezTo>
                    <a:pt x="102" y="113"/>
                    <a:pt x="102" y="113"/>
                    <a:pt x="102" y="113"/>
                  </a:cubicBezTo>
                  <a:cubicBezTo>
                    <a:pt x="102" y="112"/>
                    <a:pt x="102" y="112"/>
                    <a:pt x="102" y="112"/>
                  </a:cubicBezTo>
                  <a:cubicBezTo>
                    <a:pt x="121" y="86"/>
                    <a:pt x="121" y="86"/>
                    <a:pt x="121" y="86"/>
                  </a:cubicBezTo>
                  <a:cubicBezTo>
                    <a:pt x="104" y="86"/>
                    <a:pt x="104" y="86"/>
                    <a:pt x="104" y="86"/>
                  </a:cubicBezTo>
                  <a:cubicBezTo>
                    <a:pt x="104" y="81"/>
                    <a:pt x="104" y="81"/>
                    <a:pt x="104" y="81"/>
                  </a:cubicBezTo>
                  <a:cubicBezTo>
                    <a:pt x="128" y="81"/>
                    <a:pt x="128" y="81"/>
                    <a:pt x="128" y="81"/>
                  </a:cubicBezTo>
                  <a:lnTo>
                    <a:pt x="128" y="83"/>
                  </a:lnTo>
                  <a:close/>
                  <a:moveTo>
                    <a:pt x="156" y="169"/>
                  </a:moveTo>
                  <a:cubicBezTo>
                    <a:pt x="151" y="169"/>
                    <a:pt x="151" y="169"/>
                    <a:pt x="151" y="169"/>
                  </a:cubicBezTo>
                  <a:cubicBezTo>
                    <a:pt x="151" y="164"/>
                    <a:pt x="151" y="164"/>
                    <a:pt x="151" y="164"/>
                  </a:cubicBezTo>
                  <a:cubicBezTo>
                    <a:pt x="151" y="164"/>
                    <a:pt x="151" y="164"/>
                    <a:pt x="151" y="164"/>
                  </a:cubicBezTo>
                  <a:cubicBezTo>
                    <a:pt x="149" y="168"/>
                    <a:pt x="146" y="170"/>
                    <a:pt x="141" y="170"/>
                  </a:cubicBezTo>
                  <a:cubicBezTo>
                    <a:pt x="138" y="170"/>
                    <a:pt x="135" y="169"/>
                    <a:pt x="134" y="168"/>
                  </a:cubicBezTo>
                  <a:cubicBezTo>
                    <a:pt x="132" y="166"/>
                    <a:pt x="131" y="164"/>
                    <a:pt x="131" y="161"/>
                  </a:cubicBezTo>
                  <a:cubicBezTo>
                    <a:pt x="131" y="155"/>
                    <a:pt x="135" y="151"/>
                    <a:pt x="142" y="150"/>
                  </a:cubicBezTo>
                  <a:cubicBezTo>
                    <a:pt x="151" y="149"/>
                    <a:pt x="151" y="149"/>
                    <a:pt x="151" y="149"/>
                  </a:cubicBezTo>
                  <a:cubicBezTo>
                    <a:pt x="151" y="144"/>
                    <a:pt x="149" y="141"/>
                    <a:pt x="145" y="141"/>
                  </a:cubicBezTo>
                  <a:cubicBezTo>
                    <a:pt x="141" y="141"/>
                    <a:pt x="137" y="142"/>
                    <a:pt x="134" y="145"/>
                  </a:cubicBezTo>
                  <a:cubicBezTo>
                    <a:pt x="134" y="140"/>
                    <a:pt x="134" y="140"/>
                    <a:pt x="134" y="140"/>
                  </a:cubicBezTo>
                  <a:cubicBezTo>
                    <a:pt x="137" y="138"/>
                    <a:pt x="141" y="137"/>
                    <a:pt x="145" y="137"/>
                  </a:cubicBezTo>
                  <a:cubicBezTo>
                    <a:pt x="153" y="137"/>
                    <a:pt x="156" y="141"/>
                    <a:pt x="156" y="149"/>
                  </a:cubicBezTo>
                  <a:lnTo>
                    <a:pt x="156" y="169"/>
                  </a:lnTo>
                  <a:close/>
                  <a:moveTo>
                    <a:pt x="161" y="113"/>
                  </a:moveTo>
                  <a:cubicBezTo>
                    <a:pt x="156" y="113"/>
                    <a:pt x="156" y="113"/>
                    <a:pt x="156" y="113"/>
                  </a:cubicBezTo>
                  <a:cubicBezTo>
                    <a:pt x="156" y="108"/>
                    <a:pt x="156" y="108"/>
                    <a:pt x="156" y="108"/>
                  </a:cubicBezTo>
                  <a:cubicBezTo>
                    <a:pt x="156" y="108"/>
                    <a:pt x="156" y="108"/>
                    <a:pt x="156" y="108"/>
                  </a:cubicBezTo>
                  <a:cubicBezTo>
                    <a:pt x="153" y="112"/>
                    <a:pt x="150" y="114"/>
                    <a:pt x="146" y="114"/>
                  </a:cubicBezTo>
                  <a:cubicBezTo>
                    <a:pt x="138" y="114"/>
                    <a:pt x="134" y="110"/>
                    <a:pt x="134" y="101"/>
                  </a:cubicBezTo>
                  <a:cubicBezTo>
                    <a:pt x="134" y="81"/>
                    <a:pt x="134" y="81"/>
                    <a:pt x="134" y="81"/>
                  </a:cubicBezTo>
                  <a:cubicBezTo>
                    <a:pt x="139" y="81"/>
                    <a:pt x="139" y="81"/>
                    <a:pt x="139" y="81"/>
                  </a:cubicBezTo>
                  <a:cubicBezTo>
                    <a:pt x="139" y="100"/>
                    <a:pt x="139" y="100"/>
                    <a:pt x="139" y="100"/>
                  </a:cubicBezTo>
                  <a:cubicBezTo>
                    <a:pt x="139" y="106"/>
                    <a:pt x="142" y="110"/>
                    <a:pt x="147" y="110"/>
                  </a:cubicBezTo>
                  <a:cubicBezTo>
                    <a:pt x="150" y="110"/>
                    <a:pt x="152" y="109"/>
                    <a:pt x="153" y="107"/>
                  </a:cubicBezTo>
                  <a:cubicBezTo>
                    <a:pt x="155" y="105"/>
                    <a:pt x="156" y="103"/>
                    <a:pt x="156" y="100"/>
                  </a:cubicBezTo>
                  <a:cubicBezTo>
                    <a:pt x="156" y="81"/>
                    <a:pt x="156" y="81"/>
                    <a:pt x="156" y="81"/>
                  </a:cubicBezTo>
                  <a:cubicBezTo>
                    <a:pt x="161" y="81"/>
                    <a:pt x="161" y="81"/>
                    <a:pt x="161" y="81"/>
                  </a:cubicBezTo>
                  <a:lnTo>
                    <a:pt x="161" y="113"/>
                  </a:lnTo>
                  <a:close/>
                  <a:moveTo>
                    <a:pt x="188" y="143"/>
                  </a:moveTo>
                  <a:cubicBezTo>
                    <a:pt x="185" y="142"/>
                    <a:pt x="183" y="141"/>
                    <a:pt x="180" y="141"/>
                  </a:cubicBezTo>
                  <a:cubicBezTo>
                    <a:pt x="177" y="141"/>
                    <a:pt x="174" y="142"/>
                    <a:pt x="172" y="144"/>
                  </a:cubicBezTo>
                  <a:cubicBezTo>
                    <a:pt x="170" y="147"/>
                    <a:pt x="169" y="150"/>
                    <a:pt x="169" y="154"/>
                  </a:cubicBezTo>
                  <a:cubicBezTo>
                    <a:pt x="169" y="157"/>
                    <a:pt x="170" y="160"/>
                    <a:pt x="172" y="163"/>
                  </a:cubicBezTo>
                  <a:cubicBezTo>
                    <a:pt x="174" y="165"/>
                    <a:pt x="176" y="166"/>
                    <a:pt x="180" y="166"/>
                  </a:cubicBezTo>
                  <a:cubicBezTo>
                    <a:pt x="182" y="166"/>
                    <a:pt x="185" y="165"/>
                    <a:pt x="188" y="163"/>
                  </a:cubicBezTo>
                  <a:cubicBezTo>
                    <a:pt x="188" y="168"/>
                    <a:pt x="188" y="168"/>
                    <a:pt x="188" y="168"/>
                  </a:cubicBezTo>
                  <a:cubicBezTo>
                    <a:pt x="185" y="169"/>
                    <a:pt x="182" y="170"/>
                    <a:pt x="179" y="170"/>
                  </a:cubicBezTo>
                  <a:cubicBezTo>
                    <a:pt x="174" y="170"/>
                    <a:pt x="171" y="169"/>
                    <a:pt x="168" y="166"/>
                  </a:cubicBezTo>
                  <a:cubicBezTo>
                    <a:pt x="165" y="163"/>
                    <a:pt x="164" y="159"/>
                    <a:pt x="164" y="154"/>
                  </a:cubicBezTo>
                  <a:cubicBezTo>
                    <a:pt x="164" y="149"/>
                    <a:pt x="165" y="145"/>
                    <a:pt x="168" y="141"/>
                  </a:cubicBezTo>
                  <a:cubicBezTo>
                    <a:pt x="171" y="138"/>
                    <a:pt x="175" y="137"/>
                    <a:pt x="180" y="137"/>
                  </a:cubicBezTo>
                  <a:cubicBezTo>
                    <a:pt x="183" y="137"/>
                    <a:pt x="185" y="137"/>
                    <a:pt x="188" y="138"/>
                  </a:cubicBezTo>
                  <a:lnTo>
                    <a:pt x="188" y="143"/>
                  </a:lnTo>
                  <a:close/>
                  <a:moveTo>
                    <a:pt x="195" y="85"/>
                  </a:moveTo>
                  <a:cubicBezTo>
                    <a:pt x="197" y="82"/>
                    <a:pt x="201" y="81"/>
                    <a:pt x="205" y="81"/>
                  </a:cubicBezTo>
                  <a:cubicBezTo>
                    <a:pt x="209" y="81"/>
                    <a:pt x="213" y="82"/>
                    <a:pt x="215" y="85"/>
                  </a:cubicBezTo>
                  <a:cubicBezTo>
                    <a:pt x="217" y="87"/>
                    <a:pt x="218" y="91"/>
                    <a:pt x="218" y="96"/>
                  </a:cubicBezTo>
                  <a:cubicBezTo>
                    <a:pt x="218" y="99"/>
                    <a:pt x="218" y="99"/>
                    <a:pt x="218" y="99"/>
                  </a:cubicBezTo>
                  <a:cubicBezTo>
                    <a:pt x="196" y="99"/>
                    <a:pt x="196" y="99"/>
                    <a:pt x="196" y="99"/>
                  </a:cubicBezTo>
                  <a:cubicBezTo>
                    <a:pt x="196" y="102"/>
                    <a:pt x="197" y="105"/>
                    <a:pt x="199" y="107"/>
                  </a:cubicBezTo>
                  <a:cubicBezTo>
                    <a:pt x="200" y="109"/>
                    <a:pt x="203" y="110"/>
                    <a:pt x="206" y="110"/>
                  </a:cubicBezTo>
                  <a:cubicBezTo>
                    <a:pt x="210" y="110"/>
                    <a:pt x="213" y="109"/>
                    <a:pt x="216" y="106"/>
                  </a:cubicBezTo>
                  <a:cubicBezTo>
                    <a:pt x="216" y="111"/>
                    <a:pt x="216" y="111"/>
                    <a:pt x="216" y="111"/>
                  </a:cubicBezTo>
                  <a:cubicBezTo>
                    <a:pt x="213" y="113"/>
                    <a:pt x="210" y="114"/>
                    <a:pt x="205" y="114"/>
                  </a:cubicBezTo>
                  <a:cubicBezTo>
                    <a:pt x="200" y="114"/>
                    <a:pt x="197" y="113"/>
                    <a:pt x="194" y="110"/>
                  </a:cubicBezTo>
                  <a:cubicBezTo>
                    <a:pt x="192" y="107"/>
                    <a:pt x="190" y="103"/>
                    <a:pt x="190" y="98"/>
                  </a:cubicBezTo>
                  <a:cubicBezTo>
                    <a:pt x="190" y="93"/>
                    <a:pt x="192" y="88"/>
                    <a:pt x="195" y="85"/>
                  </a:cubicBezTo>
                  <a:close/>
                  <a:moveTo>
                    <a:pt x="214" y="169"/>
                  </a:moveTo>
                  <a:cubicBezTo>
                    <a:pt x="200" y="154"/>
                    <a:pt x="200" y="154"/>
                    <a:pt x="200" y="154"/>
                  </a:cubicBezTo>
                  <a:cubicBezTo>
                    <a:pt x="199" y="154"/>
                    <a:pt x="199" y="154"/>
                    <a:pt x="199" y="154"/>
                  </a:cubicBezTo>
                  <a:cubicBezTo>
                    <a:pt x="199" y="169"/>
                    <a:pt x="199" y="169"/>
                    <a:pt x="199" y="169"/>
                  </a:cubicBezTo>
                  <a:cubicBezTo>
                    <a:pt x="194" y="169"/>
                    <a:pt x="194" y="169"/>
                    <a:pt x="194" y="169"/>
                  </a:cubicBezTo>
                  <a:cubicBezTo>
                    <a:pt x="194" y="122"/>
                    <a:pt x="194" y="122"/>
                    <a:pt x="194" y="122"/>
                  </a:cubicBezTo>
                  <a:cubicBezTo>
                    <a:pt x="199" y="122"/>
                    <a:pt x="199" y="122"/>
                    <a:pt x="199" y="122"/>
                  </a:cubicBezTo>
                  <a:cubicBezTo>
                    <a:pt x="199" y="152"/>
                    <a:pt x="199" y="152"/>
                    <a:pt x="199" y="152"/>
                  </a:cubicBezTo>
                  <a:cubicBezTo>
                    <a:pt x="200" y="152"/>
                    <a:pt x="200" y="152"/>
                    <a:pt x="200" y="152"/>
                  </a:cubicBezTo>
                  <a:cubicBezTo>
                    <a:pt x="213" y="137"/>
                    <a:pt x="213" y="137"/>
                    <a:pt x="213" y="137"/>
                  </a:cubicBezTo>
                  <a:cubicBezTo>
                    <a:pt x="220" y="137"/>
                    <a:pt x="220" y="137"/>
                    <a:pt x="220" y="137"/>
                  </a:cubicBezTo>
                  <a:cubicBezTo>
                    <a:pt x="205" y="153"/>
                    <a:pt x="205" y="153"/>
                    <a:pt x="205" y="153"/>
                  </a:cubicBezTo>
                  <a:cubicBezTo>
                    <a:pt x="221" y="169"/>
                    <a:pt x="221" y="169"/>
                    <a:pt x="221" y="169"/>
                  </a:cubicBezTo>
                  <a:lnTo>
                    <a:pt x="214"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38" name="Freeform 15"/>
            <p:cNvSpPr>
              <a:spLocks noEditPoints="1"/>
            </p:cNvSpPr>
            <p:nvPr/>
          </p:nvSpPr>
          <p:spPr bwMode="auto">
            <a:xfrm>
              <a:off x="5076826" y="3752850"/>
              <a:ext cx="354013" cy="1117600"/>
            </a:xfrm>
            <a:custGeom>
              <a:avLst/>
              <a:gdLst>
                <a:gd name="T0" fmla="*/ 223 w 223"/>
                <a:gd name="T1" fmla="*/ 704 h 704"/>
                <a:gd name="T2" fmla="*/ 0 w 223"/>
                <a:gd name="T3" fmla="*/ 0 h 704"/>
                <a:gd name="T4" fmla="*/ 185 w 223"/>
                <a:gd name="T5" fmla="*/ 482 h 704"/>
                <a:gd name="T6" fmla="*/ 126 w 223"/>
                <a:gd name="T7" fmla="*/ 419 h 704"/>
                <a:gd name="T8" fmla="*/ 185 w 223"/>
                <a:gd name="T9" fmla="*/ 482 h 704"/>
                <a:gd name="T10" fmla="*/ 126 w 223"/>
                <a:gd name="T11" fmla="*/ 207 h 704"/>
                <a:gd name="T12" fmla="*/ 185 w 223"/>
                <a:gd name="T13" fmla="*/ 148 h 704"/>
                <a:gd name="T14" fmla="*/ 123 w 223"/>
                <a:gd name="T15" fmla="*/ 57 h 704"/>
                <a:gd name="T16" fmla="*/ 185 w 223"/>
                <a:gd name="T17" fmla="*/ 117 h 704"/>
                <a:gd name="T18" fmla="*/ 123 w 223"/>
                <a:gd name="T19" fmla="*/ 57 h 704"/>
                <a:gd name="T20" fmla="*/ 185 w 223"/>
                <a:gd name="T21" fmla="*/ 238 h 704"/>
                <a:gd name="T22" fmla="*/ 123 w 223"/>
                <a:gd name="T23" fmla="*/ 298 h 704"/>
                <a:gd name="T24" fmla="*/ 123 w 223"/>
                <a:gd name="T25" fmla="*/ 329 h 704"/>
                <a:gd name="T26" fmla="*/ 185 w 223"/>
                <a:gd name="T27" fmla="*/ 391 h 704"/>
                <a:gd name="T28" fmla="*/ 123 w 223"/>
                <a:gd name="T29" fmla="*/ 329 h 704"/>
                <a:gd name="T30" fmla="*/ 185 w 223"/>
                <a:gd name="T31" fmla="*/ 510 h 704"/>
                <a:gd name="T32" fmla="*/ 123 w 223"/>
                <a:gd name="T33" fmla="*/ 570 h 704"/>
                <a:gd name="T34" fmla="*/ 34 w 223"/>
                <a:gd name="T35" fmla="*/ 57 h 704"/>
                <a:gd name="T36" fmla="*/ 95 w 223"/>
                <a:gd name="T37" fmla="*/ 117 h 704"/>
                <a:gd name="T38" fmla="*/ 34 w 223"/>
                <a:gd name="T39" fmla="*/ 57 h 704"/>
                <a:gd name="T40" fmla="*/ 95 w 223"/>
                <a:gd name="T41" fmla="*/ 148 h 704"/>
                <a:gd name="T42" fmla="*/ 34 w 223"/>
                <a:gd name="T43" fmla="*/ 207 h 704"/>
                <a:gd name="T44" fmla="*/ 34 w 223"/>
                <a:gd name="T45" fmla="*/ 238 h 704"/>
                <a:gd name="T46" fmla="*/ 95 w 223"/>
                <a:gd name="T47" fmla="*/ 298 h 704"/>
                <a:gd name="T48" fmla="*/ 34 w 223"/>
                <a:gd name="T49" fmla="*/ 238 h 704"/>
                <a:gd name="T50" fmla="*/ 95 w 223"/>
                <a:gd name="T51" fmla="*/ 329 h 704"/>
                <a:gd name="T52" fmla="*/ 34 w 223"/>
                <a:gd name="T53" fmla="*/ 391 h 704"/>
                <a:gd name="T54" fmla="*/ 34 w 223"/>
                <a:gd name="T55" fmla="*/ 419 h 704"/>
                <a:gd name="T56" fmla="*/ 95 w 223"/>
                <a:gd name="T57" fmla="*/ 482 h 704"/>
                <a:gd name="T58" fmla="*/ 34 w 223"/>
                <a:gd name="T59" fmla="*/ 419 h 704"/>
                <a:gd name="T60" fmla="*/ 95 w 223"/>
                <a:gd name="T61" fmla="*/ 510 h 704"/>
                <a:gd name="T62" fmla="*/ 34 w 223"/>
                <a:gd name="T63" fmla="*/ 572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704">
                  <a:moveTo>
                    <a:pt x="0" y="704"/>
                  </a:moveTo>
                  <a:lnTo>
                    <a:pt x="223" y="704"/>
                  </a:lnTo>
                  <a:lnTo>
                    <a:pt x="223" y="0"/>
                  </a:lnTo>
                  <a:lnTo>
                    <a:pt x="0" y="0"/>
                  </a:lnTo>
                  <a:lnTo>
                    <a:pt x="0" y="704"/>
                  </a:lnTo>
                  <a:close/>
                  <a:moveTo>
                    <a:pt x="185" y="482"/>
                  </a:moveTo>
                  <a:lnTo>
                    <a:pt x="126" y="482"/>
                  </a:lnTo>
                  <a:lnTo>
                    <a:pt x="126" y="419"/>
                  </a:lnTo>
                  <a:lnTo>
                    <a:pt x="185" y="419"/>
                  </a:lnTo>
                  <a:lnTo>
                    <a:pt x="185" y="482"/>
                  </a:lnTo>
                  <a:close/>
                  <a:moveTo>
                    <a:pt x="185" y="207"/>
                  </a:moveTo>
                  <a:lnTo>
                    <a:pt x="126" y="207"/>
                  </a:lnTo>
                  <a:lnTo>
                    <a:pt x="126" y="148"/>
                  </a:lnTo>
                  <a:lnTo>
                    <a:pt x="185" y="148"/>
                  </a:lnTo>
                  <a:lnTo>
                    <a:pt x="185" y="207"/>
                  </a:lnTo>
                  <a:close/>
                  <a:moveTo>
                    <a:pt x="123" y="57"/>
                  </a:moveTo>
                  <a:lnTo>
                    <a:pt x="185" y="57"/>
                  </a:lnTo>
                  <a:lnTo>
                    <a:pt x="185" y="117"/>
                  </a:lnTo>
                  <a:lnTo>
                    <a:pt x="123" y="117"/>
                  </a:lnTo>
                  <a:lnTo>
                    <a:pt x="123" y="57"/>
                  </a:lnTo>
                  <a:close/>
                  <a:moveTo>
                    <a:pt x="123" y="238"/>
                  </a:moveTo>
                  <a:lnTo>
                    <a:pt x="185" y="238"/>
                  </a:lnTo>
                  <a:lnTo>
                    <a:pt x="185" y="298"/>
                  </a:lnTo>
                  <a:lnTo>
                    <a:pt x="123" y="298"/>
                  </a:lnTo>
                  <a:lnTo>
                    <a:pt x="123" y="238"/>
                  </a:lnTo>
                  <a:close/>
                  <a:moveTo>
                    <a:pt x="123" y="329"/>
                  </a:moveTo>
                  <a:lnTo>
                    <a:pt x="185" y="329"/>
                  </a:lnTo>
                  <a:lnTo>
                    <a:pt x="185" y="391"/>
                  </a:lnTo>
                  <a:lnTo>
                    <a:pt x="123" y="391"/>
                  </a:lnTo>
                  <a:lnTo>
                    <a:pt x="123" y="329"/>
                  </a:lnTo>
                  <a:close/>
                  <a:moveTo>
                    <a:pt x="123" y="510"/>
                  </a:moveTo>
                  <a:lnTo>
                    <a:pt x="185" y="510"/>
                  </a:lnTo>
                  <a:lnTo>
                    <a:pt x="185" y="570"/>
                  </a:lnTo>
                  <a:lnTo>
                    <a:pt x="123" y="570"/>
                  </a:lnTo>
                  <a:lnTo>
                    <a:pt x="123" y="510"/>
                  </a:lnTo>
                  <a:close/>
                  <a:moveTo>
                    <a:pt x="34" y="57"/>
                  </a:moveTo>
                  <a:lnTo>
                    <a:pt x="95" y="57"/>
                  </a:lnTo>
                  <a:lnTo>
                    <a:pt x="95" y="117"/>
                  </a:lnTo>
                  <a:lnTo>
                    <a:pt x="34" y="117"/>
                  </a:lnTo>
                  <a:lnTo>
                    <a:pt x="34" y="57"/>
                  </a:lnTo>
                  <a:close/>
                  <a:moveTo>
                    <a:pt x="34" y="148"/>
                  </a:moveTo>
                  <a:lnTo>
                    <a:pt x="95" y="148"/>
                  </a:lnTo>
                  <a:lnTo>
                    <a:pt x="95" y="207"/>
                  </a:lnTo>
                  <a:lnTo>
                    <a:pt x="34" y="207"/>
                  </a:lnTo>
                  <a:lnTo>
                    <a:pt x="34" y="148"/>
                  </a:lnTo>
                  <a:close/>
                  <a:moveTo>
                    <a:pt x="34" y="238"/>
                  </a:moveTo>
                  <a:lnTo>
                    <a:pt x="95" y="238"/>
                  </a:lnTo>
                  <a:lnTo>
                    <a:pt x="95" y="298"/>
                  </a:lnTo>
                  <a:lnTo>
                    <a:pt x="34" y="298"/>
                  </a:lnTo>
                  <a:lnTo>
                    <a:pt x="34" y="238"/>
                  </a:lnTo>
                  <a:close/>
                  <a:moveTo>
                    <a:pt x="34" y="329"/>
                  </a:moveTo>
                  <a:lnTo>
                    <a:pt x="95" y="329"/>
                  </a:lnTo>
                  <a:lnTo>
                    <a:pt x="95" y="391"/>
                  </a:lnTo>
                  <a:lnTo>
                    <a:pt x="34" y="391"/>
                  </a:lnTo>
                  <a:lnTo>
                    <a:pt x="34" y="329"/>
                  </a:lnTo>
                  <a:close/>
                  <a:moveTo>
                    <a:pt x="34" y="419"/>
                  </a:moveTo>
                  <a:lnTo>
                    <a:pt x="95" y="419"/>
                  </a:lnTo>
                  <a:lnTo>
                    <a:pt x="95" y="482"/>
                  </a:lnTo>
                  <a:lnTo>
                    <a:pt x="34" y="482"/>
                  </a:lnTo>
                  <a:lnTo>
                    <a:pt x="34" y="419"/>
                  </a:lnTo>
                  <a:close/>
                  <a:moveTo>
                    <a:pt x="34" y="510"/>
                  </a:moveTo>
                  <a:lnTo>
                    <a:pt x="95" y="510"/>
                  </a:lnTo>
                  <a:lnTo>
                    <a:pt x="95" y="572"/>
                  </a:lnTo>
                  <a:lnTo>
                    <a:pt x="34" y="572"/>
                  </a:lnTo>
                  <a:lnTo>
                    <a:pt x="34"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39" name="Freeform 16"/>
            <p:cNvSpPr>
              <a:spLocks noEditPoints="1"/>
            </p:cNvSpPr>
            <p:nvPr/>
          </p:nvSpPr>
          <p:spPr bwMode="auto">
            <a:xfrm>
              <a:off x="5476876" y="3786188"/>
              <a:ext cx="292100" cy="1084263"/>
            </a:xfrm>
            <a:custGeom>
              <a:avLst/>
              <a:gdLst>
                <a:gd name="T0" fmla="*/ 159 w 184"/>
                <a:gd name="T1" fmla="*/ 209 h 683"/>
                <a:gd name="T2" fmla="*/ 159 w 184"/>
                <a:gd name="T3" fmla="*/ 137 h 683"/>
                <a:gd name="T4" fmla="*/ 125 w 184"/>
                <a:gd name="T5" fmla="*/ 137 h 683"/>
                <a:gd name="T6" fmla="*/ 125 w 184"/>
                <a:gd name="T7" fmla="*/ 67 h 683"/>
                <a:gd name="T8" fmla="*/ 102 w 184"/>
                <a:gd name="T9" fmla="*/ 67 h 683"/>
                <a:gd name="T10" fmla="*/ 102 w 184"/>
                <a:gd name="T11" fmla="*/ 0 h 683"/>
                <a:gd name="T12" fmla="*/ 82 w 184"/>
                <a:gd name="T13" fmla="*/ 0 h 683"/>
                <a:gd name="T14" fmla="*/ 82 w 184"/>
                <a:gd name="T15" fmla="*/ 67 h 683"/>
                <a:gd name="T16" fmla="*/ 59 w 184"/>
                <a:gd name="T17" fmla="*/ 67 h 683"/>
                <a:gd name="T18" fmla="*/ 59 w 184"/>
                <a:gd name="T19" fmla="*/ 137 h 683"/>
                <a:gd name="T20" fmla="*/ 28 w 184"/>
                <a:gd name="T21" fmla="*/ 137 h 683"/>
                <a:gd name="T22" fmla="*/ 28 w 184"/>
                <a:gd name="T23" fmla="*/ 209 h 683"/>
                <a:gd name="T24" fmla="*/ 0 w 184"/>
                <a:gd name="T25" fmla="*/ 209 h 683"/>
                <a:gd name="T26" fmla="*/ 0 w 184"/>
                <a:gd name="T27" fmla="*/ 683 h 683"/>
                <a:gd name="T28" fmla="*/ 184 w 184"/>
                <a:gd name="T29" fmla="*/ 683 h 683"/>
                <a:gd name="T30" fmla="*/ 184 w 184"/>
                <a:gd name="T31" fmla="*/ 209 h 683"/>
                <a:gd name="T32" fmla="*/ 159 w 184"/>
                <a:gd name="T33" fmla="*/ 209 h 683"/>
                <a:gd name="T34" fmla="*/ 89 w 184"/>
                <a:gd name="T35" fmla="*/ 494 h 683"/>
                <a:gd name="T36" fmla="*/ 30 w 184"/>
                <a:gd name="T37" fmla="*/ 494 h 683"/>
                <a:gd name="T38" fmla="*/ 30 w 184"/>
                <a:gd name="T39" fmla="*/ 432 h 683"/>
                <a:gd name="T40" fmla="*/ 89 w 184"/>
                <a:gd name="T41" fmla="*/ 432 h 683"/>
                <a:gd name="T42" fmla="*/ 89 w 184"/>
                <a:gd name="T43" fmla="*/ 494 h 683"/>
                <a:gd name="T44" fmla="*/ 89 w 184"/>
                <a:gd name="T45" fmla="*/ 308 h 683"/>
                <a:gd name="T46" fmla="*/ 30 w 184"/>
                <a:gd name="T47" fmla="*/ 308 h 683"/>
                <a:gd name="T48" fmla="*/ 30 w 184"/>
                <a:gd name="T49" fmla="*/ 248 h 683"/>
                <a:gd name="T50" fmla="*/ 89 w 184"/>
                <a:gd name="T51" fmla="*/ 248 h 683"/>
                <a:gd name="T52" fmla="*/ 89 w 184"/>
                <a:gd name="T53" fmla="*/ 308 h 683"/>
                <a:gd name="T54" fmla="*/ 161 w 184"/>
                <a:gd name="T55" fmla="*/ 401 h 683"/>
                <a:gd name="T56" fmla="*/ 100 w 184"/>
                <a:gd name="T57" fmla="*/ 401 h 683"/>
                <a:gd name="T58" fmla="*/ 100 w 184"/>
                <a:gd name="T59" fmla="*/ 339 h 683"/>
                <a:gd name="T60" fmla="*/ 161 w 184"/>
                <a:gd name="T61" fmla="*/ 339 h 683"/>
                <a:gd name="T62" fmla="*/ 161 w 184"/>
                <a:gd name="T63" fmla="*/ 401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683">
                  <a:moveTo>
                    <a:pt x="159" y="209"/>
                  </a:moveTo>
                  <a:lnTo>
                    <a:pt x="159" y="137"/>
                  </a:lnTo>
                  <a:lnTo>
                    <a:pt x="125" y="137"/>
                  </a:lnTo>
                  <a:lnTo>
                    <a:pt x="125" y="67"/>
                  </a:lnTo>
                  <a:lnTo>
                    <a:pt x="102" y="67"/>
                  </a:lnTo>
                  <a:lnTo>
                    <a:pt x="102" y="0"/>
                  </a:lnTo>
                  <a:lnTo>
                    <a:pt x="82" y="0"/>
                  </a:lnTo>
                  <a:lnTo>
                    <a:pt x="82" y="67"/>
                  </a:lnTo>
                  <a:lnTo>
                    <a:pt x="59" y="67"/>
                  </a:lnTo>
                  <a:lnTo>
                    <a:pt x="59" y="137"/>
                  </a:lnTo>
                  <a:lnTo>
                    <a:pt x="28" y="137"/>
                  </a:lnTo>
                  <a:lnTo>
                    <a:pt x="28" y="209"/>
                  </a:lnTo>
                  <a:lnTo>
                    <a:pt x="0" y="209"/>
                  </a:lnTo>
                  <a:lnTo>
                    <a:pt x="0" y="683"/>
                  </a:lnTo>
                  <a:lnTo>
                    <a:pt x="184" y="683"/>
                  </a:lnTo>
                  <a:lnTo>
                    <a:pt x="184" y="209"/>
                  </a:lnTo>
                  <a:lnTo>
                    <a:pt x="159" y="209"/>
                  </a:lnTo>
                  <a:close/>
                  <a:moveTo>
                    <a:pt x="89" y="494"/>
                  </a:moveTo>
                  <a:lnTo>
                    <a:pt x="30" y="494"/>
                  </a:lnTo>
                  <a:lnTo>
                    <a:pt x="30" y="432"/>
                  </a:lnTo>
                  <a:lnTo>
                    <a:pt x="89" y="432"/>
                  </a:lnTo>
                  <a:lnTo>
                    <a:pt x="89" y="494"/>
                  </a:lnTo>
                  <a:close/>
                  <a:moveTo>
                    <a:pt x="89" y="308"/>
                  </a:moveTo>
                  <a:lnTo>
                    <a:pt x="30" y="308"/>
                  </a:lnTo>
                  <a:lnTo>
                    <a:pt x="30" y="248"/>
                  </a:lnTo>
                  <a:lnTo>
                    <a:pt x="89" y="248"/>
                  </a:lnTo>
                  <a:lnTo>
                    <a:pt x="89" y="308"/>
                  </a:lnTo>
                  <a:close/>
                  <a:moveTo>
                    <a:pt x="161" y="401"/>
                  </a:moveTo>
                  <a:lnTo>
                    <a:pt x="100" y="401"/>
                  </a:lnTo>
                  <a:lnTo>
                    <a:pt x="100" y="339"/>
                  </a:lnTo>
                  <a:lnTo>
                    <a:pt x="161" y="339"/>
                  </a:lnTo>
                  <a:lnTo>
                    <a:pt x="161" y="4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grpSp>
        <p:nvGrpSpPr>
          <p:cNvPr id="140" name="Group 139"/>
          <p:cNvGrpSpPr/>
          <p:nvPr/>
        </p:nvGrpSpPr>
        <p:grpSpPr>
          <a:xfrm>
            <a:off x="4578070" y="1923925"/>
            <a:ext cx="1399222" cy="927545"/>
            <a:chOff x="4083051" y="3752850"/>
            <a:chExt cx="1685925" cy="1117601"/>
          </a:xfrm>
          <a:solidFill>
            <a:srgbClr val="002060"/>
          </a:solidFill>
        </p:grpSpPr>
        <p:sp>
          <p:nvSpPr>
            <p:cNvPr id="141" name="Freeform 11"/>
            <p:cNvSpPr>
              <a:spLocks/>
            </p:cNvSpPr>
            <p:nvPr/>
          </p:nvSpPr>
          <p:spPr bwMode="auto">
            <a:xfrm>
              <a:off x="4371386" y="4158659"/>
              <a:ext cx="65088" cy="90488"/>
            </a:xfrm>
            <a:custGeom>
              <a:avLst/>
              <a:gdLst>
                <a:gd name="T0" fmla="*/ 8 w 16"/>
                <a:gd name="T1" fmla="*/ 0 h 22"/>
                <a:gd name="T2" fmla="*/ 8 w 16"/>
                <a:gd name="T3" fmla="*/ 0 h 22"/>
                <a:gd name="T4" fmla="*/ 7 w 16"/>
                <a:gd name="T5" fmla="*/ 3 h 22"/>
                <a:gd name="T6" fmla="*/ 0 w 16"/>
                <a:gd name="T7" fmla="*/ 22 h 22"/>
                <a:gd name="T8" fmla="*/ 16 w 16"/>
                <a:gd name="T9" fmla="*/ 22 h 22"/>
                <a:gd name="T10" fmla="*/ 9 w 16"/>
                <a:gd name="T11" fmla="*/ 3 h 22"/>
                <a:gd name="T12" fmla="*/ 8 w 1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6" h="22">
                  <a:moveTo>
                    <a:pt x="8" y="0"/>
                  </a:moveTo>
                  <a:cubicBezTo>
                    <a:pt x="8" y="0"/>
                    <a:pt x="8" y="0"/>
                    <a:pt x="8" y="0"/>
                  </a:cubicBezTo>
                  <a:cubicBezTo>
                    <a:pt x="8" y="1"/>
                    <a:pt x="8" y="2"/>
                    <a:pt x="7" y="3"/>
                  </a:cubicBezTo>
                  <a:cubicBezTo>
                    <a:pt x="0" y="22"/>
                    <a:pt x="0" y="22"/>
                    <a:pt x="0" y="22"/>
                  </a:cubicBezTo>
                  <a:cubicBezTo>
                    <a:pt x="16" y="22"/>
                    <a:pt x="16" y="22"/>
                    <a:pt x="16" y="22"/>
                  </a:cubicBezTo>
                  <a:cubicBezTo>
                    <a:pt x="9" y="3"/>
                    <a:pt x="9" y="3"/>
                    <a:pt x="9" y="3"/>
                  </a:cubicBezTo>
                  <a:cubicBezTo>
                    <a:pt x="9" y="2"/>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42" name="Freeform 12"/>
            <p:cNvSpPr>
              <a:spLocks/>
            </p:cNvSpPr>
            <p:nvPr/>
          </p:nvSpPr>
          <p:spPr bwMode="auto">
            <a:xfrm>
              <a:off x="4637088" y="4479925"/>
              <a:ext cx="61913" cy="53975"/>
            </a:xfrm>
            <a:custGeom>
              <a:avLst/>
              <a:gdLst>
                <a:gd name="T0" fmla="*/ 2 w 15"/>
                <a:gd name="T1" fmla="*/ 3 h 13"/>
                <a:gd name="T2" fmla="*/ 0 w 15"/>
                <a:gd name="T3" fmla="*/ 8 h 13"/>
                <a:gd name="T4" fmla="*/ 2 w 15"/>
                <a:gd name="T5" fmla="*/ 11 h 13"/>
                <a:gd name="T6" fmla="*/ 6 w 15"/>
                <a:gd name="T7" fmla="*/ 13 h 13"/>
                <a:gd name="T8" fmla="*/ 13 w 15"/>
                <a:gd name="T9" fmla="*/ 10 h 13"/>
                <a:gd name="T10" fmla="*/ 15 w 15"/>
                <a:gd name="T11" fmla="*/ 3 h 13"/>
                <a:gd name="T12" fmla="*/ 15 w 15"/>
                <a:gd name="T13" fmla="*/ 0 h 13"/>
                <a:gd name="T14" fmla="*/ 7 w 15"/>
                <a:gd name="T15" fmla="*/ 1 h 13"/>
                <a:gd name="T16" fmla="*/ 2 w 15"/>
                <a:gd name="T1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2" y="3"/>
                  </a:moveTo>
                  <a:cubicBezTo>
                    <a:pt x="1" y="4"/>
                    <a:pt x="0" y="5"/>
                    <a:pt x="0" y="8"/>
                  </a:cubicBezTo>
                  <a:cubicBezTo>
                    <a:pt x="0" y="9"/>
                    <a:pt x="1" y="10"/>
                    <a:pt x="2" y="11"/>
                  </a:cubicBezTo>
                  <a:cubicBezTo>
                    <a:pt x="3" y="12"/>
                    <a:pt x="5" y="13"/>
                    <a:pt x="6" y="13"/>
                  </a:cubicBezTo>
                  <a:cubicBezTo>
                    <a:pt x="9" y="13"/>
                    <a:pt x="11" y="12"/>
                    <a:pt x="13" y="10"/>
                  </a:cubicBezTo>
                  <a:cubicBezTo>
                    <a:pt x="14" y="8"/>
                    <a:pt x="15" y="6"/>
                    <a:pt x="15" y="3"/>
                  </a:cubicBezTo>
                  <a:cubicBezTo>
                    <a:pt x="15" y="0"/>
                    <a:pt x="15" y="0"/>
                    <a:pt x="15" y="0"/>
                  </a:cubicBezTo>
                  <a:cubicBezTo>
                    <a:pt x="7" y="1"/>
                    <a:pt x="7" y="1"/>
                    <a:pt x="7" y="1"/>
                  </a:cubicBezTo>
                  <a:cubicBezTo>
                    <a:pt x="5" y="2"/>
                    <a:pt x="3"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43" name="Freeform 13"/>
            <p:cNvSpPr>
              <a:spLocks/>
            </p:cNvSpPr>
            <p:nvPr/>
          </p:nvSpPr>
          <p:spPr bwMode="auto">
            <a:xfrm>
              <a:off x="4884147" y="4203109"/>
              <a:ext cx="69850" cy="38100"/>
            </a:xfrm>
            <a:custGeom>
              <a:avLst/>
              <a:gdLst>
                <a:gd name="T0" fmla="*/ 15 w 17"/>
                <a:gd name="T1" fmla="*/ 2 h 9"/>
                <a:gd name="T2" fmla="*/ 9 w 17"/>
                <a:gd name="T3" fmla="*/ 0 h 9"/>
                <a:gd name="T4" fmla="*/ 3 w 17"/>
                <a:gd name="T5" fmla="*/ 3 h 9"/>
                <a:gd name="T6" fmla="*/ 0 w 17"/>
                <a:gd name="T7" fmla="*/ 9 h 9"/>
                <a:gd name="T8" fmla="*/ 17 w 17"/>
                <a:gd name="T9" fmla="*/ 9 h 9"/>
                <a:gd name="T10" fmla="*/ 15 w 17"/>
                <a:gd name="T11" fmla="*/ 2 h 9"/>
              </a:gdLst>
              <a:ahLst/>
              <a:cxnLst>
                <a:cxn ang="0">
                  <a:pos x="T0" y="T1"/>
                </a:cxn>
                <a:cxn ang="0">
                  <a:pos x="T2" y="T3"/>
                </a:cxn>
                <a:cxn ang="0">
                  <a:pos x="T4" y="T5"/>
                </a:cxn>
                <a:cxn ang="0">
                  <a:pos x="T6" y="T7"/>
                </a:cxn>
                <a:cxn ang="0">
                  <a:pos x="T8" y="T9"/>
                </a:cxn>
                <a:cxn ang="0">
                  <a:pos x="T10" y="T11"/>
                </a:cxn>
              </a:cxnLst>
              <a:rect l="0" t="0" r="r" b="b"/>
              <a:pathLst>
                <a:path w="17" h="9">
                  <a:moveTo>
                    <a:pt x="15" y="2"/>
                  </a:moveTo>
                  <a:cubicBezTo>
                    <a:pt x="14" y="1"/>
                    <a:pt x="12" y="0"/>
                    <a:pt x="9" y="0"/>
                  </a:cubicBezTo>
                  <a:cubicBezTo>
                    <a:pt x="7" y="0"/>
                    <a:pt x="5" y="1"/>
                    <a:pt x="3" y="3"/>
                  </a:cubicBezTo>
                  <a:cubicBezTo>
                    <a:pt x="1" y="4"/>
                    <a:pt x="0" y="7"/>
                    <a:pt x="0" y="9"/>
                  </a:cubicBezTo>
                  <a:cubicBezTo>
                    <a:pt x="17" y="9"/>
                    <a:pt x="17" y="9"/>
                    <a:pt x="17" y="9"/>
                  </a:cubicBezTo>
                  <a:cubicBezTo>
                    <a:pt x="17" y="6"/>
                    <a:pt x="16" y="4"/>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44" name="Freeform 14"/>
            <p:cNvSpPr>
              <a:spLocks noEditPoints="1"/>
            </p:cNvSpPr>
            <p:nvPr/>
          </p:nvSpPr>
          <p:spPr bwMode="auto">
            <a:xfrm>
              <a:off x="4083051" y="3851275"/>
              <a:ext cx="949325" cy="757238"/>
            </a:xfrm>
            <a:custGeom>
              <a:avLst/>
              <a:gdLst>
                <a:gd name="T0" fmla="*/ 96 w 233"/>
                <a:gd name="T1" fmla="*/ 57 h 184"/>
                <a:gd name="T2" fmla="*/ 0 w 233"/>
                <a:gd name="T3" fmla="*/ 130 h 184"/>
                <a:gd name="T4" fmla="*/ 233 w 233"/>
                <a:gd name="T5" fmla="*/ 26 h 184"/>
                <a:gd name="T6" fmla="*/ 170 w 233"/>
                <a:gd name="T7" fmla="*/ 81 h 184"/>
                <a:gd name="T8" fmla="*/ 176 w 233"/>
                <a:gd name="T9" fmla="*/ 88 h 184"/>
                <a:gd name="T10" fmla="*/ 187 w 233"/>
                <a:gd name="T11" fmla="*/ 81 h 184"/>
                <a:gd name="T12" fmla="*/ 178 w 233"/>
                <a:gd name="T13" fmla="*/ 89 h 184"/>
                <a:gd name="T14" fmla="*/ 170 w 233"/>
                <a:gd name="T15" fmla="*/ 113 h 184"/>
                <a:gd name="T16" fmla="*/ 58 w 233"/>
                <a:gd name="T17" fmla="*/ 113 h 184"/>
                <a:gd name="T18" fmla="*/ 98 w 233"/>
                <a:gd name="T19" fmla="*/ 113 h 184"/>
                <a:gd name="T20" fmla="*/ 69 w 233"/>
                <a:gd name="T21" fmla="*/ 101 h 184"/>
                <a:gd name="T22" fmla="*/ 100 w 233"/>
                <a:gd name="T23" fmla="*/ 167 h 184"/>
                <a:gd name="T24" fmla="*/ 86 w 233"/>
                <a:gd name="T25" fmla="*/ 170 h 184"/>
                <a:gd name="T26" fmla="*/ 78 w 233"/>
                <a:gd name="T27" fmla="*/ 168 h 184"/>
                <a:gd name="T28" fmla="*/ 83 w 233"/>
                <a:gd name="T29" fmla="*/ 164 h 184"/>
                <a:gd name="T30" fmla="*/ 97 w 233"/>
                <a:gd name="T31" fmla="*/ 164 h 184"/>
                <a:gd name="T32" fmla="*/ 96 w 233"/>
                <a:gd name="T33" fmla="*/ 153 h 184"/>
                <a:gd name="T34" fmla="*/ 84 w 233"/>
                <a:gd name="T35" fmla="*/ 146 h 184"/>
                <a:gd name="T36" fmla="*/ 78 w 233"/>
                <a:gd name="T37" fmla="*/ 136 h 184"/>
                <a:gd name="T38" fmla="*/ 88 w 233"/>
                <a:gd name="T39" fmla="*/ 125 h 184"/>
                <a:gd name="T40" fmla="*/ 103 w 233"/>
                <a:gd name="T41" fmla="*/ 131 h 184"/>
                <a:gd name="T42" fmla="*/ 86 w 233"/>
                <a:gd name="T43" fmla="*/ 130 h 184"/>
                <a:gd name="T44" fmla="*/ 84 w 233"/>
                <a:gd name="T45" fmla="*/ 138 h 184"/>
                <a:gd name="T46" fmla="*/ 93 w 233"/>
                <a:gd name="T47" fmla="*/ 145 h 184"/>
                <a:gd name="T48" fmla="*/ 104 w 233"/>
                <a:gd name="T49" fmla="*/ 154 h 184"/>
                <a:gd name="T50" fmla="*/ 126 w 233"/>
                <a:gd name="T51" fmla="*/ 142 h 184"/>
                <a:gd name="T52" fmla="*/ 119 w 233"/>
                <a:gd name="T53" fmla="*/ 164 h 184"/>
                <a:gd name="T54" fmla="*/ 126 w 233"/>
                <a:gd name="T55" fmla="*/ 169 h 184"/>
                <a:gd name="T56" fmla="*/ 113 w 233"/>
                <a:gd name="T57" fmla="*/ 142 h 184"/>
                <a:gd name="T58" fmla="*/ 113 w 233"/>
                <a:gd name="T59" fmla="*/ 137 h 184"/>
                <a:gd name="T60" fmla="*/ 118 w 233"/>
                <a:gd name="T61" fmla="*/ 137 h 184"/>
                <a:gd name="T62" fmla="*/ 128 w 233"/>
                <a:gd name="T63" fmla="*/ 83 h 184"/>
                <a:gd name="T64" fmla="*/ 128 w 233"/>
                <a:gd name="T65" fmla="*/ 113 h 184"/>
                <a:gd name="T66" fmla="*/ 121 w 233"/>
                <a:gd name="T67" fmla="*/ 86 h 184"/>
                <a:gd name="T68" fmla="*/ 128 w 233"/>
                <a:gd name="T69" fmla="*/ 81 h 184"/>
                <a:gd name="T70" fmla="*/ 151 w 233"/>
                <a:gd name="T71" fmla="*/ 169 h 184"/>
                <a:gd name="T72" fmla="*/ 141 w 233"/>
                <a:gd name="T73" fmla="*/ 170 h 184"/>
                <a:gd name="T74" fmla="*/ 142 w 233"/>
                <a:gd name="T75" fmla="*/ 150 h 184"/>
                <a:gd name="T76" fmla="*/ 134 w 233"/>
                <a:gd name="T77" fmla="*/ 145 h 184"/>
                <a:gd name="T78" fmla="*/ 156 w 233"/>
                <a:gd name="T79" fmla="*/ 149 h 184"/>
                <a:gd name="T80" fmla="*/ 156 w 233"/>
                <a:gd name="T81" fmla="*/ 113 h 184"/>
                <a:gd name="T82" fmla="*/ 146 w 233"/>
                <a:gd name="T83" fmla="*/ 114 h 184"/>
                <a:gd name="T84" fmla="*/ 139 w 233"/>
                <a:gd name="T85" fmla="*/ 81 h 184"/>
                <a:gd name="T86" fmla="*/ 153 w 233"/>
                <a:gd name="T87" fmla="*/ 107 h 184"/>
                <a:gd name="T88" fmla="*/ 161 w 233"/>
                <a:gd name="T89" fmla="*/ 81 h 184"/>
                <a:gd name="T90" fmla="*/ 180 w 233"/>
                <a:gd name="T91" fmla="*/ 141 h 184"/>
                <a:gd name="T92" fmla="*/ 172 w 233"/>
                <a:gd name="T93" fmla="*/ 163 h 184"/>
                <a:gd name="T94" fmla="*/ 188 w 233"/>
                <a:gd name="T95" fmla="*/ 168 h 184"/>
                <a:gd name="T96" fmla="*/ 164 w 233"/>
                <a:gd name="T97" fmla="*/ 154 h 184"/>
                <a:gd name="T98" fmla="*/ 188 w 233"/>
                <a:gd name="T99" fmla="*/ 138 h 184"/>
                <a:gd name="T100" fmla="*/ 205 w 233"/>
                <a:gd name="T101" fmla="*/ 81 h 184"/>
                <a:gd name="T102" fmla="*/ 218 w 233"/>
                <a:gd name="T103" fmla="*/ 99 h 184"/>
                <a:gd name="T104" fmla="*/ 206 w 233"/>
                <a:gd name="T105" fmla="*/ 110 h 184"/>
                <a:gd name="T106" fmla="*/ 205 w 233"/>
                <a:gd name="T107" fmla="*/ 114 h 184"/>
                <a:gd name="T108" fmla="*/ 195 w 233"/>
                <a:gd name="T109" fmla="*/ 85 h 184"/>
                <a:gd name="T110" fmla="*/ 199 w 233"/>
                <a:gd name="T111" fmla="*/ 154 h 184"/>
                <a:gd name="T112" fmla="*/ 194 w 233"/>
                <a:gd name="T113" fmla="*/ 122 h 184"/>
                <a:gd name="T114" fmla="*/ 200 w 233"/>
                <a:gd name="T115" fmla="*/ 152 h 184"/>
                <a:gd name="T116" fmla="*/ 205 w 233"/>
                <a:gd name="T117" fmla="*/ 15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3" h="184">
                  <a:moveTo>
                    <a:pt x="204" y="32"/>
                  </a:moveTo>
                  <a:cubicBezTo>
                    <a:pt x="194" y="12"/>
                    <a:pt x="174" y="0"/>
                    <a:pt x="154" y="0"/>
                  </a:cubicBezTo>
                  <a:cubicBezTo>
                    <a:pt x="123" y="0"/>
                    <a:pt x="99" y="24"/>
                    <a:pt x="96" y="57"/>
                  </a:cubicBezTo>
                  <a:cubicBezTo>
                    <a:pt x="94" y="56"/>
                    <a:pt x="91" y="56"/>
                    <a:pt x="89" y="56"/>
                  </a:cubicBezTo>
                  <a:cubicBezTo>
                    <a:pt x="74" y="56"/>
                    <a:pt x="61" y="64"/>
                    <a:pt x="52" y="77"/>
                  </a:cubicBezTo>
                  <a:cubicBezTo>
                    <a:pt x="24" y="75"/>
                    <a:pt x="0" y="99"/>
                    <a:pt x="0" y="130"/>
                  </a:cubicBezTo>
                  <a:cubicBezTo>
                    <a:pt x="0" y="160"/>
                    <a:pt x="22" y="184"/>
                    <a:pt x="50" y="184"/>
                  </a:cubicBezTo>
                  <a:cubicBezTo>
                    <a:pt x="151" y="184"/>
                    <a:pt x="204" y="184"/>
                    <a:pt x="233" y="184"/>
                  </a:cubicBezTo>
                  <a:cubicBezTo>
                    <a:pt x="233" y="26"/>
                    <a:pt x="233" y="26"/>
                    <a:pt x="233" y="26"/>
                  </a:cubicBezTo>
                  <a:cubicBezTo>
                    <a:pt x="231" y="26"/>
                    <a:pt x="229" y="25"/>
                    <a:pt x="227" y="25"/>
                  </a:cubicBezTo>
                  <a:cubicBezTo>
                    <a:pt x="219" y="25"/>
                    <a:pt x="211" y="28"/>
                    <a:pt x="204" y="32"/>
                  </a:cubicBezTo>
                  <a:close/>
                  <a:moveTo>
                    <a:pt x="170" y="81"/>
                  </a:moveTo>
                  <a:cubicBezTo>
                    <a:pt x="175" y="81"/>
                    <a:pt x="175" y="81"/>
                    <a:pt x="175" y="81"/>
                  </a:cubicBezTo>
                  <a:cubicBezTo>
                    <a:pt x="175" y="88"/>
                    <a:pt x="175" y="88"/>
                    <a:pt x="175" y="88"/>
                  </a:cubicBezTo>
                  <a:cubicBezTo>
                    <a:pt x="176" y="88"/>
                    <a:pt x="176" y="88"/>
                    <a:pt x="176" y="88"/>
                  </a:cubicBezTo>
                  <a:cubicBezTo>
                    <a:pt x="176" y="86"/>
                    <a:pt x="177" y="84"/>
                    <a:pt x="179" y="83"/>
                  </a:cubicBezTo>
                  <a:cubicBezTo>
                    <a:pt x="180" y="81"/>
                    <a:pt x="182" y="81"/>
                    <a:pt x="184" y="81"/>
                  </a:cubicBezTo>
                  <a:cubicBezTo>
                    <a:pt x="185" y="81"/>
                    <a:pt x="186" y="81"/>
                    <a:pt x="187" y="81"/>
                  </a:cubicBezTo>
                  <a:cubicBezTo>
                    <a:pt x="187" y="87"/>
                    <a:pt x="187" y="87"/>
                    <a:pt x="187" y="87"/>
                  </a:cubicBezTo>
                  <a:cubicBezTo>
                    <a:pt x="186" y="86"/>
                    <a:pt x="185" y="86"/>
                    <a:pt x="183" y="86"/>
                  </a:cubicBezTo>
                  <a:cubicBezTo>
                    <a:pt x="181" y="86"/>
                    <a:pt x="179" y="87"/>
                    <a:pt x="178" y="89"/>
                  </a:cubicBezTo>
                  <a:cubicBezTo>
                    <a:pt x="176" y="91"/>
                    <a:pt x="175" y="94"/>
                    <a:pt x="175" y="97"/>
                  </a:cubicBezTo>
                  <a:cubicBezTo>
                    <a:pt x="175" y="113"/>
                    <a:pt x="175" y="113"/>
                    <a:pt x="175" y="113"/>
                  </a:cubicBezTo>
                  <a:cubicBezTo>
                    <a:pt x="170" y="113"/>
                    <a:pt x="170" y="113"/>
                    <a:pt x="170" y="113"/>
                  </a:cubicBezTo>
                  <a:lnTo>
                    <a:pt x="170" y="81"/>
                  </a:lnTo>
                  <a:close/>
                  <a:moveTo>
                    <a:pt x="64" y="113"/>
                  </a:moveTo>
                  <a:cubicBezTo>
                    <a:pt x="58" y="113"/>
                    <a:pt x="58" y="113"/>
                    <a:pt x="58" y="113"/>
                  </a:cubicBezTo>
                  <a:cubicBezTo>
                    <a:pt x="75" y="69"/>
                    <a:pt x="75" y="69"/>
                    <a:pt x="75" y="69"/>
                  </a:cubicBezTo>
                  <a:cubicBezTo>
                    <a:pt x="81" y="69"/>
                    <a:pt x="81" y="69"/>
                    <a:pt x="81" y="69"/>
                  </a:cubicBezTo>
                  <a:cubicBezTo>
                    <a:pt x="98" y="113"/>
                    <a:pt x="98" y="113"/>
                    <a:pt x="98" y="113"/>
                  </a:cubicBezTo>
                  <a:cubicBezTo>
                    <a:pt x="92" y="113"/>
                    <a:pt x="92" y="113"/>
                    <a:pt x="92" y="113"/>
                  </a:cubicBezTo>
                  <a:cubicBezTo>
                    <a:pt x="88" y="101"/>
                    <a:pt x="88" y="101"/>
                    <a:pt x="88" y="101"/>
                  </a:cubicBezTo>
                  <a:cubicBezTo>
                    <a:pt x="69" y="101"/>
                    <a:pt x="69" y="101"/>
                    <a:pt x="69" y="101"/>
                  </a:cubicBezTo>
                  <a:lnTo>
                    <a:pt x="64" y="113"/>
                  </a:lnTo>
                  <a:close/>
                  <a:moveTo>
                    <a:pt x="103" y="164"/>
                  </a:moveTo>
                  <a:cubicBezTo>
                    <a:pt x="103" y="165"/>
                    <a:pt x="101" y="166"/>
                    <a:pt x="100" y="167"/>
                  </a:cubicBezTo>
                  <a:cubicBezTo>
                    <a:pt x="98" y="168"/>
                    <a:pt x="97" y="169"/>
                    <a:pt x="95" y="170"/>
                  </a:cubicBezTo>
                  <a:cubicBezTo>
                    <a:pt x="93" y="170"/>
                    <a:pt x="91" y="170"/>
                    <a:pt x="89" y="170"/>
                  </a:cubicBezTo>
                  <a:cubicBezTo>
                    <a:pt x="88" y="170"/>
                    <a:pt x="87" y="170"/>
                    <a:pt x="86" y="170"/>
                  </a:cubicBezTo>
                  <a:cubicBezTo>
                    <a:pt x="85" y="170"/>
                    <a:pt x="84" y="170"/>
                    <a:pt x="83" y="169"/>
                  </a:cubicBezTo>
                  <a:cubicBezTo>
                    <a:pt x="82" y="169"/>
                    <a:pt x="81" y="169"/>
                    <a:pt x="80" y="169"/>
                  </a:cubicBezTo>
                  <a:cubicBezTo>
                    <a:pt x="79" y="168"/>
                    <a:pt x="78" y="168"/>
                    <a:pt x="78" y="168"/>
                  </a:cubicBezTo>
                  <a:cubicBezTo>
                    <a:pt x="78" y="161"/>
                    <a:pt x="78" y="161"/>
                    <a:pt x="78" y="161"/>
                  </a:cubicBezTo>
                  <a:cubicBezTo>
                    <a:pt x="78" y="162"/>
                    <a:pt x="79" y="163"/>
                    <a:pt x="80" y="163"/>
                  </a:cubicBezTo>
                  <a:cubicBezTo>
                    <a:pt x="81" y="164"/>
                    <a:pt x="82" y="164"/>
                    <a:pt x="83" y="164"/>
                  </a:cubicBezTo>
                  <a:cubicBezTo>
                    <a:pt x="84" y="165"/>
                    <a:pt x="85" y="165"/>
                    <a:pt x="87" y="165"/>
                  </a:cubicBezTo>
                  <a:cubicBezTo>
                    <a:pt x="88" y="165"/>
                    <a:pt x="89" y="165"/>
                    <a:pt x="90" y="165"/>
                  </a:cubicBezTo>
                  <a:cubicBezTo>
                    <a:pt x="93" y="165"/>
                    <a:pt x="95" y="165"/>
                    <a:pt x="97" y="164"/>
                  </a:cubicBezTo>
                  <a:cubicBezTo>
                    <a:pt x="98" y="162"/>
                    <a:pt x="99" y="161"/>
                    <a:pt x="99" y="158"/>
                  </a:cubicBezTo>
                  <a:cubicBezTo>
                    <a:pt x="99" y="157"/>
                    <a:pt x="99" y="156"/>
                    <a:pt x="98" y="155"/>
                  </a:cubicBezTo>
                  <a:cubicBezTo>
                    <a:pt x="98" y="154"/>
                    <a:pt x="97" y="154"/>
                    <a:pt x="96" y="153"/>
                  </a:cubicBezTo>
                  <a:cubicBezTo>
                    <a:pt x="95" y="152"/>
                    <a:pt x="94" y="151"/>
                    <a:pt x="93" y="151"/>
                  </a:cubicBezTo>
                  <a:cubicBezTo>
                    <a:pt x="92" y="150"/>
                    <a:pt x="90" y="149"/>
                    <a:pt x="89" y="149"/>
                  </a:cubicBezTo>
                  <a:cubicBezTo>
                    <a:pt x="87" y="148"/>
                    <a:pt x="86" y="147"/>
                    <a:pt x="84" y="146"/>
                  </a:cubicBezTo>
                  <a:cubicBezTo>
                    <a:pt x="83" y="145"/>
                    <a:pt x="82" y="144"/>
                    <a:pt x="81" y="143"/>
                  </a:cubicBezTo>
                  <a:cubicBezTo>
                    <a:pt x="80" y="143"/>
                    <a:pt x="79" y="141"/>
                    <a:pt x="79" y="140"/>
                  </a:cubicBezTo>
                  <a:cubicBezTo>
                    <a:pt x="78" y="139"/>
                    <a:pt x="78" y="137"/>
                    <a:pt x="78" y="136"/>
                  </a:cubicBezTo>
                  <a:cubicBezTo>
                    <a:pt x="78" y="134"/>
                    <a:pt x="78" y="132"/>
                    <a:pt x="79" y="130"/>
                  </a:cubicBezTo>
                  <a:cubicBezTo>
                    <a:pt x="80" y="129"/>
                    <a:pt x="81" y="128"/>
                    <a:pt x="83" y="127"/>
                  </a:cubicBezTo>
                  <a:cubicBezTo>
                    <a:pt x="84" y="126"/>
                    <a:pt x="86" y="125"/>
                    <a:pt x="88" y="125"/>
                  </a:cubicBezTo>
                  <a:cubicBezTo>
                    <a:pt x="89" y="124"/>
                    <a:pt x="91" y="124"/>
                    <a:pt x="93" y="124"/>
                  </a:cubicBezTo>
                  <a:cubicBezTo>
                    <a:pt x="98" y="124"/>
                    <a:pt x="101" y="124"/>
                    <a:pt x="103" y="125"/>
                  </a:cubicBezTo>
                  <a:cubicBezTo>
                    <a:pt x="103" y="131"/>
                    <a:pt x="103" y="131"/>
                    <a:pt x="103" y="131"/>
                  </a:cubicBezTo>
                  <a:cubicBezTo>
                    <a:pt x="100" y="130"/>
                    <a:pt x="97" y="129"/>
                    <a:pt x="93" y="129"/>
                  </a:cubicBezTo>
                  <a:cubicBezTo>
                    <a:pt x="92" y="129"/>
                    <a:pt x="90" y="129"/>
                    <a:pt x="89" y="129"/>
                  </a:cubicBezTo>
                  <a:cubicBezTo>
                    <a:pt x="88" y="129"/>
                    <a:pt x="87" y="130"/>
                    <a:pt x="86" y="130"/>
                  </a:cubicBezTo>
                  <a:cubicBezTo>
                    <a:pt x="85" y="131"/>
                    <a:pt x="85" y="131"/>
                    <a:pt x="84" y="132"/>
                  </a:cubicBezTo>
                  <a:cubicBezTo>
                    <a:pt x="83" y="133"/>
                    <a:pt x="83" y="134"/>
                    <a:pt x="83" y="135"/>
                  </a:cubicBezTo>
                  <a:cubicBezTo>
                    <a:pt x="83" y="136"/>
                    <a:pt x="83" y="137"/>
                    <a:pt x="84" y="138"/>
                  </a:cubicBezTo>
                  <a:cubicBezTo>
                    <a:pt x="84" y="139"/>
                    <a:pt x="85" y="140"/>
                    <a:pt x="86" y="141"/>
                  </a:cubicBezTo>
                  <a:cubicBezTo>
                    <a:pt x="87" y="141"/>
                    <a:pt x="88" y="142"/>
                    <a:pt x="89" y="143"/>
                  </a:cubicBezTo>
                  <a:cubicBezTo>
                    <a:pt x="90" y="143"/>
                    <a:pt x="91" y="144"/>
                    <a:pt x="93" y="145"/>
                  </a:cubicBezTo>
                  <a:cubicBezTo>
                    <a:pt x="94" y="146"/>
                    <a:pt x="96" y="146"/>
                    <a:pt x="97" y="147"/>
                  </a:cubicBezTo>
                  <a:cubicBezTo>
                    <a:pt x="99" y="148"/>
                    <a:pt x="100" y="149"/>
                    <a:pt x="101" y="150"/>
                  </a:cubicBezTo>
                  <a:cubicBezTo>
                    <a:pt x="102" y="151"/>
                    <a:pt x="103" y="152"/>
                    <a:pt x="104" y="154"/>
                  </a:cubicBezTo>
                  <a:cubicBezTo>
                    <a:pt x="104" y="155"/>
                    <a:pt x="105" y="156"/>
                    <a:pt x="105" y="158"/>
                  </a:cubicBezTo>
                  <a:cubicBezTo>
                    <a:pt x="105" y="160"/>
                    <a:pt x="104" y="162"/>
                    <a:pt x="103" y="164"/>
                  </a:cubicBezTo>
                  <a:close/>
                  <a:moveTo>
                    <a:pt x="126" y="142"/>
                  </a:moveTo>
                  <a:cubicBezTo>
                    <a:pt x="118" y="142"/>
                    <a:pt x="118" y="142"/>
                    <a:pt x="118" y="142"/>
                  </a:cubicBezTo>
                  <a:cubicBezTo>
                    <a:pt x="118" y="160"/>
                    <a:pt x="118" y="160"/>
                    <a:pt x="118" y="160"/>
                  </a:cubicBezTo>
                  <a:cubicBezTo>
                    <a:pt x="118" y="162"/>
                    <a:pt x="118" y="163"/>
                    <a:pt x="119" y="164"/>
                  </a:cubicBezTo>
                  <a:cubicBezTo>
                    <a:pt x="120" y="165"/>
                    <a:pt x="121" y="166"/>
                    <a:pt x="123" y="166"/>
                  </a:cubicBezTo>
                  <a:cubicBezTo>
                    <a:pt x="124" y="166"/>
                    <a:pt x="125" y="165"/>
                    <a:pt x="126" y="165"/>
                  </a:cubicBezTo>
                  <a:cubicBezTo>
                    <a:pt x="126" y="169"/>
                    <a:pt x="126" y="169"/>
                    <a:pt x="126" y="169"/>
                  </a:cubicBezTo>
                  <a:cubicBezTo>
                    <a:pt x="125" y="170"/>
                    <a:pt x="123" y="170"/>
                    <a:pt x="121" y="170"/>
                  </a:cubicBezTo>
                  <a:cubicBezTo>
                    <a:pt x="116" y="170"/>
                    <a:pt x="113" y="167"/>
                    <a:pt x="113" y="161"/>
                  </a:cubicBezTo>
                  <a:cubicBezTo>
                    <a:pt x="113" y="142"/>
                    <a:pt x="113" y="142"/>
                    <a:pt x="113" y="142"/>
                  </a:cubicBezTo>
                  <a:cubicBezTo>
                    <a:pt x="107" y="142"/>
                    <a:pt x="107" y="142"/>
                    <a:pt x="107" y="142"/>
                  </a:cubicBezTo>
                  <a:cubicBezTo>
                    <a:pt x="107" y="137"/>
                    <a:pt x="107" y="137"/>
                    <a:pt x="107" y="137"/>
                  </a:cubicBezTo>
                  <a:cubicBezTo>
                    <a:pt x="113" y="137"/>
                    <a:pt x="113" y="137"/>
                    <a:pt x="113" y="137"/>
                  </a:cubicBezTo>
                  <a:cubicBezTo>
                    <a:pt x="113" y="130"/>
                    <a:pt x="113" y="130"/>
                    <a:pt x="113" y="130"/>
                  </a:cubicBezTo>
                  <a:cubicBezTo>
                    <a:pt x="118" y="128"/>
                    <a:pt x="118" y="128"/>
                    <a:pt x="118" y="128"/>
                  </a:cubicBezTo>
                  <a:cubicBezTo>
                    <a:pt x="118" y="137"/>
                    <a:pt x="118" y="137"/>
                    <a:pt x="118" y="137"/>
                  </a:cubicBezTo>
                  <a:cubicBezTo>
                    <a:pt x="126" y="137"/>
                    <a:pt x="126" y="137"/>
                    <a:pt x="126" y="137"/>
                  </a:cubicBezTo>
                  <a:lnTo>
                    <a:pt x="126" y="142"/>
                  </a:lnTo>
                  <a:close/>
                  <a:moveTo>
                    <a:pt x="128" y="83"/>
                  </a:moveTo>
                  <a:cubicBezTo>
                    <a:pt x="109" y="109"/>
                    <a:pt x="109" y="109"/>
                    <a:pt x="109" y="109"/>
                  </a:cubicBezTo>
                  <a:cubicBezTo>
                    <a:pt x="128" y="109"/>
                    <a:pt x="128" y="109"/>
                    <a:pt x="128" y="109"/>
                  </a:cubicBezTo>
                  <a:cubicBezTo>
                    <a:pt x="128" y="113"/>
                    <a:pt x="128" y="113"/>
                    <a:pt x="128" y="113"/>
                  </a:cubicBezTo>
                  <a:cubicBezTo>
                    <a:pt x="102" y="113"/>
                    <a:pt x="102" y="113"/>
                    <a:pt x="102" y="113"/>
                  </a:cubicBezTo>
                  <a:cubicBezTo>
                    <a:pt x="102" y="112"/>
                    <a:pt x="102" y="112"/>
                    <a:pt x="102" y="112"/>
                  </a:cubicBezTo>
                  <a:cubicBezTo>
                    <a:pt x="121" y="86"/>
                    <a:pt x="121" y="86"/>
                    <a:pt x="121" y="86"/>
                  </a:cubicBezTo>
                  <a:cubicBezTo>
                    <a:pt x="104" y="86"/>
                    <a:pt x="104" y="86"/>
                    <a:pt x="104" y="86"/>
                  </a:cubicBezTo>
                  <a:cubicBezTo>
                    <a:pt x="104" y="81"/>
                    <a:pt x="104" y="81"/>
                    <a:pt x="104" y="81"/>
                  </a:cubicBezTo>
                  <a:cubicBezTo>
                    <a:pt x="128" y="81"/>
                    <a:pt x="128" y="81"/>
                    <a:pt x="128" y="81"/>
                  </a:cubicBezTo>
                  <a:lnTo>
                    <a:pt x="128" y="83"/>
                  </a:lnTo>
                  <a:close/>
                  <a:moveTo>
                    <a:pt x="156" y="169"/>
                  </a:moveTo>
                  <a:cubicBezTo>
                    <a:pt x="151" y="169"/>
                    <a:pt x="151" y="169"/>
                    <a:pt x="151" y="169"/>
                  </a:cubicBezTo>
                  <a:cubicBezTo>
                    <a:pt x="151" y="164"/>
                    <a:pt x="151" y="164"/>
                    <a:pt x="151" y="164"/>
                  </a:cubicBezTo>
                  <a:cubicBezTo>
                    <a:pt x="151" y="164"/>
                    <a:pt x="151" y="164"/>
                    <a:pt x="151" y="164"/>
                  </a:cubicBezTo>
                  <a:cubicBezTo>
                    <a:pt x="149" y="168"/>
                    <a:pt x="146" y="170"/>
                    <a:pt x="141" y="170"/>
                  </a:cubicBezTo>
                  <a:cubicBezTo>
                    <a:pt x="138" y="170"/>
                    <a:pt x="135" y="169"/>
                    <a:pt x="134" y="168"/>
                  </a:cubicBezTo>
                  <a:cubicBezTo>
                    <a:pt x="132" y="166"/>
                    <a:pt x="131" y="164"/>
                    <a:pt x="131" y="161"/>
                  </a:cubicBezTo>
                  <a:cubicBezTo>
                    <a:pt x="131" y="155"/>
                    <a:pt x="135" y="151"/>
                    <a:pt x="142" y="150"/>
                  </a:cubicBezTo>
                  <a:cubicBezTo>
                    <a:pt x="151" y="149"/>
                    <a:pt x="151" y="149"/>
                    <a:pt x="151" y="149"/>
                  </a:cubicBezTo>
                  <a:cubicBezTo>
                    <a:pt x="151" y="144"/>
                    <a:pt x="149" y="141"/>
                    <a:pt x="145" y="141"/>
                  </a:cubicBezTo>
                  <a:cubicBezTo>
                    <a:pt x="141" y="141"/>
                    <a:pt x="137" y="142"/>
                    <a:pt x="134" y="145"/>
                  </a:cubicBezTo>
                  <a:cubicBezTo>
                    <a:pt x="134" y="140"/>
                    <a:pt x="134" y="140"/>
                    <a:pt x="134" y="140"/>
                  </a:cubicBezTo>
                  <a:cubicBezTo>
                    <a:pt x="137" y="138"/>
                    <a:pt x="141" y="137"/>
                    <a:pt x="145" y="137"/>
                  </a:cubicBezTo>
                  <a:cubicBezTo>
                    <a:pt x="153" y="137"/>
                    <a:pt x="156" y="141"/>
                    <a:pt x="156" y="149"/>
                  </a:cubicBezTo>
                  <a:lnTo>
                    <a:pt x="156" y="169"/>
                  </a:lnTo>
                  <a:close/>
                  <a:moveTo>
                    <a:pt x="161" y="113"/>
                  </a:moveTo>
                  <a:cubicBezTo>
                    <a:pt x="156" y="113"/>
                    <a:pt x="156" y="113"/>
                    <a:pt x="156" y="113"/>
                  </a:cubicBezTo>
                  <a:cubicBezTo>
                    <a:pt x="156" y="108"/>
                    <a:pt x="156" y="108"/>
                    <a:pt x="156" y="108"/>
                  </a:cubicBezTo>
                  <a:cubicBezTo>
                    <a:pt x="156" y="108"/>
                    <a:pt x="156" y="108"/>
                    <a:pt x="156" y="108"/>
                  </a:cubicBezTo>
                  <a:cubicBezTo>
                    <a:pt x="153" y="112"/>
                    <a:pt x="150" y="114"/>
                    <a:pt x="146" y="114"/>
                  </a:cubicBezTo>
                  <a:cubicBezTo>
                    <a:pt x="138" y="114"/>
                    <a:pt x="134" y="110"/>
                    <a:pt x="134" y="101"/>
                  </a:cubicBezTo>
                  <a:cubicBezTo>
                    <a:pt x="134" y="81"/>
                    <a:pt x="134" y="81"/>
                    <a:pt x="134" y="81"/>
                  </a:cubicBezTo>
                  <a:cubicBezTo>
                    <a:pt x="139" y="81"/>
                    <a:pt x="139" y="81"/>
                    <a:pt x="139" y="81"/>
                  </a:cubicBezTo>
                  <a:cubicBezTo>
                    <a:pt x="139" y="100"/>
                    <a:pt x="139" y="100"/>
                    <a:pt x="139" y="100"/>
                  </a:cubicBezTo>
                  <a:cubicBezTo>
                    <a:pt x="139" y="106"/>
                    <a:pt x="142" y="110"/>
                    <a:pt x="147" y="110"/>
                  </a:cubicBezTo>
                  <a:cubicBezTo>
                    <a:pt x="150" y="110"/>
                    <a:pt x="152" y="109"/>
                    <a:pt x="153" y="107"/>
                  </a:cubicBezTo>
                  <a:cubicBezTo>
                    <a:pt x="155" y="105"/>
                    <a:pt x="156" y="103"/>
                    <a:pt x="156" y="100"/>
                  </a:cubicBezTo>
                  <a:cubicBezTo>
                    <a:pt x="156" y="81"/>
                    <a:pt x="156" y="81"/>
                    <a:pt x="156" y="81"/>
                  </a:cubicBezTo>
                  <a:cubicBezTo>
                    <a:pt x="161" y="81"/>
                    <a:pt x="161" y="81"/>
                    <a:pt x="161" y="81"/>
                  </a:cubicBezTo>
                  <a:lnTo>
                    <a:pt x="161" y="113"/>
                  </a:lnTo>
                  <a:close/>
                  <a:moveTo>
                    <a:pt x="188" y="143"/>
                  </a:moveTo>
                  <a:cubicBezTo>
                    <a:pt x="185" y="142"/>
                    <a:pt x="183" y="141"/>
                    <a:pt x="180" y="141"/>
                  </a:cubicBezTo>
                  <a:cubicBezTo>
                    <a:pt x="177" y="141"/>
                    <a:pt x="174" y="142"/>
                    <a:pt x="172" y="144"/>
                  </a:cubicBezTo>
                  <a:cubicBezTo>
                    <a:pt x="170" y="147"/>
                    <a:pt x="169" y="150"/>
                    <a:pt x="169" y="154"/>
                  </a:cubicBezTo>
                  <a:cubicBezTo>
                    <a:pt x="169" y="157"/>
                    <a:pt x="170" y="160"/>
                    <a:pt x="172" y="163"/>
                  </a:cubicBezTo>
                  <a:cubicBezTo>
                    <a:pt x="174" y="165"/>
                    <a:pt x="176" y="166"/>
                    <a:pt x="180" y="166"/>
                  </a:cubicBezTo>
                  <a:cubicBezTo>
                    <a:pt x="182" y="166"/>
                    <a:pt x="185" y="165"/>
                    <a:pt x="188" y="163"/>
                  </a:cubicBezTo>
                  <a:cubicBezTo>
                    <a:pt x="188" y="168"/>
                    <a:pt x="188" y="168"/>
                    <a:pt x="188" y="168"/>
                  </a:cubicBezTo>
                  <a:cubicBezTo>
                    <a:pt x="185" y="169"/>
                    <a:pt x="182" y="170"/>
                    <a:pt x="179" y="170"/>
                  </a:cubicBezTo>
                  <a:cubicBezTo>
                    <a:pt x="174" y="170"/>
                    <a:pt x="171" y="169"/>
                    <a:pt x="168" y="166"/>
                  </a:cubicBezTo>
                  <a:cubicBezTo>
                    <a:pt x="165" y="163"/>
                    <a:pt x="164" y="159"/>
                    <a:pt x="164" y="154"/>
                  </a:cubicBezTo>
                  <a:cubicBezTo>
                    <a:pt x="164" y="149"/>
                    <a:pt x="165" y="145"/>
                    <a:pt x="168" y="141"/>
                  </a:cubicBezTo>
                  <a:cubicBezTo>
                    <a:pt x="171" y="138"/>
                    <a:pt x="175" y="137"/>
                    <a:pt x="180" y="137"/>
                  </a:cubicBezTo>
                  <a:cubicBezTo>
                    <a:pt x="183" y="137"/>
                    <a:pt x="185" y="137"/>
                    <a:pt x="188" y="138"/>
                  </a:cubicBezTo>
                  <a:lnTo>
                    <a:pt x="188" y="143"/>
                  </a:lnTo>
                  <a:close/>
                  <a:moveTo>
                    <a:pt x="195" y="85"/>
                  </a:moveTo>
                  <a:cubicBezTo>
                    <a:pt x="197" y="82"/>
                    <a:pt x="201" y="81"/>
                    <a:pt x="205" y="81"/>
                  </a:cubicBezTo>
                  <a:cubicBezTo>
                    <a:pt x="209" y="81"/>
                    <a:pt x="213" y="82"/>
                    <a:pt x="215" y="85"/>
                  </a:cubicBezTo>
                  <a:cubicBezTo>
                    <a:pt x="217" y="87"/>
                    <a:pt x="218" y="91"/>
                    <a:pt x="218" y="96"/>
                  </a:cubicBezTo>
                  <a:cubicBezTo>
                    <a:pt x="218" y="99"/>
                    <a:pt x="218" y="99"/>
                    <a:pt x="218" y="99"/>
                  </a:cubicBezTo>
                  <a:cubicBezTo>
                    <a:pt x="196" y="99"/>
                    <a:pt x="196" y="99"/>
                    <a:pt x="196" y="99"/>
                  </a:cubicBezTo>
                  <a:cubicBezTo>
                    <a:pt x="196" y="102"/>
                    <a:pt x="197" y="105"/>
                    <a:pt x="199" y="107"/>
                  </a:cubicBezTo>
                  <a:cubicBezTo>
                    <a:pt x="200" y="109"/>
                    <a:pt x="203" y="110"/>
                    <a:pt x="206" y="110"/>
                  </a:cubicBezTo>
                  <a:cubicBezTo>
                    <a:pt x="210" y="110"/>
                    <a:pt x="213" y="109"/>
                    <a:pt x="216" y="106"/>
                  </a:cubicBezTo>
                  <a:cubicBezTo>
                    <a:pt x="216" y="111"/>
                    <a:pt x="216" y="111"/>
                    <a:pt x="216" y="111"/>
                  </a:cubicBezTo>
                  <a:cubicBezTo>
                    <a:pt x="213" y="113"/>
                    <a:pt x="210" y="114"/>
                    <a:pt x="205" y="114"/>
                  </a:cubicBezTo>
                  <a:cubicBezTo>
                    <a:pt x="200" y="114"/>
                    <a:pt x="197" y="113"/>
                    <a:pt x="194" y="110"/>
                  </a:cubicBezTo>
                  <a:cubicBezTo>
                    <a:pt x="192" y="107"/>
                    <a:pt x="190" y="103"/>
                    <a:pt x="190" y="98"/>
                  </a:cubicBezTo>
                  <a:cubicBezTo>
                    <a:pt x="190" y="93"/>
                    <a:pt x="192" y="88"/>
                    <a:pt x="195" y="85"/>
                  </a:cubicBezTo>
                  <a:close/>
                  <a:moveTo>
                    <a:pt x="214" y="169"/>
                  </a:moveTo>
                  <a:cubicBezTo>
                    <a:pt x="200" y="154"/>
                    <a:pt x="200" y="154"/>
                    <a:pt x="200" y="154"/>
                  </a:cubicBezTo>
                  <a:cubicBezTo>
                    <a:pt x="199" y="154"/>
                    <a:pt x="199" y="154"/>
                    <a:pt x="199" y="154"/>
                  </a:cubicBezTo>
                  <a:cubicBezTo>
                    <a:pt x="199" y="169"/>
                    <a:pt x="199" y="169"/>
                    <a:pt x="199" y="169"/>
                  </a:cubicBezTo>
                  <a:cubicBezTo>
                    <a:pt x="194" y="169"/>
                    <a:pt x="194" y="169"/>
                    <a:pt x="194" y="169"/>
                  </a:cubicBezTo>
                  <a:cubicBezTo>
                    <a:pt x="194" y="122"/>
                    <a:pt x="194" y="122"/>
                    <a:pt x="194" y="122"/>
                  </a:cubicBezTo>
                  <a:cubicBezTo>
                    <a:pt x="199" y="122"/>
                    <a:pt x="199" y="122"/>
                    <a:pt x="199" y="122"/>
                  </a:cubicBezTo>
                  <a:cubicBezTo>
                    <a:pt x="199" y="152"/>
                    <a:pt x="199" y="152"/>
                    <a:pt x="199" y="152"/>
                  </a:cubicBezTo>
                  <a:cubicBezTo>
                    <a:pt x="200" y="152"/>
                    <a:pt x="200" y="152"/>
                    <a:pt x="200" y="152"/>
                  </a:cubicBezTo>
                  <a:cubicBezTo>
                    <a:pt x="213" y="137"/>
                    <a:pt x="213" y="137"/>
                    <a:pt x="213" y="137"/>
                  </a:cubicBezTo>
                  <a:cubicBezTo>
                    <a:pt x="220" y="137"/>
                    <a:pt x="220" y="137"/>
                    <a:pt x="220" y="137"/>
                  </a:cubicBezTo>
                  <a:cubicBezTo>
                    <a:pt x="205" y="153"/>
                    <a:pt x="205" y="153"/>
                    <a:pt x="205" y="153"/>
                  </a:cubicBezTo>
                  <a:cubicBezTo>
                    <a:pt x="221" y="169"/>
                    <a:pt x="221" y="169"/>
                    <a:pt x="221" y="169"/>
                  </a:cubicBezTo>
                  <a:lnTo>
                    <a:pt x="214"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45" name="Freeform 15"/>
            <p:cNvSpPr>
              <a:spLocks noEditPoints="1"/>
            </p:cNvSpPr>
            <p:nvPr/>
          </p:nvSpPr>
          <p:spPr bwMode="auto">
            <a:xfrm>
              <a:off x="5076826" y="3752850"/>
              <a:ext cx="354013" cy="1117600"/>
            </a:xfrm>
            <a:custGeom>
              <a:avLst/>
              <a:gdLst>
                <a:gd name="T0" fmla="*/ 223 w 223"/>
                <a:gd name="T1" fmla="*/ 704 h 704"/>
                <a:gd name="T2" fmla="*/ 0 w 223"/>
                <a:gd name="T3" fmla="*/ 0 h 704"/>
                <a:gd name="T4" fmla="*/ 185 w 223"/>
                <a:gd name="T5" fmla="*/ 482 h 704"/>
                <a:gd name="T6" fmla="*/ 126 w 223"/>
                <a:gd name="T7" fmla="*/ 419 h 704"/>
                <a:gd name="T8" fmla="*/ 185 w 223"/>
                <a:gd name="T9" fmla="*/ 482 h 704"/>
                <a:gd name="T10" fmla="*/ 126 w 223"/>
                <a:gd name="T11" fmla="*/ 207 h 704"/>
                <a:gd name="T12" fmla="*/ 185 w 223"/>
                <a:gd name="T13" fmla="*/ 148 h 704"/>
                <a:gd name="T14" fmla="*/ 123 w 223"/>
                <a:gd name="T15" fmla="*/ 57 h 704"/>
                <a:gd name="T16" fmla="*/ 185 w 223"/>
                <a:gd name="T17" fmla="*/ 117 h 704"/>
                <a:gd name="T18" fmla="*/ 123 w 223"/>
                <a:gd name="T19" fmla="*/ 57 h 704"/>
                <a:gd name="T20" fmla="*/ 185 w 223"/>
                <a:gd name="T21" fmla="*/ 238 h 704"/>
                <a:gd name="T22" fmla="*/ 123 w 223"/>
                <a:gd name="T23" fmla="*/ 298 h 704"/>
                <a:gd name="T24" fmla="*/ 123 w 223"/>
                <a:gd name="T25" fmla="*/ 329 h 704"/>
                <a:gd name="T26" fmla="*/ 185 w 223"/>
                <a:gd name="T27" fmla="*/ 391 h 704"/>
                <a:gd name="T28" fmla="*/ 123 w 223"/>
                <a:gd name="T29" fmla="*/ 329 h 704"/>
                <a:gd name="T30" fmla="*/ 185 w 223"/>
                <a:gd name="T31" fmla="*/ 510 h 704"/>
                <a:gd name="T32" fmla="*/ 123 w 223"/>
                <a:gd name="T33" fmla="*/ 570 h 704"/>
                <a:gd name="T34" fmla="*/ 34 w 223"/>
                <a:gd name="T35" fmla="*/ 57 h 704"/>
                <a:gd name="T36" fmla="*/ 95 w 223"/>
                <a:gd name="T37" fmla="*/ 117 h 704"/>
                <a:gd name="T38" fmla="*/ 34 w 223"/>
                <a:gd name="T39" fmla="*/ 57 h 704"/>
                <a:gd name="T40" fmla="*/ 95 w 223"/>
                <a:gd name="T41" fmla="*/ 148 h 704"/>
                <a:gd name="T42" fmla="*/ 34 w 223"/>
                <a:gd name="T43" fmla="*/ 207 h 704"/>
                <a:gd name="T44" fmla="*/ 34 w 223"/>
                <a:gd name="T45" fmla="*/ 238 h 704"/>
                <a:gd name="T46" fmla="*/ 95 w 223"/>
                <a:gd name="T47" fmla="*/ 298 h 704"/>
                <a:gd name="T48" fmla="*/ 34 w 223"/>
                <a:gd name="T49" fmla="*/ 238 h 704"/>
                <a:gd name="T50" fmla="*/ 95 w 223"/>
                <a:gd name="T51" fmla="*/ 329 h 704"/>
                <a:gd name="T52" fmla="*/ 34 w 223"/>
                <a:gd name="T53" fmla="*/ 391 h 704"/>
                <a:gd name="T54" fmla="*/ 34 w 223"/>
                <a:gd name="T55" fmla="*/ 419 h 704"/>
                <a:gd name="T56" fmla="*/ 95 w 223"/>
                <a:gd name="T57" fmla="*/ 482 h 704"/>
                <a:gd name="T58" fmla="*/ 34 w 223"/>
                <a:gd name="T59" fmla="*/ 419 h 704"/>
                <a:gd name="T60" fmla="*/ 95 w 223"/>
                <a:gd name="T61" fmla="*/ 510 h 704"/>
                <a:gd name="T62" fmla="*/ 34 w 223"/>
                <a:gd name="T63" fmla="*/ 572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704">
                  <a:moveTo>
                    <a:pt x="0" y="704"/>
                  </a:moveTo>
                  <a:lnTo>
                    <a:pt x="223" y="704"/>
                  </a:lnTo>
                  <a:lnTo>
                    <a:pt x="223" y="0"/>
                  </a:lnTo>
                  <a:lnTo>
                    <a:pt x="0" y="0"/>
                  </a:lnTo>
                  <a:lnTo>
                    <a:pt x="0" y="704"/>
                  </a:lnTo>
                  <a:close/>
                  <a:moveTo>
                    <a:pt x="185" y="482"/>
                  </a:moveTo>
                  <a:lnTo>
                    <a:pt x="126" y="482"/>
                  </a:lnTo>
                  <a:lnTo>
                    <a:pt x="126" y="419"/>
                  </a:lnTo>
                  <a:lnTo>
                    <a:pt x="185" y="419"/>
                  </a:lnTo>
                  <a:lnTo>
                    <a:pt x="185" y="482"/>
                  </a:lnTo>
                  <a:close/>
                  <a:moveTo>
                    <a:pt x="185" y="207"/>
                  </a:moveTo>
                  <a:lnTo>
                    <a:pt x="126" y="207"/>
                  </a:lnTo>
                  <a:lnTo>
                    <a:pt x="126" y="148"/>
                  </a:lnTo>
                  <a:lnTo>
                    <a:pt x="185" y="148"/>
                  </a:lnTo>
                  <a:lnTo>
                    <a:pt x="185" y="207"/>
                  </a:lnTo>
                  <a:close/>
                  <a:moveTo>
                    <a:pt x="123" y="57"/>
                  </a:moveTo>
                  <a:lnTo>
                    <a:pt x="185" y="57"/>
                  </a:lnTo>
                  <a:lnTo>
                    <a:pt x="185" y="117"/>
                  </a:lnTo>
                  <a:lnTo>
                    <a:pt x="123" y="117"/>
                  </a:lnTo>
                  <a:lnTo>
                    <a:pt x="123" y="57"/>
                  </a:lnTo>
                  <a:close/>
                  <a:moveTo>
                    <a:pt x="123" y="238"/>
                  </a:moveTo>
                  <a:lnTo>
                    <a:pt x="185" y="238"/>
                  </a:lnTo>
                  <a:lnTo>
                    <a:pt x="185" y="298"/>
                  </a:lnTo>
                  <a:lnTo>
                    <a:pt x="123" y="298"/>
                  </a:lnTo>
                  <a:lnTo>
                    <a:pt x="123" y="238"/>
                  </a:lnTo>
                  <a:close/>
                  <a:moveTo>
                    <a:pt x="123" y="329"/>
                  </a:moveTo>
                  <a:lnTo>
                    <a:pt x="185" y="329"/>
                  </a:lnTo>
                  <a:lnTo>
                    <a:pt x="185" y="391"/>
                  </a:lnTo>
                  <a:lnTo>
                    <a:pt x="123" y="391"/>
                  </a:lnTo>
                  <a:lnTo>
                    <a:pt x="123" y="329"/>
                  </a:lnTo>
                  <a:close/>
                  <a:moveTo>
                    <a:pt x="123" y="510"/>
                  </a:moveTo>
                  <a:lnTo>
                    <a:pt x="185" y="510"/>
                  </a:lnTo>
                  <a:lnTo>
                    <a:pt x="185" y="570"/>
                  </a:lnTo>
                  <a:lnTo>
                    <a:pt x="123" y="570"/>
                  </a:lnTo>
                  <a:lnTo>
                    <a:pt x="123" y="510"/>
                  </a:lnTo>
                  <a:close/>
                  <a:moveTo>
                    <a:pt x="34" y="57"/>
                  </a:moveTo>
                  <a:lnTo>
                    <a:pt x="95" y="57"/>
                  </a:lnTo>
                  <a:lnTo>
                    <a:pt x="95" y="117"/>
                  </a:lnTo>
                  <a:lnTo>
                    <a:pt x="34" y="117"/>
                  </a:lnTo>
                  <a:lnTo>
                    <a:pt x="34" y="57"/>
                  </a:lnTo>
                  <a:close/>
                  <a:moveTo>
                    <a:pt x="34" y="148"/>
                  </a:moveTo>
                  <a:lnTo>
                    <a:pt x="95" y="148"/>
                  </a:lnTo>
                  <a:lnTo>
                    <a:pt x="95" y="207"/>
                  </a:lnTo>
                  <a:lnTo>
                    <a:pt x="34" y="207"/>
                  </a:lnTo>
                  <a:lnTo>
                    <a:pt x="34" y="148"/>
                  </a:lnTo>
                  <a:close/>
                  <a:moveTo>
                    <a:pt x="34" y="238"/>
                  </a:moveTo>
                  <a:lnTo>
                    <a:pt x="95" y="238"/>
                  </a:lnTo>
                  <a:lnTo>
                    <a:pt x="95" y="298"/>
                  </a:lnTo>
                  <a:lnTo>
                    <a:pt x="34" y="298"/>
                  </a:lnTo>
                  <a:lnTo>
                    <a:pt x="34" y="238"/>
                  </a:lnTo>
                  <a:close/>
                  <a:moveTo>
                    <a:pt x="34" y="329"/>
                  </a:moveTo>
                  <a:lnTo>
                    <a:pt x="95" y="329"/>
                  </a:lnTo>
                  <a:lnTo>
                    <a:pt x="95" y="391"/>
                  </a:lnTo>
                  <a:lnTo>
                    <a:pt x="34" y="391"/>
                  </a:lnTo>
                  <a:lnTo>
                    <a:pt x="34" y="329"/>
                  </a:lnTo>
                  <a:close/>
                  <a:moveTo>
                    <a:pt x="34" y="419"/>
                  </a:moveTo>
                  <a:lnTo>
                    <a:pt x="95" y="419"/>
                  </a:lnTo>
                  <a:lnTo>
                    <a:pt x="95" y="482"/>
                  </a:lnTo>
                  <a:lnTo>
                    <a:pt x="34" y="482"/>
                  </a:lnTo>
                  <a:lnTo>
                    <a:pt x="34" y="419"/>
                  </a:lnTo>
                  <a:close/>
                  <a:moveTo>
                    <a:pt x="34" y="510"/>
                  </a:moveTo>
                  <a:lnTo>
                    <a:pt x="95" y="510"/>
                  </a:lnTo>
                  <a:lnTo>
                    <a:pt x="95" y="572"/>
                  </a:lnTo>
                  <a:lnTo>
                    <a:pt x="34" y="572"/>
                  </a:lnTo>
                  <a:lnTo>
                    <a:pt x="34"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46" name="Freeform 16"/>
            <p:cNvSpPr>
              <a:spLocks noEditPoints="1"/>
            </p:cNvSpPr>
            <p:nvPr/>
          </p:nvSpPr>
          <p:spPr bwMode="auto">
            <a:xfrm>
              <a:off x="5476876" y="3786188"/>
              <a:ext cx="292100" cy="1084263"/>
            </a:xfrm>
            <a:custGeom>
              <a:avLst/>
              <a:gdLst>
                <a:gd name="T0" fmla="*/ 159 w 184"/>
                <a:gd name="T1" fmla="*/ 209 h 683"/>
                <a:gd name="T2" fmla="*/ 159 w 184"/>
                <a:gd name="T3" fmla="*/ 137 h 683"/>
                <a:gd name="T4" fmla="*/ 125 w 184"/>
                <a:gd name="T5" fmla="*/ 137 h 683"/>
                <a:gd name="T6" fmla="*/ 125 w 184"/>
                <a:gd name="T7" fmla="*/ 67 h 683"/>
                <a:gd name="T8" fmla="*/ 102 w 184"/>
                <a:gd name="T9" fmla="*/ 67 h 683"/>
                <a:gd name="T10" fmla="*/ 102 w 184"/>
                <a:gd name="T11" fmla="*/ 0 h 683"/>
                <a:gd name="T12" fmla="*/ 82 w 184"/>
                <a:gd name="T13" fmla="*/ 0 h 683"/>
                <a:gd name="T14" fmla="*/ 82 w 184"/>
                <a:gd name="T15" fmla="*/ 67 h 683"/>
                <a:gd name="T16" fmla="*/ 59 w 184"/>
                <a:gd name="T17" fmla="*/ 67 h 683"/>
                <a:gd name="T18" fmla="*/ 59 w 184"/>
                <a:gd name="T19" fmla="*/ 137 h 683"/>
                <a:gd name="T20" fmla="*/ 28 w 184"/>
                <a:gd name="T21" fmla="*/ 137 h 683"/>
                <a:gd name="T22" fmla="*/ 28 w 184"/>
                <a:gd name="T23" fmla="*/ 209 h 683"/>
                <a:gd name="T24" fmla="*/ 0 w 184"/>
                <a:gd name="T25" fmla="*/ 209 h 683"/>
                <a:gd name="T26" fmla="*/ 0 w 184"/>
                <a:gd name="T27" fmla="*/ 683 h 683"/>
                <a:gd name="T28" fmla="*/ 184 w 184"/>
                <a:gd name="T29" fmla="*/ 683 h 683"/>
                <a:gd name="T30" fmla="*/ 184 w 184"/>
                <a:gd name="T31" fmla="*/ 209 h 683"/>
                <a:gd name="T32" fmla="*/ 159 w 184"/>
                <a:gd name="T33" fmla="*/ 209 h 683"/>
                <a:gd name="T34" fmla="*/ 89 w 184"/>
                <a:gd name="T35" fmla="*/ 494 h 683"/>
                <a:gd name="T36" fmla="*/ 30 w 184"/>
                <a:gd name="T37" fmla="*/ 494 h 683"/>
                <a:gd name="T38" fmla="*/ 30 w 184"/>
                <a:gd name="T39" fmla="*/ 432 h 683"/>
                <a:gd name="T40" fmla="*/ 89 w 184"/>
                <a:gd name="T41" fmla="*/ 432 h 683"/>
                <a:gd name="T42" fmla="*/ 89 w 184"/>
                <a:gd name="T43" fmla="*/ 494 h 683"/>
                <a:gd name="T44" fmla="*/ 89 w 184"/>
                <a:gd name="T45" fmla="*/ 308 h 683"/>
                <a:gd name="T46" fmla="*/ 30 w 184"/>
                <a:gd name="T47" fmla="*/ 308 h 683"/>
                <a:gd name="T48" fmla="*/ 30 w 184"/>
                <a:gd name="T49" fmla="*/ 248 h 683"/>
                <a:gd name="T50" fmla="*/ 89 w 184"/>
                <a:gd name="T51" fmla="*/ 248 h 683"/>
                <a:gd name="T52" fmla="*/ 89 w 184"/>
                <a:gd name="T53" fmla="*/ 308 h 683"/>
                <a:gd name="T54" fmla="*/ 161 w 184"/>
                <a:gd name="T55" fmla="*/ 401 h 683"/>
                <a:gd name="T56" fmla="*/ 100 w 184"/>
                <a:gd name="T57" fmla="*/ 401 h 683"/>
                <a:gd name="T58" fmla="*/ 100 w 184"/>
                <a:gd name="T59" fmla="*/ 339 h 683"/>
                <a:gd name="T60" fmla="*/ 161 w 184"/>
                <a:gd name="T61" fmla="*/ 339 h 683"/>
                <a:gd name="T62" fmla="*/ 161 w 184"/>
                <a:gd name="T63" fmla="*/ 401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683">
                  <a:moveTo>
                    <a:pt x="159" y="209"/>
                  </a:moveTo>
                  <a:lnTo>
                    <a:pt x="159" y="137"/>
                  </a:lnTo>
                  <a:lnTo>
                    <a:pt x="125" y="137"/>
                  </a:lnTo>
                  <a:lnTo>
                    <a:pt x="125" y="67"/>
                  </a:lnTo>
                  <a:lnTo>
                    <a:pt x="102" y="67"/>
                  </a:lnTo>
                  <a:lnTo>
                    <a:pt x="102" y="0"/>
                  </a:lnTo>
                  <a:lnTo>
                    <a:pt x="82" y="0"/>
                  </a:lnTo>
                  <a:lnTo>
                    <a:pt x="82" y="67"/>
                  </a:lnTo>
                  <a:lnTo>
                    <a:pt x="59" y="67"/>
                  </a:lnTo>
                  <a:lnTo>
                    <a:pt x="59" y="137"/>
                  </a:lnTo>
                  <a:lnTo>
                    <a:pt x="28" y="137"/>
                  </a:lnTo>
                  <a:lnTo>
                    <a:pt x="28" y="209"/>
                  </a:lnTo>
                  <a:lnTo>
                    <a:pt x="0" y="209"/>
                  </a:lnTo>
                  <a:lnTo>
                    <a:pt x="0" y="683"/>
                  </a:lnTo>
                  <a:lnTo>
                    <a:pt x="184" y="683"/>
                  </a:lnTo>
                  <a:lnTo>
                    <a:pt x="184" y="209"/>
                  </a:lnTo>
                  <a:lnTo>
                    <a:pt x="159" y="209"/>
                  </a:lnTo>
                  <a:close/>
                  <a:moveTo>
                    <a:pt x="89" y="494"/>
                  </a:moveTo>
                  <a:lnTo>
                    <a:pt x="30" y="494"/>
                  </a:lnTo>
                  <a:lnTo>
                    <a:pt x="30" y="432"/>
                  </a:lnTo>
                  <a:lnTo>
                    <a:pt x="89" y="432"/>
                  </a:lnTo>
                  <a:lnTo>
                    <a:pt x="89" y="494"/>
                  </a:lnTo>
                  <a:close/>
                  <a:moveTo>
                    <a:pt x="89" y="308"/>
                  </a:moveTo>
                  <a:lnTo>
                    <a:pt x="30" y="308"/>
                  </a:lnTo>
                  <a:lnTo>
                    <a:pt x="30" y="248"/>
                  </a:lnTo>
                  <a:lnTo>
                    <a:pt x="89" y="248"/>
                  </a:lnTo>
                  <a:lnTo>
                    <a:pt x="89" y="308"/>
                  </a:lnTo>
                  <a:close/>
                  <a:moveTo>
                    <a:pt x="161" y="401"/>
                  </a:moveTo>
                  <a:lnTo>
                    <a:pt x="100" y="401"/>
                  </a:lnTo>
                  <a:lnTo>
                    <a:pt x="100" y="339"/>
                  </a:lnTo>
                  <a:lnTo>
                    <a:pt x="161" y="339"/>
                  </a:lnTo>
                  <a:lnTo>
                    <a:pt x="161" y="4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sp>
        <p:nvSpPr>
          <p:cNvPr id="147" name="Oval 146"/>
          <p:cNvSpPr/>
          <p:nvPr/>
        </p:nvSpPr>
        <p:spPr bwMode="auto">
          <a:xfrm>
            <a:off x="5459705" y="3061480"/>
            <a:ext cx="127206" cy="127206"/>
          </a:xfrm>
          <a:prstGeom prst="ellips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48" name="Line 63"/>
          <p:cNvSpPr>
            <a:spLocks noChangeShapeType="1"/>
          </p:cNvSpPr>
          <p:nvPr/>
        </p:nvSpPr>
        <p:spPr bwMode="auto">
          <a:xfrm>
            <a:off x="3009548" y="969459"/>
            <a:ext cx="1270281" cy="0"/>
          </a:xfrm>
          <a:prstGeom prst="line">
            <a:avLst/>
          </a:prstGeom>
          <a:noFill/>
          <a:ln w="25400" cap="flat">
            <a:solidFill>
              <a:schemeClr val="bg2"/>
            </a:solidFill>
            <a:prstDash val="solid"/>
            <a:miter lim="800000"/>
            <a:headEnd type="none"/>
            <a:tailEnd type="triangle" w="lg" len="lg"/>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cxnSp>
        <p:nvCxnSpPr>
          <p:cNvPr id="149" name="Straight Arrow Connector 148"/>
          <p:cNvCxnSpPr/>
          <p:nvPr/>
        </p:nvCxnSpPr>
        <p:spPr>
          <a:xfrm>
            <a:off x="2990311" y="2220309"/>
            <a:ext cx="1238933" cy="19846"/>
          </a:xfrm>
          <a:prstGeom prst="straightConnector1">
            <a:avLst/>
          </a:prstGeom>
          <a:ln w="25400">
            <a:solidFill>
              <a:schemeClr val="bg2"/>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flipV="1">
            <a:off x="1265092" y="2762151"/>
            <a:ext cx="947081" cy="1981816"/>
          </a:xfrm>
          <a:prstGeom prst="line">
            <a:avLst/>
          </a:prstGeom>
          <a:ln w="254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flipV="1">
            <a:off x="1270448" y="2750107"/>
            <a:ext cx="897769" cy="636988"/>
          </a:xfrm>
          <a:prstGeom prst="line">
            <a:avLst/>
          </a:prstGeom>
          <a:ln w="254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1282929" y="2198192"/>
            <a:ext cx="909282" cy="552537"/>
          </a:xfrm>
          <a:prstGeom prst="line">
            <a:avLst/>
          </a:prstGeom>
          <a:ln w="254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50" name="Rectangle 449"/>
          <p:cNvSpPr/>
          <p:nvPr/>
        </p:nvSpPr>
        <p:spPr bwMode="auto">
          <a:xfrm>
            <a:off x="6671569" y="466194"/>
            <a:ext cx="4354162" cy="570475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sz="quarter" idx="10"/>
          </p:nvPr>
        </p:nvSpPr>
        <p:spPr>
          <a:xfrm>
            <a:off x="6806707" y="758952"/>
            <a:ext cx="5290268" cy="4052391"/>
          </a:xfrm>
        </p:spPr>
        <p:txBody>
          <a:bodyPr/>
          <a:lstStyle/>
          <a:p>
            <a:r>
              <a:rPr lang="en-US" dirty="0"/>
              <a:t>Develop and deploy global application     in Azure</a:t>
            </a:r>
          </a:p>
          <a:p>
            <a:r>
              <a:rPr lang="en-US" dirty="0"/>
              <a:t>Optionally deploy to Azure Stack </a:t>
            </a:r>
            <a:br>
              <a:rPr lang="en-US" dirty="0"/>
            </a:br>
            <a:r>
              <a:rPr lang="en-US" dirty="0"/>
              <a:t>to handle customer preferences </a:t>
            </a:r>
            <a:br>
              <a:rPr lang="en-US" dirty="0"/>
            </a:br>
            <a:r>
              <a:rPr lang="en-US" dirty="0"/>
              <a:t>for regulations:</a:t>
            </a:r>
          </a:p>
          <a:p>
            <a:pPr lvl="2"/>
            <a:r>
              <a:rPr lang="en-US" dirty="0"/>
              <a:t>Government </a:t>
            </a:r>
          </a:p>
          <a:p>
            <a:pPr lvl="2"/>
            <a:r>
              <a:rPr lang="en-US" dirty="0"/>
              <a:t>Industry</a:t>
            </a:r>
          </a:p>
          <a:p>
            <a:pPr lvl="2"/>
            <a:r>
              <a:rPr lang="en-US" dirty="0"/>
              <a:t>Region </a:t>
            </a:r>
          </a:p>
          <a:p>
            <a:r>
              <a:rPr lang="en-US" dirty="0"/>
              <a:t>No changes to application</a:t>
            </a:r>
          </a:p>
        </p:txBody>
      </p:sp>
      <p:sp>
        <p:nvSpPr>
          <p:cNvPr id="114" name="Rectangle 113"/>
          <p:cNvSpPr/>
          <p:nvPr/>
        </p:nvSpPr>
        <p:spPr bwMode="auto">
          <a:xfrm>
            <a:off x="3823" y="5799019"/>
            <a:ext cx="12434711" cy="1191137"/>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2240427" tIns="143387" rIns="179233" bIns="143387" numCol="1" spcCol="0" rtlCol="0" fromWordArt="0" anchor="t" anchorCtr="0" forceAA="0" compatLnSpc="1">
            <a:prstTxWarp prst="textNoShape">
              <a:avLst/>
            </a:prstTxWarp>
            <a:noAutofit/>
          </a:bodyPr>
          <a:lstStyle/>
          <a:p>
            <a:pPr defTabSz="914053">
              <a:defRPr/>
            </a:pPr>
            <a:endParaRPr lang="en-US" sz="3527">
              <a:gradFill>
                <a:gsLst>
                  <a:gs pos="0">
                    <a:srgbClr val="FFFFFF"/>
                  </a:gs>
                  <a:gs pos="100000">
                    <a:srgbClr val="FFFFFF"/>
                  </a:gs>
                </a:gsLst>
                <a:lin ang="5400000" scaled="0"/>
              </a:gradFill>
              <a:latin typeface="Segoe UI Light"/>
              <a:cs typeface="Segoe UI Semilight" panose="020B0402040204020203" pitchFamily="34" charset="0"/>
            </a:endParaRPr>
          </a:p>
        </p:txBody>
      </p:sp>
      <p:sp>
        <p:nvSpPr>
          <p:cNvPr id="118" name="Oval 117"/>
          <p:cNvSpPr/>
          <p:nvPr/>
        </p:nvSpPr>
        <p:spPr bwMode="auto">
          <a:xfrm>
            <a:off x="617128" y="5111765"/>
            <a:ext cx="1374138" cy="1371600"/>
          </a:xfrm>
          <a:prstGeom prst="ellipse">
            <a:avLst/>
          </a:prstGeom>
          <a:solidFill>
            <a:srgbClr val="002050"/>
          </a:solidFill>
          <a:ln w="38100" cap="flat" cmpd="sng" algn="ctr">
            <a:solidFill>
              <a:srgbClr val="FFFFFF"/>
            </a:solidFill>
            <a:prstDash val="soli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3699" fontAlgn="base">
              <a:lnSpc>
                <a:spcPct val="90000"/>
              </a:lnSpc>
              <a:spcBef>
                <a:spcPct val="0"/>
              </a:spcBef>
              <a:spcAft>
                <a:spcPct val="0"/>
              </a:spcAft>
              <a:defRPr/>
            </a:pPr>
            <a:endParaRPr lang="en-US" sz="1764" kern="0">
              <a:gradFill>
                <a:gsLst>
                  <a:gs pos="0">
                    <a:srgbClr val="FFFFFF"/>
                  </a:gs>
                  <a:gs pos="100000">
                    <a:srgbClr val="FFFFFF"/>
                  </a:gs>
                </a:gsLst>
                <a:lin ang="5400000" scaled="0"/>
              </a:gradFill>
            </a:endParaRPr>
          </a:p>
        </p:txBody>
      </p:sp>
      <p:sp>
        <p:nvSpPr>
          <p:cNvPr id="128" name="Text Placeholder 2"/>
          <p:cNvSpPr txBox="1">
            <a:spLocks/>
          </p:cNvSpPr>
          <p:nvPr/>
        </p:nvSpPr>
        <p:spPr>
          <a:xfrm>
            <a:off x="2252909" y="6089439"/>
            <a:ext cx="9781069" cy="590931"/>
          </a:xfrm>
          <a:prstGeom prst="rect">
            <a:avLst/>
          </a:prstGeom>
        </p:spPr>
        <p:txBody>
          <a:bodyPr vert="horz" wrap="square" lIns="0" tIns="0" rIns="146304" bIns="91440" rtlCol="0">
            <a:spAutoFit/>
          </a:bodyPr>
          <a:lstStyle>
            <a:lvl1pPr marL="0" marR="0" indent="0" algn="l" defTabSz="932563"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1"/>
                    </a:gs>
                    <a:gs pos="100000">
                      <a:schemeClr val="tx1"/>
                    </a:gs>
                  </a:gsLst>
                  <a:lin ang="5400000" scaled="0"/>
                </a:gradFill>
                <a:latin typeface="+mj-lt"/>
                <a:ea typeface="+mn-ea"/>
                <a:cs typeface="+mn-cs"/>
              </a:defRPr>
            </a:lvl1pPr>
            <a:lvl2pPr marL="342835" marR="0" indent="0" algn="l" defTabSz="932563"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chemeClr val="tx1"/>
                    </a:gs>
                    <a:gs pos="100000">
                      <a:schemeClr val="tx1"/>
                    </a:gs>
                  </a:gsLst>
                  <a:lin ang="5400000" scaled="0"/>
                </a:gradFill>
                <a:latin typeface="+mn-lt"/>
                <a:ea typeface="+mn-ea"/>
                <a:cs typeface="+mn-cs"/>
              </a:defRPr>
            </a:lvl2pPr>
            <a:lvl3pPr marL="571389" marR="0" indent="0" algn="l" defTabSz="932563"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799946" marR="0" indent="0" algn="l" defTabSz="932563"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1028501" marR="0" indent="0" algn="l" defTabSz="932563"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u-HU" dirty="0">
                <a:gradFill>
                  <a:gsLst>
                    <a:gs pos="1250">
                      <a:srgbClr val="FFFFFF"/>
                    </a:gs>
                    <a:gs pos="100000">
                      <a:srgbClr val="FFFFFF"/>
                    </a:gs>
                  </a:gsLst>
                  <a:lin ang="5400000" scaled="0"/>
                </a:gradFill>
              </a:rPr>
              <a:t>Bárhonnan, bármikor az aktuális adat elérése </a:t>
            </a:r>
            <a:r>
              <a:rPr lang="hu-HU">
                <a:gradFill>
                  <a:gsLst>
                    <a:gs pos="1250">
                      <a:srgbClr val="FFFFFF"/>
                    </a:gs>
                    <a:gs pos="100000">
                      <a:srgbClr val="FFFFFF"/>
                    </a:gs>
                  </a:gsLst>
                  <a:lin ang="5400000" scaled="0"/>
                </a:gradFill>
              </a:rPr>
              <a:t>a cél</a:t>
            </a:r>
            <a:endParaRPr lang="en-US" dirty="0">
              <a:gradFill>
                <a:gsLst>
                  <a:gs pos="1250">
                    <a:srgbClr val="FFFFFF"/>
                  </a:gs>
                  <a:gs pos="100000">
                    <a:srgbClr val="FFFFFF"/>
                  </a:gs>
                </a:gsLst>
                <a:lin ang="5400000" scaled="0"/>
              </a:gradFill>
            </a:endParaRPr>
          </a:p>
        </p:txBody>
      </p:sp>
      <p:grpSp>
        <p:nvGrpSpPr>
          <p:cNvPr id="163" name="Group 162"/>
          <p:cNvGrpSpPr>
            <a:grpSpLocks noChangeAspect="1"/>
          </p:cNvGrpSpPr>
          <p:nvPr/>
        </p:nvGrpSpPr>
        <p:grpSpPr>
          <a:xfrm>
            <a:off x="1036580" y="5396739"/>
            <a:ext cx="499587" cy="774213"/>
            <a:chOff x="7621675" y="431686"/>
            <a:chExt cx="864158" cy="1339194"/>
          </a:xfrm>
        </p:grpSpPr>
        <p:sp>
          <p:nvSpPr>
            <p:cNvPr id="164" name="Rectangle: Rounded Corners 233"/>
            <p:cNvSpPr/>
            <p:nvPr/>
          </p:nvSpPr>
          <p:spPr bwMode="auto">
            <a:xfrm>
              <a:off x="7621675" y="592853"/>
              <a:ext cx="864158" cy="1178027"/>
            </a:xfrm>
            <a:prstGeom prst="roundRect">
              <a:avLst/>
            </a:prstGeom>
            <a:noFill/>
            <a:ln w="38100" cap="flat" cmpd="sng" algn="ctr">
              <a:solidFill>
                <a:srgbClr val="FFFFFF"/>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err="1">
                <a:gradFill>
                  <a:gsLst>
                    <a:gs pos="0">
                      <a:srgbClr val="FFFFFF"/>
                    </a:gs>
                    <a:gs pos="100000">
                      <a:srgbClr val="FFFFFF"/>
                    </a:gs>
                  </a:gsLst>
                  <a:lin ang="5400000" scaled="0"/>
                </a:gradFill>
                <a:ea typeface="Segoe UI" pitchFamily="34" charset="0"/>
                <a:cs typeface="Segoe UI" pitchFamily="34" charset="0"/>
              </a:endParaRPr>
            </a:p>
          </p:txBody>
        </p:sp>
        <p:sp>
          <p:nvSpPr>
            <p:cNvPr id="165" name="Rectangle: Rounded Corners 234"/>
            <p:cNvSpPr/>
            <p:nvPr/>
          </p:nvSpPr>
          <p:spPr bwMode="auto">
            <a:xfrm>
              <a:off x="7815943" y="600406"/>
              <a:ext cx="475622" cy="184220"/>
            </a:xfrm>
            <a:prstGeom prst="roundRect">
              <a:avLst/>
            </a:prstGeom>
            <a:noFill/>
            <a:ln w="38100" cap="flat" cmpd="sng" algn="ctr">
              <a:solidFill>
                <a:srgbClr val="FFFFFF"/>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err="1">
                <a:gradFill>
                  <a:gsLst>
                    <a:gs pos="0">
                      <a:srgbClr val="FFFFFF"/>
                    </a:gs>
                    <a:gs pos="100000">
                      <a:srgbClr val="FFFFFF"/>
                    </a:gs>
                  </a:gsLst>
                  <a:lin ang="5400000" scaled="0"/>
                </a:gradFill>
                <a:ea typeface="Segoe UI" pitchFamily="34" charset="0"/>
                <a:cs typeface="Segoe UI" pitchFamily="34" charset="0"/>
              </a:endParaRPr>
            </a:p>
          </p:txBody>
        </p:sp>
        <p:sp>
          <p:nvSpPr>
            <p:cNvPr id="166" name="Flowchart: Delay 165"/>
            <p:cNvSpPr/>
            <p:nvPr/>
          </p:nvSpPr>
          <p:spPr bwMode="auto">
            <a:xfrm rot="16200000">
              <a:off x="7966786" y="347635"/>
              <a:ext cx="168718" cy="336819"/>
            </a:xfrm>
            <a:prstGeom prst="flowChartDelay">
              <a:avLst/>
            </a:prstGeom>
            <a:noFill/>
            <a:ln w="38100" cap="flat" cmpd="sng" algn="ctr">
              <a:solidFill>
                <a:srgbClr val="FFFFFF"/>
              </a:solidFill>
              <a:prstDash val="solid"/>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err="1">
                <a:gradFill>
                  <a:gsLst>
                    <a:gs pos="0">
                      <a:srgbClr val="FFFFFF"/>
                    </a:gs>
                    <a:gs pos="100000">
                      <a:srgbClr val="FFFFFF"/>
                    </a:gs>
                  </a:gsLst>
                  <a:lin ang="5400000" scaled="0"/>
                </a:gradFill>
                <a:ea typeface="Segoe UI" pitchFamily="34" charset="0"/>
                <a:cs typeface="Segoe UI" pitchFamily="34" charset="0"/>
              </a:endParaRPr>
            </a:p>
          </p:txBody>
        </p:sp>
        <p:cxnSp>
          <p:nvCxnSpPr>
            <p:cNvPr id="167" name="Straight Connector 166"/>
            <p:cNvCxnSpPr/>
            <p:nvPr/>
          </p:nvCxnSpPr>
          <p:spPr>
            <a:xfrm>
              <a:off x="7815943" y="1329624"/>
              <a:ext cx="199671" cy="140677"/>
            </a:xfrm>
            <a:prstGeom prst="line">
              <a:avLst/>
            </a:prstGeom>
            <a:noFill/>
            <a:ln w="38100" cap="rnd" cmpd="sng" algn="ctr">
              <a:solidFill>
                <a:srgbClr val="FFFFFF"/>
              </a:solidFill>
              <a:prstDash val="solid"/>
              <a:bevel/>
              <a:headEnd type="none"/>
              <a:tailEnd type="none"/>
            </a:ln>
            <a:effectLst/>
          </p:spPr>
        </p:cxnSp>
        <p:cxnSp>
          <p:nvCxnSpPr>
            <p:cNvPr id="168" name="Straight Connector 167"/>
            <p:cNvCxnSpPr>
              <a:cxnSpLocks noChangeAspect="1"/>
            </p:cNvCxnSpPr>
            <p:nvPr/>
          </p:nvCxnSpPr>
          <p:spPr>
            <a:xfrm flipV="1">
              <a:off x="8015614" y="1048110"/>
              <a:ext cx="263149" cy="405305"/>
            </a:xfrm>
            <a:prstGeom prst="line">
              <a:avLst/>
            </a:prstGeom>
            <a:noFill/>
            <a:ln w="38100" cap="rnd" cmpd="sng" algn="ctr">
              <a:solidFill>
                <a:srgbClr val="FFFFFF"/>
              </a:solidFill>
              <a:prstDash val="solid"/>
              <a:headEnd type="none"/>
              <a:tailEnd type="none"/>
            </a:ln>
            <a:effectLst/>
          </p:spPr>
        </p:cxnSp>
      </p:grpSp>
      <p:pic>
        <p:nvPicPr>
          <p:cNvPr id="161" name="Picture 160"/>
          <p:cNvPicPr>
            <a:picLocks noChangeAspect="1"/>
          </p:cNvPicPr>
          <p:nvPr/>
        </p:nvPicPr>
        <p:blipFill>
          <a:blip r:embed="rId4"/>
          <a:stretch>
            <a:fillRect/>
          </a:stretch>
        </p:blipFill>
        <p:spPr>
          <a:xfrm>
            <a:off x="2323580" y="1707599"/>
            <a:ext cx="589415" cy="753142"/>
          </a:xfrm>
          <a:prstGeom prst="rect">
            <a:avLst/>
          </a:prstGeom>
        </p:spPr>
      </p:pic>
    </p:spTree>
    <p:extLst>
      <p:ext uri="{BB962C8B-B14F-4D97-AF65-F5344CB8AC3E}">
        <p14:creationId xmlns:p14="http://schemas.microsoft.com/office/powerpoint/2010/main" val="49049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Rounded Corners 113"/>
          <p:cNvSpPr/>
          <p:nvPr/>
        </p:nvSpPr>
        <p:spPr>
          <a:xfrm>
            <a:off x="2629934" y="1224893"/>
            <a:ext cx="1939149" cy="1977445"/>
          </a:xfrm>
          <a:prstGeom prst="roundRect">
            <a:avLst>
              <a:gd name="adj" fmla="val 5223"/>
            </a:avLst>
          </a:prstGeom>
          <a:solidFill>
            <a:srgbClr val="B9B9B9">
              <a:alpha val="14902"/>
            </a:srgbClr>
          </a:solidFill>
          <a:ln w="15875" cap="flat" cmpd="sng" algn="ctr">
            <a:solidFill>
              <a:srgbClr val="505050">
                <a:lumMod val="40000"/>
                <a:lumOff val="60000"/>
              </a:srgbClr>
            </a:solidFill>
            <a:prstDash val="solid"/>
          </a:ln>
          <a:effectLst/>
        </p:spPr>
        <p:txBody>
          <a:bodyPr rtlCol="0" anchor="ctr"/>
          <a:lstStyle/>
          <a:p>
            <a:pPr algn="ctr" defTabSz="932239">
              <a:defRPr/>
            </a:pPr>
            <a:endParaRPr lang="en-US" sz="1199" kern="0">
              <a:solidFill>
                <a:prstClr val="black"/>
              </a:solidFill>
            </a:endParaRPr>
          </a:p>
        </p:txBody>
      </p:sp>
      <p:pic>
        <p:nvPicPr>
          <p:cNvPr id="112"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50771" y="2599568"/>
            <a:ext cx="452384" cy="452384"/>
          </a:xfrm>
          <a:prstGeom prst="rect">
            <a:avLst/>
          </a:prstGeom>
          <a:solidFill>
            <a:srgbClr val="B9B9B9">
              <a:alpha val="14902"/>
            </a:srgbClr>
          </a:solidFill>
        </p:spPr>
      </p:pic>
      <p:sp>
        <p:nvSpPr>
          <p:cNvPr id="128" name="TextBox 127"/>
          <p:cNvSpPr txBox="1"/>
          <p:nvPr/>
        </p:nvSpPr>
        <p:spPr>
          <a:xfrm>
            <a:off x="294824" y="4182539"/>
            <a:ext cx="1643078" cy="338554"/>
          </a:xfrm>
          <a:prstGeom prst="rect">
            <a:avLst/>
          </a:prstGeom>
          <a:noFill/>
        </p:spPr>
        <p:txBody>
          <a:bodyPr wrap="square" rtlCol="0">
            <a:spAutoFit/>
          </a:bodyPr>
          <a:lstStyle/>
          <a:p>
            <a:pPr algn="ctr" defTabSz="932239">
              <a:defRPr/>
            </a:pPr>
            <a:r>
              <a:rPr lang="en-US" sz="1600">
                <a:solidFill>
                  <a:prstClr val="black">
                    <a:lumMod val="50000"/>
                    <a:lumOff val="50000"/>
                  </a:prstClr>
                </a:solidFill>
              </a:rPr>
              <a:t>Existing app</a:t>
            </a:r>
          </a:p>
        </p:txBody>
      </p:sp>
      <p:grpSp>
        <p:nvGrpSpPr>
          <p:cNvPr id="129" name="Group 128"/>
          <p:cNvGrpSpPr/>
          <p:nvPr/>
        </p:nvGrpSpPr>
        <p:grpSpPr>
          <a:xfrm>
            <a:off x="831581" y="3145095"/>
            <a:ext cx="697188" cy="697188"/>
            <a:chOff x="1973735" y="-521114"/>
            <a:chExt cx="780290" cy="780290"/>
          </a:xfrm>
        </p:grpSpPr>
        <p:sp>
          <p:nvSpPr>
            <p:cNvPr id="130" name="Rectangle 129"/>
            <p:cNvSpPr/>
            <p:nvPr/>
          </p:nvSpPr>
          <p:spPr bwMode="auto">
            <a:xfrm>
              <a:off x="2057400" y="-521114"/>
              <a:ext cx="502920" cy="749713"/>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err="1">
                <a:gradFill>
                  <a:gsLst>
                    <a:gs pos="0">
                      <a:srgbClr val="FFFFFF"/>
                    </a:gs>
                    <a:gs pos="100000">
                      <a:srgbClr val="FFFFFF"/>
                    </a:gs>
                  </a:gsLst>
                  <a:lin ang="5400000" scaled="0"/>
                </a:gradFill>
                <a:ea typeface="Segoe UI" pitchFamily="34" charset="0"/>
                <a:cs typeface="Segoe UI" pitchFamily="34" charset="0"/>
              </a:endParaRPr>
            </a:p>
          </p:txBody>
        </p:sp>
        <p:sp>
          <p:nvSpPr>
            <p:cNvPr id="131" name="Rectangle 130"/>
            <p:cNvSpPr/>
            <p:nvPr/>
          </p:nvSpPr>
          <p:spPr bwMode="auto">
            <a:xfrm>
              <a:off x="2169213" y="-354433"/>
              <a:ext cx="502920" cy="577953"/>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err="1">
                <a:gradFill>
                  <a:gsLst>
                    <a:gs pos="0">
                      <a:srgbClr val="FFFFFF"/>
                    </a:gs>
                    <a:gs pos="100000">
                      <a:srgbClr val="FFFFFF"/>
                    </a:gs>
                  </a:gsLst>
                  <a:lin ang="5400000" scaled="0"/>
                </a:gradFill>
                <a:ea typeface="Segoe UI" pitchFamily="34" charset="0"/>
                <a:cs typeface="Segoe UI" pitchFamily="34" charset="0"/>
              </a:endParaRPr>
            </a:p>
          </p:txBody>
        </p:sp>
        <p:pic>
          <p:nvPicPr>
            <p:cNvPr id="132" name="Picture 1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3735" y="-521114"/>
              <a:ext cx="780290" cy="780290"/>
            </a:xfrm>
            <a:prstGeom prst="rect">
              <a:avLst/>
            </a:prstGeom>
          </p:spPr>
        </p:pic>
      </p:grpSp>
      <p:grpSp>
        <p:nvGrpSpPr>
          <p:cNvPr id="133" name="Group 132"/>
          <p:cNvGrpSpPr/>
          <p:nvPr/>
        </p:nvGrpSpPr>
        <p:grpSpPr>
          <a:xfrm>
            <a:off x="1169310" y="3403348"/>
            <a:ext cx="697188" cy="697188"/>
            <a:chOff x="1973735" y="-521114"/>
            <a:chExt cx="780290" cy="780290"/>
          </a:xfrm>
        </p:grpSpPr>
        <p:sp>
          <p:nvSpPr>
            <p:cNvPr id="134" name="Rectangle 133"/>
            <p:cNvSpPr/>
            <p:nvPr/>
          </p:nvSpPr>
          <p:spPr bwMode="auto">
            <a:xfrm>
              <a:off x="2057400" y="-521114"/>
              <a:ext cx="502920" cy="749713"/>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err="1">
                <a:gradFill>
                  <a:gsLst>
                    <a:gs pos="0">
                      <a:srgbClr val="FFFFFF"/>
                    </a:gs>
                    <a:gs pos="100000">
                      <a:srgbClr val="FFFFFF"/>
                    </a:gs>
                  </a:gsLst>
                  <a:lin ang="5400000" scaled="0"/>
                </a:gradFill>
                <a:ea typeface="Segoe UI" pitchFamily="34" charset="0"/>
                <a:cs typeface="Segoe UI" pitchFamily="34" charset="0"/>
              </a:endParaRPr>
            </a:p>
          </p:txBody>
        </p:sp>
        <p:sp>
          <p:nvSpPr>
            <p:cNvPr id="135" name="Rectangle 134"/>
            <p:cNvSpPr/>
            <p:nvPr/>
          </p:nvSpPr>
          <p:spPr bwMode="auto">
            <a:xfrm>
              <a:off x="2169213" y="-354433"/>
              <a:ext cx="502920" cy="577953"/>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err="1">
                <a:gradFill>
                  <a:gsLst>
                    <a:gs pos="0">
                      <a:srgbClr val="FFFFFF"/>
                    </a:gs>
                    <a:gs pos="100000">
                      <a:srgbClr val="FFFFFF"/>
                    </a:gs>
                  </a:gsLst>
                  <a:lin ang="5400000" scaled="0"/>
                </a:gradFill>
                <a:ea typeface="Segoe UI" pitchFamily="34" charset="0"/>
                <a:cs typeface="Segoe UI" pitchFamily="34" charset="0"/>
              </a:endParaRPr>
            </a:p>
          </p:txBody>
        </p:sp>
        <p:pic>
          <p:nvPicPr>
            <p:cNvPr id="136" name="Picture 1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3735" y="-521114"/>
              <a:ext cx="780290" cy="780290"/>
            </a:xfrm>
            <a:prstGeom prst="rect">
              <a:avLst/>
            </a:prstGeom>
          </p:spPr>
        </p:pic>
      </p:grpSp>
      <p:grpSp>
        <p:nvGrpSpPr>
          <p:cNvPr id="137" name="Group 136"/>
          <p:cNvGrpSpPr/>
          <p:nvPr/>
        </p:nvGrpSpPr>
        <p:grpSpPr>
          <a:xfrm>
            <a:off x="517419" y="3392719"/>
            <a:ext cx="697188" cy="697188"/>
            <a:chOff x="1973735" y="-521114"/>
            <a:chExt cx="780290" cy="780290"/>
          </a:xfrm>
        </p:grpSpPr>
        <p:sp>
          <p:nvSpPr>
            <p:cNvPr id="138" name="Rectangle 137"/>
            <p:cNvSpPr/>
            <p:nvPr/>
          </p:nvSpPr>
          <p:spPr bwMode="auto">
            <a:xfrm>
              <a:off x="2057400" y="-521114"/>
              <a:ext cx="502920" cy="749713"/>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err="1">
                <a:gradFill>
                  <a:gsLst>
                    <a:gs pos="0">
                      <a:srgbClr val="FFFFFF"/>
                    </a:gs>
                    <a:gs pos="100000">
                      <a:srgbClr val="FFFFFF"/>
                    </a:gs>
                  </a:gsLst>
                  <a:lin ang="5400000" scaled="0"/>
                </a:gradFill>
                <a:ea typeface="Segoe UI" pitchFamily="34" charset="0"/>
                <a:cs typeface="Segoe UI" pitchFamily="34" charset="0"/>
              </a:endParaRPr>
            </a:p>
          </p:txBody>
        </p:sp>
        <p:sp>
          <p:nvSpPr>
            <p:cNvPr id="139" name="Rectangle 138"/>
            <p:cNvSpPr/>
            <p:nvPr/>
          </p:nvSpPr>
          <p:spPr bwMode="auto">
            <a:xfrm>
              <a:off x="2169213" y="-354433"/>
              <a:ext cx="502920" cy="577953"/>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err="1">
                <a:gradFill>
                  <a:gsLst>
                    <a:gs pos="0">
                      <a:srgbClr val="FFFFFF"/>
                    </a:gs>
                    <a:gs pos="100000">
                      <a:srgbClr val="FFFFFF"/>
                    </a:gs>
                  </a:gsLst>
                  <a:lin ang="5400000" scaled="0"/>
                </a:gradFill>
                <a:ea typeface="Segoe UI" pitchFamily="34" charset="0"/>
                <a:cs typeface="Segoe UI" pitchFamily="34" charset="0"/>
              </a:endParaRPr>
            </a:p>
          </p:txBody>
        </p:sp>
        <p:pic>
          <p:nvPicPr>
            <p:cNvPr id="140" name="Picture 1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3735" y="-521114"/>
              <a:ext cx="780290" cy="780290"/>
            </a:xfrm>
            <a:prstGeom prst="rect">
              <a:avLst/>
            </a:prstGeom>
          </p:spPr>
        </p:pic>
      </p:grpSp>
      <p:grpSp>
        <p:nvGrpSpPr>
          <p:cNvPr id="92" name="Group 91"/>
          <p:cNvGrpSpPr>
            <a:grpSpLocks noChangeAspect="1"/>
          </p:cNvGrpSpPr>
          <p:nvPr/>
        </p:nvGrpSpPr>
        <p:grpSpPr>
          <a:xfrm>
            <a:off x="1008894" y="5436530"/>
            <a:ext cx="586589" cy="785052"/>
            <a:chOff x="5743456" y="2250148"/>
            <a:chExt cx="722901" cy="967483"/>
          </a:xfrm>
        </p:grpSpPr>
        <p:sp>
          <p:nvSpPr>
            <p:cNvPr id="93" name="Rectangle 17"/>
            <p:cNvSpPr>
              <a:spLocks noChangeArrowheads="1"/>
            </p:cNvSpPr>
            <p:nvPr/>
          </p:nvSpPr>
          <p:spPr bwMode="auto">
            <a:xfrm rot="16200000">
              <a:off x="5389137" y="2604467"/>
              <a:ext cx="967483" cy="258846"/>
            </a:xfrm>
            <a:prstGeom prst="rect">
              <a:avLst/>
            </a:prstGeom>
            <a:noFill/>
            <a:ln w="381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50">
                <a:defRPr/>
              </a:pPr>
              <a:endParaRPr lang="en-US" sz="1836" kern="0">
                <a:solidFill>
                  <a:srgbClr val="FFFFFF"/>
                </a:solidFill>
              </a:endParaRPr>
            </a:p>
          </p:txBody>
        </p:sp>
        <p:sp>
          <p:nvSpPr>
            <p:cNvPr id="94" name="Line 20"/>
            <p:cNvSpPr>
              <a:spLocks noChangeShapeType="1"/>
            </p:cNvSpPr>
            <p:nvPr/>
          </p:nvSpPr>
          <p:spPr bwMode="auto">
            <a:xfrm rot="16200000" flipH="1">
              <a:off x="5642822" y="2901821"/>
              <a:ext cx="455867" cy="0"/>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14050">
                <a:defRPr/>
              </a:pPr>
              <a:endParaRPr lang="en-US" sz="1836" kern="0">
                <a:solidFill>
                  <a:srgbClr val="FFFFFF"/>
                </a:solidFill>
              </a:endParaRPr>
            </a:p>
          </p:txBody>
        </p:sp>
        <p:sp>
          <p:nvSpPr>
            <p:cNvPr id="95" name="Rectangle 21"/>
            <p:cNvSpPr>
              <a:spLocks noChangeArrowheads="1"/>
            </p:cNvSpPr>
            <p:nvPr/>
          </p:nvSpPr>
          <p:spPr bwMode="auto">
            <a:xfrm rot="16200000">
              <a:off x="5851071" y="2602346"/>
              <a:ext cx="967483" cy="263088"/>
            </a:xfrm>
            <a:prstGeom prst="rect">
              <a:avLst/>
            </a:prstGeom>
            <a:noFill/>
            <a:ln w="381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50">
                <a:defRPr/>
              </a:pPr>
              <a:endParaRPr lang="en-US" sz="1836" kern="0">
                <a:solidFill>
                  <a:srgbClr val="FFFFFF"/>
                </a:solidFill>
              </a:endParaRPr>
            </a:p>
          </p:txBody>
        </p:sp>
        <p:sp>
          <p:nvSpPr>
            <p:cNvPr id="96" name="Line 30"/>
            <p:cNvSpPr>
              <a:spLocks noChangeShapeType="1"/>
            </p:cNvSpPr>
            <p:nvPr/>
          </p:nvSpPr>
          <p:spPr bwMode="auto">
            <a:xfrm rot="16200000" flipV="1">
              <a:off x="6105067" y="2328759"/>
              <a:ext cx="0" cy="218245"/>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14050">
                <a:defRPr/>
              </a:pPr>
              <a:endParaRPr lang="en-US" sz="1836" kern="0">
                <a:solidFill>
                  <a:srgbClr val="FFFFFF"/>
                </a:solidFill>
              </a:endParaRPr>
            </a:p>
          </p:txBody>
        </p:sp>
        <p:sp>
          <p:nvSpPr>
            <p:cNvPr id="97" name="Line 30"/>
            <p:cNvSpPr>
              <a:spLocks noChangeShapeType="1"/>
            </p:cNvSpPr>
            <p:nvPr/>
          </p:nvSpPr>
          <p:spPr bwMode="auto">
            <a:xfrm rot="16200000" flipV="1">
              <a:off x="6102845" y="2930500"/>
              <a:ext cx="0" cy="218245"/>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14050">
                <a:defRPr/>
              </a:pPr>
              <a:endParaRPr lang="en-US" sz="1836" kern="0">
                <a:solidFill>
                  <a:srgbClr val="FFFFFF"/>
                </a:solidFill>
              </a:endParaRPr>
            </a:p>
          </p:txBody>
        </p:sp>
        <p:sp>
          <p:nvSpPr>
            <p:cNvPr id="98" name="Line 20"/>
            <p:cNvSpPr>
              <a:spLocks noChangeShapeType="1"/>
            </p:cNvSpPr>
            <p:nvPr/>
          </p:nvSpPr>
          <p:spPr bwMode="auto">
            <a:xfrm rot="16200000" flipH="1">
              <a:off x="6123127" y="2901821"/>
              <a:ext cx="455867" cy="0"/>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14050">
                <a:defRPr/>
              </a:pPr>
              <a:endParaRPr lang="en-US" sz="1836" kern="0">
                <a:solidFill>
                  <a:srgbClr val="FFFFFF"/>
                </a:solidFill>
              </a:endParaRPr>
            </a:p>
          </p:txBody>
        </p:sp>
        <p:sp>
          <p:nvSpPr>
            <p:cNvPr id="99" name="Line 20"/>
            <p:cNvSpPr>
              <a:spLocks noChangeShapeType="1"/>
            </p:cNvSpPr>
            <p:nvPr/>
          </p:nvSpPr>
          <p:spPr bwMode="auto">
            <a:xfrm rot="16200000" flipH="1">
              <a:off x="5857484" y="2385587"/>
              <a:ext cx="27432" cy="0"/>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14050">
                <a:defRPr/>
              </a:pPr>
              <a:endParaRPr lang="en-US" sz="1836" kern="0">
                <a:solidFill>
                  <a:srgbClr val="FFFFFF"/>
                </a:solidFill>
              </a:endParaRPr>
            </a:p>
          </p:txBody>
        </p:sp>
        <p:sp>
          <p:nvSpPr>
            <p:cNvPr id="100" name="Line 20"/>
            <p:cNvSpPr>
              <a:spLocks noChangeShapeType="1"/>
            </p:cNvSpPr>
            <p:nvPr/>
          </p:nvSpPr>
          <p:spPr bwMode="auto">
            <a:xfrm rot="16200000" flipH="1">
              <a:off x="6337344" y="2385587"/>
              <a:ext cx="27432" cy="0"/>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14050">
                <a:defRPr/>
              </a:pPr>
              <a:endParaRPr lang="en-US" sz="1836" kern="0">
                <a:solidFill>
                  <a:srgbClr val="FFFFFF"/>
                </a:solidFill>
              </a:endParaRPr>
            </a:p>
          </p:txBody>
        </p:sp>
      </p:grpSp>
      <p:pic>
        <p:nvPicPr>
          <p:cNvPr id="67" name="Picture 6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70664" y="1981024"/>
            <a:ext cx="425798" cy="425798"/>
          </a:xfrm>
          <a:prstGeom prst="rect">
            <a:avLst/>
          </a:prstGeom>
        </p:spPr>
      </p:pic>
      <p:pic>
        <p:nvPicPr>
          <p:cNvPr id="68" name="Picture 6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6410" y="1978648"/>
            <a:ext cx="489858" cy="489858"/>
          </a:xfrm>
          <a:prstGeom prst="rect">
            <a:avLst/>
          </a:prstGeom>
        </p:spPr>
      </p:pic>
      <p:pic>
        <p:nvPicPr>
          <p:cNvPr id="69" name="Picture 6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38844" y="1409183"/>
            <a:ext cx="508301" cy="508301"/>
          </a:xfrm>
          <a:prstGeom prst="rect">
            <a:avLst/>
          </a:prstGeom>
          <a:noFill/>
        </p:spPr>
      </p:pic>
      <p:sp>
        <p:nvSpPr>
          <p:cNvPr id="70" name="Freeform 69"/>
          <p:cNvSpPr>
            <a:spLocks noChangeAspect="1" noEditPoints="1"/>
          </p:cNvSpPr>
          <p:nvPr/>
        </p:nvSpPr>
        <p:spPr bwMode="auto">
          <a:xfrm>
            <a:off x="2839281" y="1432065"/>
            <a:ext cx="377396" cy="377396"/>
          </a:xfrm>
          <a:custGeom>
            <a:avLst/>
            <a:gdLst>
              <a:gd name="T0" fmla="*/ 0 w 1458"/>
              <a:gd name="T1" fmla="*/ 0 h 1456"/>
              <a:gd name="T2" fmla="*/ 688 w 1458"/>
              <a:gd name="T3" fmla="*/ 0 h 1456"/>
              <a:gd name="T4" fmla="*/ 688 w 1458"/>
              <a:gd name="T5" fmla="*/ 330 h 1456"/>
              <a:gd name="T6" fmla="*/ 587 w 1458"/>
              <a:gd name="T7" fmla="*/ 381 h 1456"/>
              <a:gd name="T8" fmla="*/ 587 w 1458"/>
              <a:gd name="T9" fmla="*/ 101 h 1456"/>
              <a:gd name="T10" fmla="*/ 101 w 1458"/>
              <a:gd name="T11" fmla="*/ 101 h 1456"/>
              <a:gd name="T12" fmla="*/ 101 w 1458"/>
              <a:gd name="T13" fmla="*/ 587 h 1456"/>
              <a:gd name="T14" fmla="*/ 259 w 1458"/>
              <a:gd name="T15" fmla="*/ 587 h 1456"/>
              <a:gd name="T16" fmla="*/ 199 w 1458"/>
              <a:gd name="T17" fmla="*/ 688 h 1456"/>
              <a:gd name="T18" fmla="*/ 0 w 1458"/>
              <a:gd name="T19" fmla="*/ 688 h 1456"/>
              <a:gd name="T20" fmla="*/ 0 w 1458"/>
              <a:gd name="T21" fmla="*/ 0 h 1456"/>
              <a:gd name="T22" fmla="*/ 770 w 1458"/>
              <a:gd name="T23" fmla="*/ 0 h 1456"/>
              <a:gd name="T24" fmla="*/ 1458 w 1458"/>
              <a:gd name="T25" fmla="*/ 0 h 1456"/>
              <a:gd name="T26" fmla="*/ 1458 w 1458"/>
              <a:gd name="T27" fmla="*/ 688 h 1456"/>
              <a:gd name="T28" fmla="*/ 1155 w 1458"/>
              <a:gd name="T29" fmla="*/ 688 h 1456"/>
              <a:gd name="T30" fmla="*/ 1155 w 1458"/>
              <a:gd name="T31" fmla="*/ 673 h 1456"/>
              <a:gd name="T32" fmla="*/ 1145 w 1458"/>
              <a:gd name="T33" fmla="*/ 587 h 1456"/>
              <a:gd name="T34" fmla="*/ 1357 w 1458"/>
              <a:gd name="T35" fmla="*/ 587 h 1456"/>
              <a:gd name="T36" fmla="*/ 1357 w 1458"/>
              <a:gd name="T37" fmla="*/ 101 h 1456"/>
              <a:gd name="T38" fmla="*/ 871 w 1458"/>
              <a:gd name="T39" fmla="*/ 101 h 1456"/>
              <a:gd name="T40" fmla="*/ 871 w 1458"/>
              <a:gd name="T41" fmla="*/ 322 h 1456"/>
              <a:gd name="T42" fmla="*/ 796 w 1458"/>
              <a:gd name="T43" fmla="*/ 314 h 1456"/>
              <a:gd name="T44" fmla="*/ 770 w 1458"/>
              <a:gd name="T45" fmla="*/ 314 h 1456"/>
              <a:gd name="T46" fmla="*/ 770 w 1458"/>
              <a:gd name="T47" fmla="*/ 0 h 1456"/>
              <a:gd name="T48" fmla="*/ 0 w 1458"/>
              <a:gd name="T49" fmla="*/ 768 h 1456"/>
              <a:gd name="T50" fmla="*/ 185 w 1458"/>
              <a:gd name="T51" fmla="*/ 768 h 1456"/>
              <a:gd name="T52" fmla="*/ 185 w 1458"/>
              <a:gd name="T53" fmla="*/ 774 h 1456"/>
              <a:gd name="T54" fmla="*/ 202 w 1458"/>
              <a:gd name="T55" fmla="*/ 869 h 1456"/>
              <a:gd name="T56" fmla="*/ 101 w 1458"/>
              <a:gd name="T57" fmla="*/ 869 h 1456"/>
              <a:gd name="T58" fmla="*/ 101 w 1458"/>
              <a:gd name="T59" fmla="*/ 1355 h 1456"/>
              <a:gd name="T60" fmla="*/ 587 w 1458"/>
              <a:gd name="T61" fmla="*/ 1355 h 1456"/>
              <a:gd name="T62" fmla="*/ 587 w 1458"/>
              <a:gd name="T63" fmla="*/ 1049 h 1456"/>
              <a:gd name="T64" fmla="*/ 688 w 1458"/>
              <a:gd name="T65" fmla="*/ 1049 h 1456"/>
              <a:gd name="T66" fmla="*/ 688 w 1458"/>
              <a:gd name="T67" fmla="*/ 1456 h 1456"/>
              <a:gd name="T68" fmla="*/ 0 w 1458"/>
              <a:gd name="T69" fmla="*/ 1456 h 1456"/>
              <a:gd name="T70" fmla="*/ 0 w 1458"/>
              <a:gd name="T71" fmla="*/ 768 h 1456"/>
              <a:gd name="T72" fmla="*/ 1243 w 1458"/>
              <a:gd name="T73" fmla="*/ 768 h 1456"/>
              <a:gd name="T74" fmla="*/ 1458 w 1458"/>
              <a:gd name="T75" fmla="*/ 768 h 1456"/>
              <a:gd name="T76" fmla="*/ 1458 w 1458"/>
              <a:gd name="T77" fmla="*/ 1456 h 1456"/>
              <a:gd name="T78" fmla="*/ 770 w 1458"/>
              <a:gd name="T79" fmla="*/ 1456 h 1456"/>
              <a:gd name="T80" fmla="*/ 770 w 1458"/>
              <a:gd name="T81" fmla="*/ 1049 h 1456"/>
              <a:gd name="T82" fmla="*/ 871 w 1458"/>
              <a:gd name="T83" fmla="*/ 1049 h 1456"/>
              <a:gd name="T84" fmla="*/ 871 w 1458"/>
              <a:gd name="T85" fmla="*/ 1355 h 1456"/>
              <a:gd name="T86" fmla="*/ 1357 w 1458"/>
              <a:gd name="T87" fmla="*/ 1355 h 1456"/>
              <a:gd name="T88" fmla="*/ 1357 w 1458"/>
              <a:gd name="T89" fmla="*/ 869 h 1456"/>
              <a:gd name="T90" fmla="*/ 1269 w 1458"/>
              <a:gd name="T91" fmla="*/ 869 h 1456"/>
              <a:gd name="T92" fmla="*/ 1269 w 1458"/>
              <a:gd name="T93" fmla="*/ 862 h 1456"/>
              <a:gd name="T94" fmla="*/ 1243 w 1458"/>
              <a:gd name="T95" fmla="*/ 768 h 1456"/>
              <a:gd name="T96" fmla="*/ 1192 w 1458"/>
              <a:gd name="T97" fmla="*/ 864 h 1456"/>
              <a:gd name="T98" fmla="*/ 1084 w 1458"/>
              <a:gd name="T99" fmla="*/ 972 h 1456"/>
              <a:gd name="T100" fmla="*/ 459 w 1458"/>
              <a:gd name="T101" fmla="*/ 972 h 1456"/>
              <a:gd name="T102" fmla="*/ 261 w 1458"/>
              <a:gd name="T103" fmla="*/ 774 h 1456"/>
              <a:gd name="T104" fmla="*/ 459 w 1458"/>
              <a:gd name="T105" fmla="*/ 576 h 1456"/>
              <a:gd name="T106" fmla="*/ 523 w 1458"/>
              <a:gd name="T107" fmla="*/ 586 h 1456"/>
              <a:gd name="T108" fmla="*/ 795 w 1458"/>
              <a:gd name="T109" fmla="*/ 387 h 1456"/>
              <a:gd name="T110" fmla="*/ 1081 w 1458"/>
              <a:gd name="T111" fmla="*/ 673 h 1456"/>
              <a:gd name="T112" fmla="*/ 1069 w 1458"/>
              <a:gd name="T113" fmla="*/ 757 h 1456"/>
              <a:gd name="T114" fmla="*/ 1084 w 1458"/>
              <a:gd name="T115" fmla="*/ 756 h 1456"/>
              <a:gd name="T116" fmla="*/ 1192 w 1458"/>
              <a:gd name="T117" fmla="*/ 864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58" h="1456">
                <a:moveTo>
                  <a:pt x="0" y="0"/>
                </a:moveTo>
                <a:cubicBezTo>
                  <a:pt x="688" y="0"/>
                  <a:pt x="688" y="0"/>
                  <a:pt x="688" y="0"/>
                </a:cubicBezTo>
                <a:cubicBezTo>
                  <a:pt x="688" y="330"/>
                  <a:pt x="688" y="330"/>
                  <a:pt x="688" y="330"/>
                </a:cubicBezTo>
                <a:cubicBezTo>
                  <a:pt x="652" y="342"/>
                  <a:pt x="618" y="359"/>
                  <a:pt x="587" y="381"/>
                </a:cubicBezTo>
                <a:cubicBezTo>
                  <a:pt x="587" y="101"/>
                  <a:pt x="587" y="101"/>
                  <a:pt x="587" y="101"/>
                </a:cubicBezTo>
                <a:cubicBezTo>
                  <a:pt x="101" y="101"/>
                  <a:pt x="101" y="101"/>
                  <a:pt x="101" y="101"/>
                </a:cubicBezTo>
                <a:cubicBezTo>
                  <a:pt x="101" y="587"/>
                  <a:pt x="101" y="587"/>
                  <a:pt x="101" y="587"/>
                </a:cubicBezTo>
                <a:cubicBezTo>
                  <a:pt x="259" y="587"/>
                  <a:pt x="259" y="587"/>
                  <a:pt x="259" y="587"/>
                </a:cubicBezTo>
                <a:cubicBezTo>
                  <a:pt x="232" y="616"/>
                  <a:pt x="211" y="650"/>
                  <a:pt x="199" y="688"/>
                </a:cubicBezTo>
                <a:cubicBezTo>
                  <a:pt x="0" y="688"/>
                  <a:pt x="0" y="688"/>
                  <a:pt x="0" y="688"/>
                </a:cubicBezTo>
                <a:cubicBezTo>
                  <a:pt x="0" y="0"/>
                  <a:pt x="0" y="0"/>
                  <a:pt x="0" y="0"/>
                </a:cubicBezTo>
                <a:moveTo>
                  <a:pt x="770" y="0"/>
                </a:moveTo>
                <a:cubicBezTo>
                  <a:pt x="1458" y="0"/>
                  <a:pt x="1458" y="0"/>
                  <a:pt x="1458" y="0"/>
                </a:cubicBezTo>
                <a:cubicBezTo>
                  <a:pt x="1458" y="688"/>
                  <a:pt x="1458" y="688"/>
                  <a:pt x="1458" y="688"/>
                </a:cubicBezTo>
                <a:cubicBezTo>
                  <a:pt x="1155" y="688"/>
                  <a:pt x="1155" y="688"/>
                  <a:pt x="1155" y="688"/>
                </a:cubicBezTo>
                <a:cubicBezTo>
                  <a:pt x="1155" y="683"/>
                  <a:pt x="1155" y="678"/>
                  <a:pt x="1155" y="673"/>
                </a:cubicBezTo>
                <a:cubicBezTo>
                  <a:pt x="1155" y="643"/>
                  <a:pt x="1151" y="614"/>
                  <a:pt x="1145" y="587"/>
                </a:cubicBezTo>
                <a:cubicBezTo>
                  <a:pt x="1357" y="587"/>
                  <a:pt x="1357" y="587"/>
                  <a:pt x="1357" y="587"/>
                </a:cubicBezTo>
                <a:cubicBezTo>
                  <a:pt x="1357" y="101"/>
                  <a:pt x="1357" y="101"/>
                  <a:pt x="1357" y="101"/>
                </a:cubicBezTo>
                <a:cubicBezTo>
                  <a:pt x="871" y="101"/>
                  <a:pt x="871" y="101"/>
                  <a:pt x="871" y="101"/>
                </a:cubicBezTo>
                <a:cubicBezTo>
                  <a:pt x="871" y="322"/>
                  <a:pt x="871" y="322"/>
                  <a:pt x="871" y="322"/>
                </a:cubicBezTo>
                <a:cubicBezTo>
                  <a:pt x="847" y="316"/>
                  <a:pt x="822" y="314"/>
                  <a:pt x="796" y="314"/>
                </a:cubicBezTo>
                <a:cubicBezTo>
                  <a:pt x="787" y="314"/>
                  <a:pt x="779" y="314"/>
                  <a:pt x="770" y="314"/>
                </a:cubicBezTo>
                <a:cubicBezTo>
                  <a:pt x="770" y="0"/>
                  <a:pt x="770" y="0"/>
                  <a:pt x="770" y="0"/>
                </a:cubicBezTo>
                <a:moveTo>
                  <a:pt x="0" y="768"/>
                </a:moveTo>
                <a:cubicBezTo>
                  <a:pt x="185" y="768"/>
                  <a:pt x="185" y="768"/>
                  <a:pt x="185" y="768"/>
                </a:cubicBezTo>
                <a:cubicBezTo>
                  <a:pt x="185" y="770"/>
                  <a:pt x="185" y="772"/>
                  <a:pt x="185" y="774"/>
                </a:cubicBezTo>
                <a:cubicBezTo>
                  <a:pt x="185" y="807"/>
                  <a:pt x="191" y="839"/>
                  <a:pt x="202" y="869"/>
                </a:cubicBezTo>
                <a:cubicBezTo>
                  <a:pt x="101" y="869"/>
                  <a:pt x="101" y="869"/>
                  <a:pt x="101" y="869"/>
                </a:cubicBezTo>
                <a:cubicBezTo>
                  <a:pt x="101" y="1355"/>
                  <a:pt x="101" y="1355"/>
                  <a:pt x="101" y="1355"/>
                </a:cubicBezTo>
                <a:cubicBezTo>
                  <a:pt x="587" y="1355"/>
                  <a:pt x="587" y="1355"/>
                  <a:pt x="587" y="1355"/>
                </a:cubicBezTo>
                <a:cubicBezTo>
                  <a:pt x="587" y="1049"/>
                  <a:pt x="587" y="1049"/>
                  <a:pt x="587" y="1049"/>
                </a:cubicBezTo>
                <a:cubicBezTo>
                  <a:pt x="688" y="1049"/>
                  <a:pt x="688" y="1049"/>
                  <a:pt x="688" y="1049"/>
                </a:cubicBezTo>
                <a:cubicBezTo>
                  <a:pt x="688" y="1456"/>
                  <a:pt x="688" y="1456"/>
                  <a:pt x="688" y="1456"/>
                </a:cubicBezTo>
                <a:cubicBezTo>
                  <a:pt x="0" y="1456"/>
                  <a:pt x="0" y="1456"/>
                  <a:pt x="0" y="1456"/>
                </a:cubicBezTo>
                <a:cubicBezTo>
                  <a:pt x="0" y="768"/>
                  <a:pt x="0" y="768"/>
                  <a:pt x="0" y="768"/>
                </a:cubicBezTo>
                <a:moveTo>
                  <a:pt x="1243" y="768"/>
                </a:moveTo>
                <a:cubicBezTo>
                  <a:pt x="1458" y="768"/>
                  <a:pt x="1458" y="768"/>
                  <a:pt x="1458" y="768"/>
                </a:cubicBezTo>
                <a:cubicBezTo>
                  <a:pt x="1458" y="1456"/>
                  <a:pt x="1458" y="1456"/>
                  <a:pt x="1458" y="1456"/>
                </a:cubicBezTo>
                <a:cubicBezTo>
                  <a:pt x="770" y="1456"/>
                  <a:pt x="770" y="1456"/>
                  <a:pt x="770" y="1456"/>
                </a:cubicBezTo>
                <a:cubicBezTo>
                  <a:pt x="770" y="1049"/>
                  <a:pt x="770" y="1049"/>
                  <a:pt x="770" y="1049"/>
                </a:cubicBezTo>
                <a:cubicBezTo>
                  <a:pt x="871" y="1049"/>
                  <a:pt x="871" y="1049"/>
                  <a:pt x="871" y="1049"/>
                </a:cubicBezTo>
                <a:cubicBezTo>
                  <a:pt x="871" y="1355"/>
                  <a:pt x="871" y="1355"/>
                  <a:pt x="871" y="1355"/>
                </a:cubicBezTo>
                <a:cubicBezTo>
                  <a:pt x="1357" y="1355"/>
                  <a:pt x="1357" y="1355"/>
                  <a:pt x="1357" y="1355"/>
                </a:cubicBezTo>
                <a:cubicBezTo>
                  <a:pt x="1357" y="869"/>
                  <a:pt x="1357" y="869"/>
                  <a:pt x="1357" y="869"/>
                </a:cubicBezTo>
                <a:cubicBezTo>
                  <a:pt x="1269" y="869"/>
                  <a:pt x="1269" y="869"/>
                  <a:pt x="1269" y="869"/>
                </a:cubicBezTo>
                <a:cubicBezTo>
                  <a:pt x="1269" y="867"/>
                  <a:pt x="1269" y="865"/>
                  <a:pt x="1269" y="862"/>
                </a:cubicBezTo>
                <a:cubicBezTo>
                  <a:pt x="1269" y="828"/>
                  <a:pt x="1260" y="796"/>
                  <a:pt x="1243" y="768"/>
                </a:cubicBezTo>
                <a:moveTo>
                  <a:pt x="1192" y="864"/>
                </a:moveTo>
                <a:cubicBezTo>
                  <a:pt x="1192" y="923"/>
                  <a:pt x="1144" y="972"/>
                  <a:pt x="1084" y="972"/>
                </a:cubicBezTo>
                <a:cubicBezTo>
                  <a:pt x="1055" y="972"/>
                  <a:pt x="488" y="972"/>
                  <a:pt x="459" y="972"/>
                </a:cubicBezTo>
                <a:cubicBezTo>
                  <a:pt x="351" y="972"/>
                  <a:pt x="261" y="883"/>
                  <a:pt x="261" y="774"/>
                </a:cubicBezTo>
                <a:cubicBezTo>
                  <a:pt x="261" y="665"/>
                  <a:pt x="351" y="576"/>
                  <a:pt x="459" y="576"/>
                </a:cubicBezTo>
                <a:cubicBezTo>
                  <a:pt x="481" y="576"/>
                  <a:pt x="503" y="579"/>
                  <a:pt x="523" y="586"/>
                </a:cubicBezTo>
                <a:cubicBezTo>
                  <a:pt x="560" y="471"/>
                  <a:pt x="669" y="387"/>
                  <a:pt x="795" y="387"/>
                </a:cubicBezTo>
                <a:cubicBezTo>
                  <a:pt x="952" y="387"/>
                  <a:pt x="1081" y="516"/>
                  <a:pt x="1081" y="673"/>
                </a:cubicBezTo>
                <a:cubicBezTo>
                  <a:pt x="1081" y="702"/>
                  <a:pt x="1077" y="730"/>
                  <a:pt x="1069" y="757"/>
                </a:cubicBezTo>
                <a:cubicBezTo>
                  <a:pt x="1074" y="756"/>
                  <a:pt x="1079" y="756"/>
                  <a:pt x="1084" y="756"/>
                </a:cubicBezTo>
                <a:cubicBezTo>
                  <a:pt x="1144" y="756"/>
                  <a:pt x="1192" y="805"/>
                  <a:pt x="1192" y="864"/>
                </a:cubicBezTo>
              </a:path>
            </a:pathLst>
          </a:custGeom>
          <a:solidFill>
            <a:srgbClr val="0079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09">
              <a:defRPr/>
            </a:pPr>
            <a:endParaRPr lang="en-US" sz="1836">
              <a:solidFill>
                <a:srgbClr val="FFFFFF"/>
              </a:solidFill>
            </a:endParaRPr>
          </a:p>
        </p:txBody>
      </p:sp>
      <p:sp>
        <p:nvSpPr>
          <p:cNvPr id="6" name="Rectangle 5"/>
          <p:cNvSpPr/>
          <p:nvPr/>
        </p:nvSpPr>
        <p:spPr>
          <a:xfrm>
            <a:off x="2845928" y="3214017"/>
            <a:ext cx="1469378" cy="338554"/>
          </a:xfrm>
          <a:prstGeom prst="rect">
            <a:avLst/>
          </a:prstGeom>
        </p:spPr>
        <p:txBody>
          <a:bodyPr wrap="none">
            <a:spAutoFit/>
          </a:bodyPr>
          <a:lstStyle/>
          <a:p>
            <a:pPr algn="ctr" defTabSz="932239">
              <a:defRPr/>
            </a:pPr>
            <a:r>
              <a:rPr lang="en-US" sz="1600">
                <a:solidFill>
                  <a:prstClr val="black">
                    <a:lumMod val="50000"/>
                    <a:lumOff val="50000"/>
                  </a:prstClr>
                </a:solidFill>
              </a:rPr>
              <a:t>Azure services</a:t>
            </a:r>
          </a:p>
        </p:txBody>
      </p:sp>
      <p:pic>
        <p:nvPicPr>
          <p:cNvPr id="72" name="Picture 7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45530" y="2575534"/>
            <a:ext cx="506883" cy="506883"/>
          </a:xfrm>
          <a:prstGeom prst="rect">
            <a:avLst/>
          </a:prstGeom>
        </p:spPr>
      </p:pic>
      <p:sp>
        <p:nvSpPr>
          <p:cNvPr id="74" name="Freeform 5"/>
          <p:cNvSpPr>
            <a:spLocks noChangeAspect="1" noEditPoints="1"/>
          </p:cNvSpPr>
          <p:nvPr/>
        </p:nvSpPr>
        <p:spPr bwMode="auto">
          <a:xfrm>
            <a:off x="3965090" y="2561078"/>
            <a:ext cx="347821" cy="493682"/>
          </a:xfrm>
          <a:custGeom>
            <a:avLst/>
            <a:gdLst>
              <a:gd name="T0" fmla="*/ 64 w 88"/>
              <a:gd name="T1" fmla="*/ 30 h 126"/>
              <a:gd name="T2" fmla="*/ 64 w 88"/>
              <a:gd name="T3" fmla="*/ 11 h 126"/>
              <a:gd name="T4" fmla="*/ 64 w 88"/>
              <a:gd name="T5" fmla="*/ 50 h 126"/>
              <a:gd name="T6" fmla="*/ 69 w 88"/>
              <a:gd name="T7" fmla="*/ 56 h 126"/>
              <a:gd name="T8" fmla="*/ 88 w 88"/>
              <a:gd name="T9" fmla="*/ 30 h 126"/>
              <a:gd name="T10" fmla="*/ 69 w 88"/>
              <a:gd name="T11" fmla="*/ 5 h 126"/>
              <a:gd name="T12" fmla="*/ 69 w 88"/>
              <a:gd name="T13" fmla="*/ 56 h 126"/>
              <a:gd name="T14" fmla="*/ 30 w 88"/>
              <a:gd name="T15" fmla="*/ 44 h 126"/>
              <a:gd name="T16" fmla="*/ 30 w 88"/>
              <a:gd name="T17" fmla="*/ 17 h 126"/>
              <a:gd name="T18" fmla="*/ 16 w 88"/>
              <a:gd name="T19" fmla="*/ 30 h 126"/>
              <a:gd name="T20" fmla="*/ 19 w 88"/>
              <a:gd name="T21" fmla="*/ 56 h 126"/>
              <a:gd name="T22" fmla="*/ 19 w 88"/>
              <a:gd name="T23" fmla="*/ 5 h 126"/>
              <a:gd name="T24" fmla="*/ 0 w 88"/>
              <a:gd name="T25" fmla="*/ 30 h 126"/>
              <a:gd name="T26" fmla="*/ 19 w 88"/>
              <a:gd name="T27" fmla="*/ 56 h 126"/>
              <a:gd name="T28" fmla="*/ 32 w 88"/>
              <a:gd name="T29" fmla="*/ 30 h 126"/>
              <a:gd name="T30" fmla="*/ 56 w 88"/>
              <a:gd name="T31" fmla="*/ 30 h 126"/>
              <a:gd name="T32" fmla="*/ 84 w 88"/>
              <a:gd name="T33" fmla="*/ 113 h 126"/>
              <a:gd name="T34" fmla="*/ 69 w 88"/>
              <a:gd name="T35" fmla="*/ 98 h 126"/>
              <a:gd name="T36" fmla="*/ 48 w 88"/>
              <a:gd name="T37" fmla="*/ 126 h 126"/>
              <a:gd name="T38" fmla="*/ 40 w 88"/>
              <a:gd name="T39" fmla="*/ 109 h 126"/>
              <a:gd name="T40" fmla="*/ 12 w 88"/>
              <a:gd name="T41" fmla="*/ 120 h 126"/>
              <a:gd name="T42" fmla="*/ 36 w 88"/>
              <a:gd name="T43" fmla="*/ 39 h 126"/>
              <a:gd name="T44" fmla="*/ 56 w 88"/>
              <a:gd name="T45" fmla="*/ 68 h 126"/>
              <a:gd name="T46" fmla="*/ 48 w 88"/>
              <a:gd name="T47" fmla="*/ 72 h 126"/>
              <a:gd name="T48" fmla="*/ 32 w 88"/>
              <a:gd name="T49" fmla="*/ 68 h 126"/>
              <a:gd name="T50" fmla="*/ 40 w 88"/>
              <a:gd name="T51" fmla="*/ 49 h 126"/>
              <a:gd name="T52" fmla="*/ 40 w 88"/>
              <a:gd name="T53" fmla="*/ 81 h 126"/>
              <a:gd name="T54" fmla="*/ 23 w 88"/>
              <a:gd name="T55" fmla="*/ 92 h 126"/>
              <a:gd name="T56" fmla="*/ 66 w 88"/>
              <a:gd name="T57" fmla="*/ 91 h 126"/>
              <a:gd name="T58" fmla="*/ 48 w 88"/>
              <a:gd name="T59" fmla="*/ 81 h 126"/>
              <a:gd name="T60" fmla="*/ 66 w 88"/>
              <a:gd name="T61" fmla="*/ 91 h 126"/>
              <a:gd name="T62" fmla="*/ 44 w 88"/>
              <a:gd name="T63" fmla="*/ 34 h 126"/>
              <a:gd name="T64" fmla="*/ 44 w 88"/>
              <a:gd name="T65" fmla="*/ 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26">
                <a:moveTo>
                  <a:pt x="58" y="44"/>
                </a:moveTo>
                <a:cubicBezTo>
                  <a:pt x="62" y="40"/>
                  <a:pt x="64" y="36"/>
                  <a:pt x="64" y="30"/>
                </a:cubicBezTo>
                <a:cubicBezTo>
                  <a:pt x="64" y="25"/>
                  <a:pt x="62" y="20"/>
                  <a:pt x="58" y="17"/>
                </a:cubicBezTo>
                <a:cubicBezTo>
                  <a:pt x="64" y="11"/>
                  <a:pt x="64" y="11"/>
                  <a:pt x="64" y="11"/>
                </a:cubicBezTo>
                <a:cubicBezTo>
                  <a:pt x="69" y="16"/>
                  <a:pt x="72" y="23"/>
                  <a:pt x="72" y="30"/>
                </a:cubicBezTo>
                <a:cubicBezTo>
                  <a:pt x="72" y="38"/>
                  <a:pt x="69" y="45"/>
                  <a:pt x="64" y="50"/>
                </a:cubicBezTo>
                <a:lnTo>
                  <a:pt x="58" y="44"/>
                </a:lnTo>
                <a:close/>
                <a:moveTo>
                  <a:pt x="69" y="56"/>
                </a:moveTo>
                <a:cubicBezTo>
                  <a:pt x="75" y="61"/>
                  <a:pt x="75" y="61"/>
                  <a:pt x="75" y="61"/>
                </a:cubicBezTo>
                <a:cubicBezTo>
                  <a:pt x="83" y="53"/>
                  <a:pt x="88" y="42"/>
                  <a:pt x="88" y="30"/>
                </a:cubicBezTo>
                <a:cubicBezTo>
                  <a:pt x="88" y="19"/>
                  <a:pt x="83" y="8"/>
                  <a:pt x="75" y="0"/>
                </a:cubicBezTo>
                <a:cubicBezTo>
                  <a:pt x="69" y="5"/>
                  <a:pt x="69" y="5"/>
                  <a:pt x="69" y="5"/>
                </a:cubicBezTo>
                <a:cubicBezTo>
                  <a:pt x="76" y="12"/>
                  <a:pt x="80" y="21"/>
                  <a:pt x="80" y="30"/>
                </a:cubicBezTo>
                <a:cubicBezTo>
                  <a:pt x="80" y="40"/>
                  <a:pt x="76" y="49"/>
                  <a:pt x="69" y="56"/>
                </a:cubicBezTo>
                <a:close/>
                <a:moveTo>
                  <a:pt x="24" y="50"/>
                </a:moveTo>
                <a:cubicBezTo>
                  <a:pt x="30" y="44"/>
                  <a:pt x="30" y="44"/>
                  <a:pt x="30" y="44"/>
                </a:cubicBezTo>
                <a:cubicBezTo>
                  <a:pt x="26" y="40"/>
                  <a:pt x="24" y="36"/>
                  <a:pt x="24" y="30"/>
                </a:cubicBezTo>
                <a:cubicBezTo>
                  <a:pt x="24" y="25"/>
                  <a:pt x="26" y="20"/>
                  <a:pt x="30" y="17"/>
                </a:cubicBezTo>
                <a:cubicBezTo>
                  <a:pt x="24" y="11"/>
                  <a:pt x="24" y="11"/>
                  <a:pt x="24" y="11"/>
                </a:cubicBezTo>
                <a:cubicBezTo>
                  <a:pt x="19" y="16"/>
                  <a:pt x="16" y="23"/>
                  <a:pt x="16" y="30"/>
                </a:cubicBezTo>
                <a:cubicBezTo>
                  <a:pt x="16" y="38"/>
                  <a:pt x="19" y="45"/>
                  <a:pt x="24" y="50"/>
                </a:cubicBezTo>
                <a:close/>
                <a:moveTo>
                  <a:pt x="19" y="56"/>
                </a:moveTo>
                <a:cubicBezTo>
                  <a:pt x="12" y="49"/>
                  <a:pt x="8" y="40"/>
                  <a:pt x="8" y="30"/>
                </a:cubicBezTo>
                <a:cubicBezTo>
                  <a:pt x="8" y="21"/>
                  <a:pt x="12" y="12"/>
                  <a:pt x="19" y="5"/>
                </a:cubicBezTo>
                <a:cubicBezTo>
                  <a:pt x="13" y="0"/>
                  <a:pt x="13" y="0"/>
                  <a:pt x="13" y="0"/>
                </a:cubicBezTo>
                <a:cubicBezTo>
                  <a:pt x="5" y="8"/>
                  <a:pt x="0" y="19"/>
                  <a:pt x="0" y="30"/>
                </a:cubicBezTo>
                <a:cubicBezTo>
                  <a:pt x="0" y="42"/>
                  <a:pt x="5" y="53"/>
                  <a:pt x="13" y="61"/>
                </a:cubicBezTo>
                <a:lnTo>
                  <a:pt x="19" y="56"/>
                </a:lnTo>
                <a:close/>
                <a:moveTo>
                  <a:pt x="36" y="39"/>
                </a:moveTo>
                <a:cubicBezTo>
                  <a:pt x="33" y="37"/>
                  <a:pt x="32" y="34"/>
                  <a:pt x="32" y="30"/>
                </a:cubicBezTo>
                <a:cubicBezTo>
                  <a:pt x="32" y="24"/>
                  <a:pt x="37" y="18"/>
                  <a:pt x="44" y="18"/>
                </a:cubicBezTo>
                <a:cubicBezTo>
                  <a:pt x="51" y="18"/>
                  <a:pt x="56" y="24"/>
                  <a:pt x="56" y="30"/>
                </a:cubicBezTo>
                <a:cubicBezTo>
                  <a:pt x="56" y="34"/>
                  <a:pt x="55" y="37"/>
                  <a:pt x="53" y="39"/>
                </a:cubicBezTo>
                <a:cubicBezTo>
                  <a:pt x="84" y="113"/>
                  <a:pt x="84" y="113"/>
                  <a:pt x="84" y="113"/>
                </a:cubicBezTo>
                <a:cubicBezTo>
                  <a:pt x="76" y="116"/>
                  <a:pt x="76" y="116"/>
                  <a:pt x="76" y="116"/>
                </a:cubicBezTo>
                <a:cubicBezTo>
                  <a:pt x="69" y="98"/>
                  <a:pt x="69" y="98"/>
                  <a:pt x="69" y="98"/>
                </a:cubicBezTo>
                <a:cubicBezTo>
                  <a:pt x="48" y="109"/>
                  <a:pt x="48" y="109"/>
                  <a:pt x="48" y="109"/>
                </a:cubicBezTo>
                <a:cubicBezTo>
                  <a:pt x="48" y="126"/>
                  <a:pt x="48" y="126"/>
                  <a:pt x="48" y="126"/>
                </a:cubicBezTo>
                <a:cubicBezTo>
                  <a:pt x="40" y="126"/>
                  <a:pt x="40" y="126"/>
                  <a:pt x="40" y="126"/>
                </a:cubicBezTo>
                <a:cubicBezTo>
                  <a:pt x="40" y="109"/>
                  <a:pt x="40" y="109"/>
                  <a:pt x="40" y="109"/>
                </a:cubicBezTo>
                <a:cubicBezTo>
                  <a:pt x="20" y="99"/>
                  <a:pt x="20" y="99"/>
                  <a:pt x="20" y="99"/>
                </a:cubicBezTo>
                <a:cubicBezTo>
                  <a:pt x="12" y="120"/>
                  <a:pt x="12" y="120"/>
                  <a:pt x="12" y="120"/>
                </a:cubicBezTo>
                <a:cubicBezTo>
                  <a:pt x="4" y="117"/>
                  <a:pt x="4" y="117"/>
                  <a:pt x="4" y="117"/>
                </a:cubicBezTo>
                <a:lnTo>
                  <a:pt x="36" y="39"/>
                </a:lnTo>
                <a:close/>
                <a:moveTo>
                  <a:pt x="48" y="72"/>
                </a:moveTo>
                <a:cubicBezTo>
                  <a:pt x="56" y="68"/>
                  <a:pt x="56" y="68"/>
                  <a:pt x="56" y="68"/>
                </a:cubicBezTo>
                <a:cubicBezTo>
                  <a:pt x="48" y="49"/>
                  <a:pt x="48" y="49"/>
                  <a:pt x="48" y="49"/>
                </a:cubicBezTo>
                <a:lnTo>
                  <a:pt x="48" y="72"/>
                </a:lnTo>
                <a:close/>
                <a:moveTo>
                  <a:pt x="40" y="49"/>
                </a:moveTo>
                <a:cubicBezTo>
                  <a:pt x="32" y="68"/>
                  <a:pt x="32" y="68"/>
                  <a:pt x="32" y="68"/>
                </a:cubicBezTo>
                <a:cubicBezTo>
                  <a:pt x="40" y="72"/>
                  <a:pt x="40" y="72"/>
                  <a:pt x="40" y="72"/>
                </a:cubicBezTo>
                <a:lnTo>
                  <a:pt x="40" y="49"/>
                </a:lnTo>
                <a:close/>
                <a:moveTo>
                  <a:pt x="40" y="100"/>
                </a:moveTo>
                <a:cubicBezTo>
                  <a:pt x="40" y="81"/>
                  <a:pt x="40" y="81"/>
                  <a:pt x="40" y="81"/>
                </a:cubicBezTo>
                <a:cubicBezTo>
                  <a:pt x="29" y="76"/>
                  <a:pt x="29" y="76"/>
                  <a:pt x="29" y="76"/>
                </a:cubicBezTo>
                <a:cubicBezTo>
                  <a:pt x="23" y="92"/>
                  <a:pt x="23" y="92"/>
                  <a:pt x="23" y="92"/>
                </a:cubicBezTo>
                <a:lnTo>
                  <a:pt x="40" y="100"/>
                </a:lnTo>
                <a:close/>
                <a:moveTo>
                  <a:pt x="66" y="91"/>
                </a:moveTo>
                <a:cubicBezTo>
                  <a:pt x="59" y="75"/>
                  <a:pt x="59" y="75"/>
                  <a:pt x="59" y="75"/>
                </a:cubicBezTo>
                <a:cubicBezTo>
                  <a:pt x="48" y="81"/>
                  <a:pt x="48" y="81"/>
                  <a:pt x="48" y="81"/>
                </a:cubicBezTo>
                <a:cubicBezTo>
                  <a:pt x="48" y="100"/>
                  <a:pt x="48" y="100"/>
                  <a:pt x="48" y="100"/>
                </a:cubicBezTo>
                <a:lnTo>
                  <a:pt x="66" y="91"/>
                </a:lnTo>
                <a:close/>
                <a:moveTo>
                  <a:pt x="40" y="30"/>
                </a:moveTo>
                <a:cubicBezTo>
                  <a:pt x="40" y="33"/>
                  <a:pt x="42" y="34"/>
                  <a:pt x="44" y="34"/>
                </a:cubicBezTo>
                <a:cubicBezTo>
                  <a:pt x="46" y="34"/>
                  <a:pt x="48" y="33"/>
                  <a:pt x="48" y="30"/>
                </a:cubicBezTo>
                <a:cubicBezTo>
                  <a:pt x="48" y="28"/>
                  <a:pt x="46" y="26"/>
                  <a:pt x="44" y="26"/>
                </a:cubicBezTo>
                <a:cubicBezTo>
                  <a:pt x="42" y="26"/>
                  <a:pt x="40" y="28"/>
                  <a:pt x="40" y="30"/>
                </a:cubicBezTo>
                <a:close/>
              </a:path>
            </a:pathLst>
          </a:custGeom>
          <a:solidFill>
            <a:srgbClr val="0079D6"/>
          </a:solidFill>
          <a:ln>
            <a:noFill/>
          </a:ln>
        </p:spPr>
        <p:txBody>
          <a:bodyPr vert="horz" wrap="square" lIns="91427" tIns="45713" rIns="91427" bIns="45713" numCol="1" anchor="t" anchorCtr="0" compatLnSpc="1">
            <a:prstTxWarp prst="textNoShape">
              <a:avLst/>
            </a:prstTxWarp>
          </a:bodyPr>
          <a:lstStyle/>
          <a:p>
            <a:pPr defTabSz="932509">
              <a:defRPr/>
            </a:pPr>
            <a:endParaRPr lang="en-US" sz="1836">
              <a:solidFill>
                <a:srgbClr val="FFFFFF"/>
              </a:solidFill>
            </a:endParaRPr>
          </a:p>
        </p:txBody>
      </p:sp>
      <p:sp>
        <p:nvSpPr>
          <p:cNvPr id="75" name="Freeform 9"/>
          <p:cNvSpPr>
            <a:spLocks noChangeAspect="1" noEditPoints="1"/>
          </p:cNvSpPr>
          <p:nvPr/>
        </p:nvSpPr>
        <p:spPr bwMode="auto">
          <a:xfrm>
            <a:off x="3965381" y="2007810"/>
            <a:ext cx="395489" cy="395489"/>
          </a:xfrm>
          <a:custGeom>
            <a:avLst/>
            <a:gdLst>
              <a:gd name="T0" fmla="*/ 134 w 268"/>
              <a:gd name="T1" fmla="*/ 0 h 268"/>
              <a:gd name="T2" fmla="*/ 40 w 268"/>
              <a:gd name="T3" fmla="*/ 59 h 268"/>
              <a:gd name="T4" fmla="*/ 0 w 268"/>
              <a:gd name="T5" fmla="*/ 59 h 268"/>
              <a:gd name="T6" fmla="*/ 0 w 268"/>
              <a:gd name="T7" fmla="*/ 268 h 268"/>
              <a:gd name="T8" fmla="*/ 268 w 268"/>
              <a:gd name="T9" fmla="*/ 268 h 268"/>
              <a:gd name="T10" fmla="*/ 268 w 268"/>
              <a:gd name="T11" fmla="*/ 59 h 268"/>
              <a:gd name="T12" fmla="*/ 228 w 268"/>
              <a:gd name="T13" fmla="*/ 59 h 268"/>
              <a:gd name="T14" fmla="*/ 134 w 268"/>
              <a:gd name="T15" fmla="*/ 0 h 268"/>
              <a:gd name="T16" fmla="*/ 50 w 268"/>
              <a:gd name="T17" fmla="*/ 84 h 268"/>
              <a:gd name="T18" fmla="*/ 126 w 268"/>
              <a:gd name="T19" fmla="*/ 138 h 268"/>
              <a:gd name="T20" fmla="*/ 126 w 268"/>
              <a:gd name="T21" fmla="*/ 212 h 268"/>
              <a:gd name="T22" fmla="*/ 50 w 268"/>
              <a:gd name="T23" fmla="*/ 159 h 268"/>
              <a:gd name="T24" fmla="*/ 50 w 268"/>
              <a:gd name="T25" fmla="*/ 84 h 268"/>
              <a:gd name="T26" fmla="*/ 142 w 268"/>
              <a:gd name="T27" fmla="*/ 138 h 268"/>
              <a:gd name="T28" fmla="*/ 218 w 268"/>
              <a:gd name="T29" fmla="*/ 84 h 268"/>
              <a:gd name="T30" fmla="*/ 218 w 268"/>
              <a:gd name="T31" fmla="*/ 159 h 268"/>
              <a:gd name="T32" fmla="*/ 142 w 268"/>
              <a:gd name="T33" fmla="*/ 212 h 268"/>
              <a:gd name="T34" fmla="*/ 142 w 268"/>
              <a:gd name="T35" fmla="*/ 138 h 268"/>
              <a:gd name="T36" fmla="*/ 212 w 268"/>
              <a:gd name="T37" fmla="*/ 69 h 268"/>
              <a:gd name="T38" fmla="*/ 134 w 268"/>
              <a:gd name="T39" fmla="*/ 124 h 268"/>
              <a:gd name="T40" fmla="*/ 56 w 268"/>
              <a:gd name="T41" fmla="*/ 69 h 268"/>
              <a:gd name="T42" fmla="*/ 134 w 268"/>
              <a:gd name="T43" fmla="*/ 19 h 268"/>
              <a:gd name="T44" fmla="*/ 212 w 268"/>
              <a:gd name="T45" fmla="*/ 69 h 268"/>
              <a:gd name="T46" fmla="*/ 251 w 268"/>
              <a:gd name="T47" fmla="*/ 251 h 268"/>
              <a:gd name="T48" fmla="*/ 17 w 268"/>
              <a:gd name="T49" fmla="*/ 251 h 268"/>
              <a:gd name="T50" fmla="*/ 17 w 268"/>
              <a:gd name="T51" fmla="*/ 75 h 268"/>
              <a:gd name="T52" fmla="*/ 33 w 268"/>
              <a:gd name="T53" fmla="*/ 75 h 268"/>
              <a:gd name="T54" fmla="*/ 33 w 268"/>
              <a:gd name="T55" fmla="*/ 168 h 268"/>
              <a:gd name="T56" fmla="*/ 134 w 268"/>
              <a:gd name="T57" fmla="*/ 237 h 268"/>
              <a:gd name="T58" fmla="*/ 235 w 268"/>
              <a:gd name="T59" fmla="*/ 168 h 268"/>
              <a:gd name="T60" fmla="*/ 235 w 268"/>
              <a:gd name="T61" fmla="*/ 75 h 268"/>
              <a:gd name="T62" fmla="*/ 251 w 268"/>
              <a:gd name="T63" fmla="*/ 75 h 268"/>
              <a:gd name="T64" fmla="*/ 251 w 268"/>
              <a:gd name="T65" fmla="*/ 25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8" h="268">
                <a:moveTo>
                  <a:pt x="134" y="0"/>
                </a:moveTo>
                <a:lnTo>
                  <a:pt x="40" y="59"/>
                </a:lnTo>
                <a:lnTo>
                  <a:pt x="0" y="59"/>
                </a:lnTo>
                <a:lnTo>
                  <a:pt x="0" y="268"/>
                </a:lnTo>
                <a:lnTo>
                  <a:pt x="268" y="268"/>
                </a:lnTo>
                <a:lnTo>
                  <a:pt x="268" y="59"/>
                </a:lnTo>
                <a:lnTo>
                  <a:pt x="228" y="59"/>
                </a:lnTo>
                <a:lnTo>
                  <a:pt x="134" y="0"/>
                </a:lnTo>
                <a:close/>
                <a:moveTo>
                  <a:pt x="50" y="84"/>
                </a:moveTo>
                <a:lnTo>
                  <a:pt x="126" y="138"/>
                </a:lnTo>
                <a:lnTo>
                  <a:pt x="126" y="212"/>
                </a:lnTo>
                <a:lnTo>
                  <a:pt x="50" y="159"/>
                </a:lnTo>
                <a:lnTo>
                  <a:pt x="50" y="84"/>
                </a:lnTo>
                <a:close/>
                <a:moveTo>
                  <a:pt x="142" y="138"/>
                </a:moveTo>
                <a:lnTo>
                  <a:pt x="218" y="84"/>
                </a:lnTo>
                <a:lnTo>
                  <a:pt x="218" y="159"/>
                </a:lnTo>
                <a:lnTo>
                  <a:pt x="142" y="212"/>
                </a:lnTo>
                <a:lnTo>
                  <a:pt x="142" y="138"/>
                </a:lnTo>
                <a:close/>
                <a:moveTo>
                  <a:pt x="212" y="69"/>
                </a:moveTo>
                <a:lnTo>
                  <a:pt x="134" y="124"/>
                </a:lnTo>
                <a:lnTo>
                  <a:pt x="56" y="69"/>
                </a:lnTo>
                <a:lnTo>
                  <a:pt x="134" y="19"/>
                </a:lnTo>
                <a:lnTo>
                  <a:pt x="212" y="69"/>
                </a:lnTo>
                <a:close/>
                <a:moveTo>
                  <a:pt x="251" y="251"/>
                </a:moveTo>
                <a:lnTo>
                  <a:pt x="17" y="251"/>
                </a:lnTo>
                <a:lnTo>
                  <a:pt x="17" y="75"/>
                </a:lnTo>
                <a:lnTo>
                  <a:pt x="33" y="75"/>
                </a:lnTo>
                <a:lnTo>
                  <a:pt x="33" y="168"/>
                </a:lnTo>
                <a:lnTo>
                  <a:pt x="134" y="237"/>
                </a:lnTo>
                <a:lnTo>
                  <a:pt x="235" y="168"/>
                </a:lnTo>
                <a:lnTo>
                  <a:pt x="235" y="75"/>
                </a:lnTo>
                <a:lnTo>
                  <a:pt x="251" y="75"/>
                </a:lnTo>
                <a:lnTo>
                  <a:pt x="251" y="251"/>
                </a:lnTo>
                <a:close/>
              </a:path>
            </a:pathLst>
          </a:custGeom>
          <a:solidFill>
            <a:srgbClr val="0079D6"/>
          </a:solidFill>
          <a:ln>
            <a:noFill/>
          </a:ln>
        </p:spPr>
        <p:txBody>
          <a:bodyPr vert="horz" wrap="square" lIns="91427" tIns="45713" rIns="91427" bIns="45713" numCol="1" anchor="t" anchorCtr="0" compatLnSpc="1">
            <a:prstTxWarp prst="textNoShape">
              <a:avLst/>
            </a:prstTxWarp>
          </a:bodyPr>
          <a:lstStyle/>
          <a:p>
            <a:pPr defTabSz="932509">
              <a:defRPr/>
            </a:pPr>
            <a:endParaRPr lang="en-US" sz="1836">
              <a:solidFill>
                <a:srgbClr val="FFFFFF"/>
              </a:solidFill>
            </a:endParaRPr>
          </a:p>
        </p:txBody>
      </p:sp>
      <p:grpSp>
        <p:nvGrpSpPr>
          <p:cNvPr id="71" name="Group 70"/>
          <p:cNvGrpSpPr/>
          <p:nvPr/>
        </p:nvGrpSpPr>
        <p:grpSpPr>
          <a:xfrm>
            <a:off x="5285559" y="1485988"/>
            <a:ext cx="1363289" cy="830727"/>
            <a:chOff x="2559479" y="1048889"/>
            <a:chExt cx="1255713" cy="765175"/>
          </a:xfrm>
          <a:solidFill>
            <a:srgbClr val="002060"/>
          </a:solidFill>
        </p:grpSpPr>
        <p:sp>
          <p:nvSpPr>
            <p:cNvPr id="73" name="Freeform 5"/>
            <p:cNvSpPr>
              <a:spLocks noEditPoints="1"/>
            </p:cNvSpPr>
            <p:nvPr/>
          </p:nvSpPr>
          <p:spPr bwMode="auto">
            <a:xfrm>
              <a:off x="2559479" y="1048889"/>
              <a:ext cx="1255713" cy="765175"/>
            </a:xfrm>
            <a:custGeom>
              <a:avLst/>
              <a:gdLst>
                <a:gd name="T0" fmla="*/ 283 w 308"/>
                <a:gd name="T1" fmla="*/ 86 h 185"/>
                <a:gd name="T2" fmla="*/ 204 w 308"/>
                <a:gd name="T3" fmla="*/ 32 h 185"/>
                <a:gd name="T4" fmla="*/ 97 w 308"/>
                <a:gd name="T5" fmla="*/ 58 h 185"/>
                <a:gd name="T6" fmla="*/ 53 w 308"/>
                <a:gd name="T7" fmla="*/ 78 h 185"/>
                <a:gd name="T8" fmla="*/ 50 w 308"/>
                <a:gd name="T9" fmla="*/ 185 h 185"/>
                <a:gd name="T10" fmla="*/ 273 w 308"/>
                <a:gd name="T11" fmla="*/ 182 h 185"/>
                <a:gd name="T12" fmla="*/ 283 w 308"/>
                <a:gd name="T13" fmla="*/ 92 h 185"/>
                <a:gd name="T14" fmla="*/ 93 w 308"/>
                <a:gd name="T15" fmla="*/ 130 h 185"/>
                <a:gd name="T16" fmla="*/ 65 w 308"/>
                <a:gd name="T17" fmla="*/ 145 h 185"/>
                <a:gd name="T18" fmla="*/ 78 w 308"/>
                <a:gd name="T19" fmla="*/ 92 h 185"/>
                <a:gd name="T20" fmla="*/ 105 w 308"/>
                <a:gd name="T21" fmla="*/ 145 h 185"/>
                <a:gd name="T22" fmla="*/ 141 w 308"/>
                <a:gd name="T23" fmla="*/ 109 h 185"/>
                <a:gd name="T24" fmla="*/ 141 w 308"/>
                <a:gd name="T25" fmla="*/ 140 h 185"/>
                <a:gd name="T26" fmla="*/ 110 w 308"/>
                <a:gd name="T27" fmla="*/ 145 h 185"/>
                <a:gd name="T28" fmla="*/ 132 w 308"/>
                <a:gd name="T29" fmla="*/ 113 h 185"/>
                <a:gd name="T30" fmla="*/ 112 w 308"/>
                <a:gd name="T31" fmla="*/ 107 h 185"/>
                <a:gd name="T32" fmla="*/ 141 w 308"/>
                <a:gd name="T33" fmla="*/ 109 h 185"/>
                <a:gd name="T34" fmla="*/ 173 w 308"/>
                <a:gd name="T35" fmla="*/ 145 h 185"/>
                <a:gd name="T36" fmla="*/ 173 w 308"/>
                <a:gd name="T37" fmla="*/ 139 h 185"/>
                <a:gd name="T38" fmla="*/ 148 w 308"/>
                <a:gd name="T39" fmla="*/ 130 h 185"/>
                <a:gd name="T40" fmla="*/ 154 w 308"/>
                <a:gd name="T41" fmla="*/ 107 h 185"/>
                <a:gd name="T42" fmla="*/ 163 w 308"/>
                <a:gd name="T43" fmla="*/ 141 h 185"/>
                <a:gd name="T44" fmla="*/ 173 w 308"/>
                <a:gd name="T45" fmla="*/ 129 h 185"/>
                <a:gd name="T46" fmla="*/ 180 w 308"/>
                <a:gd name="T47" fmla="*/ 107 h 185"/>
                <a:gd name="T48" fmla="*/ 211 w 308"/>
                <a:gd name="T49" fmla="*/ 114 h 185"/>
                <a:gd name="T50" fmla="*/ 200 w 308"/>
                <a:gd name="T51" fmla="*/ 116 h 185"/>
                <a:gd name="T52" fmla="*/ 197 w 308"/>
                <a:gd name="T53" fmla="*/ 145 h 185"/>
                <a:gd name="T54" fmla="*/ 191 w 308"/>
                <a:gd name="T55" fmla="*/ 107 h 185"/>
                <a:gd name="T56" fmla="*/ 197 w 308"/>
                <a:gd name="T57" fmla="*/ 115 h 185"/>
                <a:gd name="T58" fmla="*/ 201 w 308"/>
                <a:gd name="T59" fmla="*/ 109 h 185"/>
                <a:gd name="T60" fmla="*/ 211 w 308"/>
                <a:gd name="T61" fmla="*/ 107 h 185"/>
                <a:gd name="T62" fmla="*/ 248 w 308"/>
                <a:gd name="T63" fmla="*/ 128 h 185"/>
                <a:gd name="T64" fmla="*/ 224 w 308"/>
                <a:gd name="T65" fmla="*/ 138 h 185"/>
                <a:gd name="T66" fmla="*/ 245 w 308"/>
                <a:gd name="T67" fmla="*/ 137 h 185"/>
                <a:gd name="T68" fmla="*/ 232 w 308"/>
                <a:gd name="T69" fmla="*/ 146 h 185"/>
                <a:gd name="T70" fmla="*/ 215 w 308"/>
                <a:gd name="T71" fmla="*/ 127 h 185"/>
                <a:gd name="T72" fmla="*/ 232 w 308"/>
                <a:gd name="T73" fmla="*/ 106 h 185"/>
                <a:gd name="T74" fmla="*/ 248 w 308"/>
                <a:gd name="T75" fmla="*/ 12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8" h="185">
                  <a:moveTo>
                    <a:pt x="283" y="92"/>
                  </a:moveTo>
                  <a:cubicBezTo>
                    <a:pt x="283" y="90"/>
                    <a:pt x="283" y="89"/>
                    <a:pt x="283" y="86"/>
                  </a:cubicBezTo>
                  <a:cubicBezTo>
                    <a:pt x="283" y="53"/>
                    <a:pt x="259" y="26"/>
                    <a:pt x="227" y="26"/>
                  </a:cubicBezTo>
                  <a:cubicBezTo>
                    <a:pt x="220" y="26"/>
                    <a:pt x="211" y="28"/>
                    <a:pt x="204" y="32"/>
                  </a:cubicBezTo>
                  <a:cubicBezTo>
                    <a:pt x="194" y="12"/>
                    <a:pt x="175" y="0"/>
                    <a:pt x="154" y="0"/>
                  </a:cubicBezTo>
                  <a:cubicBezTo>
                    <a:pt x="123" y="0"/>
                    <a:pt x="99" y="25"/>
                    <a:pt x="97" y="58"/>
                  </a:cubicBezTo>
                  <a:cubicBezTo>
                    <a:pt x="94" y="57"/>
                    <a:pt x="92" y="57"/>
                    <a:pt x="89" y="57"/>
                  </a:cubicBezTo>
                  <a:cubicBezTo>
                    <a:pt x="75" y="57"/>
                    <a:pt x="61" y="64"/>
                    <a:pt x="53" y="78"/>
                  </a:cubicBezTo>
                  <a:cubicBezTo>
                    <a:pt x="25" y="75"/>
                    <a:pt x="0" y="100"/>
                    <a:pt x="0" y="130"/>
                  </a:cubicBezTo>
                  <a:cubicBezTo>
                    <a:pt x="0" y="160"/>
                    <a:pt x="22" y="185"/>
                    <a:pt x="50" y="185"/>
                  </a:cubicBezTo>
                  <a:cubicBezTo>
                    <a:pt x="266" y="185"/>
                    <a:pt x="266" y="185"/>
                    <a:pt x="266" y="185"/>
                  </a:cubicBezTo>
                  <a:cubicBezTo>
                    <a:pt x="273" y="182"/>
                    <a:pt x="273" y="182"/>
                    <a:pt x="273" y="182"/>
                  </a:cubicBezTo>
                  <a:cubicBezTo>
                    <a:pt x="293" y="177"/>
                    <a:pt x="308" y="158"/>
                    <a:pt x="308" y="135"/>
                  </a:cubicBezTo>
                  <a:cubicBezTo>
                    <a:pt x="308" y="117"/>
                    <a:pt x="298" y="101"/>
                    <a:pt x="283" y="92"/>
                  </a:cubicBezTo>
                  <a:close/>
                  <a:moveTo>
                    <a:pt x="98" y="145"/>
                  </a:moveTo>
                  <a:cubicBezTo>
                    <a:pt x="93" y="130"/>
                    <a:pt x="93" y="130"/>
                    <a:pt x="93" y="130"/>
                  </a:cubicBezTo>
                  <a:cubicBezTo>
                    <a:pt x="70" y="130"/>
                    <a:pt x="70" y="130"/>
                    <a:pt x="70" y="130"/>
                  </a:cubicBezTo>
                  <a:cubicBezTo>
                    <a:pt x="65" y="145"/>
                    <a:pt x="65" y="145"/>
                    <a:pt x="65" y="145"/>
                  </a:cubicBezTo>
                  <a:cubicBezTo>
                    <a:pt x="58" y="145"/>
                    <a:pt x="58" y="145"/>
                    <a:pt x="58" y="145"/>
                  </a:cubicBezTo>
                  <a:cubicBezTo>
                    <a:pt x="78" y="92"/>
                    <a:pt x="78" y="92"/>
                    <a:pt x="78" y="92"/>
                  </a:cubicBezTo>
                  <a:cubicBezTo>
                    <a:pt x="85" y="92"/>
                    <a:pt x="85" y="92"/>
                    <a:pt x="85" y="92"/>
                  </a:cubicBezTo>
                  <a:cubicBezTo>
                    <a:pt x="105" y="145"/>
                    <a:pt x="105" y="145"/>
                    <a:pt x="105" y="145"/>
                  </a:cubicBezTo>
                  <a:lnTo>
                    <a:pt x="98" y="145"/>
                  </a:lnTo>
                  <a:close/>
                  <a:moveTo>
                    <a:pt x="141" y="109"/>
                  </a:moveTo>
                  <a:cubicBezTo>
                    <a:pt x="119" y="140"/>
                    <a:pt x="119" y="140"/>
                    <a:pt x="119" y="140"/>
                  </a:cubicBezTo>
                  <a:cubicBezTo>
                    <a:pt x="141" y="140"/>
                    <a:pt x="141" y="140"/>
                    <a:pt x="141" y="140"/>
                  </a:cubicBezTo>
                  <a:cubicBezTo>
                    <a:pt x="141" y="145"/>
                    <a:pt x="141" y="145"/>
                    <a:pt x="141" y="145"/>
                  </a:cubicBezTo>
                  <a:cubicBezTo>
                    <a:pt x="110" y="145"/>
                    <a:pt x="110" y="145"/>
                    <a:pt x="110" y="145"/>
                  </a:cubicBezTo>
                  <a:cubicBezTo>
                    <a:pt x="110" y="143"/>
                    <a:pt x="110" y="143"/>
                    <a:pt x="110" y="143"/>
                  </a:cubicBezTo>
                  <a:cubicBezTo>
                    <a:pt x="132" y="113"/>
                    <a:pt x="132" y="113"/>
                    <a:pt x="132" y="113"/>
                  </a:cubicBezTo>
                  <a:cubicBezTo>
                    <a:pt x="112" y="113"/>
                    <a:pt x="112" y="113"/>
                    <a:pt x="112" y="113"/>
                  </a:cubicBezTo>
                  <a:cubicBezTo>
                    <a:pt x="112" y="107"/>
                    <a:pt x="112" y="107"/>
                    <a:pt x="112" y="107"/>
                  </a:cubicBezTo>
                  <a:cubicBezTo>
                    <a:pt x="141" y="107"/>
                    <a:pt x="141" y="107"/>
                    <a:pt x="141" y="107"/>
                  </a:cubicBezTo>
                  <a:lnTo>
                    <a:pt x="141" y="109"/>
                  </a:lnTo>
                  <a:close/>
                  <a:moveTo>
                    <a:pt x="180" y="145"/>
                  </a:moveTo>
                  <a:cubicBezTo>
                    <a:pt x="173" y="145"/>
                    <a:pt x="173" y="145"/>
                    <a:pt x="173" y="145"/>
                  </a:cubicBezTo>
                  <a:cubicBezTo>
                    <a:pt x="173" y="139"/>
                    <a:pt x="173" y="139"/>
                    <a:pt x="173" y="139"/>
                  </a:cubicBezTo>
                  <a:cubicBezTo>
                    <a:pt x="173" y="139"/>
                    <a:pt x="173" y="139"/>
                    <a:pt x="173" y="139"/>
                  </a:cubicBezTo>
                  <a:cubicBezTo>
                    <a:pt x="171" y="144"/>
                    <a:pt x="167" y="146"/>
                    <a:pt x="162" y="146"/>
                  </a:cubicBezTo>
                  <a:cubicBezTo>
                    <a:pt x="153" y="146"/>
                    <a:pt x="148" y="141"/>
                    <a:pt x="148" y="130"/>
                  </a:cubicBezTo>
                  <a:cubicBezTo>
                    <a:pt x="148" y="107"/>
                    <a:pt x="148" y="107"/>
                    <a:pt x="148" y="107"/>
                  </a:cubicBezTo>
                  <a:cubicBezTo>
                    <a:pt x="154" y="107"/>
                    <a:pt x="154" y="107"/>
                    <a:pt x="154" y="107"/>
                  </a:cubicBezTo>
                  <a:cubicBezTo>
                    <a:pt x="154" y="129"/>
                    <a:pt x="154" y="129"/>
                    <a:pt x="154" y="129"/>
                  </a:cubicBezTo>
                  <a:cubicBezTo>
                    <a:pt x="154" y="137"/>
                    <a:pt x="157" y="141"/>
                    <a:pt x="163" y="141"/>
                  </a:cubicBezTo>
                  <a:cubicBezTo>
                    <a:pt x="166" y="141"/>
                    <a:pt x="169" y="140"/>
                    <a:pt x="171" y="138"/>
                  </a:cubicBezTo>
                  <a:cubicBezTo>
                    <a:pt x="172" y="136"/>
                    <a:pt x="173" y="133"/>
                    <a:pt x="173" y="129"/>
                  </a:cubicBezTo>
                  <a:cubicBezTo>
                    <a:pt x="173" y="107"/>
                    <a:pt x="173" y="107"/>
                    <a:pt x="173" y="107"/>
                  </a:cubicBezTo>
                  <a:cubicBezTo>
                    <a:pt x="180" y="107"/>
                    <a:pt x="180" y="107"/>
                    <a:pt x="180" y="107"/>
                  </a:cubicBezTo>
                  <a:lnTo>
                    <a:pt x="180" y="145"/>
                  </a:lnTo>
                  <a:close/>
                  <a:moveTo>
                    <a:pt x="211" y="114"/>
                  </a:moveTo>
                  <a:cubicBezTo>
                    <a:pt x="210" y="113"/>
                    <a:pt x="208" y="112"/>
                    <a:pt x="206" y="112"/>
                  </a:cubicBezTo>
                  <a:cubicBezTo>
                    <a:pt x="203" y="112"/>
                    <a:pt x="201" y="114"/>
                    <a:pt x="200" y="116"/>
                  </a:cubicBezTo>
                  <a:cubicBezTo>
                    <a:pt x="198" y="118"/>
                    <a:pt x="197" y="122"/>
                    <a:pt x="197" y="126"/>
                  </a:cubicBezTo>
                  <a:cubicBezTo>
                    <a:pt x="197" y="145"/>
                    <a:pt x="197" y="145"/>
                    <a:pt x="197" y="145"/>
                  </a:cubicBezTo>
                  <a:cubicBezTo>
                    <a:pt x="191" y="145"/>
                    <a:pt x="191" y="145"/>
                    <a:pt x="191" y="145"/>
                  </a:cubicBezTo>
                  <a:cubicBezTo>
                    <a:pt x="191" y="107"/>
                    <a:pt x="191" y="107"/>
                    <a:pt x="191" y="107"/>
                  </a:cubicBezTo>
                  <a:cubicBezTo>
                    <a:pt x="197" y="107"/>
                    <a:pt x="197" y="107"/>
                    <a:pt x="197" y="107"/>
                  </a:cubicBezTo>
                  <a:cubicBezTo>
                    <a:pt x="197" y="115"/>
                    <a:pt x="197" y="115"/>
                    <a:pt x="197" y="115"/>
                  </a:cubicBezTo>
                  <a:cubicBezTo>
                    <a:pt x="197" y="115"/>
                    <a:pt x="197" y="115"/>
                    <a:pt x="197" y="115"/>
                  </a:cubicBezTo>
                  <a:cubicBezTo>
                    <a:pt x="198" y="113"/>
                    <a:pt x="199" y="110"/>
                    <a:pt x="201" y="109"/>
                  </a:cubicBezTo>
                  <a:cubicBezTo>
                    <a:pt x="203" y="107"/>
                    <a:pt x="205" y="107"/>
                    <a:pt x="207" y="107"/>
                  </a:cubicBezTo>
                  <a:cubicBezTo>
                    <a:pt x="209" y="107"/>
                    <a:pt x="210" y="107"/>
                    <a:pt x="211" y="107"/>
                  </a:cubicBezTo>
                  <a:lnTo>
                    <a:pt x="211" y="114"/>
                  </a:lnTo>
                  <a:close/>
                  <a:moveTo>
                    <a:pt x="248" y="128"/>
                  </a:moveTo>
                  <a:cubicBezTo>
                    <a:pt x="221" y="128"/>
                    <a:pt x="221" y="128"/>
                    <a:pt x="221" y="128"/>
                  </a:cubicBezTo>
                  <a:cubicBezTo>
                    <a:pt x="221" y="132"/>
                    <a:pt x="222" y="135"/>
                    <a:pt x="224" y="138"/>
                  </a:cubicBezTo>
                  <a:cubicBezTo>
                    <a:pt x="226" y="140"/>
                    <a:pt x="229" y="141"/>
                    <a:pt x="233" y="141"/>
                  </a:cubicBezTo>
                  <a:cubicBezTo>
                    <a:pt x="238" y="141"/>
                    <a:pt x="241" y="140"/>
                    <a:pt x="245" y="137"/>
                  </a:cubicBezTo>
                  <a:cubicBezTo>
                    <a:pt x="245" y="143"/>
                    <a:pt x="245" y="143"/>
                    <a:pt x="245" y="143"/>
                  </a:cubicBezTo>
                  <a:cubicBezTo>
                    <a:pt x="242" y="145"/>
                    <a:pt x="237" y="146"/>
                    <a:pt x="232" y="146"/>
                  </a:cubicBezTo>
                  <a:cubicBezTo>
                    <a:pt x="226" y="146"/>
                    <a:pt x="222" y="145"/>
                    <a:pt x="219" y="141"/>
                  </a:cubicBezTo>
                  <a:cubicBezTo>
                    <a:pt x="216" y="138"/>
                    <a:pt x="215" y="133"/>
                    <a:pt x="215" y="127"/>
                  </a:cubicBezTo>
                  <a:cubicBezTo>
                    <a:pt x="215" y="121"/>
                    <a:pt x="216" y="116"/>
                    <a:pt x="220" y="112"/>
                  </a:cubicBezTo>
                  <a:cubicBezTo>
                    <a:pt x="223" y="108"/>
                    <a:pt x="227" y="106"/>
                    <a:pt x="232" y="106"/>
                  </a:cubicBezTo>
                  <a:cubicBezTo>
                    <a:pt x="237" y="106"/>
                    <a:pt x="241" y="108"/>
                    <a:pt x="244" y="111"/>
                  </a:cubicBezTo>
                  <a:cubicBezTo>
                    <a:pt x="246" y="115"/>
                    <a:pt x="248" y="119"/>
                    <a:pt x="248" y="125"/>
                  </a:cubicBezTo>
                  <a:lnTo>
                    <a:pt x="24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6" name="Freeform 6"/>
            <p:cNvSpPr>
              <a:spLocks/>
            </p:cNvSpPr>
            <p:nvPr/>
          </p:nvSpPr>
          <p:spPr bwMode="auto">
            <a:xfrm>
              <a:off x="3461179" y="1512442"/>
              <a:ext cx="80963" cy="46038"/>
            </a:xfrm>
            <a:custGeom>
              <a:avLst/>
              <a:gdLst>
                <a:gd name="T0" fmla="*/ 11 w 20"/>
                <a:gd name="T1" fmla="*/ 0 h 11"/>
                <a:gd name="T2" fmla="*/ 4 w 20"/>
                <a:gd name="T3" fmla="*/ 3 h 11"/>
                <a:gd name="T4" fmla="*/ 0 w 20"/>
                <a:gd name="T5" fmla="*/ 11 h 11"/>
                <a:gd name="T6" fmla="*/ 20 w 20"/>
                <a:gd name="T7" fmla="*/ 11 h 11"/>
                <a:gd name="T8" fmla="*/ 18 w 20"/>
                <a:gd name="T9" fmla="*/ 3 h 11"/>
                <a:gd name="T10" fmla="*/ 11 w 20"/>
                <a:gd name="T11" fmla="*/ 0 h 11"/>
              </a:gdLst>
              <a:ahLst/>
              <a:cxnLst>
                <a:cxn ang="0">
                  <a:pos x="T0" y="T1"/>
                </a:cxn>
                <a:cxn ang="0">
                  <a:pos x="T2" y="T3"/>
                </a:cxn>
                <a:cxn ang="0">
                  <a:pos x="T4" y="T5"/>
                </a:cxn>
                <a:cxn ang="0">
                  <a:pos x="T6" y="T7"/>
                </a:cxn>
                <a:cxn ang="0">
                  <a:pos x="T8" y="T9"/>
                </a:cxn>
                <a:cxn ang="0">
                  <a:pos x="T10" y="T11"/>
                </a:cxn>
              </a:cxnLst>
              <a:rect l="0" t="0" r="r" b="b"/>
              <a:pathLst>
                <a:path w="20" h="11">
                  <a:moveTo>
                    <a:pt x="11" y="0"/>
                  </a:moveTo>
                  <a:cubicBezTo>
                    <a:pt x="8" y="0"/>
                    <a:pt x="6" y="1"/>
                    <a:pt x="4" y="3"/>
                  </a:cubicBezTo>
                  <a:cubicBezTo>
                    <a:pt x="2" y="5"/>
                    <a:pt x="0" y="7"/>
                    <a:pt x="0" y="11"/>
                  </a:cubicBezTo>
                  <a:cubicBezTo>
                    <a:pt x="20" y="11"/>
                    <a:pt x="20" y="11"/>
                    <a:pt x="20" y="11"/>
                  </a:cubicBezTo>
                  <a:cubicBezTo>
                    <a:pt x="20" y="7"/>
                    <a:pt x="20" y="5"/>
                    <a:pt x="18" y="3"/>
                  </a:cubicBezTo>
                  <a:cubicBezTo>
                    <a:pt x="16" y="1"/>
                    <a:pt x="1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7" name="Freeform 7"/>
            <p:cNvSpPr>
              <a:spLocks/>
            </p:cNvSpPr>
            <p:nvPr/>
          </p:nvSpPr>
          <p:spPr bwMode="auto">
            <a:xfrm>
              <a:off x="2853167" y="1458466"/>
              <a:ext cx="77788" cy="107950"/>
            </a:xfrm>
            <a:custGeom>
              <a:avLst/>
              <a:gdLst>
                <a:gd name="T0" fmla="*/ 10 w 19"/>
                <a:gd name="T1" fmla="*/ 0 h 26"/>
                <a:gd name="T2" fmla="*/ 9 w 19"/>
                <a:gd name="T3" fmla="*/ 0 h 26"/>
                <a:gd name="T4" fmla="*/ 9 w 19"/>
                <a:gd name="T5" fmla="*/ 3 h 26"/>
                <a:gd name="T6" fmla="*/ 0 w 19"/>
                <a:gd name="T7" fmla="*/ 26 h 26"/>
                <a:gd name="T8" fmla="*/ 19 w 19"/>
                <a:gd name="T9" fmla="*/ 26 h 26"/>
                <a:gd name="T10" fmla="*/ 10 w 19"/>
                <a:gd name="T11" fmla="*/ 3 h 26"/>
                <a:gd name="T12" fmla="*/ 10 w 19"/>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9" h="26">
                  <a:moveTo>
                    <a:pt x="10" y="0"/>
                  </a:moveTo>
                  <a:cubicBezTo>
                    <a:pt x="9" y="0"/>
                    <a:pt x="9" y="0"/>
                    <a:pt x="9" y="0"/>
                  </a:cubicBezTo>
                  <a:cubicBezTo>
                    <a:pt x="9" y="1"/>
                    <a:pt x="9" y="2"/>
                    <a:pt x="9" y="3"/>
                  </a:cubicBezTo>
                  <a:cubicBezTo>
                    <a:pt x="0" y="26"/>
                    <a:pt x="0" y="26"/>
                    <a:pt x="0" y="26"/>
                  </a:cubicBezTo>
                  <a:cubicBezTo>
                    <a:pt x="19" y="26"/>
                    <a:pt x="19" y="26"/>
                    <a:pt x="19" y="26"/>
                  </a:cubicBezTo>
                  <a:cubicBezTo>
                    <a:pt x="10" y="3"/>
                    <a:pt x="10" y="3"/>
                    <a:pt x="10" y="3"/>
                  </a:cubicBezTo>
                  <a:cubicBezTo>
                    <a:pt x="10" y="2"/>
                    <a:pt x="10" y="1"/>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grpSp>
        <p:nvGrpSpPr>
          <p:cNvPr id="78" name="Group 77"/>
          <p:cNvGrpSpPr/>
          <p:nvPr/>
        </p:nvGrpSpPr>
        <p:grpSpPr>
          <a:xfrm>
            <a:off x="4965700" y="3729435"/>
            <a:ext cx="1632348" cy="1082084"/>
            <a:chOff x="4083051" y="3752850"/>
            <a:chExt cx="1685925" cy="1117601"/>
          </a:xfrm>
          <a:solidFill>
            <a:srgbClr val="002060"/>
          </a:solidFill>
        </p:grpSpPr>
        <p:sp>
          <p:nvSpPr>
            <p:cNvPr id="79" name="Freeform 11"/>
            <p:cNvSpPr>
              <a:spLocks/>
            </p:cNvSpPr>
            <p:nvPr/>
          </p:nvSpPr>
          <p:spPr bwMode="auto">
            <a:xfrm>
              <a:off x="4371386" y="4158659"/>
              <a:ext cx="65088" cy="90488"/>
            </a:xfrm>
            <a:custGeom>
              <a:avLst/>
              <a:gdLst>
                <a:gd name="T0" fmla="*/ 8 w 16"/>
                <a:gd name="T1" fmla="*/ 0 h 22"/>
                <a:gd name="T2" fmla="*/ 8 w 16"/>
                <a:gd name="T3" fmla="*/ 0 h 22"/>
                <a:gd name="T4" fmla="*/ 7 w 16"/>
                <a:gd name="T5" fmla="*/ 3 h 22"/>
                <a:gd name="T6" fmla="*/ 0 w 16"/>
                <a:gd name="T7" fmla="*/ 22 h 22"/>
                <a:gd name="T8" fmla="*/ 16 w 16"/>
                <a:gd name="T9" fmla="*/ 22 h 22"/>
                <a:gd name="T10" fmla="*/ 9 w 16"/>
                <a:gd name="T11" fmla="*/ 3 h 22"/>
                <a:gd name="T12" fmla="*/ 8 w 1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6" h="22">
                  <a:moveTo>
                    <a:pt x="8" y="0"/>
                  </a:moveTo>
                  <a:cubicBezTo>
                    <a:pt x="8" y="0"/>
                    <a:pt x="8" y="0"/>
                    <a:pt x="8" y="0"/>
                  </a:cubicBezTo>
                  <a:cubicBezTo>
                    <a:pt x="8" y="1"/>
                    <a:pt x="8" y="2"/>
                    <a:pt x="7" y="3"/>
                  </a:cubicBezTo>
                  <a:cubicBezTo>
                    <a:pt x="0" y="22"/>
                    <a:pt x="0" y="22"/>
                    <a:pt x="0" y="22"/>
                  </a:cubicBezTo>
                  <a:cubicBezTo>
                    <a:pt x="16" y="22"/>
                    <a:pt x="16" y="22"/>
                    <a:pt x="16" y="22"/>
                  </a:cubicBezTo>
                  <a:cubicBezTo>
                    <a:pt x="9" y="3"/>
                    <a:pt x="9" y="3"/>
                    <a:pt x="9" y="3"/>
                  </a:cubicBezTo>
                  <a:cubicBezTo>
                    <a:pt x="9" y="2"/>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80" name="Freeform 12"/>
            <p:cNvSpPr>
              <a:spLocks/>
            </p:cNvSpPr>
            <p:nvPr/>
          </p:nvSpPr>
          <p:spPr bwMode="auto">
            <a:xfrm>
              <a:off x="4637088" y="4479925"/>
              <a:ext cx="61913" cy="53975"/>
            </a:xfrm>
            <a:custGeom>
              <a:avLst/>
              <a:gdLst>
                <a:gd name="T0" fmla="*/ 2 w 15"/>
                <a:gd name="T1" fmla="*/ 3 h 13"/>
                <a:gd name="T2" fmla="*/ 0 w 15"/>
                <a:gd name="T3" fmla="*/ 8 h 13"/>
                <a:gd name="T4" fmla="*/ 2 w 15"/>
                <a:gd name="T5" fmla="*/ 11 h 13"/>
                <a:gd name="T6" fmla="*/ 6 w 15"/>
                <a:gd name="T7" fmla="*/ 13 h 13"/>
                <a:gd name="T8" fmla="*/ 13 w 15"/>
                <a:gd name="T9" fmla="*/ 10 h 13"/>
                <a:gd name="T10" fmla="*/ 15 w 15"/>
                <a:gd name="T11" fmla="*/ 3 h 13"/>
                <a:gd name="T12" fmla="*/ 15 w 15"/>
                <a:gd name="T13" fmla="*/ 0 h 13"/>
                <a:gd name="T14" fmla="*/ 7 w 15"/>
                <a:gd name="T15" fmla="*/ 1 h 13"/>
                <a:gd name="T16" fmla="*/ 2 w 15"/>
                <a:gd name="T1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2" y="3"/>
                  </a:moveTo>
                  <a:cubicBezTo>
                    <a:pt x="1" y="4"/>
                    <a:pt x="0" y="5"/>
                    <a:pt x="0" y="8"/>
                  </a:cubicBezTo>
                  <a:cubicBezTo>
                    <a:pt x="0" y="9"/>
                    <a:pt x="1" y="10"/>
                    <a:pt x="2" y="11"/>
                  </a:cubicBezTo>
                  <a:cubicBezTo>
                    <a:pt x="3" y="12"/>
                    <a:pt x="5" y="13"/>
                    <a:pt x="6" y="13"/>
                  </a:cubicBezTo>
                  <a:cubicBezTo>
                    <a:pt x="9" y="13"/>
                    <a:pt x="11" y="12"/>
                    <a:pt x="13" y="10"/>
                  </a:cubicBezTo>
                  <a:cubicBezTo>
                    <a:pt x="14" y="8"/>
                    <a:pt x="15" y="6"/>
                    <a:pt x="15" y="3"/>
                  </a:cubicBezTo>
                  <a:cubicBezTo>
                    <a:pt x="15" y="0"/>
                    <a:pt x="15" y="0"/>
                    <a:pt x="15" y="0"/>
                  </a:cubicBezTo>
                  <a:cubicBezTo>
                    <a:pt x="7" y="1"/>
                    <a:pt x="7" y="1"/>
                    <a:pt x="7" y="1"/>
                  </a:cubicBezTo>
                  <a:cubicBezTo>
                    <a:pt x="5" y="2"/>
                    <a:pt x="3"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81" name="Freeform 13"/>
            <p:cNvSpPr>
              <a:spLocks/>
            </p:cNvSpPr>
            <p:nvPr/>
          </p:nvSpPr>
          <p:spPr bwMode="auto">
            <a:xfrm>
              <a:off x="4884147" y="4203109"/>
              <a:ext cx="69850" cy="38100"/>
            </a:xfrm>
            <a:custGeom>
              <a:avLst/>
              <a:gdLst>
                <a:gd name="T0" fmla="*/ 15 w 17"/>
                <a:gd name="T1" fmla="*/ 2 h 9"/>
                <a:gd name="T2" fmla="*/ 9 w 17"/>
                <a:gd name="T3" fmla="*/ 0 h 9"/>
                <a:gd name="T4" fmla="*/ 3 w 17"/>
                <a:gd name="T5" fmla="*/ 3 h 9"/>
                <a:gd name="T6" fmla="*/ 0 w 17"/>
                <a:gd name="T7" fmla="*/ 9 h 9"/>
                <a:gd name="T8" fmla="*/ 17 w 17"/>
                <a:gd name="T9" fmla="*/ 9 h 9"/>
                <a:gd name="T10" fmla="*/ 15 w 17"/>
                <a:gd name="T11" fmla="*/ 2 h 9"/>
              </a:gdLst>
              <a:ahLst/>
              <a:cxnLst>
                <a:cxn ang="0">
                  <a:pos x="T0" y="T1"/>
                </a:cxn>
                <a:cxn ang="0">
                  <a:pos x="T2" y="T3"/>
                </a:cxn>
                <a:cxn ang="0">
                  <a:pos x="T4" y="T5"/>
                </a:cxn>
                <a:cxn ang="0">
                  <a:pos x="T6" y="T7"/>
                </a:cxn>
                <a:cxn ang="0">
                  <a:pos x="T8" y="T9"/>
                </a:cxn>
                <a:cxn ang="0">
                  <a:pos x="T10" y="T11"/>
                </a:cxn>
              </a:cxnLst>
              <a:rect l="0" t="0" r="r" b="b"/>
              <a:pathLst>
                <a:path w="17" h="9">
                  <a:moveTo>
                    <a:pt x="15" y="2"/>
                  </a:moveTo>
                  <a:cubicBezTo>
                    <a:pt x="14" y="1"/>
                    <a:pt x="12" y="0"/>
                    <a:pt x="9" y="0"/>
                  </a:cubicBezTo>
                  <a:cubicBezTo>
                    <a:pt x="7" y="0"/>
                    <a:pt x="5" y="1"/>
                    <a:pt x="3" y="3"/>
                  </a:cubicBezTo>
                  <a:cubicBezTo>
                    <a:pt x="1" y="4"/>
                    <a:pt x="0" y="7"/>
                    <a:pt x="0" y="9"/>
                  </a:cubicBezTo>
                  <a:cubicBezTo>
                    <a:pt x="17" y="9"/>
                    <a:pt x="17" y="9"/>
                    <a:pt x="17" y="9"/>
                  </a:cubicBezTo>
                  <a:cubicBezTo>
                    <a:pt x="17" y="6"/>
                    <a:pt x="16" y="4"/>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82" name="Freeform 14"/>
            <p:cNvSpPr>
              <a:spLocks noEditPoints="1"/>
            </p:cNvSpPr>
            <p:nvPr/>
          </p:nvSpPr>
          <p:spPr bwMode="auto">
            <a:xfrm>
              <a:off x="4083051" y="3851275"/>
              <a:ext cx="949325" cy="757238"/>
            </a:xfrm>
            <a:custGeom>
              <a:avLst/>
              <a:gdLst>
                <a:gd name="T0" fmla="*/ 96 w 233"/>
                <a:gd name="T1" fmla="*/ 57 h 184"/>
                <a:gd name="T2" fmla="*/ 0 w 233"/>
                <a:gd name="T3" fmla="*/ 130 h 184"/>
                <a:gd name="T4" fmla="*/ 233 w 233"/>
                <a:gd name="T5" fmla="*/ 26 h 184"/>
                <a:gd name="T6" fmla="*/ 170 w 233"/>
                <a:gd name="T7" fmla="*/ 81 h 184"/>
                <a:gd name="T8" fmla="*/ 176 w 233"/>
                <a:gd name="T9" fmla="*/ 88 h 184"/>
                <a:gd name="T10" fmla="*/ 187 w 233"/>
                <a:gd name="T11" fmla="*/ 81 h 184"/>
                <a:gd name="T12" fmla="*/ 178 w 233"/>
                <a:gd name="T13" fmla="*/ 89 h 184"/>
                <a:gd name="T14" fmla="*/ 170 w 233"/>
                <a:gd name="T15" fmla="*/ 113 h 184"/>
                <a:gd name="T16" fmla="*/ 58 w 233"/>
                <a:gd name="T17" fmla="*/ 113 h 184"/>
                <a:gd name="T18" fmla="*/ 98 w 233"/>
                <a:gd name="T19" fmla="*/ 113 h 184"/>
                <a:gd name="T20" fmla="*/ 69 w 233"/>
                <a:gd name="T21" fmla="*/ 101 h 184"/>
                <a:gd name="T22" fmla="*/ 100 w 233"/>
                <a:gd name="T23" fmla="*/ 167 h 184"/>
                <a:gd name="T24" fmla="*/ 86 w 233"/>
                <a:gd name="T25" fmla="*/ 170 h 184"/>
                <a:gd name="T26" fmla="*/ 78 w 233"/>
                <a:gd name="T27" fmla="*/ 168 h 184"/>
                <a:gd name="T28" fmla="*/ 83 w 233"/>
                <a:gd name="T29" fmla="*/ 164 h 184"/>
                <a:gd name="T30" fmla="*/ 97 w 233"/>
                <a:gd name="T31" fmla="*/ 164 h 184"/>
                <a:gd name="T32" fmla="*/ 96 w 233"/>
                <a:gd name="T33" fmla="*/ 153 h 184"/>
                <a:gd name="T34" fmla="*/ 84 w 233"/>
                <a:gd name="T35" fmla="*/ 146 h 184"/>
                <a:gd name="T36" fmla="*/ 78 w 233"/>
                <a:gd name="T37" fmla="*/ 136 h 184"/>
                <a:gd name="T38" fmla="*/ 88 w 233"/>
                <a:gd name="T39" fmla="*/ 125 h 184"/>
                <a:gd name="T40" fmla="*/ 103 w 233"/>
                <a:gd name="T41" fmla="*/ 131 h 184"/>
                <a:gd name="T42" fmla="*/ 86 w 233"/>
                <a:gd name="T43" fmla="*/ 130 h 184"/>
                <a:gd name="T44" fmla="*/ 84 w 233"/>
                <a:gd name="T45" fmla="*/ 138 h 184"/>
                <a:gd name="T46" fmla="*/ 93 w 233"/>
                <a:gd name="T47" fmla="*/ 145 h 184"/>
                <a:gd name="T48" fmla="*/ 104 w 233"/>
                <a:gd name="T49" fmla="*/ 154 h 184"/>
                <a:gd name="T50" fmla="*/ 126 w 233"/>
                <a:gd name="T51" fmla="*/ 142 h 184"/>
                <a:gd name="T52" fmla="*/ 119 w 233"/>
                <a:gd name="T53" fmla="*/ 164 h 184"/>
                <a:gd name="T54" fmla="*/ 126 w 233"/>
                <a:gd name="T55" fmla="*/ 169 h 184"/>
                <a:gd name="T56" fmla="*/ 113 w 233"/>
                <a:gd name="T57" fmla="*/ 142 h 184"/>
                <a:gd name="T58" fmla="*/ 113 w 233"/>
                <a:gd name="T59" fmla="*/ 137 h 184"/>
                <a:gd name="T60" fmla="*/ 118 w 233"/>
                <a:gd name="T61" fmla="*/ 137 h 184"/>
                <a:gd name="T62" fmla="*/ 128 w 233"/>
                <a:gd name="T63" fmla="*/ 83 h 184"/>
                <a:gd name="T64" fmla="*/ 128 w 233"/>
                <a:gd name="T65" fmla="*/ 113 h 184"/>
                <a:gd name="T66" fmla="*/ 121 w 233"/>
                <a:gd name="T67" fmla="*/ 86 h 184"/>
                <a:gd name="T68" fmla="*/ 128 w 233"/>
                <a:gd name="T69" fmla="*/ 81 h 184"/>
                <a:gd name="T70" fmla="*/ 151 w 233"/>
                <a:gd name="T71" fmla="*/ 169 h 184"/>
                <a:gd name="T72" fmla="*/ 141 w 233"/>
                <a:gd name="T73" fmla="*/ 170 h 184"/>
                <a:gd name="T74" fmla="*/ 142 w 233"/>
                <a:gd name="T75" fmla="*/ 150 h 184"/>
                <a:gd name="T76" fmla="*/ 134 w 233"/>
                <a:gd name="T77" fmla="*/ 145 h 184"/>
                <a:gd name="T78" fmla="*/ 156 w 233"/>
                <a:gd name="T79" fmla="*/ 149 h 184"/>
                <a:gd name="T80" fmla="*/ 156 w 233"/>
                <a:gd name="T81" fmla="*/ 113 h 184"/>
                <a:gd name="T82" fmla="*/ 146 w 233"/>
                <a:gd name="T83" fmla="*/ 114 h 184"/>
                <a:gd name="T84" fmla="*/ 139 w 233"/>
                <a:gd name="T85" fmla="*/ 81 h 184"/>
                <a:gd name="T86" fmla="*/ 153 w 233"/>
                <a:gd name="T87" fmla="*/ 107 h 184"/>
                <a:gd name="T88" fmla="*/ 161 w 233"/>
                <a:gd name="T89" fmla="*/ 81 h 184"/>
                <a:gd name="T90" fmla="*/ 180 w 233"/>
                <a:gd name="T91" fmla="*/ 141 h 184"/>
                <a:gd name="T92" fmla="*/ 172 w 233"/>
                <a:gd name="T93" fmla="*/ 163 h 184"/>
                <a:gd name="T94" fmla="*/ 188 w 233"/>
                <a:gd name="T95" fmla="*/ 168 h 184"/>
                <a:gd name="T96" fmla="*/ 164 w 233"/>
                <a:gd name="T97" fmla="*/ 154 h 184"/>
                <a:gd name="T98" fmla="*/ 188 w 233"/>
                <a:gd name="T99" fmla="*/ 138 h 184"/>
                <a:gd name="T100" fmla="*/ 205 w 233"/>
                <a:gd name="T101" fmla="*/ 81 h 184"/>
                <a:gd name="T102" fmla="*/ 218 w 233"/>
                <a:gd name="T103" fmla="*/ 99 h 184"/>
                <a:gd name="T104" fmla="*/ 206 w 233"/>
                <a:gd name="T105" fmla="*/ 110 h 184"/>
                <a:gd name="T106" fmla="*/ 205 w 233"/>
                <a:gd name="T107" fmla="*/ 114 h 184"/>
                <a:gd name="T108" fmla="*/ 195 w 233"/>
                <a:gd name="T109" fmla="*/ 85 h 184"/>
                <a:gd name="T110" fmla="*/ 199 w 233"/>
                <a:gd name="T111" fmla="*/ 154 h 184"/>
                <a:gd name="T112" fmla="*/ 194 w 233"/>
                <a:gd name="T113" fmla="*/ 122 h 184"/>
                <a:gd name="T114" fmla="*/ 200 w 233"/>
                <a:gd name="T115" fmla="*/ 152 h 184"/>
                <a:gd name="T116" fmla="*/ 205 w 233"/>
                <a:gd name="T117" fmla="*/ 15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3" h="184">
                  <a:moveTo>
                    <a:pt x="204" y="32"/>
                  </a:moveTo>
                  <a:cubicBezTo>
                    <a:pt x="194" y="12"/>
                    <a:pt x="174" y="0"/>
                    <a:pt x="154" y="0"/>
                  </a:cubicBezTo>
                  <a:cubicBezTo>
                    <a:pt x="123" y="0"/>
                    <a:pt x="99" y="24"/>
                    <a:pt x="96" y="57"/>
                  </a:cubicBezTo>
                  <a:cubicBezTo>
                    <a:pt x="94" y="56"/>
                    <a:pt x="91" y="56"/>
                    <a:pt x="89" y="56"/>
                  </a:cubicBezTo>
                  <a:cubicBezTo>
                    <a:pt x="74" y="56"/>
                    <a:pt x="61" y="64"/>
                    <a:pt x="52" y="77"/>
                  </a:cubicBezTo>
                  <a:cubicBezTo>
                    <a:pt x="24" y="75"/>
                    <a:pt x="0" y="99"/>
                    <a:pt x="0" y="130"/>
                  </a:cubicBezTo>
                  <a:cubicBezTo>
                    <a:pt x="0" y="160"/>
                    <a:pt x="22" y="184"/>
                    <a:pt x="50" y="184"/>
                  </a:cubicBezTo>
                  <a:cubicBezTo>
                    <a:pt x="151" y="184"/>
                    <a:pt x="204" y="184"/>
                    <a:pt x="233" y="184"/>
                  </a:cubicBezTo>
                  <a:cubicBezTo>
                    <a:pt x="233" y="26"/>
                    <a:pt x="233" y="26"/>
                    <a:pt x="233" y="26"/>
                  </a:cubicBezTo>
                  <a:cubicBezTo>
                    <a:pt x="231" y="26"/>
                    <a:pt x="229" y="25"/>
                    <a:pt x="227" y="25"/>
                  </a:cubicBezTo>
                  <a:cubicBezTo>
                    <a:pt x="219" y="25"/>
                    <a:pt x="211" y="28"/>
                    <a:pt x="204" y="32"/>
                  </a:cubicBezTo>
                  <a:close/>
                  <a:moveTo>
                    <a:pt x="170" y="81"/>
                  </a:moveTo>
                  <a:cubicBezTo>
                    <a:pt x="175" y="81"/>
                    <a:pt x="175" y="81"/>
                    <a:pt x="175" y="81"/>
                  </a:cubicBezTo>
                  <a:cubicBezTo>
                    <a:pt x="175" y="88"/>
                    <a:pt x="175" y="88"/>
                    <a:pt x="175" y="88"/>
                  </a:cubicBezTo>
                  <a:cubicBezTo>
                    <a:pt x="176" y="88"/>
                    <a:pt x="176" y="88"/>
                    <a:pt x="176" y="88"/>
                  </a:cubicBezTo>
                  <a:cubicBezTo>
                    <a:pt x="176" y="86"/>
                    <a:pt x="177" y="84"/>
                    <a:pt x="179" y="83"/>
                  </a:cubicBezTo>
                  <a:cubicBezTo>
                    <a:pt x="180" y="81"/>
                    <a:pt x="182" y="81"/>
                    <a:pt x="184" y="81"/>
                  </a:cubicBezTo>
                  <a:cubicBezTo>
                    <a:pt x="185" y="81"/>
                    <a:pt x="186" y="81"/>
                    <a:pt x="187" y="81"/>
                  </a:cubicBezTo>
                  <a:cubicBezTo>
                    <a:pt x="187" y="87"/>
                    <a:pt x="187" y="87"/>
                    <a:pt x="187" y="87"/>
                  </a:cubicBezTo>
                  <a:cubicBezTo>
                    <a:pt x="186" y="86"/>
                    <a:pt x="185" y="86"/>
                    <a:pt x="183" y="86"/>
                  </a:cubicBezTo>
                  <a:cubicBezTo>
                    <a:pt x="181" y="86"/>
                    <a:pt x="179" y="87"/>
                    <a:pt x="178" y="89"/>
                  </a:cubicBezTo>
                  <a:cubicBezTo>
                    <a:pt x="176" y="91"/>
                    <a:pt x="175" y="94"/>
                    <a:pt x="175" y="97"/>
                  </a:cubicBezTo>
                  <a:cubicBezTo>
                    <a:pt x="175" y="113"/>
                    <a:pt x="175" y="113"/>
                    <a:pt x="175" y="113"/>
                  </a:cubicBezTo>
                  <a:cubicBezTo>
                    <a:pt x="170" y="113"/>
                    <a:pt x="170" y="113"/>
                    <a:pt x="170" y="113"/>
                  </a:cubicBezTo>
                  <a:lnTo>
                    <a:pt x="170" y="81"/>
                  </a:lnTo>
                  <a:close/>
                  <a:moveTo>
                    <a:pt x="64" y="113"/>
                  </a:moveTo>
                  <a:cubicBezTo>
                    <a:pt x="58" y="113"/>
                    <a:pt x="58" y="113"/>
                    <a:pt x="58" y="113"/>
                  </a:cubicBezTo>
                  <a:cubicBezTo>
                    <a:pt x="75" y="69"/>
                    <a:pt x="75" y="69"/>
                    <a:pt x="75" y="69"/>
                  </a:cubicBezTo>
                  <a:cubicBezTo>
                    <a:pt x="81" y="69"/>
                    <a:pt x="81" y="69"/>
                    <a:pt x="81" y="69"/>
                  </a:cubicBezTo>
                  <a:cubicBezTo>
                    <a:pt x="98" y="113"/>
                    <a:pt x="98" y="113"/>
                    <a:pt x="98" y="113"/>
                  </a:cubicBezTo>
                  <a:cubicBezTo>
                    <a:pt x="92" y="113"/>
                    <a:pt x="92" y="113"/>
                    <a:pt x="92" y="113"/>
                  </a:cubicBezTo>
                  <a:cubicBezTo>
                    <a:pt x="88" y="101"/>
                    <a:pt x="88" y="101"/>
                    <a:pt x="88" y="101"/>
                  </a:cubicBezTo>
                  <a:cubicBezTo>
                    <a:pt x="69" y="101"/>
                    <a:pt x="69" y="101"/>
                    <a:pt x="69" y="101"/>
                  </a:cubicBezTo>
                  <a:lnTo>
                    <a:pt x="64" y="113"/>
                  </a:lnTo>
                  <a:close/>
                  <a:moveTo>
                    <a:pt x="103" y="164"/>
                  </a:moveTo>
                  <a:cubicBezTo>
                    <a:pt x="103" y="165"/>
                    <a:pt x="101" y="166"/>
                    <a:pt x="100" y="167"/>
                  </a:cubicBezTo>
                  <a:cubicBezTo>
                    <a:pt x="98" y="168"/>
                    <a:pt x="97" y="169"/>
                    <a:pt x="95" y="170"/>
                  </a:cubicBezTo>
                  <a:cubicBezTo>
                    <a:pt x="93" y="170"/>
                    <a:pt x="91" y="170"/>
                    <a:pt x="89" y="170"/>
                  </a:cubicBezTo>
                  <a:cubicBezTo>
                    <a:pt x="88" y="170"/>
                    <a:pt x="87" y="170"/>
                    <a:pt x="86" y="170"/>
                  </a:cubicBezTo>
                  <a:cubicBezTo>
                    <a:pt x="85" y="170"/>
                    <a:pt x="84" y="170"/>
                    <a:pt x="83" y="169"/>
                  </a:cubicBezTo>
                  <a:cubicBezTo>
                    <a:pt x="82" y="169"/>
                    <a:pt x="81" y="169"/>
                    <a:pt x="80" y="169"/>
                  </a:cubicBezTo>
                  <a:cubicBezTo>
                    <a:pt x="79" y="168"/>
                    <a:pt x="78" y="168"/>
                    <a:pt x="78" y="168"/>
                  </a:cubicBezTo>
                  <a:cubicBezTo>
                    <a:pt x="78" y="161"/>
                    <a:pt x="78" y="161"/>
                    <a:pt x="78" y="161"/>
                  </a:cubicBezTo>
                  <a:cubicBezTo>
                    <a:pt x="78" y="162"/>
                    <a:pt x="79" y="163"/>
                    <a:pt x="80" y="163"/>
                  </a:cubicBezTo>
                  <a:cubicBezTo>
                    <a:pt x="81" y="164"/>
                    <a:pt x="82" y="164"/>
                    <a:pt x="83" y="164"/>
                  </a:cubicBezTo>
                  <a:cubicBezTo>
                    <a:pt x="84" y="165"/>
                    <a:pt x="85" y="165"/>
                    <a:pt x="87" y="165"/>
                  </a:cubicBezTo>
                  <a:cubicBezTo>
                    <a:pt x="88" y="165"/>
                    <a:pt x="89" y="165"/>
                    <a:pt x="90" y="165"/>
                  </a:cubicBezTo>
                  <a:cubicBezTo>
                    <a:pt x="93" y="165"/>
                    <a:pt x="95" y="165"/>
                    <a:pt x="97" y="164"/>
                  </a:cubicBezTo>
                  <a:cubicBezTo>
                    <a:pt x="98" y="162"/>
                    <a:pt x="99" y="161"/>
                    <a:pt x="99" y="158"/>
                  </a:cubicBezTo>
                  <a:cubicBezTo>
                    <a:pt x="99" y="157"/>
                    <a:pt x="99" y="156"/>
                    <a:pt x="98" y="155"/>
                  </a:cubicBezTo>
                  <a:cubicBezTo>
                    <a:pt x="98" y="154"/>
                    <a:pt x="97" y="154"/>
                    <a:pt x="96" y="153"/>
                  </a:cubicBezTo>
                  <a:cubicBezTo>
                    <a:pt x="95" y="152"/>
                    <a:pt x="94" y="151"/>
                    <a:pt x="93" y="151"/>
                  </a:cubicBezTo>
                  <a:cubicBezTo>
                    <a:pt x="92" y="150"/>
                    <a:pt x="90" y="149"/>
                    <a:pt x="89" y="149"/>
                  </a:cubicBezTo>
                  <a:cubicBezTo>
                    <a:pt x="87" y="148"/>
                    <a:pt x="86" y="147"/>
                    <a:pt x="84" y="146"/>
                  </a:cubicBezTo>
                  <a:cubicBezTo>
                    <a:pt x="83" y="145"/>
                    <a:pt x="82" y="144"/>
                    <a:pt x="81" y="143"/>
                  </a:cubicBezTo>
                  <a:cubicBezTo>
                    <a:pt x="80" y="143"/>
                    <a:pt x="79" y="141"/>
                    <a:pt x="79" y="140"/>
                  </a:cubicBezTo>
                  <a:cubicBezTo>
                    <a:pt x="78" y="139"/>
                    <a:pt x="78" y="137"/>
                    <a:pt x="78" y="136"/>
                  </a:cubicBezTo>
                  <a:cubicBezTo>
                    <a:pt x="78" y="134"/>
                    <a:pt x="78" y="132"/>
                    <a:pt x="79" y="130"/>
                  </a:cubicBezTo>
                  <a:cubicBezTo>
                    <a:pt x="80" y="129"/>
                    <a:pt x="81" y="128"/>
                    <a:pt x="83" y="127"/>
                  </a:cubicBezTo>
                  <a:cubicBezTo>
                    <a:pt x="84" y="126"/>
                    <a:pt x="86" y="125"/>
                    <a:pt x="88" y="125"/>
                  </a:cubicBezTo>
                  <a:cubicBezTo>
                    <a:pt x="89" y="124"/>
                    <a:pt x="91" y="124"/>
                    <a:pt x="93" y="124"/>
                  </a:cubicBezTo>
                  <a:cubicBezTo>
                    <a:pt x="98" y="124"/>
                    <a:pt x="101" y="124"/>
                    <a:pt x="103" y="125"/>
                  </a:cubicBezTo>
                  <a:cubicBezTo>
                    <a:pt x="103" y="131"/>
                    <a:pt x="103" y="131"/>
                    <a:pt x="103" y="131"/>
                  </a:cubicBezTo>
                  <a:cubicBezTo>
                    <a:pt x="100" y="130"/>
                    <a:pt x="97" y="129"/>
                    <a:pt x="93" y="129"/>
                  </a:cubicBezTo>
                  <a:cubicBezTo>
                    <a:pt x="92" y="129"/>
                    <a:pt x="90" y="129"/>
                    <a:pt x="89" y="129"/>
                  </a:cubicBezTo>
                  <a:cubicBezTo>
                    <a:pt x="88" y="129"/>
                    <a:pt x="87" y="130"/>
                    <a:pt x="86" y="130"/>
                  </a:cubicBezTo>
                  <a:cubicBezTo>
                    <a:pt x="85" y="131"/>
                    <a:pt x="85" y="131"/>
                    <a:pt x="84" y="132"/>
                  </a:cubicBezTo>
                  <a:cubicBezTo>
                    <a:pt x="83" y="133"/>
                    <a:pt x="83" y="134"/>
                    <a:pt x="83" y="135"/>
                  </a:cubicBezTo>
                  <a:cubicBezTo>
                    <a:pt x="83" y="136"/>
                    <a:pt x="83" y="137"/>
                    <a:pt x="84" y="138"/>
                  </a:cubicBezTo>
                  <a:cubicBezTo>
                    <a:pt x="84" y="139"/>
                    <a:pt x="85" y="140"/>
                    <a:pt x="86" y="141"/>
                  </a:cubicBezTo>
                  <a:cubicBezTo>
                    <a:pt x="87" y="141"/>
                    <a:pt x="88" y="142"/>
                    <a:pt x="89" y="143"/>
                  </a:cubicBezTo>
                  <a:cubicBezTo>
                    <a:pt x="90" y="143"/>
                    <a:pt x="91" y="144"/>
                    <a:pt x="93" y="145"/>
                  </a:cubicBezTo>
                  <a:cubicBezTo>
                    <a:pt x="94" y="146"/>
                    <a:pt x="96" y="146"/>
                    <a:pt x="97" y="147"/>
                  </a:cubicBezTo>
                  <a:cubicBezTo>
                    <a:pt x="99" y="148"/>
                    <a:pt x="100" y="149"/>
                    <a:pt x="101" y="150"/>
                  </a:cubicBezTo>
                  <a:cubicBezTo>
                    <a:pt x="102" y="151"/>
                    <a:pt x="103" y="152"/>
                    <a:pt x="104" y="154"/>
                  </a:cubicBezTo>
                  <a:cubicBezTo>
                    <a:pt x="104" y="155"/>
                    <a:pt x="105" y="156"/>
                    <a:pt x="105" y="158"/>
                  </a:cubicBezTo>
                  <a:cubicBezTo>
                    <a:pt x="105" y="160"/>
                    <a:pt x="104" y="162"/>
                    <a:pt x="103" y="164"/>
                  </a:cubicBezTo>
                  <a:close/>
                  <a:moveTo>
                    <a:pt x="126" y="142"/>
                  </a:moveTo>
                  <a:cubicBezTo>
                    <a:pt x="118" y="142"/>
                    <a:pt x="118" y="142"/>
                    <a:pt x="118" y="142"/>
                  </a:cubicBezTo>
                  <a:cubicBezTo>
                    <a:pt x="118" y="160"/>
                    <a:pt x="118" y="160"/>
                    <a:pt x="118" y="160"/>
                  </a:cubicBezTo>
                  <a:cubicBezTo>
                    <a:pt x="118" y="162"/>
                    <a:pt x="118" y="163"/>
                    <a:pt x="119" y="164"/>
                  </a:cubicBezTo>
                  <a:cubicBezTo>
                    <a:pt x="120" y="165"/>
                    <a:pt x="121" y="166"/>
                    <a:pt x="123" y="166"/>
                  </a:cubicBezTo>
                  <a:cubicBezTo>
                    <a:pt x="124" y="166"/>
                    <a:pt x="125" y="165"/>
                    <a:pt x="126" y="165"/>
                  </a:cubicBezTo>
                  <a:cubicBezTo>
                    <a:pt x="126" y="169"/>
                    <a:pt x="126" y="169"/>
                    <a:pt x="126" y="169"/>
                  </a:cubicBezTo>
                  <a:cubicBezTo>
                    <a:pt x="125" y="170"/>
                    <a:pt x="123" y="170"/>
                    <a:pt x="121" y="170"/>
                  </a:cubicBezTo>
                  <a:cubicBezTo>
                    <a:pt x="116" y="170"/>
                    <a:pt x="113" y="167"/>
                    <a:pt x="113" y="161"/>
                  </a:cubicBezTo>
                  <a:cubicBezTo>
                    <a:pt x="113" y="142"/>
                    <a:pt x="113" y="142"/>
                    <a:pt x="113" y="142"/>
                  </a:cubicBezTo>
                  <a:cubicBezTo>
                    <a:pt x="107" y="142"/>
                    <a:pt x="107" y="142"/>
                    <a:pt x="107" y="142"/>
                  </a:cubicBezTo>
                  <a:cubicBezTo>
                    <a:pt x="107" y="137"/>
                    <a:pt x="107" y="137"/>
                    <a:pt x="107" y="137"/>
                  </a:cubicBezTo>
                  <a:cubicBezTo>
                    <a:pt x="113" y="137"/>
                    <a:pt x="113" y="137"/>
                    <a:pt x="113" y="137"/>
                  </a:cubicBezTo>
                  <a:cubicBezTo>
                    <a:pt x="113" y="130"/>
                    <a:pt x="113" y="130"/>
                    <a:pt x="113" y="130"/>
                  </a:cubicBezTo>
                  <a:cubicBezTo>
                    <a:pt x="118" y="128"/>
                    <a:pt x="118" y="128"/>
                    <a:pt x="118" y="128"/>
                  </a:cubicBezTo>
                  <a:cubicBezTo>
                    <a:pt x="118" y="137"/>
                    <a:pt x="118" y="137"/>
                    <a:pt x="118" y="137"/>
                  </a:cubicBezTo>
                  <a:cubicBezTo>
                    <a:pt x="126" y="137"/>
                    <a:pt x="126" y="137"/>
                    <a:pt x="126" y="137"/>
                  </a:cubicBezTo>
                  <a:lnTo>
                    <a:pt x="126" y="142"/>
                  </a:lnTo>
                  <a:close/>
                  <a:moveTo>
                    <a:pt x="128" y="83"/>
                  </a:moveTo>
                  <a:cubicBezTo>
                    <a:pt x="109" y="109"/>
                    <a:pt x="109" y="109"/>
                    <a:pt x="109" y="109"/>
                  </a:cubicBezTo>
                  <a:cubicBezTo>
                    <a:pt x="128" y="109"/>
                    <a:pt x="128" y="109"/>
                    <a:pt x="128" y="109"/>
                  </a:cubicBezTo>
                  <a:cubicBezTo>
                    <a:pt x="128" y="113"/>
                    <a:pt x="128" y="113"/>
                    <a:pt x="128" y="113"/>
                  </a:cubicBezTo>
                  <a:cubicBezTo>
                    <a:pt x="102" y="113"/>
                    <a:pt x="102" y="113"/>
                    <a:pt x="102" y="113"/>
                  </a:cubicBezTo>
                  <a:cubicBezTo>
                    <a:pt x="102" y="112"/>
                    <a:pt x="102" y="112"/>
                    <a:pt x="102" y="112"/>
                  </a:cubicBezTo>
                  <a:cubicBezTo>
                    <a:pt x="121" y="86"/>
                    <a:pt x="121" y="86"/>
                    <a:pt x="121" y="86"/>
                  </a:cubicBezTo>
                  <a:cubicBezTo>
                    <a:pt x="104" y="86"/>
                    <a:pt x="104" y="86"/>
                    <a:pt x="104" y="86"/>
                  </a:cubicBezTo>
                  <a:cubicBezTo>
                    <a:pt x="104" y="81"/>
                    <a:pt x="104" y="81"/>
                    <a:pt x="104" y="81"/>
                  </a:cubicBezTo>
                  <a:cubicBezTo>
                    <a:pt x="128" y="81"/>
                    <a:pt x="128" y="81"/>
                    <a:pt x="128" y="81"/>
                  </a:cubicBezTo>
                  <a:lnTo>
                    <a:pt x="128" y="83"/>
                  </a:lnTo>
                  <a:close/>
                  <a:moveTo>
                    <a:pt x="156" y="169"/>
                  </a:moveTo>
                  <a:cubicBezTo>
                    <a:pt x="151" y="169"/>
                    <a:pt x="151" y="169"/>
                    <a:pt x="151" y="169"/>
                  </a:cubicBezTo>
                  <a:cubicBezTo>
                    <a:pt x="151" y="164"/>
                    <a:pt x="151" y="164"/>
                    <a:pt x="151" y="164"/>
                  </a:cubicBezTo>
                  <a:cubicBezTo>
                    <a:pt x="151" y="164"/>
                    <a:pt x="151" y="164"/>
                    <a:pt x="151" y="164"/>
                  </a:cubicBezTo>
                  <a:cubicBezTo>
                    <a:pt x="149" y="168"/>
                    <a:pt x="146" y="170"/>
                    <a:pt x="141" y="170"/>
                  </a:cubicBezTo>
                  <a:cubicBezTo>
                    <a:pt x="138" y="170"/>
                    <a:pt x="135" y="169"/>
                    <a:pt x="134" y="168"/>
                  </a:cubicBezTo>
                  <a:cubicBezTo>
                    <a:pt x="132" y="166"/>
                    <a:pt x="131" y="164"/>
                    <a:pt x="131" y="161"/>
                  </a:cubicBezTo>
                  <a:cubicBezTo>
                    <a:pt x="131" y="155"/>
                    <a:pt x="135" y="151"/>
                    <a:pt x="142" y="150"/>
                  </a:cubicBezTo>
                  <a:cubicBezTo>
                    <a:pt x="151" y="149"/>
                    <a:pt x="151" y="149"/>
                    <a:pt x="151" y="149"/>
                  </a:cubicBezTo>
                  <a:cubicBezTo>
                    <a:pt x="151" y="144"/>
                    <a:pt x="149" y="141"/>
                    <a:pt x="145" y="141"/>
                  </a:cubicBezTo>
                  <a:cubicBezTo>
                    <a:pt x="141" y="141"/>
                    <a:pt x="137" y="142"/>
                    <a:pt x="134" y="145"/>
                  </a:cubicBezTo>
                  <a:cubicBezTo>
                    <a:pt x="134" y="140"/>
                    <a:pt x="134" y="140"/>
                    <a:pt x="134" y="140"/>
                  </a:cubicBezTo>
                  <a:cubicBezTo>
                    <a:pt x="137" y="138"/>
                    <a:pt x="141" y="137"/>
                    <a:pt x="145" y="137"/>
                  </a:cubicBezTo>
                  <a:cubicBezTo>
                    <a:pt x="153" y="137"/>
                    <a:pt x="156" y="141"/>
                    <a:pt x="156" y="149"/>
                  </a:cubicBezTo>
                  <a:lnTo>
                    <a:pt x="156" y="169"/>
                  </a:lnTo>
                  <a:close/>
                  <a:moveTo>
                    <a:pt x="161" y="113"/>
                  </a:moveTo>
                  <a:cubicBezTo>
                    <a:pt x="156" y="113"/>
                    <a:pt x="156" y="113"/>
                    <a:pt x="156" y="113"/>
                  </a:cubicBezTo>
                  <a:cubicBezTo>
                    <a:pt x="156" y="108"/>
                    <a:pt x="156" y="108"/>
                    <a:pt x="156" y="108"/>
                  </a:cubicBezTo>
                  <a:cubicBezTo>
                    <a:pt x="156" y="108"/>
                    <a:pt x="156" y="108"/>
                    <a:pt x="156" y="108"/>
                  </a:cubicBezTo>
                  <a:cubicBezTo>
                    <a:pt x="153" y="112"/>
                    <a:pt x="150" y="114"/>
                    <a:pt x="146" y="114"/>
                  </a:cubicBezTo>
                  <a:cubicBezTo>
                    <a:pt x="138" y="114"/>
                    <a:pt x="134" y="110"/>
                    <a:pt x="134" y="101"/>
                  </a:cubicBezTo>
                  <a:cubicBezTo>
                    <a:pt x="134" y="81"/>
                    <a:pt x="134" y="81"/>
                    <a:pt x="134" y="81"/>
                  </a:cubicBezTo>
                  <a:cubicBezTo>
                    <a:pt x="139" y="81"/>
                    <a:pt x="139" y="81"/>
                    <a:pt x="139" y="81"/>
                  </a:cubicBezTo>
                  <a:cubicBezTo>
                    <a:pt x="139" y="100"/>
                    <a:pt x="139" y="100"/>
                    <a:pt x="139" y="100"/>
                  </a:cubicBezTo>
                  <a:cubicBezTo>
                    <a:pt x="139" y="106"/>
                    <a:pt x="142" y="110"/>
                    <a:pt x="147" y="110"/>
                  </a:cubicBezTo>
                  <a:cubicBezTo>
                    <a:pt x="150" y="110"/>
                    <a:pt x="152" y="109"/>
                    <a:pt x="153" y="107"/>
                  </a:cubicBezTo>
                  <a:cubicBezTo>
                    <a:pt x="155" y="105"/>
                    <a:pt x="156" y="103"/>
                    <a:pt x="156" y="100"/>
                  </a:cubicBezTo>
                  <a:cubicBezTo>
                    <a:pt x="156" y="81"/>
                    <a:pt x="156" y="81"/>
                    <a:pt x="156" y="81"/>
                  </a:cubicBezTo>
                  <a:cubicBezTo>
                    <a:pt x="161" y="81"/>
                    <a:pt x="161" y="81"/>
                    <a:pt x="161" y="81"/>
                  </a:cubicBezTo>
                  <a:lnTo>
                    <a:pt x="161" y="113"/>
                  </a:lnTo>
                  <a:close/>
                  <a:moveTo>
                    <a:pt x="188" y="143"/>
                  </a:moveTo>
                  <a:cubicBezTo>
                    <a:pt x="185" y="142"/>
                    <a:pt x="183" y="141"/>
                    <a:pt x="180" y="141"/>
                  </a:cubicBezTo>
                  <a:cubicBezTo>
                    <a:pt x="177" y="141"/>
                    <a:pt x="174" y="142"/>
                    <a:pt x="172" y="144"/>
                  </a:cubicBezTo>
                  <a:cubicBezTo>
                    <a:pt x="170" y="147"/>
                    <a:pt x="169" y="150"/>
                    <a:pt x="169" y="154"/>
                  </a:cubicBezTo>
                  <a:cubicBezTo>
                    <a:pt x="169" y="157"/>
                    <a:pt x="170" y="160"/>
                    <a:pt x="172" y="163"/>
                  </a:cubicBezTo>
                  <a:cubicBezTo>
                    <a:pt x="174" y="165"/>
                    <a:pt x="176" y="166"/>
                    <a:pt x="180" y="166"/>
                  </a:cubicBezTo>
                  <a:cubicBezTo>
                    <a:pt x="182" y="166"/>
                    <a:pt x="185" y="165"/>
                    <a:pt x="188" y="163"/>
                  </a:cubicBezTo>
                  <a:cubicBezTo>
                    <a:pt x="188" y="168"/>
                    <a:pt x="188" y="168"/>
                    <a:pt x="188" y="168"/>
                  </a:cubicBezTo>
                  <a:cubicBezTo>
                    <a:pt x="185" y="169"/>
                    <a:pt x="182" y="170"/>
                    <a:pt x="179" y="170"/>
                  </a:cubicBezTo>
                  <a:cubicBezTo>
                    <a:pt x="174" y="170"/>
                    <a:pt x="171" y="169"/>
                    <a:pt x="168" y="166"/>
                  </a:cubicBezTo>
                  <a:cubicBezTo>
                    <a:pt x="165" y="163"/>
                    <a:pt x="164" y="159"/>
                    <a:pt x="164" y="154"/>
                  </a:cubicBezTo>
                  <a:cubicBezTo>
                    <a:pt x="164" y="149"/>
                    <a:pt x="165" y="145"/>
                    <a:pt x="168" y="141"/>
                  </a:cubicBezTo>
                  <a:cubicBezTo>
                    <a:pt x="171" y="138"/>
                    <a:pt x="175" y="137"/>
                    <a:pt x="180" y="137"/>
                  </a:cubicBezTo>
                  <a:cubicBezTo>
                    <a:pt x="183" y="137"/>
                    <a:pt x="185" y="137"/>
                    <a:pt x="188" y="138"/>
                  </a:cubicBezTo>
                  <a:lnTo>
                    <a:pt x="188" y="143"/>
                  </a:lnTo>
                  <a:close/>
                  <a:moveTo>
                    <a:pt x="195" y="85"/>
                  </a:moveTo>
                  <a:cubicBezTo>
                    <a:pt x="197" y="82"/>
                    <a:pt x="201" y="81"/>
                    <a:pt x="205" y="81"/>
                  </a:cubicBezTo>
                  <a:cubicBezTo>
                    <a:pt x="209" y="81"/>
                    <a:pt x="213" y="82"/>
                    <a:pt x="215" y="85"/>
                  </a:cubicBezTo>
                  <a:cubicBezTo>
                    <a:pt x="217" y="87"/>
                    <a:pt x="218" y="91"/>
                    <a:pt x="218" y="96"/>
                  </a:cubicBezTo>
                  <a:cubicBezTo>
                    <a:pt x="218" y="99"/>
                    <a:pt x="218" y="99"/>
                    <a:pt x="218" y="99"/>
                  </a:cubicBezTo>
                  <a:cubicBezTo>
                    <a:pt x="196" y="99"/>
                    <a:pt x="196" y="99"/>
                    <a:pt x="196" y="99"/>
                  </a:cubicBezTo>
                  <a:cubicBezTo>
                    <a:pt x="196" y="102"/>
                    <a:pt x="197" y="105"/>
                    <a:pt x="199" y="107"/>
                  </a:cubicBezTo>
                  <a:cubicBezTo>
                    <a:pt x="200" y="109"/>
                    <a:pt x="203" y="110"/>
                    <a:pt x="206" y="110"/>
                  </a:cubicBezTo>
                  <a:cubicBezTo>
                    <a:pt x="210" y="110"/>
                    <a:pt x="213" y="109"/>
                    <a:pt x="216" y="106"/>
                  </a:cubicBezTo>
                  <a:cubicBezTo>
                    <a:pt x="216" y="111"/>
                    <a:pt x="216" y="111"/>
                    <a:pt x="216" y="111"/>
                  </a:cubicBezTo>
                  <a:cubicBezTo>
                    <a:pt x="213" y="113"/>
                    <a:pt x="210" y="114"/>
                    <a:pt x="205" y="114"/>
                  </a:cubicBezTo>
                  <a:cubicBezTo>
                    <a:pt x="200" y="114"/>
                    <a:pt x="197" y="113"/>
                    <a:pt x="194" y="110"/>
                  </a:cubicBezTo>
                  <a:cubicBezTo>
                    <a:pt x="192" y="107"/>
                    <a:pt x="190" y="103"/>
                    <a:pt x="190" y="98"/>
                  </a:cubicBezTo>
                  <a:cubicBezTo>
                    <a:pt x="190" y="93"/>
                    <a:pt x="192" y="88"/>
                    <a:pt x="195" y="85"/>
                  </a:cubicBezTo>
                  <a:close/>
                  <a:moveTo>
                    <a:pt x="214" y="169"/>
                  </a:moveTo>
                  <a:cubicBezTo>
                    <a:pt x="200" y="154"/>
                    <a:pt x="200" y="154"/>
                    <a:pt x="200" y="154"/>
                  </a:cubicBezTo>
                  <a:cubicBezTo>
                    <a:pt x="199" y="154"/>
                    <a:pt x="199" y="154"/>
                    <a:pt x="199" y="154"/>
                  </a:cubicBezTo>
                  <a:cubicBezTo>
                    <a:pt x="199" y="169"/>
                    <a:pt x="199" y="169"/>
                    <a:pt x="199" y="169"/>
                  </a:cubicBezTo>
                  <a:cubicBezTo>
                    <a:pt x="194" y="169"/>
                    <a:pt x="194" y="169"/>
                    <a:pt x="194" y="169"/>
                  </a:cubicBezTo>
                  <a:cubicBezTo>
                    <a:pt x="194" y="122"/>
                    <a:pt x="194" y="122"/>
                    <a:pt x="194" y="122"/>
                  </a:cubicBezTo>
                  <a:cubicBezTo>
                    <a:pt x="199" y="122"/>
                    <a:pt x="199" y="122"/>
                    <a:pt x="199" y="122"/>
                  </a:cubicBezTo>
                  <a:cubicBezTo>
                    <a:pt x="199" y="152"/>
                    <a:pt x="199" y="152"/>
                    <a:pt x="199" y="152"/>
                  </a:cubicBezTo>
                  <a:cubicBezTo>
                    <a:pt x="200" y="152"/>
                    <a:pt x="200" y="152"/>
                    <a:pt x="200" y="152"/>
                  </a:cubicBezTo>
                  <a:cubicBezTo>
                    <a:pt x="213" y="137"/>
                    <a:pt x="213" y="137"/>
                    <a:pt x="213" y="137"/>
                  </a:cubicBezTo>
                  <a:cubicBezTo>
                    <a:pt x="220" y="137"/>
                    <a:pt x="220" y="137"/>
                    <a:pt x="220" y="137"/>
                  </a:cubicBezTo>
                  <a:cubicBezTo>
                    <a:pt x="205" y="153"/>
                    <a:pt x="205" y="153"/>
                    <a:pt x="205" y="153"/>
                  </a:cubicBezTo>
                  <a:cubicBezTo>
                    <a:pt x="221" y="169"/>
                    <a:pt x="221" y="169"/>
                    <a:pt x="221" y="169"/>
                  </a:cubicBezTo>
                  <a:lnTo>
                    <a:pt x="214"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83" name="Freeform 15"/>
            <p:cNvSpPr>
              <a:spLocks noEditPoints="1"/>
            </p:cNvSpPr>
            <p:nvPr/>
          </p:nvSpPr>
          <p:spPr bwMode="auto">
            <a:xfrm>
              <a:off x="5076826" y="3752850"/>
              <a:ext cx="354013" cy="1117600"/>
            </a:xfrm>
            <a:custGeom>
              <a:avLst/>
              <a:gdLst>
                <a:gd name="T0" fmla="*/ 223 w 223"/>
                <a:gd name="T1" fmla="*/ 704 h 704"/>
                <a:gd name="T2" fmla="*/ 0 w 223"/>
                <a:gd name="T3" fmla="*/ 0 h 704"/>
                <a:gd name="T4" fmla="*/ 185 w 223"/>
                <a:gd name="T5" fmla="*/ 482 h 704"/>
                <a:gd name="T6" fmla="*/ 126 w 223"/>
                <a:gd name="T7" fmla="*/ 419 h 704"/>
                <a:gd name="T8" fmla="*/ 185 w 223"/>
                <a:gd name="T9" fmla="*/ 482 h 704"/>
                <a:gd name="T10" fmla="*/ 126 w 223"/>
                <a:gd name="T11" fmla="*/ 207 h 704"/>
                <a:gd name="T12" fmla="*/ 185 w 223"/>
                <a:gd name="T13" fmla="*/ 148 h 704"/>
                <a:gd name="T14" fmla="*/ 123 w 223"/>
                <a:gd name="T15" fmla="*/ 57 h 704"/>
                <a:gd name="T16" fmla="*/ 185 w 223"/>
                <a:gd name="T17" fmla="*/ 117 h 704"/>
                <a:gd name="T18" fmla="*/ 123 w 223"/>
                <a:gd name="T19" fmla="*/ 57 h 704"/>
                <a:gd name="T20" fmla="*/ 185 w 223"/>
                <a:gd name="T21" fmla="*/ 238 h 704"/>
                <a:gd name="T22" fmla="*/ 123 w 223"/>
                <a:gd name="T23" fmla="*/ 298 h 704"/>
                <a:gd name="T24" fmla="*/ 123 w 223"/>
                <a:gd name="T25" fmla="*/ 329 h 704"/>
                <a:gd name="T26" fmla="*/ 185 w 223"/>
                <a:gd name="T27" fmla="*/ 391 h 704"/>
                <a:gd name="T28" fmla="*/ 123 w 223"/>
                <a:gd name="T29" fmla="*/ 329 h 704"/>
                <a:gd name="T30" fmla="*/ 185 w 223"/>
                <a:gd name="T31" fmla="*/ 510 h 704"/>
                <a:gd name="T32" fmla="*/ 123 w 223"/>
                <a:gd name="T33" fmla="*/ 570 h 704"/>
                <a:gd name="T34" fmla="*/ 34 w 223"/>
                <a:gd name="T35" fmla="*/ 57 h 704"/>
                <a:gd name="T36" fmla="*/ 95 w 223"/>
                <a:gd name="T37" fmla="*/ 117 h 704"/>
                <a:gd name="T38" fmla="*/ 34 w 223"/>
                <a:gd name="T39" fmla="*/ 57 h 704"/>
                <a:gd name="T40" fmla="*/ 95 w 223"/>
                <a:gd name="T41" fmla="*/ 148 h 704"/>
                <a:gd name="T42" fmla="*/ 34 w 223"/>
                <a:gd name="T43" fmla="*/ 207 h 704"/>
                <a:gd name="T44" fmla="*/ 34 w 223"/>
                <a:gd name="T45" fmla="*/ 238 h 704"/>
                <a:gd name="T46" fmla="*/ 95 w 223"/>
                <a:gd name="T47" fmla="*/ 298 h 704"/>
                <a:gd name="T48" fmla="*/ 34 w 223"/>
                <a:gd name="T49" fmla="*/ 238 h 704"/>
                <a:gd name="T50" fmla="*/ 95 w 223"/>
                <a:gd name="T51" fmla="*/ 329 h 704"/>
                <a:gd name="T52" fmla="*/ 34 w 223"/>
                <a:gd name="T53" fmla="*/ 391 h 704"/>
                <a:gd name="T54" fmla="*/ 34 w 223"/>
                <a:gd name="T55" fmla="*/ 419 h 704"/>
                <a:gd name="T56" fmla="*/ 95 w 223"/>
                <a:gd name="T57" fmla="*/ 482 h 704"/>
                <a:gd name="T58" fmla="*/ 34 w 223"/>
                <a:gd name="T59" fmla="*/ 419 h 704"/>
                <a:gd name="T60" fmla="*/ 95 w 223"/>
                <a:gd name="T61" fmla="*/ 510 h 704"/>
                <a:gd name="T62" fmla="*/ 34 w 223"/>
                <a:gd name="T63" fmla="*/ 572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704">
                  <a:moveTo>
                    <a:pt x="0" y="704"/>
                  </a:moveTo>
                  <a:lnTo>
                    <a:pt x="223" y="704"/>
                  </a:lnTo>
                  <a:lnTo>
                    <a:pt x="223" y="0"/>
                  </a:lnTo>
                  <a:lnTo>
                    <a:pt x="0" y="0"/>
                  </a:lnTo>
                  <a:lnTo>
                    <a:pt x="0" y="704"/>
                  </a:lnTo>
                  <a:close/>
                  <a:moveTo>
                    <a:pt x="185" y="482"/>
                  </a:moveTo>
                  <a:lnTo>
                    <a:pt x="126" y="482"/>
                  </a:lnTo>
                  <a:lnTo>
                    <a:pt x="126" y="419"/>
                  </a:lnTo>
                  <a:lnTo>
                    <a:pt x="185" y="419"/>
                  </a:lnTo>
                  <a:lnTo>
                    <a:pt x="185" y="482"/>
                  </a:lnTo>
                  <a:close/>
                  <a:moveTo>
                    <a:pt x="185" y="207"/>
                  </a:moveTo>
                  <a:lnTo>
                    <a:pt x="126" y="207"/>
                  </a:lnTo>
                  <a:lnTo>
                    <a:pt x="126" y="148"/>
                  </a:lnTo>
                  <a:lnTo>
                    <a:pt x="185" y="148"/>
                  </a:lnTo>
                  <a:lnTo>
                    <a:pt x="185" y="207"/>
                  </a:lnTo>
                  <a:close/>
                  <a:moveTo>
                    <a:pt x="123" y="57"/>
                  </a:moveTo>
                  <a:lnTo>
                    <a:pt x="185" y="57"/>
                  </a:lnTo>
                  <a:lnTo>
                    <a:pt x="185" y="117"/>
                  </a:lnTo>
                  <a:lnTo>
                    <a:pt x="123" y="117"/>
                  </a:lnTo>
                  <a:lnTo>
                    <a:pt x="123" y="57"/>
                  </a:lnTo>
                  <a:close/>
                  <a:moveTo>
                    <a:pt x="123" y="238"/>
                  </a:moveTo>
                  <a:lnTo>
                    <a:pt x="185" y="238"/>
                  </a:lnTo>
                  <a:lnTo>
                    <a:pt x="185" y="298"/>
                  </a:lnTo>
                  <a:lnTo>
                    <a:pt x="123" y="298"/>
                  </a:lnTo>
                  <a:lnTo>
                    <a:pt x="123" y="238"/>
                  </a:lnTo>
                  <a:close/>
                  <a:moveTo>
                    <a:pt x="123" y="329"/>
                  </a:moveTo>
                  <a:lnTo>
                    <a:pt x="185" y="329"/>
                  </a:lnTo>
                  <a:lnTo>
                    <a:pt x="185" y="391"/>
                  </a:lnTo>
                  <a:lnTo>
                    <a:pt x="123" y="391"/>
                  </a:lnTo>
                  <a:lnTo>
                    <a:pt x="123" y="329"/>
                  </a:lnTo>
                  <a:close/>
                  <a:moveTo>
                    <a:pt x="123" y="510"/>
                  </a:moveTo>
                  <a:lnTo>
                    <a:pt x="185" y="510"/>
                  </a:lnTo>
                  <a:lnTo>
                    <a:pt x="185" y="570"/>
                  </a:lnTo>
                  <a:lnTo>
                    <a:pt x="123" y="570"/>
                  </a:lnTo>
                  <a:lnTo>
                    <a:pt x="123" y="510"/>
                  </a:lnTo>
                  <a:close/>
                  <a:moveTo>
                    <a:pt x="34" y="57"/>
                  </a:moveTo>
                  <a:lnTo>
                    <a:pt x="95" y="57"/>
                  </a:lnTo>
                  <a:lnTo>
                    <a:pt x="95" y="117"/>
                  </a:lnTo>
                  <a:lnTo>
                    <a:pt x="34" y="117"/>
                  </a:lnTo>
                  <a:lnTo>
                    <a:pt x="34" y="57"/>
                  </a:lnTo>
                  <a:close/>
                  <a:moveTo>
                    <a:pt x="34" y="148"/>
                  </a:moveTo>
                  <a:lnTo>
                    <a:pt x="95" y="148"/>
                  </a:lnTo>
                  <a:lnTo>
                    <a:pt x="95" y="207"/>
                  </a:lnTo>
                  <a:lnTo>
                    <a:pt x="34" y="207"/>
                  </a:lnTo>
                  <a:lnTo>
                    <a:pt x="34" y="148"/>
                  </a:lnTo>
                  <a:close/>
                  <a:moveTo>
                    <a:pt x="34" y="238"/>
                  </a:moveTo>
                  <a:lnTo>
                    <a:pt x="95" y="238"/>
                  </a:lnTo>
                  <a:lnTo>
                    <a:pt x="95" y="298"/>
                  </a:lnTo>
                  <a:lnTo>
                    <a:pt x="34" y="298"/>
                  </a:lnTo>
                  <a:lnTo>
                    <a:pt x="34" y="238"/>
                  </a:lnTo>
                  <a:close/>
                  <a:moveTo>
                    <a:pt x="34" y="329"/>
                  </a:moveTo>
                  <a:lnTo>
                    <a:pt x="95" y="329"/>
                  </a:lnTo>
                  <a:lnTo>
                    <a:pt x="95" y="391"/>
                  </a:lnTo>
                  <a:lnTo>
                    <a:pt x="34" y="391"/>
                  </a:lnTo>
                  <a:lnTo>
                    <a:pt x="34" y="329"/>
                  </a:lnTo>
                  <a:close/>
                  <a:moveTo>
                    <a:pt x="34" y="419"/>
                  </a:moveTo>
                  <a:lnTo>
                    <a:pt x="95" y="419"/>
                  </a:lnTo>
                  <a:lnTo>
                    <a:pt x="95" y="482"/>
                  </a:lnTo>
                  <a:lnTo>
                    <a:pt x="34" y="482"/>
                  </a:lnTo>
                  <a:lnTo>
                    <a:pt x="34" y="419"/>
                  </a:lnTo>
                  <a:close/>
                  <a:moveTo>
                    <a:pt x="34" y="510"/>
                  </a:moveTo>
                  <a:lnTo>
                    <a:pt x="95" y="510"/>
                  </a:lnTo>
                  <a:lnTo>
                    <a:pt x="95" y="572"/>
                  </a:lnTo>
                  <a:lnTo>
                    <a:pt x="34" y="572"/>
                  </a:lnTo>
                  <a:lnTo>
                    <a:pt x="34"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84" name="Freeform 16"/>
            <p:cNvSpPr>
              <a:spLocks noEditPoints="1"/>
            </p:cNvSpPr>
            <p:nvPr/>
          </p:nvSpPr>
          <p:spPr bwMode="auto">
            <a:xfrm>
              <a:off x="5476876" y="3786188"/>
              <a:ext cx="292100" cy="1084263"/>
            </a:xfrm>
            <a:custGeom>
              <a:avLst/>
              <a:gdLst>
                <a:gd name="T0" fmla="*/ 159 w 184"/>
                <a:gd name="T1" fmla="*/ 209 h 683"/>
                <a:gd name="T2" fmla="*/ 159 w 184"/>
                <a:gd name="T3" fmla="*/ 137 h 683"/>
                <a:gd name="T4" fmla="*/ 125 w 184"/>
                <a:gd name="T5" fmla="*/ 137 h 683"/>
                <a:gd name="T6" fmla="*/ 125 w 184"/>
                <a:gd name="T7" fmla="*/ 67 h 683"/>
                <a:gd name="T8" fmla="*/ 102 w 184"/>
                <a:gd name="T9" fmla="*/ 67 h 683"/>
                <a:gd name="T10" fmla="*/ 102 w 184"/>
                <a:gd name="T11" fmla="*/ 0 h 683"/>
                <a:gd name="T12" fmla="*/ 82 w 184"/>
                <a:gd name="T13" fmla="*/ 0 h 683"/>
                <a:gd name="T14" fmla="*/ 82 w 184"/>
                <a:gd name="T15" fmla="*/ 67 h 683"/>
                <a:gd name="T16" fmla="*/ 59 w 184"/>
                <a:gd name="T17" fmla="*/ 67 h 683"/>
                <a:gd name="T18" fmla="*/ 59 w 184"/>
                <a:gd name="T19" fmla="*/ 137 h 683"/>
                <a:gd name="T20" fmla="*/ 28 w 184"/>
                <a:gd name="T21" fmla="*/ 137 h 683"/>
                <a:gd name="T22" fmla="*/ 28 w 184"/>
                <a:gd name="T23" fmla="*/ 209 h 683"/>
                <a:gd name="T24" fmla="*/ 0 w 184"/>
                <a:gd name="T25" fmla="*/ 209 h 683"/>
                <a:gd name="T26" fmla="*/ 0 w 184"/>
                <a:gd name="T27" fmla="*/ 683 h 683"/>
                <a:gd name="T28" fmla="*/ 184 w 184"/>
                <a:gd name="T29" fmla="*/ 683 h 683"/>
                <a:gd name="T30" fmla="*/ 184 w 184"/>
                <a:gd name="T31" fmla="*/ 209 h 683"/>
                <a:gd name="T32" fmla="*/ 159 w 184"/>
                <a:gd name="T33" fmla="*/ 209 h 683"/>
                <a:gd name="T34" fmla="*/ 89 w 184"/>
                <a:gd name="T35" fmla="*/ 494 h 683"/>
                <a:gd name="T36" fmla="*/ 30 w 184"/>
                <a:gd name="T37" fmla="*/ 494 h 683"/>
                <a:gd name="T38" fmla="*/ 30 w 184"/>
                <a:gd name="T39" fmla="*/ 432 h 683"/>
                <a:gd name="T40" fmla="*/ 89 w 184"/>
                <a:gd name="T41" fmla="*/ 432 h 683"/>
                <a:gd name="T42" fmla="*/ 89 w 184"/>
                <a:gd name="T43" fmla="*/ 494 h 683"/>
                <a:gd name="T44" fmla="*/ 89 w 184"/>
                <a:gd name="T45" fmla="*/ 308 h 683"/>
                <a:gd name="T46" fmla="*/ 30 w 184"/>
                <a:gd name="T47" fmla="*/ 308 h 683"/>
                <a:gd name="T48" fmla="*/ 30 w 184"/>
                <a:gd name="T49" fmla="*/ 248 h 683"/>
                <a:gd name="T50" fmla="*/ 89 w 184"/>
                <a:gd name="T51" fmla="*/ 248 h 683"/>
                <a:gd name="T52" fmla="*/ 89 w 184"/>
                <a:gd name="T53" fmla="*/ 308 h 683"/>
                <a:gd name="T54" fmla="*/ 161 w 184"/>
                <a:gd name="T55" fmla="*/ 401 h 683"/>
                <a:gd name="T56" fmla="*/ 100 w 184"/>
                <a:gd name="T57" fmla="*/ 401 h 683"/>
                <a:gd name="T58" fmla="*/ 100 w 184"/>
                <a:gd name="T59" fmla="*/ 339 h 683"/>
                <a:gd name="T60" fmla="*/ 161 w 184"/>
                <a:gd name="T61" fmla="*/ 339 h 683"/>
                <a:gd name="T62" fmla="*/ 161 w 184"/>
                <a:gd name="T63" fmla="*/ 401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683">
                  <a:moveTo>
                    <a:pt x="159" y="209"/>
                  </a:moveTo>
                  <a:lnTo>
                    <a:pt x="159" y="137"/>
                  </a:lnTo>
                  <a:lnTo>
                    <a:pt x="125" y="137"/>
                  </a:lnTo>
                  <a:lnTo>
                    <a:pt x="125" y="67"/>
                  </a:lnTo>
                  <a:lnTo>
                    <a:pt x="102" y="67"/>
                  </a:lnTo>
                  <a:lnTo>
                    <a:pt x="102" y="0"/>
                  </a:lnTo>
                  <a:lnTo>
                    <a:pt x="82" y="0"/>
                  </a:lnTo>
                  <a:lnTo>
                    <a:pt x="82" y="67"/>
                  </a:lnTo>
                  <a:lnTo>
                    <a:pt x="59" y="67"/>
                  </a:lnTo>
                  <a:lnTo>
                    <a:pt x="59" y="137"/>
                  </a:lnTo>
                  <a:lnTo>
                    <a:pt x="28" y="137"/>
                  </a:lnTo>
                  <a:lnTo>
                    <a:pt x="28" y="209"/>
                  </a:lnTo>
                  <a:lnTo>
                    <a:pt x="0" y="209"/>
                  </a:lnTo>
                  <a:lnTo>
                    <a:pt x="0" y="683"/>
                  </a:lnTo>
                  <a:lnTo>
                    <a:pt x="184" y="683"/>
                  </a:lnTo>
                  <a:lnTo>
                    <a:pt x="184" y="209"/>
                  </a:lnTo>
                  <a:lnTo>
                    <a:pt x="159" y="209"/>
                  </a:lnTo>
                  <a:close/>
                  <a:moveTo>
                    <a:pt x="89" y="494"/>
                  </a:moveTo>
                  <a:lnTo>
                    <a:pt x="30" y="494"/>
                  </a:lnTo>
                  <a:lnTo>
                    <a:pt x="30" y="432"/>
                  </a:lnTo>
                  <a:lnTo>
                    <a:pt x="89" y="432"/>
                  </a:lnTo>
                  <a:lnTo>
                    <a:pt x="89" y="494"/>
                  </a:lnTo>
                  <a:close/>
                  <a:moveTo>
                    <a:pt x="89" y="308"/>
                  </a:moveTo>
                  <a:lnTo>
                    <a:pt x="30" y="308"/>
                  </a:lnTo>
                  <a:lnTo>
                    <a:pt x="30" y="248"/>
                  </a:lnTo>
                  <a:lnTo>
                    <a:pt x="89" y="248"/>
                  </a:lnTo>
                  <a:lnTo>
                    <a:pt x="89" y="308"/>
                  </a:lnTo>
                  <a:close/>
                  <a:moveTo>
                    <a:pt x="161" y="401"/>
                  </a:moveTo>
                  <a:lnTo>
                    <a:pt x="100" y="401"/>
                  </a:lnTo>
                  <a:lnTo>
                    <a:pt x="100" y="339"/>
                  </a:lnTo>
                  <a:lnTo>
                    <a:pt x="161" y="339"/>
                  </a:lnTo>
                  <a:lnTo>
                    <a:pt x="161" y="4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grpSp>
        <p:nvGrpSpPr>
          <p:cNvPr id="2" name="Group 1"/>
          <p:cNvGrpSpPr/>
          <p:nvPr/>
        </p:nvGrpSpPr>
        <p:grpSpPr>
          <a:xfrm>
            <a:off x="3974070" y="1463960"/>
            <a:ext cx="327186" cy="332814"/>
            <a:chOff x="917987" y="1195921"/>
            <a:chExt cx="718946" cy="731312"/>
          </a:xfrm>
          <a:solidFill>
            <a:srgbClr val="0078D7"/>
          </a:solidFill>
        </p:grpSpPr>
        <p:sp>
          <p:nvSpPr>
            <p:cNvPr id="85" name="Freeform 9"/>
            <p:cNvSpPr>
              <a:spLocks/>
            </p:cNvSpPr>
            <p:nvPr/>
          </p:nvSpPr>
          <p:spPr bwMode="auto">
            <a:xfrm>
              <a:off x="917999" y="1195921"/>
              <a:ext cx="329816" cy="336216"/>
            </a:xfrm>
            <a:custGeom>
              <a:avLst/>
              <a:gdLst>
                <a:gd name="T0" fmla="*/ 0 w 1546"/>
                <a:gd name="T1" fmla="*/ 0 h 1576"/>
                <a:gd name="T2" fmla="*/ 0 w 1546"/>
                <a:gd name="T3" fmla="*/ 1198 h 1576"/>
                <a:gd name="T4" fmla="*/ 360 w 1546"/>
                <a:gd name="T5" fmla="*/ 830 h 1576"/>
                <a:gd name="T6" fmla="*/ 1092 w 1546"/>
                <a:gd name="T7" fmla="*/ 1576 h 1576"/>
                <a:gd name="T8" fmla="*/ 1546 w 1546"/>
                <a:gd name="T9" fmla="*/ 1115 h 1576"/>
                <a:gd name="T10" fmla="*/ 814 w 1546"/>
                <a:gd name="T11" fmla="*/ 370 h 1576"/>
                <a:gd name="T12" fmla="*/ 1181 w 1546"/>
                <a:gd name="T13" fmla="*/ 0 h 1576"/>
                <a:gd name="T14" fmla="*/ 0 w 1546"/>
                <a:gd name="T15" fmla="*/ 0 h 1576"/>
                <a:gd name="T16" fmla="*/ 0 w 1546"/>
                <a:gd name="T17" fmla="*/ 0 h 1576"/>
                <a:gd name="T18" fmla="*/ 0 w 1546"/>
                <a:gd name="T19" fmla="*/ 0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6" h="1576">
                  <a:moveTo>
                    <a:pt x="0" y="0"/>
                  </a:moveTo>
                  <a:lnTo>
                    <a:pt x="0" y="1198"/>
                  </a:lnTo>
                  <a:lnTo>
                    <a:pt x="360" y="830"/>
                  </a:lnTo>
                  <a:lnTo>
                    <a:pt x="1092" y="1576"/>
                  </a:lnTo>
                  <a:lnTo>
                    <a:pt x="1546" y="1115"/>
                  </a:lnTo>
                  <a:lnTo>
                    <a:pt x="814" y="370"/>
                  </a:lnTo>
                  <a:lnTo>
                    <a:pt x="1181"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1" rIns="89604" bIns="44801" numCol="1" anchor="t" anchorCtr="0" compatLnSpc="1">
              <a:prstTxWarp prst="textNoShape">
                <a:avLst/>
              </a:prstTxWarp>
            </a:bodyPr>
            <a:lstStyle/>
            <a:p>
              <a:pPr defTabSz="895870">
                <a:defRPr/>
              </a:pPr>
              <a:endParaRPr lang="en-US" sz="1599" b="1" kern="0">
                <a:solidFill>
                  <a:sysClr val="windowText" lastClr="000000"/>
                </a:solidFill>
                <a:latin typeface="Segoe UI Light"/>
              </a:endParaRPr>
            </a:p>
          </p:txBody>
        </p:sp>
        <p:sp>
          <p:nvSpPr>
            <p:cNvPr id="86" name="Freeform 10"/>
            <p:cNvSpPr>
              <a:spLocks/>
            </p:cNvSpPr>
            <p:nvPr/>
          </p:nvSpPr>
          <p:spPr bwMode="auto">
            <a:xfrm>
              <a:off x="1306690" y="1195921"/>
              <a:ext cx="330243" cy="336216"/>
            </a:xfrm>
            <a:custGeom>
              <a:avLst/>
              <a:gdLst>
                <a:gd name="T0" fmla="*/ 1548 w 1548"/>
                <a:gd name="T1" fmla="*/ 0 h 1576"/>
                <a:gd name="T2" fmla="*/ 1548 w 1548"/>
                <a:gd name="T3" fmla="*/ 1198 h 1576"/>
                <a:gd name="T4" fmla="*/ 1181 w 1548"/>
                <a:gd name="T5" fmla="*/ 830 h 1576"/>
                <a:gd name="T6" fmla="*/ 449 w 1548"/>
                <a:gd name="T7" fmla="*/ 1576 h 1576"/>
                <a:gd name="T8" fmla="*/ 0 w 1548"/>
                <a:gd name="T9" fmla="*/ 1115 h 1576"/>
                <a:gd name="T10" fmla="*/ 727 w 1548"/>
                <a:gd name="T11" fmla="*/ 370 h 1576"/>
                <a:gd name="T12" fmla="*/ 362 w 1548"/>
                <a:gd name="T13" fmla="*/ 0 h 1576"/>
                <a:gd name="T14" fmla="*/ 1548 w 1548"/>
                <a:gd name="T15" fmla="*/ 0 h 1576"/>
                <a:gd name="T16" fmla="*/ 1548 w 1548"/>
                <a:gd name="T17" fmla="*/ 0 h 1576"/>
                <a:gd name="T18" fmla="*/ 1548 w 1548"/>
                <a:gd name="T19" fmla="*/ 0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8" h="1576">
                  <a:moveTo>
                    <a:pt x="1548" y="0"/>
                  </a:moveTo>
                  <a:lnTo>
                    <a:pt x="1548" y="1198"/>
                  </a:lnTo>
                  <a:lnTo>
                    <a:pt x="1181" y="830"/>
                  </a:lnTo>
                  <a:lnTo>
                    <a:pt x="449" y="1576"/>
                  </a:lnTo>
                  <a:lnTo>
                    <a:pt x="0" y="1115"/>
                  </a:lnTo>
                  <a:lnTo>
                    <a:pt x="727" y="370"/>
                  </a:lnTo>
                  <a:lnTo>
                    <a:pt x="362" y="0"/>
                  </a:lnTo>
                  <a:lnTo>
                    <a:pt x="1548" y="0"/>
                  </a:lnTo>
                  <a:lnTo>
                    <a:pt x="1548" y="0"/>
                  </a:lnTo>
                  <a:lnTo>
                    <a:pt x="15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1" rIns="89604" bIns="44801" numCol="1" anchor="t" anchorCtr="0" compatLnSpc="1">
              <a:prstTxWarp prst="textNoShape">
                <a:avLst/>
              </a:prstTxWarp>
            </a:bodyPr>
            <a:lstStyle/>
            <a:p>
              <a:pPr defTabSz="895870">
                <a:defRPr/>
              </a:pPr>
              <a:endParaRPr lang="en-US" sz="1599" b="1" kern="0">
                <a:solidFill>
                  <a:sysClr val="windowText" lastClr="000000"/>
                </a:solidFill>
                <a:latin typeface="Segoe UI Light"/>
              </a:endParaRPr>
            </a:p>
          </p:txBody>
        </p:sp>
        <p:sp>
          <p:nvSpPr>
            <p:cNvPr id="87" name="Freeform 11"/>
            <p:cNvSpPr>
              <a:spLocks/>
            </p:cNvSpPr>
            <p:nvPr/>
          </p:nvSpPr>
          <p:spPr bwMode="auto">
            <a:xfrm>
              <a:off x="917987" y="1588243"/>
              <a:ext cx="329816" cy="338989"/>
            </a:xfrm>
            <a:custGeom>
              <a:avLst/>
              <a:gdLst>
                <a:gd name="T0" fmla="*/ 0 w 1546"/>
                <a:gd name="T1" fmla="*/ 1589 h 1589"/>
                <a:gd name="T2" fmla="*/ 0 w 1546"/>
                <a:gd name="T3" fmla="*/ 385 h 1589"/>
                <a:gd name="T4" fmla="*/ 360 w 1546"/>
                <a:gd name="T5" fmla="*/ 756 h 1589"/>
                <a:gd name="T6" fmla="*/ 1092 w 1546"/>
                <a:gd name="T7" fmla="*/ 0 h 1589"/>
                <a:gd name="T8" fmla="*/ 1546 w 1546"/>
                <a:gd name="T9" fmla="*/ 469 h 1589"/>
                <a:gd name="T10" fmla="*/ 814 w 1546"/>
                <a:gd name="T11" fmla="*/ 1219 h 1589"/>
                <a:gd name="T12" fmla="*/ 1181 w 1546"/>
                <a:gd name="T13" fmla="*/ 1589 h 1589"/>
                <a:gd name="T14" fmla="*/ 0 w 1546"/>
                <a:gd name="T15" fmla="*/ 1589 h 1589"/>
                <a:gd name="T16" fmla="*/ 0 w 1546"/>
                <a:gd name="T17" fmla="*/ 1589 h 1589"/>
                <a:gd name="T18" fmla="*/ 0 w 1546"/>
                <a:gd name="T19" fmla="*/ 1589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6" h="1589">
                  <a:moveTo>
                    <a:pt x="0" y="1589"/>
                  </a:moveTo>
                  <a:lnTo>
                    <a:pt x="0" y="385"/>
                  </a:lnTo>
                  <a:lnTo>
                    <a:pt x="360" y="756"/>
                  </a:lnTo>
                  <a:lnTo>
                    <a:pt x="1092" y="0"/>
                  </a:lnTo>
                  <a:lnTo>
                    <a:pt x="1546" y="469"/>
                  </a:lnTo>
                  <a:lnTo>
                    <a:pt x="814" y="1219"/>
                  </a:lnTo>
                  <a:lnTo>
                    <a:pt x="1181" y="1589"/>
                  </a:lnTo>
                  <a:lnTo>
                    <a:pt x="0" y="1589"/>
                  </a:lnTo>
                  <a:lnTo>
                    <a:pt x="0" y="1589"/>
                  </a:lnTo>
                  <a:lnTo>
                    <a:pt x="0" y="15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1" rIns="89604" bIns="44801" numCol="1" anchor="t" anchorCtr="0" compatLnSpc="1">
              <a:prstTxWarp prst="textNoShape">
                <a:avLst/>
              </a:prstTxWarp>
            </a:bodyPr>
            <a:lstStyle/>
            <a:p>
              <a:pPr defTabSz="895870">
                <a:defRPr/>
              </a:pPr>
              <a:endParaRPr lang="en-US" sz="1599" b="1" kern="0">
                <a:solidFill>
                  <a:srgbClr val="D83B01"/>
                </a:solidFill>
                <a:latin typeface="Segoe UI Light"/>
              </a:endParaRPr>
            </a:p>
          </p:txBody>
        </p:sp>
        <p:sp>
          <p:nvSpPr>
            <p:cNvPr id="88" name="Freeform 12"/>
            <p:cNvSpPr>
              <a:spLocks/>
            </p:cNvSpPr>
            <p:nvPr/>
          </p:nvSpPr>
          <p:spPr bwMode="auto">
            <a:xfrm>
              <a:off x="1306670" y="1588244"/>
              <a:ext cx="330243" cy="338989"/>
            </a:xfrm>
            <a:custGeom>
              <a:avLst/>
              <a:gdLst>
                <a:gd name="T0" fmla="*/ 1548 w 1548"/>
                <a:gd name="T1" fmla="*/ 1589 h 1589"/>
                <a:gd name="T2" fmla="*/ 1548 w 1548"/>
                <a:gd name="T3" fmla="*/ 385 h 1589"/>
                <a:gd name="T4" fmla="*/ 1181 w 1548"/>
                <a:gd name="T5" fmla="*/ 756 h 1589"/>
                <a:gd name="T6" fmla="*/ 449 w 1548"/>
                <a:gd name="T7" fmla="*/ 0 h 1589"/>
                <a:gd name="T8" fmla="*/ 0 w 1548"/>
                <a:gd name="T9" fmla="*/ 469 h 1589"/>
                <a:gd name="T10" fmla="*/ 727 w 1548"/>
                <a:gd name="T11" fmla="*/ 1219 h 1589"/>
                <a:gd name="T12" fmla="*/ 362 w 1548"/>
                <a:gd name="T13" fmla="*/ 1589 h 1589"/>
                <a:gd name="T14" fmla="*/ 1548 w 1548"/>
                <a:gd name="T15" fmla="*/ 1589 h 1589"/>
                <a:gd name="T16" fmla="*/ 1548 w 1548"/>
                <a:gd name="T17" fmla="*/ 1589 h 1589"/>
                <a:gd name="T18" fmla="*/ 1548 w 1548"/>
                <a:gd name="T19" fmla="*/ 1589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8" h="1589">
                  <a:moveTo>
                    <a:pt x="1548" y="1589"/>
                  </a:moveTo>
                  <a:lnTo>
                    <a:pt x="1548" y="385"/>
                  </a:lnTo>
                  <a:lnTo>
                    <a:pt x="1181" y="756"/>
                  </a:lnTo>
                  <a:lnTo>
                    <a:pt x="449" y="0"/>
                  </a:lnTo>
                  <a:lnTo>
                    <a:pt x="0" y="469"/>
                  </a:lnTo>
                  <a:lnTo>
                    <a:pt x="727" y="1219"/>
                  </a:lnTo>
                  <a:lnTo>
                    <a:pt x="362" y="1589"/>
                  </a:lnTo>
                  <a:lnTo>
                    <a:pt x="1548" y="1589"/>
                  </a:lnTo>
                  <a:lnTo>
                    <a:pt x="1548" y="1589"/>
                  </a:lnTo>
                  <a:lnTo>
                    <a:pt x="1548" y="15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1" rIns="89604" bIns="44801" numCol="1" anchor="t" anchorCtr="0" compatLnSpc="1">
              <a:prstTxWarp prst="textNoShape">
                <a:avLst/>
              </a:prstTxWarp>
            </a:bodyPr>
            <a:lstStyle/>
            <a:p>
              <a:pPr defTabSz="895870">
                <a:defRPr/>
              </a:pPr>
              <a:endParaRPr lang="en-US" sz="1599" b="1" kern="0">
                <a:solidFill>
                  <a:srgbClr val="D83B01"/>
                </a:solidFill>
                <a:latin typeface="Segoe UI Light"/>
              </a:endParaRPr>
            </a:p>
          </p:txBody>
        </p:sp>
      </p:grpSp>
      <p:sp>
        <p:nvSpPr>
          <p:cNvPr id="3" name="Text Placeholder 2"/>
          <p:cNvSpPr>
            <a:spLocks noGrp="1"/>
          </p:cNvSpPr>
          <p:nvPr>
            <p:ph type="body" sz="quarter" idx="10"/>
          </p:nvPr>
        </p:nvSpPr>
        <p:spPr>
          <a:xfrm>
            <a:off x="6858000" y="758952"/>
            <a:ext cx="5031276" cy="4052391"/>
          </a:xfrm>
        </p:spPr>
        <p:txBody>
          <a:bodyPr/>
          <a:lstStyle/>
          <a:p>
            <a:r>
              <a:rPr lang="en-US" dirty="0"/>
              <a:t>Apply modern architectures to </a:t>
            </a:r>
            <a:br>
              <a:rPr lang="en-US" dirty="0"/>
            </a:br>
            <a:r>
              <a:rPr lang="en-US" dirty="0"/>
              <a:t>on-premises apps not yet ready </a:t>
            </a:r>
            <a:br>
              <a:rPr lang="en-US" dirty="0"/>
            </a:br>
            <a:r>
              <a:rPr lang="en-US" dirty="0"/>
              <a:t>for cloud </a:t>
            </a:r>
          </a:p>
          <a:p>
            <a:pPr lvl="2"/>
            <a:r>
              <a:rPr lang="en-US" dirty="0"/>
              <a:t>PaaS </a:t>
            </a:r>
          </a:p>
          <a:p>
            <a:pPr lvl="2"/>
            <a:r>
              <a:rPr lang="en-US" dirty="0"/>
              <a:t>Serverless computing </a:t>
            </a:r>
          </a:p>
          <a:p>
            <a:pPr lvl="2"/>
            <a:r>
              <a:rPr lang="en-US" dirty="0"/>
              <a:t>Microservices and containers</a:t>
            </a:r>
          </a:p>
          <a:p>
            <a:r>
              <a:rPr lang="en-US" dirty="0"/>
              <a:t>Move to Azure without code changes  </a:t>
            </a:r>
          </a:p>
          <a:p>
            <a:r>
              <a:rPr lang="en-US" dirty="0"/>
              <a:t>Consistent programming model, skills, and processes</a:t>
            </a:r>
          </a:p>
        </p:txBody>
      </p:sp>
      <p:sp>
        <p:nvSpPr>
          <p:cNvPr id="4" name="Text Placeholder 3"/>
          <p:cNvSpPr>
            <a:spLocks noGrp="1"/>
          </p:cNvSpPr>
          <p:nvPr>
            <p:ph type="body" sz="quarter" idx="11"/>
          </p:nvPr>
        </p:nvSpPr>
        <p:spPr>
          <a:xfrm>
            <a:off x="2249969" y="6102849"/>
            <a:ext cx="10410954" cy="729466"/>
          </a:xfrm>
        </p:spPr>
        <p:txBody>
          <a:bodyPr/>
          <a:lstStyle/>
          <a:p>
            <a:r>
              <a:rPr lang="en-US"/>
              <a:t>Modern applications across cloud and on-premises</a:t>
            </a:r>
          </a:p>
        </p:txBody>
      </p:sp>
      <p:grpSp>
        <p:nvGrpSpPr>
          <p:cNvPr id="7" name="Group 6"/>
          <p:cNvGrpSpPr/>
          <p:nvPr/>
        </p:nvGrpSpPr>
        <p:grpSpPr>
          <a:xfrm>
            <a:off x="1793327" y="3397308"/>
            <a:ext cx="637649" cy="1029599"/>
            <a:chOff x="1793327" y="3575108"/>
            <a:chExt cx="637649" cy="1029599"/>
          </a:xfrm>
        </p:grpSpPr>
        <p:sp>
          <p:nvSpPr>
            <p:cNvPr id="65" name="Freeform 15"/>
            <p:cNvSpPr>
              <a:spLocks noEditPoints="1"/>
            </p:cNvSpPr>
            <p:nvPr/>
          </p:nvSpPr>
          <p:spPr bwMode="auto">
            <a:xfrm>
              <a:off x="1793327" y="3575108"/>
              <a:ext cx="326138" cy="1029598"/>
            </a:xfrm>
            <a:custGeom>
              <a:avLst/>
              <a:gdLst>
                <a:gd name="T0" fmla="*/ 223 w 223"/>
                <a:gd name="T1" fmla="*/ 704 h 704"/>
                <a:gd name="T2" fmla="*/ 0 w 223"/>
                <a:gd name="T3" fmla="*/ 0 h 704"/>
                <a:gd name="T4" fmla="*/ 185 w 223"/>
                <a:gd name="T5" fmla="*/ 482 h 704"/>
                <a:gd name="T6" fmla="*/ 126 w 223"/>
                <a:gd name="T7" fmla="*/ 419 h 704"/>
                <a:gd name="T8" fmla="*/ 185 w 223"/>
                <a:gd name="T9" fmla="*/ 482 h 704"/>
                <a:gd name="T10" fmla="*/ 126 w 223"/>
                <a:gd name="T11" fmla="*/ 207 h 704"/>
                <a:gd name="T12" fmla="*/ 185 w 223"/>
                <a:gd name="T13" fmla="*/ 148 h 704"/>
                <a:gd name="T14" fmla="*/ 123 w 223"/>
                <a:gd name="T15" fmla="*/ 57 h 704"/>
                <a:gd name="T16" fmla="*/ 185 w 223"/>
                <a:gd name="T17" fmla="*/ 117 h 704"/>
                <a:gd name="T18" fmla="*/ 123 w 223"/>
                <a:gd name="T19" fmla="*/ 57 h 704"/>
                <a:gd name="T20" fmla="*/ 185 w 223"/>
                <a:gd name="T21" fmla="*/ 238 h 704"/>
                <a:gd name="T22" fmla="*/ 123 w 223"/>
                <a:gd name="T23" fmla="*/ 298 h 704"/>
                <a:gd name="T24" fmla="*/ 123 w 223"/>
                <a:gd name="T25" fmla="*/ 329 h 704"/>
                <a:gd name="T26" fmla="*/ 185 w 223"/>
                <a:gd name="T27" fmla="*/ 391 h 704"/>
                <a:gd name="T28" fmla="*/ 123 w 223"/>
                <a:gd name="T29" fmla="*/ 329 h 704"/>
                <a:gd name="T30" fmla="*/ 185 w 223"/>
                <a:gd name="T31" fmla="*/ 510 h 704"/>
                <a:gd name="T32" fmla="*/ 123 w 223"/>
                <a:gd name="T33" fmla="*/ 570 h 704"/>
                <a:gd name="T34" fmla="*/ 34 w 223"/>
                <a:gd name="T35" fmla="*/ 57 h 704"/>
                <a:gd name="T36" fmla="*/ 95 w 223"/>
                <a:gd name="T37" fmla="*/ 117 h 704"/>
                <a:gd name="T38" fmla="*/ 34 w 223"/>
                <a:gd name="T39" fmla="*/ 57 h 704"/>
                <a:gd name="T40" fmla="*/ 95 w 223"/>
                <a:gd name="T41" fmla="*/ 148 h 704"/>
                <a:gd name="T42" fmla="*/ 34 w 223"/>
                <a:gd name="T43" fmla="*/ 207 h 704"/>
                <a:gd name="T44" fmla="*/ 34 w 223"/>
                <a:gd name="T45" fmla="*/ 238 h 704"/>
                <a:gd name="T46" fmla="*/ 95 w 223"/>
                <a:gd name="T47" fmla="*/ 298 h 704"/>
                <a:gd name="T48" fmla="*/ 34 w 223"/>
                <a:gd name="T49" fmla="*/ 238 h 704"/>
                <a:gd name="T50" fmla="*/ 95 w 223"/>
                <a:gd name="T51" fmla="*/ 329 h 704"/>
                <a:gd name="T52" fmla="*/ 34 w 223"/>
                <a:gd name="T53" fmla="*/ 391 h 704"/>
                <a:gd name="T54" fmla="*/ 34 w 223"/>
                <a:gd name="T55" fmla="*/ 419 h 704"/>
                <a:gd name="T56" fmla="*/ 95 w 223"/>
                <a:gd name="T57" fmla="*/ 482 h 704"/>
                <a:gd name="T58" fmla="*/ 34 w 223"/>
                <a:gd name="T59" fmla="*/ 419 h 704"/>
                <a:gd name="T60" fmla="*/ 95 w 223"/>
                <a:gd name="T61" fmla="*/ 510 h 704"/>
                <a:gd name="T62" fmla="*/ 34 w 223"/>
                <a:gd name="T63" fmla="*/ 572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704">
                  <a:moveTo>
                    <a:pt x="0" y="704"/>
                  </a:moveTo>
                  <a:lnTo>
                    <a:pt x="223" y="704"/>
                  </a:lnTo>
                  <a:lnTo>
                    <a:pt x="223" y="0"/>
                  </a:lnTo>
                  <a:lnTo>
                    <a:pt x="0" y="0"/>
                  </a:lnTo>
                  <a:lnTo>
                    <a:pt x="0" y="704"/>
                  </a:lnTo>
                  <a:close/>
                  <a:moveTo>
                    <a:pt x="185" y="482"/>
                  </a:moveTo>
                  <a:lnTo>
                    <a:pt x="126" y="482"/>
                  </a:lnTo>
                  <a:lnTo>
                    <a:pt x="126" y="419"/>
                  </a:lnTo>
                  <a:lnTo>
                    <a:pt x="185" y="419"/>
                  </a:lnTo>
                  <a:lnTo>
                    <a:pt x="185" y="482"/>
                  </a:lnTo>
                  <a:close/>
                  <a:moveTo>
                    <a:pt x="185" y="207"/>
                  </a:moveTo>
                  <a:lnTo>
                    <a:pt x="126" y="207"/>
                  </a:lnTo>
                  <a:lnTo>
                    <a:pt x="126" y="148"/>
                  </a:lnTo>
                  <a:lnTo>
                    <a:pt x="185" y="148"/>
                  </a:lnTo>
                  <a:lnTo>
                    <a:pt x="185" y="207"/>
                  </a:lnTo>
                  <a:close/>
                  <a:moveTo>
                    <a:pt x="123" y="57"/>
                  </a:moveTo>
                  <a:lnTo>
                    <a:pt x="185" y="57"/>
                  </a:lnTo>
                  <a:lnTo>
                    <a:pt x="185" y="117"/>
                  </a:lnTo>
                  <a:lnTo>
                    <a:pt x="123" y="117"/>
                  </a:lnTo>
                  <a:lnTo>
                    <a:pt x="123" y="57"/>
                  </a:lnTo>
                  <a:close/>
                  <a:moveTo>
                    <a:pt x="123" y="238"/>
                  </a:moveTo>
                  <a:lnTo>
                    <a:pt x="185" y="238"/>
                  </a:lnTo>
                  <a:lnTo>
                    <a:pt x="185" y="298"/>
                  </a:lnTo>
                  <a:lnTo>
                    <a:pt x="123" y="298"/>
                  </a:lnTo>
                  <a:lnTo>
                    <a:pt x="123" y="238"/>
                  </a:lnTo>
                  <a:close/>
                  <a:moveTo>
                    <a:pt x="123" y="329"/>
                  </a:moveTo>
                  <a:lnTo>
                    <a:pt x="185" y="329"/>
                  </a:lnTo>
                  <a:lnTo>
                    <a:pt x="185" y="391"/>
                  </a:lnTo>
                  <a:lnTo>
                    <a:pt x="123" y="391"/>
                  </a:lnTo>
                  <a:lnTo>
                    <a:pt x="123" y="329"/>
                  </a:lnTo>
                  <a:close/>
                  <a:moveTo>
                    <a:pt x="123" y="510"/>
                  </a:moveTo>
                  <a:lnTo>
                    <a:pt x="185" y="510"/>
                  </a:lnTo>
                  <a:lnTo>
                    <a:pt x="185" y="570"/>
                  </a:lnTo>
                  <a:lnTo>
                    <a:pt x="123" y="570"/>
                  </a:lnTo>
                  <a:lnTo>
                    <a:pt x="123" y="510"/>
                  </a:lnTo>
                  <a:close/>
                  <a:moveTo>
                    <a:pt x="34" y="57"/>
                  </a:moveTo>
                  <a:lnTo>
                    <a:pt x="95" y="57"/>
                  </a:lnTo>
                  <a:lnTo>
                    <a:pt x="95" y="117"/>
                  </a:lnTo>
                  <a:lnTo>
                    <a:pt x="34" y="117"/>
                  </a:lnTo>
                  <a:lnTo>
                    <a:pt x="34" y="57"/>
                  </a:lnTo>
                  <a:close/>
                  <a:moveTo>
                    <a:pt x="34" y="148"/>
                  </a:moveTo>
                  <a:lnTo>
                    <a:pt x="95" y="148"/>
                  </a:lnTo>
                  <a:lnTo>
                    <a:pt x="95" y="207"/>
                  </a:lnTo>
                  <a:lnTo>
                    <a:pt x="34" y="207"/>
                  </a:lnTo>
                  <a:lnTo>
                    <a:pt x="34" y="148"/>
                  </a:lnTo>
                  <a:close/>
                  <a:moveTo>
                    <a:pt x="34" y="238"/>
                  </a:moveTo>
                  <a:lnTo>
                    <a:pt x="95" y="238"/>
                  </a:lnTo>
                  <a:lnTo>
                    <a:pt x="95" y="298"/>
                  </a:lnTo>
                  <a:lnTo>
                    <a:pt x="34" y="298"/>
                  </a:lnTo>
                  <a:lnTo>
                    <a:pt x="34" y="238"/>
                  </a:lnTo>
                  <a:close/>
                  <a:moveTo>
                    <a:pt x="34" y="329"/>
                  </a:moveTo>
                  <a:lnTo>
                    <a:pt x="95" y="329"/>
                  </a:lnTo>
                  <a:lnTo>
                    <a:pt x="95" y="391"/>
                  </a:lnTo>
                  <a:lnTo>
                    <a:pt x="34" y="391"/>
                  </a:lnTo>
                  <a:lnTo>
                    <a:pt x="34" y="329"/>
                  </a:lnTo>
                  <a:close/>
                  <a:moveTo>
                    <a:pt x="34" y="419"/>
                  </a:moveTo>
                  <a:lnTo>
                    <a:pt x="95" y="419"/>
                  </a:lnTo>
                  <a:lnTo>
                    <a:pt x="95" y="482"/>
                  </a:lnTo>
                  <a:lnTo>
                    <a:pt x="34" y="482"/>
                  </a:lnTo>
                  <a:lnTo>
                    <a:pt x="34" y="419"/>
                  </a:lnTo>
                  <a:close/>
                  <a:moveTo>
                    <a:pt x="34" y="510"/>
                  </a:moveTo>
                  <a:lnTo>
                    <a:pt x="95" y="510"/>
                  </a:lnTo>
                  <a:lnTo>
                    <a:pt x="95" y="572"/>
                  </a:lnTo>
                  <a:lnTo>
                    <a:pt x="34" y="572"/>
                  </a:lnTo>
                  <a:lnTo>
                    <a:pt x="34" y="51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6" name="Freeform 16"/>
            <p:cNvSpPr>
              <a:spLocks noEditPoints="1"/>
            </p:cNvSpPr>
            <p:nvPr/>
          </p:nvSpPr>
          <p:spPr bwMode="auto">
            <a:xfrm>
              <a:off x="2161876" y="3605821"/>
              <a:ext cx="269100" cy="998886"/>
            </a:xfrm>
            <a:custGeom>
              <a:avLst/>
              <a:gdLst>
                <a:gd name="T0" fmla="*/ 159 w 184"/>
                <a:gd name="T1" fmla="*/ 209 h 683"/>
                <a:gd name="T2" fmla="*/ 159 w 184"/>
                <a:gd name="T3" fmla="*/ 137 h 683"/>
                <a:gd name="T4" fmla="*/ 125 w 184"/>
                <a:gd name="T5" fmla="*/ 137 h 683"/>
                <a:gd name="T6" fmla="*/ 125 w 184"/>
                <a:gd name="T7" fmla="*/ 67 h 683"/>
                <a:gd name="T8" fmla="*/ 102 w 184"/>
                <a:gd name="T9" fmla="*/ 67 h 683"/>
                <a:gd name="T10" fmla="*/ 102 w 184"/>
                <a:gd name="T11" fmla="*/ 0 h 683"/>
                <a:gd name="T12" fmla="*/ 82 w 184"/>
                <a:gd name="T13" fmla="*/ 0 h 683"/>
                <a:gd name="T14" fmla="*/ 82 w 184"/>
                <a:gd name="T15" fmla="*/ 67 h 683"/>
                <a:gd name="T16" fmla="*/ 59 w 184"/>
                <a:gd name="T17" fmla="*/ 67 h 683"/>
                <a:gd name="T18" fmla="*/ 59 w 184"/>
                <a:gd name="T19" fmla="*/ 137 h 683"/>
                <a:gd name="T20" fmla="*/ 28 w 184"/>
                <a:gd name="T21" fmla="*/ 137 h 683"/>
                <a:gd name="T22" fmla="*/ 28 w 184"/>
                <a:gd name="T23" fmla="*/ 209 h 683"/>
                <a:gd name="T24" fmla="*/ 0 w 184"/>
                <a:gd name="T25" fmla="*/ 209 h 683"/>
                <a:gd name="T26" fmla="*/ 0 w 184"/>
                <a:gd name="T27" fmla="*/ 683 h 683"/>
                <a:gd name="T28" fmla="*/ 184 w 184"/>
                <a:gd name="T29" fmla="*/ 683 h 683"/>
                <a:gd name="T30" fmla="*/ 184 w 184"/>
                <a:gd name="T31" fmla="*/ 209 h 683"/>
                <a:gd name="T32" fmla="*/ 159 w 184"/>
                <a:gd name="T33" fmla="*/ 209 h 683"/>
                <a:gd name="T34" fmla="*/ 89 w 184"/>
                <a:gd name="T35" fmla="*/ 494 h 683"/>
                <a:gd name="T36" fmla="*/ 30 w 184"/>
                <a:gd name="T37" fmla="*/ 494 h 683"/>
                <a:gd name="T38" fmla="*/ 30 w 184"/>
                <a:gd name="T39" fmla="*/ 432 h 683"/>
                <a:gd name="T40" fmla="*/ 89 w 184"/>
                <a:gd name="T41" fmla="*/ 432 h 683"/>
                <a:gd name="T42" fmla="*/ 89 w 184"/>
                <a:gd name="T43" fmla="*/ 494 h 683"/>
                <a:gd name="T44" fmla="*/ 89 w 184"/>
                <a:gd name="T45" fmla="*/ 308 h 683"/>
                <a:gd name="T46" fmla="*/ 30 w 184"/>
                <a:gd name="T47" fmla="*/ 308 h 683"/>
                <a:gd name="T48" fmla="*/ 30 w 184"/>
                <a:gd name="T49" fmla="*/ 248 h 683"/>
                <a:gd name="T50" fmla="*/ 89 w 184"/>
                <a:gd name="T51" fmla="*/ 248 h 683"/>
                <a:gd name="T52" fmla="*/ 89 w 184"/>
                <a:gd name="T53" fmla="*/ 308 h 683"/>
                <a:gd name="T54" fmla="*/ 161 w 184"/>
                <a:gd name="T55" fmla="*/ 401 h 683"/>
                <a:gd name="T56" fmla="*/ 100 w 184"/>
                <a:gd name="T57" fmla="*/ 401 h 683"/>
                <a:gd name="T58" fmla="*/ 100 w 184"/>
                <a:gd name="T59" fmla="*/ 339 h 683"/>
                <a:gd name="T60" fmla="*/ 161 w 184"/>
                <a:gd name="T61" fmla="*/ 339 h 683"/>
                <a:gd name="T62" fmla="*/ 161 w 184"/>
                <a:gd name="T63" fmla="*/ 401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683">
                  <a:moveTo>
                    <a:pt x="159" y="209"/>
                  </a:moveTo>
                  <a:lnTo>
                    <a:pt x="159" y="137"/>
                  </a:lnTo>
                  <a:lnTo>
                    <a:pt x="125" y="137"/>
                  </a:lnTo>
                  <a:lnTo>
                    <a:pt x="125" y="67"/>
                  </a:lnTo>
                  <a:lnTo>
                    <a:pt x="102" y="67"/>
                  </a:lnTo>
                  <a:lnTo>
                    <a:pt x="102" y="0"/>
                  </a:lnTo>
                  <a:lnTo>
                    <a:pt x="82" y="0"/>
                  </a:lnTo>
                  <a:lnTo>
                    <a:pt x="82" y="67"/>
                  </a:lnTo>
                  <a:lnTo>
                    <a:pt x="59" y="67"/>
                  </a:lnTo>
                  <a:lnTo>
                    <a:pt x="59" y="137"/>
                  </a:lnTo>
                  <a:lnTo>
                    <a:pt x="28" y="137"/>
                  </a:lnTo>
                  <a:lnTo>
                    <a:pt x="28" y="209"/>
                  </a:lnTo>
                  <a:lnTo>
                    <a:pt x="0" y="209"/>
                  </a:lnTo>
                  <a:lnTo>
                    <a:pt x="0" y="683"/>
                  </a:lnTo>
                  <a:lnTo>
                    <a:pt x="184" y="683"/>
                  </a:lnTo>
                  <a:lnTo>
                    <a:pt x="184" y="209"/>
                  </a:lnTo>
                  <a:lnTo>
                    <a:pt x="159" y="209"/>
                  </a:lnTo>
                  <a:close/>
                  <a:moveTo>
                    <a:pt x="89" y="494"/>
                  </a:moveTo>
                  <a:lnTo>
                    <a:pt x="30" y="494"/>
                  </a:lnTo>
                  <a:lnTo>
                    <a:pt x="30" y="432"/>
                  </a:lnTo>
                  <a:lnTo>
                    <a:pt x="89" y="432"/>
                  </a:lnTo>
                  <a:lnTo>
                    <a:pt x="89" y="494"/>
                  </a:lnTo>
                  <a:close/>
                  <a:moveTo>
                    <a:pt x="89" y="308"/>
                  </a:moveTo>
                  <a:lnTo>
                    <a:pt x="30" y="308"/>
                  </a:lnTo>
                  <a:lnTo>
                    <a:pt x="30" y="248"/>
                  </a:lnTo>
                  <a:lnTo>
                    <a:pt x="89" y="248"/>
                  </a:lnTo>
                  <a:lnTo>
                    <a:pt x="89" y="308"/>
                  </a:lnTo>
                  <a:close/>
                  <a:moveTo>
                    <a:pt x="161" y="401"/>
                  </a:moveTo>
                  <a:lnTo>
                    <a:pt x="100" y="401"/>
                  </a:lnTo>
                  <a:lnTo>
                    <a:pt x="100" y="339"/>
                  </a:lnTo>
                  <a:lnTo>
                    <a:pt x="161" y="339"/>
                  </a:lnTo>
                  <a:lnTo>
                    <a:pt x="161" y="401"/>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sp>
        <p:nvSpPr>
          <p:cNvPr id="20" name="Freeform 5"/>
          <p:cNvSpPr>
            <a:spLocks/>
          </p:cNvSpPr>
          <p:nvPr/>
        </p:nvSpPr>
        <p:spPr bwMode="auto">
          <a:xfrm>
            <a:off x="6054734" y="2822575"/>
            <a:ext cx="338138" cy="517525"/>
          </a:xfrm>
          <a:custGeom>
            <a:avLst/>
            <a:gdLst>
              <a:gd name="T0" fmla="*/ 213 w 213"/>
              <a:gd name="T1" fmla="*/ 0 h 326"/>
              <a:gd name="T2" fmla="*/ 0 w 213"/>
              <a:gd name="T3" fmla="*/ 0 h 326"/>
              <a:gd name="T4" fmla="*/ 0 w 213"/>
              <a:gd name="T5" fmla="*/ 326 h 326"/>
            </a:gdLst>
            <a:ahLst/>
            <a:cxnLst>
              <a:cxn ang="0">
                <a:pos x="T0" y="T1"/>
              </a:cxn>
              <a:cxn ang="0">
                <a:pos x="T2" y="T3"/>
              </a:cxn>
              <a:cxn ang="0">
                <a:pos x="T4" y="T5"/>
              </a:cxn>
            </a:cxnLst>
            <a:rect l="0" t="0" r="r" b="b"/>
            <a:pathLst>
              <a:path w="213" h="326">
                <a:moveTo>
                  <a:pt x="213" y="0"/>
                </a:moveTo>
                <a:lnTo>
                  <a:pt x="0" y="0"/>
                </a:lnTo>
                <a:lnTo>
                  <a:pt x="0" y="32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25" name="Group 24"/>
          <p:cNvGrpSpPr/>
          <p:nvPr/>
        </p:nvGrpSpPr>
        <p:grpSpPr>
          <a:xfrm>
            <a:off x="577850" y="2270602"/>
            <a:ext cx="1967525" cy="1615608"/>
            <a:chOff x="577850" y="2345207"/>
            <a:chExt cx="1967525" cy="1615608"/>
          </a:xfrm>
        </p:grpSpPr>
        <p:sp>
          <p:nvSpPr>
            <p:cNvPr id="115" name="Freeform 64"/>
            <p:cNvSpPr>
              <a:spLocks/>
            </p:cNvSpPr>
            <p:nvPr/>
          </p:nvSpPr>
          <p:spPr bwMode="auto">
            <a:xfrm>
              <a:off x="2454900" y="2345207"/>
              <a:ext cx="90475" cy="117460"/>
            </a:xfrm>
            <a:custGeom>
              <a:avLst/>
              <a:gdLst>
                <a:gd name="T0" fmla="*/ 0 w 57"/>
                <a:gd name="T1" fmla="*/ 74 h 74"/>
                <a:gd name="T2" fmla="*/ 57 w 57"/>
                <a:gd name="T3" fmla="*/ 37 h 74"/>
                <a:gd name="T4" fmla="*/ 0 w 57"/>
                <a:gd name="T5" fmla="*/ 0 h 74"/>
                <a:gd name="T6" fmla="*/ 0 w 57"/>
                <a:gd name="T7" fmla="*/ 74 h 74"/>
              </a:gdLst>
              <a:ahLst/>
              <a:cxnLst>
                <a:cxn ang="0">
                  <a:pos x="T0" y="T1"/>
                </a:cxn>
                <a:cxn ang="0">
                  <a:pos x="T2" y="T3"/>
                </a:cxn>
                <a:cxn ang="0">
                  <a:pos x="T4" y="T5"/>
                </a:cxn>
                <a:cxn ang="0">
                  <a:pos x="T6" y="T7"/>
                </a:cxn>
              </a:cxnLst>
              <a:rect l="0" t="0" r="r" b="b"/>
              <a:pathLst>
                <a:path w="57" h="74">
                  <a:moveTo>
                    <a:pt x="0" y="74"/>
                  </a:moveTo>
                  <a:lnTo>
                    <a:pt x="57" y="37"/>
                  </a:lnTo>
                  <a:lnTo>
                    <a:pt x="0" y="0"/>
                  </a:lnTo>
                  <a:lnTo>
                    <a:pt x="0" y="74"/>
                  </a:lnTo>
                  <a:close/>
                </a:path>
              </a:pathLst>
            </a:custGeom>
            <a:solidFill>
              <a:srgbClr val="505050">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grpSp>
          <p:nvGrpSpPr>
            <p:cNvPr id="22" name="Group 8"/>
            <p:cNvGrpSpPr>
              <a:grpSpLocks noChangeAspect="1"/>
            </p:cNvGrpSpPr>
            <p:nvPr/>
          </p:nvGrpSpPr>
          <p:grpSpPr bwMode="auto">
            <a:xfrm>
              <a:off x="577850" y="2401889"/>
              <a:ext cx="1887538" cy="1558926"/>
              <a:chOff x="364" y="1513"/>
              <a:chExt cx="1189" cy="982"/>
            </a:xfrm>
          </p:grpSpPr>
          <p:sp>
            <p:nvSpPr>
              <p:cNvPr id="23" name="AutoShape 7"/>
              <p:cNvSpPr>
                <a:spLocks noChangeAspect="1" noChangeArrowheads="1" noTextEdit="1"/>
              </p:cNvSpPr>
              <p:nvPr/>
            </p:nvSpPr>
            <p:spPr bwMode="auto">
              <a:xfrm>
                <a:off x="364" y="1827"/>
                <a:ext cx="841" cy="668"/>
              </a:xfrm>
              <a:custGeom>
                <a:avLst/>
                <a:gdLst>
                  <a:gd name="connsiteX0" fmla="*/ 0 w 495300"/>
                  <a:gd name="connsiteY0" fmla="*/ 0 h 1060450"/>
                  <a:gd name="connsiteX1" fmla="*/ 495300 w 495300"/>
                  <a:gd name="connsiteY1" fmla="*/ 0 h 1060450"/>
                  <a:gd name="connsiteX2" fmla="*/ 495300 w 495300"/>
                  <a:gd name="connsiteY2" fmla="*/ 1060450 h 1060450"/>
                  <a:gd name="connsiteX3" fmla="*/ 0 w 495300"/>
                  <a:gd name="connsiteY3" fmla="*/ 1060450 h 1060450"/>
                  <a:gd name="connsiteX4" fmla="*/ 0 w 495300"/>
                  <a:gd name="connsiteY4" fmla="*/ 0 h 1060450"/>
                  <a:gd name="connsiteX0" fmla="*/ 0 w 1334397"/>
                  <a:gd name="connsiteY0" fmla="*/ 0 h 1060450"/>
                  <a:gd name="connsiteX1" fmla="*/ 1334397 w 1334397"/>
                  <a:gd name="connsiteY1" fmla="*/ 0 h 1060450"/>
                  <a:gd name="connsiteX2" fmla="*/ 495300 w 1334397"/>
                  <a:gd name="connsiteY2" fmla="*/ 1060450 h 1060450"/>
                  <a:gd name="connsiteX3" fmla="*/ 0 w 1334397"/>
                  <a:gd name="connsiteY3" fmla="*/ 1060450 h 1060450"/>
                  <a:gd name="connsiteX4" fmla="*/ 0 w 1334397"/>
                  <a:gd name="connsiteY4" fmla="*/ 0 h 1060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397" h="1060450">
                    <a:moveTo>
                      <a:pt x="0" y="0"/>
                    </a:moveTo>
                    <a:lnTo>
                      <a:pt x="1334397" y="0"/>
                    </a:lnTo>
                    <a:lnTo>
                      <a:pt x="495300" y="1060450"/>
                    </a:lnTo>
                    <a:lnTo>
                      <a:pt x="0" y="106045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9"/>
              <p:cNvSpPr>
                <a:spLocks/>
              </p:cNvSpPr>
              <p:nvPr/>
            </p:nvSpPr>
            <p:spPr bwMode="auto">
              <a:xfrm>
                <a:off x="723" y="1513"/>
                <a:ext cx="830" cy="462"/>
              </a:xfrm>
              <a:custGeom>
                <a:avLst/>
                <a:gdLst>
                  <a:gd name="T0" fmla="*/ 301 w 301"/>
                  <a:gd name="T1" fmla="*/ 0 h 668"/>
                  <a:gd name="T2" fmla="*/ 0 w 301"/>
                  <a:gd name="T3" fmla="*/ 0 h 668"/>
                  <a:gd name="T4" fmla="*/ 0 w 301"/>
                  <a:gd name="T5" fmla="*/ 668 h 668"/>
                </a:gdLst>
                <a:ahLst/>
                <a:cxnLst>
                  <a:cxn ang="0">
                    <a:pos x="T0" y="T1"/>
                  </a:cxn>
                  <a:cxn ang="0">
                    <a:pos x="T2" y="T3"/>
                  </a:cxn>
                  <a:cxn ang="0">
                    <a:pos x="T4" y="T5"/>
                  </a:cxn>
                </a:cxnLst>
                <a:rect l="0" t="0" r="r" b="b"/>
                <a:pathLst>
                  <a:path w="301" h="668">
                    <a:moveTo>
                      <a:pt x="301" y="0"/>
                    </a:moveTo>
                    <a:lnTo>
                      <a:pt x="0" y="0"/>
                    </a:lnTo>
                    <a:lnTo>
                      <a:pt x="0" y="668"/>
                    </a:lnTo>
                  </a:path>
                </a:pathLst>
              </a:custGeom>
              <a:noFill/>
              <a:ln w="25400" cap="flat">
                <a:solidFill>
                  <a:srgbClr val="B9B9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nvGrpSpPr>
          <p:cNvPr id="116" name="Group 62"/>
          <p:cNvGrpSpPr>
            <a:grpSpLocks noChangeAspect="1"/>
          </p:cNvGrpSpPr>
          <p:nvPr/>
        </p:nvGrpSpPr>
        <p:grpSpPr bwMode="auto">
          <a:xfrm rot="5400000">
            <a:off x="5347098" y="2945984"/>
            <a:ext cx="1285692" cy="123809"/>
            <a:chOff x="1445" y="2308"/>
            <a:chExt cx="810" cy="78"/>
          </a:xfrm>
        </p:grpSpPr>
        <p:sp>
          <p:nvSpPr>
            <p:cNvPr id="117" name="AutoShape 61"/>
            <p:cNvSpPr>
              <a:spLocks noChangeAspect="1" noChangeArrowheads="1" noTextEdit="1"/>
            </p:cNvSpPr>
            <p:nvPr/>
          </p:nvSpPr>
          <p:spPr bwMode="auto">
            <a:xfrm>
              <a:off x="1445" y="2308"/>
              <a:ext cx="49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118" name="Line 63"/>
            <p:cNvSpPr>
              <a:spLocks noChangeShapeType="1"/>
            </p:cNvSpPr>
            <p:nvPr/>
          </p:nvSpPr>
          <p:spPr bwMode="auto">
            <a:xfrm>
              <a:off x="1445" y="2349"/>
              <a:ext cx="789" cy="0"/>
            </a:xfrm>
            <a:prstGeom prst="line">
              <a:avLst/>
            </a:prstGeom>
            <a:noFill/>
            <a:ln w="25400" cap="flat">
              <a:solidFill>
                <a:srgbClr val="505050">
                  <a:lumMod val="40000"/>
                  <a:lumOff val="6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119" name="Freeform 64"/>
            <p:cNvSpPr>
              <a:spLocks/>
            </p:cNvSpPr>
            <p:nvPr/>
          </p:nvSpPr>
          <p:spPr bwMode="auto">
            <a:xfrm>
              <a:off x="2198" y="2312"/>
              <a:ext cx="57" cy="74"/>
            </a:xfrm>
            <a:custGeom>
              <a:avLst/>
              <a:gdLst>
                <a:gd name="T0" fmla="*/ 0 w 57"/>
                <a:gd name="T1" fmla="*/ 74 h 74"/>
                <a:gd name="T2" fmla="*/ 57 w 57"/>
                <a:gd name="T3" fmla="*/ 37 h 74"/>
                <a:gd name="T4" fmla="*/ 0 w 57"/>
                <a:gd name="T5" fmla="*/ 0 h 74"/>
                <a:gd name="T6" fmla="*/ 0 w 57"/>
                <a:gd name="T7" fmla="*/ 74 h 74"/>
              </a:gdLst>
              <a:ahLst/>
              <a:cxnLst>
                <a:cxn ang="0">
                  <a:pos x="T0" y="T1"/>
                </a:cxn>
                <a:cxn ang="0">
                  <a:pos x="T2" y="T3"/>
                </a:cxn>
                <a:cxn ang="0">
                  <a:pos x="T4" y="T5"/>
                </a:cxn>
                <a:cxn ang="0">
                  <a:pos x="T6" y="T7"/>
                </a:cxn>
              </a:cxnLst>
              <a:rect l="0" t="0" r="r" b="b"/>
              <a:pathLst>
                <a:path w="57" h="74">
                  <a:moveTo>
                    <a:pt x="0" y="74"/>
                  </a:moveTo>
                  <a:lnTo>
                    <a:pt x="57" y="37"/>
                  </a:lnTo>
                  <a:lnTo>
                    <a:pt x="0" y="0"/>
                  </a:lnTo>
                  <a:lnTo>
                    <a:pt x="0" y="74"/>
                  </a:lnTo>
                  <a:close/>
                </a:path>
              </a:pathLst>
            </a:custGeom>
            <a:solidFill>
              <a:srgbClr val="505050">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grpSp>
      <p:pic>
        <p:nvPicPr>
          <p:cNvPr id="89" name="Picture 88"/>
          <p:cNvPicPr>
            <a:picLocks noChangeAspect="1"/>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240461" y="1943110"/>
            <a:ext cx="780290" cy="780290"/>
          </a:xfrm>
          <a:prstGeom prst="rect">
            <a:avLst/>
          </a:prstGeom>
          <a:solidFill>
            <a:srgbClr val="FFFFFF">
              <a:alpha val="98000"/>
            </a:srgbClr>
          </a:solidFill>
        </p:spPr>
      </p:pic>
      <p:sp>
        <p:nvSpPr>
          <p:cNvPr id="91" name="AutoShape 61"/>
          <p:cNvSpPr>
            <a:spLocks noChangeAspect="1" noChangeArrowheads="1" noTextEdit="1"/>
          </p:cNvSpPr>
          <p:nvPr/>
        </p:nvSpPr>
        <p:spPr bwMode="auto">
          <a:xfrm>
            <a:off x="4626038" y="2687263"/>
            <a:ext cx="787288" cy="11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107" name="Line 63"/>
          <p:cNvSpPr>
            <a:spLocks noChangeShapeType="1"/>
          </p:cNvSpPr>
          <p:nvPr/>
        </p:nvSpPr>
        <p:spPr bwMode="auto">
          <a:xfrm>
            <a:off x="4626038" y="2568634"/>
            <a:ext cx="1266170" cy="0"/>
          </a:xfrm>
          <a:prstGeom prst="line">
            <a:avLst/>
          </a:prstGeom>
          <a:noFill/>
          <a:ln w="25400" cap="flat">
            <a:solidFill>
              <a:srgbClr val="505050">
                <a:lumMod val="40000"/>
                <a:lumOff val="60000"/>
              </a:srgbClr>
            </a:solidFill>
            <a:prstDash val="solid"/>
            <a:miter lim="800000"/>
            <a:headEnd/>
            <a:tailEnd type="triangle" w="lg" len="lg"/>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pic>
        <p:nvPicPr>
          <p:cNvPr id="5" name="Kép 4">
            <a:extLst>
              <a:ext uri="{FF2B5EF4-FFF2-40B4-BE49-F238E27FC236}">
                <a16:creationId xmlns:a16="http://schemas.microsoft.com/office/drawing/2014/main" id="{20248613-AB21-498A-8618-35B9F8326ACA}"/>
              </a:ext>
            </a:extLst>
          </p:cNvPr>
          <p:cNvPicPr>
            <a:picLocks noChangeAspect="1"/>
          </p:cNvPicPr>
          <p:nvPr/>
        </p:nvPicPr>
        <p:blipFill>
          <a:blip r:embed="rId10"/>
          <a:stretch>
            <a:fillRect/>
          </a:stretch>
        </p:blipFill>
        <p:spPr>
          <a:xfrm>
            <a:off x="7008916" y="183398"/>
            <a:ext cx="3675793" cy="5730353"/>
          </a:xfrm>
          <a:prstGeom prst="rect">
            <a:avLst/>
          </a:prstGeom>
        </p:spPr>
      </p:pic>
    </p:spTree>
    <p:extLst>
      <p:ext uri="{BB962C8B-B14F-4D97-AF65-F5344CB8AC3E}">
        <p14:creationId xmlns:p14="http://schemas.microsoft.com/office/powerpoint/2010/main" val="86589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333F845-BD47-4C28-B7F1-74C182247DD4}"/>
              </a:ext>
            </a:extLst>
          </p:cNvPr>
          <p:cNvSpPr>
            <a:spLocks noGrp="1"/>
          </p:cNvSpPr>
          <p:nvPr>
            <p:ph type="title" idx="4294967295"/>
          </p:nvPr>
        </p:nvSpPr>
        <p:spPr>
          <a:xfrm>
            <a:off x="274320" y="295275"/>
            <a:ext cx="11888787" cy="917575"/>
          </a:xfrm>
        </p:spPr>
        <p:txBody>
          <a:bodyPr/>
          <a:lstStyle/>
          <a:p>
            <a:r>
              <a:rPr lang="hu-HU" dirty="0"/>
              <a:t>Emberi lépték: A </a:t>
            </a:r>
            <a:r>
              <a:rPr lang="hu-HU" dirty="0" err="1"/>
              <a:t>Vinyó</a:t>
            </a:r>
            <a:r>
              <a:rPr lang="hu-HU" dirty="0"/>
              <a:t> </a:t>
            </a:r>
            <a:r>
              <a:rPr lang="hu-HU" dirty="0">
                <a:sym typeface="Wingdings" panose="05000000000000000000" pitchFamily="2" charset="2"/>
              </a:rPr>
              <a:t></a:t>
            </a:r>
            <a:endParaRPr lang="hu-HU" dirty="0"/>
          </a:p>
        </p:txBody>
      </p:sp>
      <p:sp>
        <p:nvSpPr>
          <p:cNvPr id="4" name="Téglalap 3">
            <a:extLst>
              <a:ext uri="{FF2B5EF4-FFF2-40B4-BE49-F238E27FC236}">
                <a16:creationId xmlns:a16="http://schemas.microsoft.com/office/drawing/2014/main" id="{BF74586E-6DB6-4FF6-BFA5-935E20FD7CA5}"/>
              </a:ext>
            </a:extLst>
          </p:cNvPr>
          <p:cNvSpPr/>
          <p:nvPr/>
        </p:nvSpPr>
        <p:spPr>
          <a:xfrm>
            <a:off x="274320" y="1331843"/>
            <a:ext cx="11888787" cy="523220"/>
          </a:xfrm>
          <a:prstGeom prst="rect">
            <a:avLst/>
          </a:prstGeom>
        </p:spPr>
        <p:txBody>
          <a:bodyPr wrap="square">
            <a:spAutoFit/>
          </a:bodyPr>
          <a:lstStyle/>
          <a:p>
            <a:pPr marL="923571" lvl="1" indent="-457200">
              <a:buFont typeface="Courier New" panose="02070309020205020404" pitchFamily="49" charset="0"/>
              <a:buChar char="o"/>
            </a:pPr>
            <a:endParaRPr lang="hu-HU" sz="2800" dirty="0"/>
          </a:p>
        </p:txBody>
      </p:sp>
      <p:sp>
        <p:nvSpPr>
          <p:cNvPr id="5" name="Szöveg helye 4">
            <a:extLst>
              <a:ext uri="{FF2B5EF4-FFF2-40B4-BE49-F238E27FC236}">
                <a16:creationId xmlns:a16="http://schemas.microsoft.com/office/drawing/2014/main" id="{2B0AE456-E9F9-49F8-87D1-70B81EFE5D1C}"/>
              </a:ext>
            </a:extLst>
          </p:cNvPr>
          <p:cNvSpPr>
            <a:spLocks noGrp="1"/>
          </p:cNvSpPr>
          <p:nvPr>
            <p:ph type="body" idx="4294967295"/>
          </p:nvPr>
        </p:nvSpPr>
        <p:spPr>
          <a:xfrm>
            <a:off x="277005" y="1516063"/>
            <a:ext cx="11887198" cy="2653034"/>
          </a:xfrm>
        </p:spPr>
        <p:txBody>
          <a:bodyPr/>
          <a:lstStyle/>
          <a:p>
            <a:pPr marL="457200" indent="-457200">
              <a:buFont typeface="Courier New" panose="02070309020205020404" pitchFamily="49" charset="0"/>
              <a:buChar char="o"/>
            </a:pPr>
            <a:r>
              <a:rPr lang="hu-HU" sz="2800" dirty="0"/>
              <a:t>Nincs új a nap alatt közvetlenül: partíció, fájlrendszer, sztenderdek támogatása</a:t>
            </a:r>
          </a:p>
          <a:p>
            <a:pPr marL="457200" indent="-457200">
              <a:buFont typeface="Courier New" panose="02070309020205020404" pitchFamily="49" charset="0"/>
              <a:buChar char="o"/>
            </a:pPr>
            <a:r>
              <a:rPr lang="hu-HU" sz="2800" dirty="0" err="1"/>
              <a:t>Retro</a:t>
            </a:r>
            <a:r>
              <a:rPr lang="hu-HU" sz="2800" dirty="0"/>
              <a:t>: dinamikus lemezek</a:t>
            </a:r>
          </a:p>
          <a:p>
            <a:pPr marL="923571" lvl="1" indent="-457200">
              <a:buFont typeface="Courier New" panose="02070309020205020404" pitchFamily="49" charset="0"/>
              <a:buChar char="o"/>
            </a:pPr>
            <a:r>
              <a:rPr lang="hu-HU" dirty="0"/>
              <a:t>Windows 2000 óta van és lesz, amennyire rugalmas, annyira robosztus</a:t>
            </a:r>
          </a:p>
          <a:p>
            <a:pPr marL="923571" lvl="1" indent="-457200">
              <a:buFont typeface="Courier New" panose="02070309020205020404" pitchFamily="49" charset="0"/>
              <a:buChar char="o"/>
            </a:pPr>
            <a:r>
              <a:rPr lang="hu-HU" dirty="0"/>
              <a:t>Alapvetően NTFS szolgáltatás, pl. a DPM masszívan használja</a:t>
            </a:r>
          </a:p>
          <a:p>
            <a:pPr marL="923571" lvl="1" indent="-457200">
              <a:buFont typeface="Courier New" panose="02070309020205020404" pitchFamily="49" charset="0"/>
              <a:buChar char="o"/>
            </a:pPr>
            <a:endParaRPr lang="hu-HU" dirty="0"/>
          </a:p>
        </p:txBody>
      </p:sp>
      <p:pic>
        <p:nvPicPr>
          <p:cNvPr id="10" name="Kép 9">
            <a:extLst>
              <a:ext uri="{FF2B5EF4-FFF2-40B4-BE49-F238E27FC236}">
                <a16:creationId xmlns:a16="http://schemas.microsoft.com/office/drawing/2014/main" id="{A3A7C1AD-403F-4380-8CF5-90C36138C0FA}"/>
              </a:ext>
            </a:extLst>
          </p:cNvPr>
          <p:cNvPicPr>
            <a:picLocks noChangeAspect="1"/>
          </p:cNvPicPr>
          <p:nvPr/>
        </p:nvPicPr>
        <p:blipFill>
          <a:blip r:embed="rId2"/>
          <a:stretch>
            <a:fillRect/>
          </a:stretch>
        </p:blipFill>
        <p:spPr>
          <a:xfrm>
            <a:off x="2229806" y="3654170"/>
            <a:ext cx="7220958" cy="3648584"/>
          </a:xfrm>
          <a:prstGeom prst="rect">
            <a:avLst/>
          </a:prstGeom>
        </p:spPr>
      </p:pic>
      <p:pic>
        <p:nvPicPr>
          <p:cNvPr id="11" name="Kép 10">
            <a:extLst>
              <a:ext uri="{FF2B5EF4-FFF2-40B4-BE49-F238E27FC236}">
                <a16:creationId xmlns:a16="http://schemas.microsoft.com/office/drawing/2014/main" id="{A7CA701E-F83F-4FBB-B608-3EA8D6C2253D}"/>
              </a:ext>
            </a:extLst>
          </p:cNvPr>
          <p:cNvPicPr>
            <a:picLocks noChangeAspect="1"/>
          </p:cNvPicPr>
          <p:nvPr/>
        </p:nvPicPr>
        <p:blipFill>
          <a:blip r:embed="rId3"/>
          <a:stretch>
            <a:fillRect/>
          </a:stretch>
        </p:blipFill>
        <p:spPr>
          <a:xfrm>
            <a:off x="1427788" y="3640136"/>
            <a:ext cx="8778881" cy="3662618"/>
          </a:xfrm>
          <a:prstGeom prst="rect">
            <a:avLst/>
          </a:prstGeom>
        </p:spPr>
      </p:pic>
    </p:spTree>
    <p:extLst>
      <p:ext uri="{BB962C8B-B14F-4D97-AF65-F5344CB8AC3E}">
        <p14:creationId xmlns:p14="http://schemas.microsoft.com/office/powerpoint/2010/main" val="1892872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19C5C7A-B19A-48D8-9867-75175355D27E}"/>
              </a:ext>
            </a:extLst>
          </p:cNvPr>
          <p:cNvSpPr>
            <a:spLocks noGrp="1"/>
          </p:cNvSpPr>
          <p:nvPr>
            <p:ph type="title" idx="4294967295"/>
          </p:nvPr>
        </p:nvSpPr>
        <p:spPr>
          <a:xfrm>
            <a:off x="274320" y="295275"/>
            <a:ext cx="11888787" cy="917575"/>
          </a:xfrm>
        </p:spPr>
        <p:txBody>
          <a:bodyPr/>
          <a:lstStyle/>
          <a:p>
            <a:pPr lvl="0" rtl="0" eaLnBrk="1" latinLnBrk="0" hangingPunct="1"/>
            <a:r>
              <a:rPr lang="hu-HU" sz="4799" b="0" kern="1200" cap="none" spc="-102" baseline="0" dirty="0">
                <a:ln w="3175">
                  <a:noFill/>
                </a:ln>
                <a:gradFill>
                  <a:gsLst>
                    <a:gs pos="1250">
                      <a:schemeClr val="tx1"/>
                    </a:gs>
                    <a:gs pos="100000">
                      <a:schemeClr val="tx1"/>
                    </a:gs>
                  </a:gsLst>
                  <a:lin ang="5400000" scaled="0"/>
                </a:gradFill>
                <a:effectLst/>
                <a:latin typeface="+mj-lt"/>
                <a:ea typeface="+mn-ea"/>
                <a:cs typeface="Segoe UI" pitchFamily="34" charset="0"/>
              </a:rPr>
              <a:t>Lemezkezelés 2012 óta:</a:t>
            </a:r>
            <a:endParaRPr lang="hu-HU" dirty="0"/>
          </a:p>
        </p:txBody>
      </p:sp>
      <p:sp>
        <p:nvSpPr>
          <p:cNvPr id="3" name="Szöveg helye 2">
            <a:extLst>
              <a:ext uri="{FF2B5EF4-FFF2-40B4-BE49-F238E27FC236}">
                <a16:creationId xmlns:a16="http://schemas.microsoft.com/office/drawing/2014/main" id="{89DF67DD-DF09-428B-AEA4-FF98E1DD30DE}"/>
              </a:ext>
            </a:extLst>
          </p:cNvPr>
          <p:cNvSpPr>
            <a:spLocks noGrp="1"/>
          </p:cNvSpPr>
          <p:nvPr>
            <p:ph type="body" idx="4294967295"/>
          </p:nvPr>
        </p:nvSpPr>
        <p:spPr>
          <a:xfrm>
            <a:off x="549275" y="1212850"/>
            <a:ext cx="11887200" cy="3471591"/>
          </a:xfrm>
        </p:spPr>
        <p:txBody>
          <a:bodyPr/>
          <a:lstStyle/>
          <a:p>
            <a:pPr lvl="0"/>
            <a:r>
              <a:rPr lang="hu-HU" sz="3200" spc="-102" dirty="0">
                <a:ln w="3175">
                  <a:noFill/>
                </a:ln>
                <a:cs typeface="Segoe UI" pitchFamily="34" charset="0"/>
              </a:rPr>
              <a:t>Storage </a:t>
            </a:r>
            <a:r>
              <a:rPr lang="hu-HU" sz="3200" spc="-102" dirty="0" err="1">
                <a:ln w="3175">
                  <a:noFill/>
                </a:ln>
                <a:cs typeface="Segoe UI" pitchFamily="34" charset="0"/>
              </a:rPr>
              <a:t>Spaces</a:t>
            </a:r>
            <a:r>
              <a:rPr lang="hu-HU" sz="3200" spc="-102" dirty="0">
                <a:ln w="3175">
                  <a:noFill/>
                </a:ln>
                <a:cs typeface="Segoe UI" pitchFamily="34" charset="0"/>
              </a:rPr>
              <a:t>, VHDX mint </a:t>
            </a:r>
            <a:r>
              <a:rPr lang="hu-HU" sz="3200" spc="-102" dirty="0" err="1">
                <a:ln w="3175">
                  <a:noFill/>
                </a:ln>
                <a:cs typeface="Segoe UI" pitchFamily="34" charset="0"/>
              </a:rPr>
              <a:t>storage</a:t>
            </a:r>
            <a:r>
              <a:rPr lang="hu-HU" sz="3200" spc="-102" dirty="0">
                <a:ln w="3175">
                  <a:noFill/>
                </a:ln>
                <a:cs typeface="Segoe UI" pitchFamily="34" charset="0"/>
              </a:rPr>
              <a:t> formátum, GPT használat bővítés</a:t>
            </a:r>
          </a:p>
          <a:p>
            <a:r>
              <a:rPr lang="hu-HU" sz="3200" b="0" kern="1200" cap="none" spc="-102" baseline="0" dirty="0">
                <a:ln w="3175">
                  <a:noFill/>
                </a:ln>
                <a:gradFill>
                  <a:gsLst>
                    <a:gs pos="1250">
                      <a:schemeClr val="tx1"/>
                    </a:gs>
                    <a:gs pos="100000">
                      <a:schemeClr val="tx1"/>
                    </a:gs>
                  </a:gsLst>
                  <a:lin ang="5400000" scaled="0"/>
                </a:gradFill>
                <a:effectLst/>
                <a:cs typeface="Segoe UI" pitchFamily="34" charset="0"/>
              </a:rPr>
              <a:t>Kliens oldalon is!</a:t>
            </a:r>
            <a:endParaRPr lang="hu-HU" sz="2400" dirty="0">
              <a:effectLst/>
            </a:endParaRPr>
          </a:p>
          <a:p>
            <a:pPr lvl="0" rtl="0" eaLnBrk="1" latinLnBrk="0" hangingPunct="1"/>
            <a:r>
              <a:rPr lang="hu-HU" sz="3200" b="0" kern="1200" cap="none" spc="-102" baseline="0" dirty="0">
                <a:ln w="3175">
                  <a:noFill/>
                </a:ln>
                <a:gradFill>
                  <a:gsLst>
                    <a:gs pos="1250">
                      <a:schemeClr val="tx1"/>
                    </a:gs>
                    <a:gs pos="100000">
                      <a:schemeClr val="tx1"/>
                    </a:gs>
                  </a:gsLst>
                  <a:lin ang="5400000" scaled="0"/>
                </a:gradFill>
                <a:effectLst/>
                <a:latin typeface="+mj-lt"/>
                <a:ea typeface="+mn-ea"/>
                <a:cs typeface="Segoe UI" pitchFamily="34" charset="0"/>
              </a:rPr>
              <a:t>Megjelenik a </a:t>
            </a:r>
            <a:r>
              <a:rPr lang="hu-HU" sz="3200" b="0" kern="1200" cap="none" spc="-102" baseline="0" dirty="0" err="1">
                <a:ln w="3175">
                  <a:noFill/>
                </a:ln>
                <a:gradFill>
                  <a:gsLst>
                    <a:gs pos="1250">
                      <a:schemeClr val="tx1"/>
                    </a:gs>
                    <a:gs pos="100000">
                      <a:schemeClr val="tx1"/>
                    </a:gs>
                  </a:gsLst>
                  <a:lin ang="5400000" scaled="0"/>
                </a:gradFill>
                <a:effectLst/>
                <a:latin typeface="+mj-lt"/>
                <a:ea typeface="+mn-ea"/>
                <a:cs typeface="Segoe UI" pitchFamily="34" charset="0"/>
              </a:rPr>
              <a:t>ReFS</a:t>
            </a:r>
            <a:endParaRPr lang="hu-HU" sz="2400" dirty="0">
              <a:effectLst/>
            </a:endParaRPr>
          </a:p>
          <a:p>
            <a:pPr lvl="0" rtl="0" eaLnBrk="1" latinLnBrk="0" hangingPunct="1"/>
            <a:r>
              <a:rPr lang="hu-HU" sz="3200" b="0" kern="1200" cap="none" spc="-102" baseline="0" dirty="0">
                <a:ln w="3175">
                  <a:noFill/>
                </a:ln>
                <a:gradFill>
                  <a:gsLst>
                    <a:gs pos="1250">
                      <a:schemeClr val="tx1"/>
                    </a:gs>
                    <a:gs pos="100000">
                      <a:schemeClr val="tx1"/>
                    </a:gs>
                  </a:gsLst>
                  <a:lin ang="5400000" scaled="0"/>
                </a:gradFill>
                <a:effectLst/>
                <a:latin typeface="+mj-lt"/>
                <a:ea typeface="+mn-ea"/>
                <a:cs typeface="Segoe UI" pitchFamily="34" charset="0"/>
              </a:rPr>
              <a:t>R2: </a:t>
            </a:r>
            <a:r>
              <a:rPr lang="hu-HU" sz="3200" b="0" kern="1200" cap="none" spc="-102" baseline="0" dirty="0" err="1">
                <a:ln w="3175">
                  <a:noFill/>
                </a:ln>
                <a:gradFill>
                  <a:gsLst>
                    <a:gs pos="1250">
                      <a:schemeClr val="tx1"/>
                    </a:gs>
                    <a:gs pos="100000">
                      <a:schemeClr val="tx1"/>
                    </a:gs>
                  </a:gsLst>
                  <a:lin ang="5400000" scaled="0"/>
                </a:gradFill>
                <a:effectLst/>
                <a:latin typeface="+mj-lt"/>
                <a:ea typeface="+mn-ea"/>
                <a:cs typeface="Segoe UI" pitchFamily="34" charset="0"/>
              </a:rPr>
              <a:t>Tiered</a:t>
            </a:r>
            <a:r>
              <a:rPr lang="hu-HU" sz="3200" b="0" kern="1200" cap="none" spc="-102" baseline="0" dirty="0">
                <a:ln w="3175">
                  <a:noFill/>
                </a:ln>
                <a:gradFill>
                  <a:gsLst>
                    <a:gs pos="1250">
                      <a:schemeClr val="tx1"/>
                    </a:gs>
                    <a:gs pos="100000">
                      <a:schemeClr val="tx1"/>
                    </a:gs>
                  </a:gsLst>
                  <a:lin ang="5400000" scaled="0"/>
                </a:gradFill>
                <a:effectLst/>
                <a:latin typeface="+mj-lt"/>
                <a:ea typeface="+mn-ea"/>
                <a:cs typeface="Segoe UI" pitchFamily="34" charset="0"/>
              </a:rPr>
              <a:t> tömbök, </a:t>
            </a:r>
          </a:p>
          <a:p>
            <a:r>
              <a:rPr lang="hu-HU" sz="3200" spc="-102" dirty="0">
                <a:ln w="3175">
                  <a:noFill/>
                </a:ln>
                <a:cs typeface="Segoe UI" pitchFamily="34" charset="0"/>
              </a:rPr>
              <a:t>K</a:t>
            </a:r>
            <a:r>
              <a:rPr lang="hu-HU" sz="3200" b="0" kern="1200" cap="none" spc="-102" baseline="0" dirty="0">
                <a:ln w="3175">
                  <a:noFill/>
                </a:ln>
                <a:gradFill>
                  <a:gsLst>
                    <a:gs pos="1250">
                      <a:schemeClr val="tx1"/>
                    </a:gs>
                    <a:gs pos="100000">
                      <a:schemeClr val="tx1"/>
                    </a:gs>
                  </a:gsLst>
                  <a:lin ang="5400000" scaled="0"/>
                </a:gradFill>
                <a:effectLst/>
                <a:latin typeface="+mj-lt"/>
                <a:ea typeface="+mn-ea"/>
                <a:cs typeface="Segoe UI" pitchFamily="34" charset="0"/>
              </a:rPr>
              <a:t>ezdeti hardveres támogatás, </a:t>
            </a:r>
            <a:r>
              <a:rPr lang="hu-HU" sz="3200" b="0" kern="1200" cap="none" spc="-102" baseline="0" dirty="0" err="1">
                <a:ln w="3175">
                  <a:noFill/>
                </a:ln>
                <a:gradFill>
                  <a:gsLst>
                    <a:gs pos="1250">
                      <a:schemeClr val="tx1"/>
                    </a:gs>
                    <a:gs pos="100000">
                      <a:schemeClr val="tx1"/>
                    </a:gs>
                  </a:gsLst>
                  <a:lin ang="5400000" scaled="0"/>
                </a:gradFill>
                <a:effectLst/>
                <a:latin typeface="+mj-lt"/>
                <a:ea typeface="+mn-ea"/>
                <a:cs typeface="Segoe UI" pitchFamily="34" charset="0"/>
              </a:rPr>
              <a:t>iSCSI</a:t>
            </a:r>
            <a:endParaRPr lang="hu-HU" sz="2400" dirty="0">
              <a:effectLst/>
            </a:endParaRPr>
          </a:p>
          <a:p>
            <a:endParaRPr lang="hu-HU" dirty="0"/>
          </a:p>
        </p:txBody>
      </p:sp>
      <p:pic>
        <p:nvPicPr>
          <p:cNvPr id="4" name="Kép 3">
            <a:extLst>
              <a:ext uri="{FF2B5EF4-FFF2-40B4-BE49-F238E27FC236}">
                <a16:creationId xmlns:a16="http://schemas.microsoft.com/office/drawing/2014/main" id="{188BB3B0-98E5-4E8B-B4D5-F66EC4DA2A00}"/>
              </a:ext>
            </a:extLst>
          </p:cNvPr>
          <p:cNvPicPr>
            <a:picLocks noChangeAspect="1"/>
          </p:cNvPicPr>
          <p:nvPr/>
        </p:nvPicPr>
        <p:blipFill>
          <a:blip r:embed="rId2"/>
          <a:stretch>
            <a:fillRect/>
          </a:stretch>
        </p:blipFill>
        <p:spPr>
          <a:xfrm>
            <a:off x="6748907" y="3818691"/>
            <a:ext cx="5589986" cy="1860979"/>
          </a:xfrm>
          <a:prstGeom prst="rect">
            <a:avLst/>
          </a:prstGeom>
        </p:spPr>
      </p:pic>
      <p:pic>
        <p:nvPicPr>
          <p:cNvPr id="8" name="Kép 7">
            <a:extLst>
              <a:ext uri="{FF2B5EF4-FFF2-40B4-BE49-F238E27FC236}">
                <a16:creationId xmlns:a16="http://schemas.microsoft.com/office/drawing/2014/main" id="{F32CC5FE-0AB9-4DD7-8BB2-5497C865AA0C}"/>
              </a:ext>
            </a:extLst>
          </p:cNvPr>
          <p:cNvPicPr>
            <a:picLocks noChangeAspect="1"/>
          </p:cNvPicPr>
          <p:nvPr/>
        </p:nvPicPr>
        <p:blipFill>
          <a:blip r:embed="rId3"/>
          <a:stretch>
            <a:fillRect/>
          </a:stretch>
        </p:blipFill>
        <p:spPr>
          <a:xfrm>
            <a:off x="6665581" y="2505598"/>
            <a:ext cx="5770894" cy="4487164"/>
          </a:xfrm>
          <a:prstGeom prst="rect">
            <a:avLst/>
          </a:prstGeom>
        </p:spPr>
      </p:pic>
      <p:pic>
        <p:nvPicPr>
          <p:cNvPr id="9" name="Kép 8">
            <a:extLst>
              <a:ext uri="{FF2B5EF4-FFF2-40B4-BE49-F238E27FC236}">
                <a16:creationId xmlns:a16="http://schemas.microsoft.com/office/drawing/2014/main" id="{B9A59C24-6898-4460-AA86-B4BB8CA51C24}"/>
              </a:ext>
            </a:extLst>
          </p:cNvPr>
          <p:cNvPicPr>
            <a:picLocks noChangeAspect="1"/>
          </p:cNvPicPr>
          <p:nvPr/>
        </p:nvPicPr>
        <p:blipFill>
          <a:blip r:embed="rId4"/>
          <a:stretch>
            <a:fillRect/>
          </a:stretch>
        </p:blipFill>
        <p:spPr>
          <a:xfrm>
            <a:off x="549275" y="4495774"/>
            <a:ext cx="3458058" cy="1114581"/>
          </a:xfrm>
          <a:prstGeom prst="rect">
            <a:avLst/>
          </a:prstGeom>
        </p:spPr>
      </p:pic>
      <p:pic>
        <p:nvPicPr>
          <p:cNvPr id="7" name="Kép 6">
            <a:extLst>
              <a:ext uri="{FF2B5EF4-FFF2-40B4-BE49-F238E27FC236}">
                <a16:creationId xmlns:a16="http://schemas.microsoft.com/office/drawing/2014/main" id="{53A108B2-EBF7-46A4-8FCA-13E0F16149D2}"/>
              </a:ext>
            </a:extLst>
          </p:cNvPr>
          <p:cNvPicPr>
            <a:picLocks noChangeAspect="1"/>
          </p:cNvPicPr>
          <p:nvPr/>
        </p:nvPicPr>
        <p:blipFill>
          <a:blip r:embed="rId5"/>
          <a:stretch>
            <a:fillRect/>
          </a:stretch>
        </p:blipFill>
        <p:spPr>
          <a:xfrm>
            <a:off x="97582" y="3818691"/>
            <a:ext cx="5770894" cy="3029121"/>
          </a:xfrm>
          <a:prstGeom prst="rect">
            <a:avLst/>
          </a:prstGeom>
        </p:spPr>
      </p:pic>
    </p:spTree>
    <p:extLst>
      <p:ext uri="{BB962C8B-B14F-4D97-AF65-F5344CB8AC3E}">
        <p14:creationId xmlns:p14="http://schemas.microsoft.com/office/powerpoint/2010/main" val="2798356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OLOR TEMPLATE">
  <a:themeElements>
    <a:clrScheme name="Custom 11">
      <a:dk1>
        <a:srgbClr val="505050"/>
      </a:dk1>
      <a:lt1>
        <a:srgbClr val="FFFFFF"/>
      </a:lt1>
      <a:dk2>
        <a:srgbClr val="5C2D91"/>
      </a:dk2>
      <a:lt2>
        <a:srgbClr val="FFFFFF"/>
      </a:lt2>
      <a:accent1>
        <a:srgbClr val="32145A"/>
      </a:accent1>
      <a:accent2>
        <a:srgbClr val="B4009E"/>
      </a:accent2>
      <a:accent3>
        <a:srgbClr val="107C10"/>
      </a:accent3>
      <a:accent4>
        <a:srgbClr val="0078D7"/>
      </a:accent4>
      <a:accent5>
        <a:srgbClr val="008272"/>
      </a:accent5>
      <a:accent6>
        <a:srgbClr val="D83B01"/>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Org_ID_template_16-9_Business_PURPLE_1.potx" id="{EA1C931B-0CA8-4C29-AF2A-5CCE0B71BADB}" vid="{779B47EC-C2D9-42C6-B399-0FB5A6F745BF}"/>
    </a:ext>
  </a:extLst>
</a:theme>
</file>

<file path=ppt/theme/theme2.xml><?xml version="1.0" encoding="utf-8"?>
<a:theme xmlns:a="http://schemas.openxmlformats.org/drawingml/2006/main" name="2_COLOR TEMPLATE">
  <a:themeElements>
    <a:clrScheme name="Azure Hybrid Cloud">
      <a:dk1>
        <a:srgbClr val="505050"/>
      </a:dk1>
      <a:lt1>
        <a:srgbClr val="FFFFFF"/>
      </a:lt1>
      <a:dk2>
        <a:srgbClr val="0078D7"/>
      </a:dk2>
      <a:lt2>
        <a:srgbClr val="F2F2F2"/>
      </a:lt2>
      <a:accent1>
        <a:srgbClr val="002050"/>
      </a:accent1>
      <a:accent2>
        <a:srgbClr val="00BCF2"/>
      </a:accent2>
      <a:accent3>
        <a:srgbClr val="BAD80A"/>
      </a:accent3>
      <a:accent4>
        <a:srgbClr val="0078D7"/>
      </a:accent4>
      <a:accent5>
        <a:srgbClr val="32145A"/>
      </a:accent5>
      <a:accent6>
        <a:srgbClr val="FFB900"/>
      </a:accent6>
      <a:hlink>
        <a:srgbClr val="BAD80A"/>
      </a:hlink>
      <a:folHlink>
        <a:srgbClr val="BAD80A"/>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Org_ID_template_16-9_Business_PURPLE_1.potx" id="{EA1C931B-0CA8-4C29-AF2A-5CCE0B71BADB}" vid="{779B47EC-C2D9-42C6-B399-0FB5A6F745BF}"/>
    </a:ext>
  </a:extLst>
</a:theme>
</file>

<file path=ppt/theme/theme3.xml><?xml version="1.0" encoding="utf-8"?>
<a:theme xmlns:a="http://schemas.openxmlformats.org/drawingml/2006/main" name="Azure_Tour_2015_TEMPLATE">
  <a:themeElements>
    <a:clrScheme name="Windows blue">
      <a:dk1>
        <a:srgbClr val="505050"/>
      </a:dk1>
      <a:lt1>
        <a:srgbClr val="FFFFFF"/>
      </a:lt1>
      <a:dk2>
        <a:srgbClr val="0078D7"/>
      </a:dk2>
      <a:lt2>
        <a:srgbClr val="00BCF2"/>
      </a:lt2>
      <a:accent1>
        <a:srgbClr val="002050"/>
      </a:accent1>
      <a:accent2>
        <a:srgbClr val="B4009E"/>
      </a:accent2>
      <a:accent3>
        <a:srgbClr val="107C10"/>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C33DE3FA-4ADE-4533-AABA-2C70F8EE952B}" vid="{78FAE8E9-9DFD-4C39-B3B2-274A43131B09}"/>
    </a:ext>
  </a:extLst>
</a:theme>
</file>

<file path=ppt/theme/theme4.xml><?xml version="1.0" encoding="utf-8"?>
<a:theme xmlns:a="http://schemas.openxmlformats.org/drawingml/2006/main" name="1_Azure">
  <a:themeElements>
    <a:clrScheme name="Azure Hybrid Cloud">
      <a:dk1>
        <a:srgbClr val="505050"/>
      </a:dk1>
      <a:lt1>
        <a:srgbClr val="FFFFFF"/>
      </a:lt1>
      <a:dk2>
        <a:srgbClr val="0078D7"/>
      </a:dk2>
      <a:lt2>
        <a:srgbClr val="F2F2F2"/>
      </a:lt2>
      <a:accent1>
        <a:srgbClr val="002050"/>
      </a:accent1>
      <a:accent2>
        <a:srgbClr val="00BCF2"/>
      </a:accent2>
      <a:accent3>
        <a:srgbClr val="BAD80A"/>
      </a:accent3>
      <a:accent4>
        <a:srgbClr val="0078D7"/>
      </a:accent4>
      <a:accent5>
        <a:srgbClr val="32145A"/>
      </a:accent5>
      <a:accent6>
        <a:srgbClr val="FFB900"/>
      </a:accent6>
      <a:hlink>
        <a:srgbClr val="BAD80A"/>
      </a:hlink>
      <a:folHlink>
        <a:srgbClr val="BAD80A"/>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Org_ID_template_16-9_Business_PURPLE_1.potx" id="{EA1C931B-0CA8-4C29-AF2A-5CCE0B71BADB}" vid="{779B47EC-C2D9-42C6-B399-0FB5A6F745BF}"/>
    </a:ext>
  </a:extLst>
</a:theme>
</file>

<file path=ppt/theme/theme5.xml><?xml version="1.0" encoding="utf-8"?>
<a:theme xmlns:a="http://schemas.openxmlformats.org/drawingml/2006/main" name="5_COLOR TEMPLATE">
  <a:themeElements>
    <a:clrScheme name="Custom 22">
      <a:dk1>
        <a:srgbClr val="505050"/>
      </a:dk1>
      <a:lt1>
        <a:srgbClr val="FFFFFF"/>
      </a:lt1>
      <a:dk2>
        <a:srgbClr val="0078D7"/>
      </a:dk2>
      <a:lt2>
        <a:srgbClr val="F2F2F2"/>
      </a:lt2>
      <a:accent1>
        <a:srgbClr val="002050"/>
      </a:accent1>
      <a:accent2>
        <a:srgbClr val="00BCF2"/>
      </a:accent2>
      <a:accent3>
        <a:srgbClr val="BAD80A"/>
      </a:accent3>
      <a:accent4>
        <a:srgbClr val="0078D7"/>
      </a:accent4>
      <a:accent5>
        <a:srgbClr val="32145A"/>
      </a:accent5>
      <a:accent6>
        <a:srgbClr val="FFB900"/>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Org_ID_template_16-9_Business_PURPLE_1.potx" id="{EA1C931B-0CA8-4C29-AF2A-5CCE0B71BADB}" vid="{779B47EC-C2D9-42C6-B399-0FB5A6F745BF}"/>
    </a:ext>
  </a:extLst>
</a:theme>
</file>

<file path=ppt/theme/theme6.xml><?xml version="1.0" encoding="utf-8"?>
<a:theme xmlns:a="http://schemas.openxmlformats.org/drawingml/2006/main" name="6_COLOR TEMPLATE">
  <a:themeElements>
    <a:clrScheme name="Custom 11">
      <a:dk1>
        <a:srgbClr val="505050"/>
      </a:dk1>
      <a:lt1>
        <a:srgbClr val="FFFFFF"/>
      </a:lt1>
      <a:dk2>
        <a:srgbClr val="5C2D91"/>
      </a:dk2>
      <a:lt2>
        <a:srgbClr val="FFFFFF"/>
      </a:lt2>
      <a:accent1>
        <a:srgbClr val="32145A"/>
      </a:accent1>
      <a:accent2>
        <a:srgbClr val="B4009E"/>
      </a:accent2>
      <a:accent3>
        <a:srgbClr val="107C10"/>
      </a:accent3>
      <a:accent4>
        <a:srgbClr val="0078D7"/>
      </a:accent4>
      <a:accent5>
        <a:srgbClr val="008272"/>
      </a:accent5>
      <a:accent6>
        <a:srgbClr val="D83B01"/>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Org_ID_template_16-9_Business_PURPLE_1.potx" id="{EA1C931B-0CA8-4C29-AF2A-5CCE0B71BADB}" vid="{779B47EC-C2D9-42C6-B399-0FB5A6F745BF}"/>
    </a:ext>
  </a:extLst>
</a:theme>
</file>

<file path=ppt/theme/theme7.xml><?xml version="1.0" encoding="utf-8"?>
<a:theme xmlns:a="http://schemas.openxmlformats.org/drawingml/2006/main" name="3_COLOR TEMPLATE">
  <a:themeElements>
    <a:clrScheme name="Custom 23">
      <a:dk1>
        <a:srgbClr val="505050"/>
      </a:dk1>
      <a:lt1>
        <a:srgbClr val="FFFFFF"/>
      </a:lt1>
      <a:dk2>
        <a:srgbClr val="0078D7"/>
      </a:dk2>
      <a:lt2>
        <a:srgbClr val="F2F2F2"/>
      </a:lt2>
      <a:accent1>
        <a:srgbClr val="002050"/>
      </a:accent1>
      <a:accent2>
        <a:srgbClr val="00BCF2"/>
      </a:accent2>
      <a:accent3>
        <a:srgbClr val="BAD80A"/>
      </a:accent3>
      <a:accent4>
        <a:srgbClr val="0078D7"/>
      </a:accent4>
      <a:accent5>
        <a:srgbClr val="32145A"/>
      </a:accent5>
      <a:accent6>
        <a:srgbClr val="FFB900"/>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Org_ID_template_16-9_Business_PURPLE_1.potx" id="{EA1C931B-0CA8-4C29-AF2A-5CCE0B71BADB}" vid="{779B47EC-C2D9-42C6-B399-0FB5A6F745BF}"/>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E207BDAA482C4948A5BE917105CD78FA" ma:contentTypeVersion="2" ma:contentTypeDescription="Új dokumentum létrehozása." ma:contentTypeScope="" ma:versionID="aaa62f46d2f5b95f690f8f12dd2230e0">
  <xsd:schema xmlns:xsd="http://www.w3.org/2001/XMLSchema" xmlns:xs="http://www.w3.org/2001/XMLSchema" xmlns:p="http://schemas.microsoft.com/office/2006/metadata/properties" xmlns:ns2="231d6dce-cc2d-4615-a1e4-ab1c0dc09f24" targetNamespace="http://schemas.microsoft.com/office/2006/metadata/properties" ma:root="true" ma:fieldsID="f321cb4250cf732eb08a0c989ce3e6b4" ns2:_="">
    <xsd:import namespace="231d6dce-cc2d-4615-a1e4-ab1c0dc09f2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1d6dce-cc2d-4615-a1e4-ab1c0dc09f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9B22AC-F382-461D-87AF-0D6A7C7E02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1d6dce-cc2d-4615-a1e4-ab1c0dc09f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2AD6B6-5CD9-4BE7-ABA9-0824EE387E79}">
  <ds:schemaRefs>
    <ds:schemaRef ds:uri="http://purl.org/dc/terms/"/>
    <ds:schemaRef ds:uri="http://schemas.openxmlformats.org/package/2006/metadata/core-properties"/>
    <ds:schemaRef ds:uri="http://schemas.microsoft.com/office/2006/documentManagement/types"/>
    <ds:schemaRef ds:uri="231d6dce-cc2d-4615-a1e4-ab1c0dc09f24"/>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78D2945-AA70-4C37-8F54-C594AA8DB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554</Words>
  <Application>Microsoft Office PowerPoint</Application>
  <PresentationFormat>Egyéni</PresentationFormat>
  <Paragraphs>110</Paragraphs>
  <Slides>11</Slides>
  <Notes>4</Notes>
  <HiddenSlides>0</HiddenSlides>
  <MMClips>0</MMClips>
  <ScaleCrop>false</ScaleCrop>
  <HeadingPairs>
    <vt:vector size="6" baseType="variant">
      <vt:variant>
        <vt:lpstr>Használt betűtípusok</vt:lpstr>
      </vt:variant>
      <vt:variant>
        <vt:i4>7</vt:i4>
      </vt:variant>
      <vt:variant>
        <vt:lpstr>Téma</vt:lpstr>
      </vt:variant>
      <vt:variant>
        <vt:i4>7</vt:i4>
      </vt:variant>
      <vt:variant>
        <vt:lpstr>Diacímek</vt:lpstr>
      </vt:variant>
      <vt:variant>
        <vt:i4>11</vt:i4>
      </vt:variant>
    </vt:vector>
  </HeadingPairs>
  <TitlesOfParts>
    <vt:vector size="25" baseType="lpstr">
      <vt:lpstr>Arial</vt:lpstr>
      <vt:lpstr>Calibri</vt:lpstr>
      <vt:lpstr>Courier New</vt:lpstr>
      <vt:lpstr>Segoe UI</vt:lpstr>
      <vt:lpstr>Segoe UI Light</vt:lpstr>
      <vt:lpstr>Segoe UI Semibold</vt:lpstr>
      <vt:lpstr>Wingdings</vt:lpstr>
      <vt:lpstr>1_COLOR TEMPLATE</vt:lpstr>
      <vt:lpstr>2_COLOR TEMPLATE</vt:lpstr>
      <vt:lpstr>Azure_Tour_2015_TEMPLATE</vt:lpstr>
      <vt:lpstr>1_Azure</vt:lpstr>
      <vt:lpstr>5_COLOR TEMPLATE</vt:lpstr>
      <vt:lpstr>6_COLOR TEMPLATE</vt:lpstr>
      <vt:lpstr>3_COLOR TEMPLATE</vt:lpstr>
      <vt:lpstr>Windows Server 2019: a RAID tömb már RAIDen a múlté?</vt:lpstr>
      <vt:lpstr>Tartalom</vt:lpstr>
      <vt:lpstr>Mire van szükség? Big Data?...</vt:lpstr>
      <vt:lpstr>PowerPoint-bemutató</vt:lpstr>
      <vt:lpstr>PowerPoint-bemutató</vt:lpstr>
      <vt:lpstr>PowerPoint-bemutató</vt:lpstr>
      <vt:lpstr>PowerPoint-bemutató</vt:lpstr>
      <vt:lpstr>Emberi lépték: A Vinyó </vt:lpstr>
      <vt:lpstr>Lemezkezelés 2012 óta:</vt:lpstr>
      <vt:lpstr>Lemezkezelés 2016 és 2019 óta</vt:lpstr>
      <vt:lpstr>Demo: lemezek pool-ba szervezése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Cloud Master Pitch 2017 Final</dc:title>
  <cp:revision>1</cp:revision>
  <dcterms:modified xsi:type="dcterms:W3CDTF">2019-06-17T12:55:40Z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0x010100E207BDAA482C4948A5BE917105CD78FA</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TaxKeyword">
    <vt:lpwstr/>
  </property>
  <property fmtid="{D5CDD505-2E9C-101B-9397-08002B2CF9AE}" pid="7" name="Region">
    <vt:lpwstr/>
  </property>
  <property fmtid="{D5CDD505-2E9C-101B-9397-08002B2CF9AE}" pid="8" name="Confidentiality">
    <vt:lpwstr>14;#customer ready|8986c41d-21c5-4f8f-8a12-ea4625b46858</vt:lpwstr>
  </property>
  <property fmtid="{D5CDD505-2E9C-101B-9397-08002B2CF9AE}" pid="9" name="Industries">
    <vt:lpwstr/>
  </property>
  <property fmtid="{D5CDD505-2E9C-101B-9397-08002B2CF9AE}" pid="10" name="Roles">
    <vt:lpwstr/>
  </property>
  <property fmtid="{D5CDD505-2E9C-101B-9397-08002B2CF9AE}" pid="11" name="Competitors">
    <vt:lpwstr/>
  </property>
  <property fmtid="{D5CDD505-2E9C-101B-9397-08002B2CF9AE}" pid="12" name="SMSGDomain">
    <vt:lpwstr>21;#Cloud and Enterprise|adc2fe87-c79a-4ded-a449-3f86b954069d</vt:lpwstr>
  </property>
  <property fmtid="{D5CDD505-2E9C-101B-9397-08002B2CF9AE}" pid="13" name="BusinessArchitecture">
    <vt:lpwstr>2546;#Applications and Infrastructure|f69679d5-ce87-4413-9040-82ea79c5c527;#132;#hybrid cloud|ac1bb9eb-e4d4-4a2c-8fb5-5def5c1c7913</vt:lpwstr>
  </property>
  <property fmtid="{D5CDD505-2E9C-101B-9397-08002B2CF9AE}" pid="14" name="Products">
    <vt:lpwstr>257;#cloud computing|b21bb78b-b941-4a14-8b2a-a3600087b48d</vt:lpwstr>
  </property>
  <property fmtid="{D5CDD505-2E9C-101B-9397-08002B2CF9AE}" pid="15" name="ActivitiesAndPrograms">
    <vt:lpwstr>1947;#Priority Solution Areas|c23d8183-ce20-44cd-b13b-640d45c2d6c2;#1954;#Digital Transformation|6439463b-cd88-4cb0-aacc-82eaa00ffe31</vt:lpwstr>
  </property>
  <property fmtid="{D5CDD505-2E9C-101B-9397-08002B2CF9AE}" pid="16" name="Segments">
    <vt:lpwstr/>
  </property>
  <property fmtid="{D5CDD505-2E9C-101B-9397-08002B2CF9AE}" pid="17" name="Partners">
    <vt:lpwstr/>
  </property>
  <property fmtid="{D5CDD505-2E9C-101B-9397-08002B2CF9AE}" pid="18" name="Topics">
    <vt:lpwstr>222;#readiness|0bad9107-5243-4424-8599-de9537dda9af;#1911;#Fiscal Year 2017|0333f36a-de9c-455f-9424-98bd460c0b2e</vt:lpwstr>
  </property>
  <property fmtid="{D5CDD505-2E9C-101B-9397-08002B2CF9AE}" pid="19" name="Groups">
    <vt:lpwstr>31;#Microsoft Azure Marketing|0958c357-5252-473f-8b4e-42f27525a99d</vt:lpwstr>
  </property>
  <property fmtid="{D5CDD505-2E9C-101B-9397-08002B2CF9AE}" pid="20" name="Audiences">
    <vt:lpwstr/>
  </property>
  <property fmtid="{D5CDD505-2E9C-101B-9397-08002B2CF9AE}" pid="21" name="_dlc_policyId">
    <vt:lpwstr>0x0101000E4CB7077FEE4FF7AE86D4A500EEC780030016C849C62B10EB41ACA8C7EEDEF40BB20099ECF64382448D48A56095091C66B1A9|-661092312</vt:lpwstr>
  </property>
  <property fmtid="{D5CDD505-2E9C-101B-9397-08002B2CF9AE}" pid="22" name="ItemRetentionFormula">
    <vt:lpwstr>&lt;formula id="Microsoft.Office.RecordsManagement.PolicyFeatures.Expiration.Formula.BuiltIn"&gt;&lt;number&gt;0&lt;/number&gt;&lt;property&gt;Expire_x005f_x0020_Review&lt;/property&gt;&lt;propertyId&gt;4efb7b69-53dd-4711-a372-96a7c80c7a38&lt;/propertyId&gt;&lt;period&gt;days&lt;/period&gt;&lt;/formula&gt;</vt:lpwstr>
  </property>
  <property fmtid="{D5CDD505-2E9C-101B-9397-08002B2CF9AE}" pid="23" name="_dlc_DocIdItemGuid">
    <vt:lpwstr>b9063456-9c02-4798-88dc-1d58bbe6de8e</vt:lpwstr>
  </property>
  <property fmtid="{D5CDD505-2E9C-101B-9397-08002B2CF9AE}" pid="24" name="of67e5d4b76f4a9db8769983fda9cec0">
    <vt:lpwstr/>
  </property>
  <property fmtid="{D5CDD505-2E9C-101B-9397-08002B2CF9AE}" pid="25" name="NewsType">
    <vt:lpwstr/>
  </property>
  <property fmtid="{D5CDD505-2E9C-101B-9397-08002B2CF9AE}" pid="26" name="ItemType">
    <vt:lpwstr>16;#customer presentations|18e9ae94-e321-4eea-82d2-ad5b2f470f3c</vt:lpwstr>
  </property>
  <property fmtid="{D5CDD505-2E9C-101B-9397-08002B2CF9AE}" pid="27" name="ga0c0bf70a6644469c61b3efa7025301">
    <vt:lpwstr/>
  </property>
  <property fmtid="{D5CDD505-2E9C-101B-9397-08002B2CF9AE}" pid="28" name="MSProducts">
    <vt:lpwstr/>
  </property>
  <property fmtid="{D5CDD505-2E9C-101B-9397-08002B2CF9AE}" pid="29" name="ExperienceContentType">
    <vt:lpwstr/>
  </property>
  <property fmtid="{D5CDD505-2E9C-101B-9397-08002B2CF9AE}" pid="30" name="l6f004f21209409da86a713c0f24627d">
    <vt:lpwstr/>
  </property>
  <property fmtid="{D5CDD505-2E9C-101B-9397-08002B2CF9AE}" pid="31" name="la4444b61d19467597d63190b69ac227">
    <vt:lpwstr/>
  </property>
  <property fmtid="{D5CDD505-2E9C-101B-9397-08002B2CF9AE}" pid="32" name="MSProductsTaxHTField0">
    <vt:lpwstr/>
  </property>
  <property fmtid="{D5CDD505-2E9C-101B-9397-08002B2CF9AE}" pid="33" name="Languages">
    <vt:lpwstr/>
  </property>
  <property fmtid="{D5CDD505-2E9C-101B-9397-08002B2CF9AE}" pid="34" name="e8080b0481964c759b2c36ae49591b31">
    <vt:lpwstr/>
  </property>
  <property fmtid="{D5CDD505-2E9C-101B-9397-08002B2CF9AE}" pid="35" name="TechnicalLevel">
    <vt:lpwstr/>
  </property>
  <property fmtid="{D5CDD505-2E9C-101B-9397-08002B2CF9AE}" pid="36" name="ldac8aee9d1f469e8cd8c3f8d6a615f2">
    <vt:lpwstr/>
  </property>
  <property fmtid="{D5CDD505-2E9C-101B-9397-08002B2CF9AE}" pid="37" name="EmployeeRole">
    <vt:lpwstr/>
  </property>
  <property fmtid="{D5CDD505-2E9C-101B-9397-08002B2CF9AE}" pid="38" name="NewsTopic">
    <vt:lpwstr/>
  </property>
  <property fmtid="{D5CDD505-2E9C-101B-9397-08002B2CF9AE}" pid="39" name="NewsSource">
    <vt:lpwstr/>
  </property>
  <property fmtid="{D5CDD505-2E9C-101B-9397-08002B2CF9AE}" pid="40" name="SMSGTags">
    <vt:lpwstr/>
  </property>
  <property fmtid="{D5CDD505-2E9C-101B-9397-08002B2CF9AE}" pid="41" name="MSPhysicalGeography">
    <vt:lpwstr/>
  </property>
  <property fmtid="{D5CDD505-2E9C-101B-9397-08002B2CF9AE}" pid="42" name="EnterpriseDomainTags">
    <vt:lpwstr/>
  </property>
  <property fmtid="{D5CDD505-2E9C-101B-9397-08002B2CF9AE}" pid="43" name="j3562c58ee414e028925bc902cfc01a1">
    <vt:lpwstr/>
  </property>
  <property fmtid="{D5CDD505-2E9C-101B-9397-08002B2CF9AE}" pid="44" name="_docset_NoMedatataSyncRequired">
    <vt:lpwstr>False</vt:lpwstr>
  </property>
  <property fmtid="{D5CDD505-2E9C-101B-9397-08002B2CF9AE}" pid="45" name="FolderExtensions">
    <vt:lpwstr/>
  </property>
  <property fmtid="{D5CDD505-2E9C-101B-9397-08002B2CF9AE}" pid="46" name="ParentID1">
    <vt:lpwstr>G01KC-1-19372</vt:lpwstr>
  </property>
  <property fmtid="{D5CDD505-2E9C-101B-9397-08002B2CF9AE}" pid="47" name="SharedWithUsers">
    <vt:lpwstr>16666;#Anita Bamford;#102154;#Tyler Ayers;#748;#Venkat Ganti;#88852;#Mary Lynch;#52112;#Tim Lian;#20947;#Joyjeet Majumdar;#3062;#Bernd Schneider</vt:lpwstr>
  </property>
  <property fmtid="{D5CDD505-2E9C-101B-9397-08002B2CF9AE}" pid="48" name="Update Parent Child Relation(1)0">
    <vt:lpwstr>, </vt:lpwstr>
  </property>
  <property fmtid="{D5CDD505-2E9C-101B-9397-08002B2CF9AE}" pid="49" name="LastSharedByUser">
    <vt:lpwstr>feishan@microsoft.com</vt:lpwstr>
  </property>
  <property fmtid="{D5CDD505-2E9C-101B-9397-08002B2CF9AE}" pid="50" name="ODSWF1">
    <vt:lpwstr>, </vt:lpwstr>
  </property>
  <property fmtid="{D5CDD505-2E9C-101B-9397-08002B2CF9AE}" pid="51" name="ODSWF(1)0">
    <vt:lpwstr>, </vt:lpwstr>
  </property>
  <property fmtid="{D5CDD505-2E9C-101B-9397-08002B2CF9AE}" pid="52" name="Update Parent Child Relation(1)1">
    <vt:lpwstr>, </vt:lpwstr>
  </property>
  <property fmtid="{D5CDD505-2E9C-101B-9397-08002B2CF9AE}" pid="53" name="LastSharedByTime">
    <vt:filetime>2017-09-21T01:49:49Z</vt:filetime>
  </property>
  <property fmtid="{D5CDD505-2E9C-101B-9397-08002B2CF9AE}" pid="54" name="ODSWF2">
    <vt:lpwstr>, </vt:lpwstr>
  </property>
  <property fmtid="{D5CDD505-2E9C-101B-9397-08002B2CF9AE}" pid="55" name="ODSWF(1)1">
    <vt:lpwstr>, </vt:lpwstr>
  </property>
  <property fmtid="{D5CDD505-2E9C-101B-9397-08002B2CF9AE}" pid="56" name="ODSWF2(1)">
    <vt:lpwstr>, </vt:lpwstr>
  </property>
  <property fmtid="{D5CDD505-2E9C-101B-9397-08002B2CF9AE}" pid="57" name="ODSWF2(1)0">
    <vt:lpwstr>, </vt:lpwstr>
  </property>
  <property fmtid="{D5CDD505-2E9C-101B-9397-08002B2CF9AE}" pid="58" name="ODSWF(1)">
    <vt:lpwstr>, </vt:lpwstr>
  </property>
  <property fmtid="{D5CDD505-2E9C-101B-9397-08002B2CF9AE}" pid="59" name="SMSG Items">
    <vt:lpwstr>3091;#documents|e037ed84-7d8e-4cbb-9c8f-61e80301a44f</vt:lpwstr>
  </property>
  <property fmtid="{D5CDD505-2E9C-101B-9397-08002B2CF9AE}" pid="60" name="Solution Areas">
    <vt:lpwstr>3089;#Applications and Infrastructure|f69679d5-ce87-4413-9040-82ea79c5c527</vt:lpwstr>
  </property>
  <property fmtid="{D5CDD505-2E9C-101B-9397-08002B2CF9AE}" pid="61" name="MSProfessions">
    <vt:lpwstr/>
  </property>
</Properties>
</file>