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1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C5899-879B-304D-A229-290A39AD2F73}" v="194" dt="2019-06-17T06:49:11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4"/>
    <p:restoredTop sz="94656"/>
  </p:normalViewPr>
  <p:slideViewPr>
    <p:cSldViewPr snapToGrid="0" snapToObjects="1">
      <p:cViewPr varScale="1">
        <p:scale>
          <a:sx n="143" d="100"/>
          <a:sy n="143" d="100"/>
        </p:scale>
        <p:origin x="2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zlo Kollar" userId="471d1162a22f4f1b" providerId="LiveId" clId="{C05EBDA6-6208-4A0D-ABDD-C715990B022D}"/>
    <pc:docChg chg="custSel addSld modSld sldOrd">
      <pc:chgData name="Laszlo Kollar" userId="471d1162a22f4f1b" providerId="LiveId" clId="{C05EBDA6-6208-4A0D-ABDD-C715990B022D}" dt="2019-06-16T10:40:54.736" v="4978" actId="14100"/>
      <pc:docMkLst>
        <pc:docMk/>
      </pc:docMkLst>
      <pc:sldChg chg="addSp modSp">
        <pc:chgData name="Laszlo Kollar" userId="471d1162a22f4f1b" providerId="LiveId" clId="{C05EBDA6-6208-4A0D-ABDD-C715990B022D}" dt="2019-06-16T08:55:50.143" v="1021" actId="1036"/>
        <pc:sldMkLst>
          <pc:docMk/>
          <pc:sldMk cId="54607666" sldId="257"/>
        </pc:sldMkLst>
        <pc:picChg chg="mod">
          <ac:chgData name="Laszlo Kollar" userId="471d1162a22f4f1b" providerId="LiveId" clId="{C05EBDA6-6208-4A0D-ABDD-C715990B022D}" dt="2019-06-16T08:55:50.143" v="1021" actId="1036"/>
          <ac:picMkLst>
            <pc:docMk/>
            <pc:sldMk cId="54607666" sldId="257"/>
            <ac:picMk id="4" creationId="{07D17596-7A6F-4551-846F-E8589DFDAC35}"/>
          </ac:picMkLst>
        </pc:picChg>
        <pc:picChg chg="mod">
          <ac:chgData name="Laszlo Kollar" userId="471d1162a22f4f1b" providerId="LiveId" clId="{C05EBDA6-6208-4A0D-ABDD-C715990B022D}" dt="2019-06-16T08:55:50.143" v="1021" actId="1036"/>
          <ac:picMkLst>
            <pc:docMk/>
            <pc:sldMk cId="54607666" sldId="257"/>
            <ac:picMk id="8" creationId="{00EF0280-43AE-45C6-B019-9F4888CF688E}"/>
          </ac:picMkLst>
        </pc:picChg>
        <pc:cxnChg chg="add mod">
          <ac:chgData name="Laszlo Kollar" userId="471d1162a22f4f1b" providerId="LiveId" clId="{C05EBDA6-6208-4A0D-ABDD-C715990B022D}" dt="2019-06-16T08:49:36.881" v="866" actId="1582"/>
          <ac:cxnSpMkLst>
            <pc:docMk/>
            <pc:sldMk cId="54607666" sldId="257"/>
            <ac:cxnSpMk id="6" creationId="{4C1C7436-3CA9-4F73-87A8-097857F435FC}"/>
          </ac:cxnSpMkLst>
        </pc:cxnChg>
      </pc:sldChg>
      <pc:sldChg chg="addSp modSp">
        <pc:chgData name="Laszlo Kollar" userId="471d1162a22f4f1b" providerId="LiveId" clId="{C05EBDA6-6208-4A0D-ABDD-C715990B022D}" dt="2019-06-16T09:22:47.216" v="1510" actId="20577"/>
        <pc:sldMkLst>
          <pc:docMk/>
          <pc:sldMk cId="1126992824" sldId="258"/>
        </pc:sldMkLst>
        <pc:spChg chg="mod">
          <ac:chgData name="Laszlo Kollar" userId="471d1162a22f4f1b" providerId="LiveId" clId="{C05EBDA6-6208-4A0D-ABDD-C715990B022D}" dt="2019-06-16T09:22:47.216" v="1510" actId="20577"/>
          <ac:spMkLst>
            <pc:docMk/>
            <pc:sldMk cId="1126992824" sldId="258"/>
            <ac:spMk id="3" creationId="{FA0DE33E-39B0-4C25-BABC-572A4726DF55}"/>
          </ac:spMkLst>
        </pc:spChg>
        <pc:spChg chg="mod">
          <ac:chgData name="Laszlo Kollar" userId="471d1162a22f4f1b" providerId="LiveId" clId="{C05EBDA6-6208-4A0D-ABDD-C715990B022D}" dt="2019-06-16T09:21:47.113" v="1509" actId="20577"/>
          <ac:spMkLst>
            <pc:docMk/>
            <pc:sldMk cId="1126992824" sldId="258"/>
            <ac:spMk id="6" creationId="{B2291226-8065-4446-98CE-A7A4E5214BF1}"/>
          </ac:spMkLst>
        </pc:spChg>
        <pc:spChg chg="add mod">
          <ac:chgData name="Laszlo Kollar" userId="471d1162a22f4f1b" providerId="LiveId" clId="{C05EBDA6-6208-4A0D-ABDD-C715990B022D}" dt="2019-06-15T20:05:17.522" v="3" actId="1582"/>
          <ac:spMkLst>
            <pc:docMk/>
            <pc:sldMk cId="1126992824" sldId="258"/>
            <ac:spMk id="7" creationId="{8B0ECC88-ACD4-4D0F-B01E-FFAC4E085C4A}"/>
          </ac:spMkLst>
        </pc:spChg>
        <pc:spChg chg="add mod">
          <ac:chgData name="Laszlo Kollar" userId="471d1162a22f4f1b" providerId="LiveId" clId="{C05EBDA6-6208-4A0D-ABDD-C715990B022D}" dt="2019-06-15T20:06:00.751" v="16" actId="14100"/>
          <ac:spMkLst>
            <pc:docMk/>
            <pc:sldMk cId="1126992824" sldId="258"/>
            <ac:spMk id="8" creationId="{024D8B76-97CA-4818-910E-2B58DA6E0987}"/>
          </ac:spMkLst>
        </pc:spChg>
        <pc:spChg chg="add mod">
          <ac:chgData name="Laszlo Kollar" userId="471d1162a22f4f1b" providerId="LiveId" clId="{C05EBDA6-6208-4A0D-ABDD-C715990B022D}" dt="2019-06-15T20:05:35.772" v="8" actId="1076"/>
          <ac:spMkLst>
            <pc:docMk/>
            <pc:sldMk cId="1126992824" sldId="258"/>
            <ac:spMk id="9" creationId="{E142DD1E-A07A-463B-8200-BE803A2D24CB}"/>
          </ac:spMkLst>
        </pc:spChg>
      </pc:sldChg>
      <pc:sldChg chg="addSp delSp modSp">
        <pc:chgData name="Laszlo Kollar" userId="471d1162a22f4f1b" providerId="LiveId" clId="{C05EBDA6-6208-4A0D-ABDD-C715990B022D}" dt="2019-06-16T09:01:54.896" v="1069" actId="404"/>
        <pc:sldMkLst>
          <pc:docMk/>
          <pc:sldMk cId="489248390" sldId="259"/>
        </pc:sldMkLst>
        <pc:spChg chg="mod">
          <ac:chgData name="Laszlo Kollar" userId="471d1162a22f4f1b" providerId="LiveId" clId="{C05EBDA6-6208-4A0D-ABDD-C715990B022D}" dt="2019-06-16T09:01:54.896" v="1069" actId="404"/>
          <ac:spMkLst>
            <pc:docMk/>
            <pc:sldMk cId="489248390" sldId="259"/>
            <ac:spMk id="2" creationId="{AE8F53A1-3695-4938-9E9D-F940C51DCB78}"/>
          </ac:spMkLst>
        </pc:spChg>
        <pc:spChg chg="mod">
          <ac:chgData name="Laszlo Kollar" userId="471d1162a22f4f1b" providerId="LiveId" clId="{C05EBDA6-6208-4A0D-ABDD-C715990B022D}" dt="2019-06-16T08:57:59.555" v="1027" actId="14100"/>
          <ac:spMkLst>
            <pc:docMk/>
            <pc:sldMk cId="489248390" sldId="259"/>
            <ac:spMk id="3" creationId="{566E3E06-94BF-4BFB-97FB-E4E2FD4D5DB5}"/>
          </ac:spMkLst>
        </pc:spChg>
        <pc:spChg chg="add del mod">
          <ac:chgData name="Laszlo Kollar" userId="471d1162a22f4f1b" providerId="LiveId" clId="{C05EBDA6-6208-4A0D-ABDD-C715990B022D}" dt="2019-06-16T09:00:47.303" v="1056" actId="478"/>
          <ac:spMkLst>
            <pc:docMk/>
            <pc:sldMk cId="489248390" sldId="259"/>
            <ac:spMk id="5" creationId="{646CA632-7091-4D81-9966-461E2B17E7F8}"/>
          </ac:spMkLst>
        </pc:spChg>
        <pc:spChg chg="add mod">
          <ac:chgData name="Laszlo Kollar" userId="471d1162a22f4f1b" providerId="LiveId" clId="{C05EBDA6-6208-4A0D-ABDD-C715990B022D}" dt="2019-06-16T09:01:43.288" v="1066" actId="404"/>
          <ac:spMkLst>
            <pc:docMk/>
            <pc:sldMk cId="489248390" sldId="259"/>
            <ac:spMk id="6" creationId="{E1C00229-4056-4BEF-8F50-2CADE643C9A9}"/>
          </ac:spMkLst>
        </pc:spChg>
        <pc:picChg chg="add mod">
          <ac:chgData name="Laszlo Kollar" userId="471d1162a22f4f1b" providerId="LiveId" clId="{C05EBDA6-6208-4A0D-ABDD-C715990B022D}" dt="2019-06-16T09:01:48.543" v="1067" actId="1076"/>
          <ac:picMkLst>
            <pc:docMk/>
            <pc:sldMk cId="489248390" sldId="259"/>
            <ac:picMk id="4" creationId="{1769A74F-CEDA-423F-9DB1-71D918642445}"/>
          </ac:picMkLst>
        </pc:picChg>
      </pc:sldChg>
      <pc:sldChg chg="addSp delSp modSp add">
        <pc:chgData name="Laszlo Kollar" userId="471d1162a22f4f1b" providerId="LiveId" clId="{C05EBDA6-6208-4A0D-ABDD-C715990B022D}" dt="2019-06-16T09:02:17.703" v="1071" actId="114"/>
        <pc:sldMkLst>
          <pc:docMk/>
          <pc:sldMk cId="2662098132" sldId="260"/>
        </pc:sldMkLst>
        <pc:spChg chg="mod">
          <ac:chgData name="Laszlo Kollar" userId="471d1162a22f4f1b" providerId="LiveId" clId="{C05EBDA6-6208-4A0D-ABDD-C715990B022D}" dt="2019-06-15T20:24:59.514" v="852" actId="14100"/>
          <ac:spMkLst>
            <pc:docMk/>
            <pc:sldMk cId="2662098132" sldId="260"/>
            <ac:spMk id="2" creationId="{23C47870-9FF9-4749-8191-5E98D91D88D2}"/>
          </ac:spMkLst>
        </pc:spChg>
        <pc:spChg chg="mod">
          <ac:chgData name="Laszlo Kollar" userId="471d1162a22f4f1b" providerId="LiveId" clId="{C05EBDA6-6208-4A0D-ABDD-C715990B022D}" dt="2019-06-16T09:02:17.703" v="1071" actId="114"/>
          <ac:spMkLst>
            <pc:docMk/>
            <pc:sldMk cId="2662098132" sldId="260"/>
            <ac:spMk id="3" creationId="{C5C34D6F-283B-45A6-916F-1359C351B97B}"/>
          </ac:spMkLst>
        </pc:spChg>
        <pc:spChg chg="mod">
          <ac:chgData name="Laszlo Kollar" userId="471d1162a22f4f1b" providerId="LiveId" clId="{C05EBDA6-6208-4A0D-ABDD-C715990B022D}" dt="2019-06-16T09:02:08.924" v="1070" actId="114"/>
          <ac:spMkLst>
            <pc:docMk/>
            <pc:sldMk cId="2662098132" sldId="260"/>
            <ac:spMk id="4" creationId="{BBE03A35-C2DB-4518-A346-357C5E1AA113}"/>
          </ac:spMkLst>
        </pc:spChg>
        <pc:spChg chg="add mod">
          <ac:chgData name="Laszlo Kollar" userId="471d1162a22f4f1b" providerId="LiveId" clId="{C05EBDA6-6208-4A0D-ABDD-C715990B022D}" dt="2019-06-16T08:52:40.208" v="968" actId="14100"/>
          <ac:spMkLst>
            <pc:docMk/>
            <pc:sldMk cId="2662098132" sldId="260"/>
            <ac:spMk id="5" creationId="{27A809B9-A074-456B-9D42-3D79A5AD8AEA}"/>
          </ac:spMkLst>
        </pc:spChg>
        <pc:picChg chg="add del mod">
          <ac:chgData name="Laszlo Kollar" userId="471d1162a22f4f1b" providerId="LiveId" clId="{C05EBDA6-6208-4A0D-ABDD-C715990B022D}" dt="2019-06-15T20:19:30.157" v="834" actId="478"/>
          <ac:picMkLst>
            <pc:docMk/>
            <pc:sldMk cId="2662098132" sldId="260"/>
            <ac:picMk id="5" creationId="{663BE5D6-DF6B-4DFE-83BA-FAA0B8381B18}"/>
          </ac:picMkLst>
        </pc:picChg>
        <pc:picChg chg="add del mod">
          <ac:chgData name="Laszlo Kollar" userId="471d1162a22f4f1b" providerId="LiveId" clId="{C05EBDA6-6208-4A0D-ABDD-C715990B022D}" dt="2019-06-16T08:54:47.929" v="969" actId="478"/>
          <ac:picMkLst>
            <pc:docMk/>
            <pc:sldMk cId="2662098132" sldId="260"/>
            <ac:picMk id="6" creationId="{0B25AA3C-0343-4E06-806D-CE216F697CB7}"/>
          </ac:picMkLst>
        </pc:picChg>
        <pc:picChg chg="add mod">
          <ac:chgData name="Laszlo Kollar" userId="471d1162a22f4f1b" providerId="LiveId" clId="{C05EBDA6-6208-4A0D-ABDD-C715990B022D}" dt="2019-06-16T08:52:33.023" v="967" actId="1037"/>
          <ac:picMkLst>
            <pc:docMk/>
            <pc:sldMk cId="2662098132" sldId="260"/>
            <ac:picMk id="7" creationId="{7E0A4937-FC0E-4D96-A6F5-83B8190DA8EA}"/>
          </ac:picMkLst>
        </pc:picChg>
        <pc:picChg chg="add mod">
          <ac:chgData name="Laszlo Kollar" userId="471d1162a22f4f1b" providerId="LiveId" clId="{C05EBDA6-6208-4A0D-ABDD-C715990B022D}" dt="2019-06-16T08:54:59.538" v="973" actId="14100"/>
          <ac:picMkLst>
            <pc:docMk/>
            <pc:sldMk cId="2662098132" sldId="260"/>
            <ac:picMk id="8" creationId="{EAA53DFF-093E-4ECF-9D88-455A37612EF4}"/>
          </ac:picMkLst>
        </pc:picChg>
      </pc:sldChg>
      <pc:sldChg chg="addSp delSp modSp add ord">
        <pc:chgData name="Laszlo Kollar" userId="471d1162a22f4f1b" providerId="LiveId" clId="{C05EBDA6-6208-4A0D-ABDD-C715990B022D}" dt="2019-06-16T10:23:07.115" v="4212"/>
        <pc:sldMkLst>
          <pc:docMk/>
          <pc:sldMk cId="1377520633" sldId="261"/>
        </pc:sldMkLst>
        <pc:spChg chg="mod">
          <ac:chgData name="Laszlo Kollar" userId="471d1162a22f4f1b" providerId="LiveId" clId="{C05EBDA6-6208-4A0D-ABDD-C715990B022D}" dt="2019-06-16T09:04:30.399" v="1182" actId="14100"/>
          <ac:spMkLst>
            <pc:docMk/>
            <pc:sldMk cId="1377520633" sldId="261"/>
            <ac:spMk id="2" creationId="{C27F98F2-BFF6-4BB0-A384-11F541BE259E}"/>
          </ac:spMkLst>
        </pc:spChg>
        <pc:spChg chg="del">
          <ac:chgData name="Laszlo Kollar" userId="471d1162a22f4f1b" providerId="LiveId" clId="{C05EBDA6-6208-4A0D-ABDD-C715990B022D}" dt="2019-06-16T09:03:10.552" v="1073" actId="478"/>
          <ac:spMkLst>
            <pc:docMk/>
            <pc:sldMk cId="1377520633" sldId="261"/>
            <ac:spMk id="3" creationId="{09FC0D39-E76F-46C3-88AC-378977D7FE86}"/>
          </ac:spMkLst>
        </pc:spChg>
        <pc:spChg chg="mod">
          <ac:chgData name="Laszlo Kollar" userId="471d1162a22f4f1b" providerId="LiveId" clId="{C05EBDA6-6208-4A0D-ABDD-C715990B022D}" dt="2019-06-16T09:16:50.976" v="1475" actId="20577"/>
          <ac:spMkLst>
            <pc:docMk/>
            <pc:sldMk cId="1377520633" sldId="261"/>
            <ac:spMk id="4" creationId="{E13BDBAE-3609-40C0-BC3F-D8EA5C4F89F3}"/>
          </ac:spMkLst>
        </pc:spChg>
        <pc:spChg chg="add del">
          <ac:chgData name="Laszlo Kollar" userId="471d1162a22f4f1b" providerId="LiveId" clId="{C05EBDA6-6208-4A0D-ABDD-C715990B022D}" dt="2019-06-16T09:03:13.544" v="1075" actId="478"/>
          <ac:spMkLst>
            <pc:docMk/>
            <pc:sldMk cId="1377520633" sldId="261"/>
            <ac:spMk id="5" creationId="{0FA2507D-5FA3-469A-9384-88C863A7CAD2}"/>
          </ac:spMkLst>
        </pc:spChg>
        <pc:picChg chg="add del mod">
          <ac:chgData name="Laszlo Kollar" userId="471d1162a22f4f1b" providerId="LiveId" clId="{C05EBDA6-6208-4A0D-ABDD-C715990B022D}" dt="2019-06-16T09:05:19.415" v="1189" actId="478"/>
          <ac:picMkLst>
            <pc:docMk/>
            <pc:sldMk cId="1377520633" sldId="261"/>
            <ac:picMk id="6" creationId="{BCE5516E-79AE-4CC4-AEEE-543FA1058FBD}"/>
          </ac:picMkLst>
        </pc:picChg>
        <pc:picChg chg="add mod">
          <ac:chgData name="Laszlo Kollar" userId="471d1162a22f4f1b" providerId="LiveId" clId="{C05EBDA6-6208-4A0D-ABDD-C715990B022D}" dt="2019-06-16T09:12:21.640" v="1263" actId="1035"/>
          <ac:picMkLst>
            <pc:docMk/>
            <pc:sldMk cId="1377520633" sldId="261"/>
            <ac:picMk id="7" creationId="{E1EA790A-D2C3-4C09-B21A-9CA20218A5B7}"/>
          </ac:picMkLst>
        </pc:picChg>
        <pc:picChg chg="add mod ord">
          <ac:chgData name="Laszlo Kollar" userId="471d1162a22f4f1b" providerId="LiveId" clId="{C05EBDA6-6208-4A0D-ABDD-C715990B022D}" dt="2019-06-16T09:14:53.423" v="1394" actId="1076"/>
          <ac:picMkLst>
            <pc:docMk/>
            <pc:sldMk cId="1377520633" sldId="261"/>
            <ac:picMk id="8" creationId="{7521D6F9-76CA-47A9-AE6E-72340B71A995}"/>
          </ac:picMkLst>
        </pc:picChg>
        <pc:picChg chg="add mod">
          <ac:chgData name="Laszlo Kollar" userId="471d1162a22f4f1b" providerId="LiveId" clId="{C05EBDA6-6208-4A0D-ABDD-C715990B022D}" dt="2019-06-16T09:14:38.171" v="1390" actId="1076"/>
          <ac:picMkLst>
            <pc:docMk/>
            <pc:sldMk cId="1377520633" sldId="261"/>
            <ac:picMk id="9" creationId="{B10F27C0-695D-4D1F-B7FB-5FE802C1B232}"/>
          </ac:picMkLst>
        </pc:picChg>
      </pc:sldChg>
      <pc:sldChg chg="addSp delSp modSp add">
        <pc:chgData name="Laszlo Kollar" userId="471d1162a22f4f1b" providerId="LiveId" clId="{C05EBDA6-6208-4A0D-ABDD-C715990B022D}" dt="2019-06-16T09:57:22.118" v="2326" actId="1076"/>
        <pc:sldMkLst>
          <pc:docMk/>
          <pc:sldMk cId="2171402908" sldId="262"/>
        </pc:sldMkLst>
        <pc:spChg chg="mod">
          <ac:chgData name="Laszlo Kollar" userId="471d1162a22f4f1b" providerId="LiveId" clId="{C05EBDA6-6208-4A0D-ABDD-C715990B022D}" dt="2019-06-16T09:50:53.457" v="2274" actId="1076"/>
          <ac:spMkLst>
            <pc:docMk/>
            <pc:sldMk cId="2171402908" sldId="262"/>
            <ac:spMk id="2" creationId="{2C098919-184F-4ABD-9DC2-D3990D562967}"/>
          </ac:spMkLst>
        </pc:spChg>
        <pc:spChg chg="mod">
          <ac:chgData name="Laszlo Kollar" userId="471d1162a22f4f1b" providerId="LiveId" clId="{C05EBDA6-6208-4A0D-ABDD-C715990B022D}" dt="2019-06-16T09:57:22.118" v="2326" actId="1076"/>
          <ac:spMkLst>
            <pc:docMk/>
            <pc:sldMk cId="2171402908" sldId="262"/>
            <ac:spMk id="3" creationId="{7596A2DF-34F2-4764-8625-FCD74E2BDF41}"/>
          </ac:spMkLst>
        </pc:spChg>
        <pc:spChg chg="del mod">
          <ac:chgData name="Laszlo Kollar" userId="471d1162a22f4f1b" providerId="LiveId" clId="{C05EBDA6-6208-4A0D-ABDD-C715990B022D}" dt="2019-06-16T09:34:19.753" v="1806" actId="478"/>
          <ac:spMkLst>
            <pc:docMk/>
            <pc:sldMk cId="2171402908" sldId="262"/>
            <ac:spMk id="4" creationId="{3E45D0AE-4D4E-4AD0-A8CB-65C18F045D99}"/>
          </ac:spMkLst>
        </pc:spChg>
        <pc:spChg chg="add mod">
          <ac:chgData name="Laszlo Kollar" userId="471d1162a22f4f1b" providerId="LiveId" clId="{C05EBDA6-6208-4A0D-ABDD-C715990B022D}" dt="2019-06-16T09:39:35.250" v="2057" actId="14100"/>
          <ac:spMkLst>
            <pc:docMk/>
            <pc:sldMk cId="2171402908" sldId="262"/>
            <ac:spMk id="6" creationId="{70463D57-11FE-4BC0-BFAD-42DA6FBBBB3A}"/>
          </ac:spMkLst>
        </pc:spChg>
        <pc:picChg chg="add mod">
          <ac:chgData name="Laszlo Kollar" userId="471d1162a22f4f1b" providerId="LiveId" clId="{C05EBDA6-6208-4A0D-ABDD-C715990B022D}" dt="2019-06-16T09:39:20.399" v="2050" actId="14100"/>
          <ac:picMkLst>
            <pc:docMk/>
            <pc:sldMk cId="2171402908" sldId="262"/>
            <ac:picMk id="5" creationId="{B84447D9-815A-47AD-A533-204DF431D62A}"/>
          </ac:picMkLst>
        </pc:picChg>
        <pc:picChg chg="add mod">
          <ac:chgData name="Laszlo Kollar" userId="471d1162a22f4f1b" providerId="LiveId" clId="{C05EBDA6-6208-4A0D-ABDD-C715990B022D}" dt="2019-06-16T09:39:55.312" v="2065" actId="1076"/>
          <ac:picMkLst>
            <pc:docMk/>
            <pc:sldMk cId="2171402908" sldId="262"/>
            <ac:picMk id="7" creationId="{C22E55E7-DE0F-4B69-A8F1-5C921FB8F357}"/>
          </ac:picMkLst>
        </pc:picChg>
        <pc:picChg chg="add mod">
          <ac:chgData name="Laszlo Kollar" userId="471d1162a22f4f1b" providerId="LiveId" clId="{C05EBDA6-6208-4A0D-ABDD-C715990B022D}" dt="2019-06-16T09:39:53.328" v="2064" actId="1076"/>
          <ac:picMkLst>
            <pc:docMk/>
            <pc:sldMk cId="2171402908" sldId="262"/>
            <ac:picMk id="8" creationId="{D4973AB4-6730-44F9-A783-D08F6810EE13}"/>
          </ac:picMkLst>
        </pc:picChg>
      </pc:sldChg>
      <pc:sldChg chg="addSp delSp modSp add">
        <pc:chgData name="Laszlo Kollar" userId="471d1162a22f4f1b" providerId="LiveId" clId="{C05EBDA6-6208-4A0D-ABDD-C715990B022D}" dt="2019-06-16T10:00:11.056" v="2406" actId="1036"/>
        <pc:sldMkLst>
          <pc:docMk/>
          <pc:sldMk cId="1159268820" sldId="263"/>
        </pc:sldMkLst>
        <pc:spChg chg="mod">
          <ac:chgData name="Laszlo Kollar" userId="471d1162a22f4f1b" providerId="LiveId" clId="{C05EBDA6-6208-4A0D-ABDD-C715990B022D}" dt="2019-06-16T09:58:20.591" v="2383" actId="14100"/>
          <ac:spMkLst>
            <pc:docMk/>
            <pc:sldMk cId="1159268820" sldId="263"/>
            <ac:spMk id="2" creationId="{9C4256C1-CA15-4599-BEC0-483A5DA1D03F}"/>
          </ac:spMkLst>
        </pc:spChg>
        <pc:spChg chg="del">
          <ac:chgData name="Laszlo Kollar" userId="471d1162a22f4f1b" providerId="LiveId" clId="{C05EBDA6-6208-4A0D-ABDD-C715990B022D}" dt="2019-06-16T10:00:03.904" v="2386" actId="478"/>
          <ac:spMkLst>
            <pc:docMk/>
            <pc:sldMk cId="1159268820" sldId="263"/>
            <ac:spMk id="3" creationId="{F83D020C-E199-4FF1-A986-7C9C4CD4C02E}"/>
          </ac:spMkLst>
        </pc:spChg>
        <pc:spChg chg="del">
          <ac:chgData name="Laszlo Kollar" userId="471d1162a22f4f1b" providerId="LiveId" clId="{C05EBDA6-6208-4A0D-ABDD-C715990B022D}" dt="2019-06-16T10:00:05.600" v="2387" actId="478"/>
          <ac:spMkLst>
            <pc:docMk/>
            <pc:sldMk cId="1159268820" sldId="263"/>
            <ac:spMk id="4" creationId="{AA637CE8-FB0B-4B1E-97FB-2A6658936443}"/>
          </ac:spMkLst>
        </pc:spChg>
        <pc:picChg chg="add mod">
          <ac:chgData name="Laszlo Kollar" userId="471d1162a22f4f1b" providerId="LiveId" clId="{C05EBDA6-6208-4A0D-ABDD-C715990B022D}" dt="2019-06-16T10:00:11.056" v="2406" actId="1036"/>
          <ac:picMkLst>
            <pc:docMk/>
            <pc:sldMk cId="1159268820" sldId="263"/>
            <ac:picMk id="5" creationId="{A34E7604-1B68-43C8-9900-0805B6638625}"/>
          </ac:picMkLst>
        </pc:picChg>
      </pc:sldChg>
      <pc:sldChg chg="delSp modSp add modNotesTx">
        <pc:chgData name="Laszlo Kollar" userId="471d1162a22f4f1b" providerId="LiveId" clId="{C05EBDA6-6208-4A0D-ABDD-C715990B022D}" dt="2019-06-16T10:40:54.736" v="4978" actId="14100"/>
        <pc:sldMkLst>
          <pc:docMk/>
          <pc:sldMk cId="4274184251" sldId="264"/>
        </pc:sldMkLst>
        <pc:spChg chg="mod">
          <ac:chgData name="Laszlo Kollar" userId="471d1162a22f4f1b" providerId="LiveId" clId="{C05EBDA6-6208-4A0D-ABDD-C715990B022D}" dt="2019-06-16T10:39:59.491" v="4975" actId="255"/>
          <ac:spMkLst>
            <pc:docMk/>
            <pc:sldMk cId="4274184251" sldId="264"/>
            <ac:spMk id="3" creationId="{F83D020C-E199-4FF1-A986-7C9C4CD4C02E}"/>
          </ac:spMkLst>
        </pc:spChg>
        <pc:spChg chg="mod">
          <ac:chgData name="Laszlo Kollar" userId="471d1162a22f4f1b" providerId="LiveId" clId="{C05EBDA6-6208-4A0D-ABDD-C715990B022D}" dt="2019-06-16T10:40:54.736" v="4978" actId="14100"/>
          <ac:spMkLst>
            <pc:docMk/>
            <pc:sldMk cId="4274184251" sldId="264"/>
            <ac:spMk id="4" creationId="{AA637CE8-FB0B-4B1E-97FB-2A6658936443}"/>
          </ac:spMkLst>
        </pc:spChg>
        <pc:picChg chg="del">
          <ac:chgData name="Laszlo Kollar" userId="471d1162a22f4f1b" providerId="LiveId" clId="{C05EBDA6-6208-4A0D-ABDD-C715990B022D}" dt="2019-06-16T10:04:24.328" v="2407" actId="478"/>
          <ac:picMkLst>
            <pc:docMk/>
            <pc:sldMk cId="4274184251" sldId="264"/>
            <ac:picMk id="5" creationId="{A34E7604-1B68-43C8-9900-0805B6638625}"/>
          </ac:picMkLst>
        </pc:picChg>
      </pc:sldChg>
      <pc:sldChg chg="addSp delSp modSp add">
        <pc:chgData name="Laszlo Kollar" userId="471d1162a22f4f1b" providerId="LiveId" clId="{C05EBDA6-6208-4A0D-ABDD-C715990B022D}" dt="2019-06-16T10:38:40.400" v="4959" actId="1076"/>
        <pc:sldMkLst>
          <pc:docMk/>
          <pc:sldMk cId="1821294828" sldId="265"/>
        </pc:sldMkLst>
        <pc:spChg chg="del">
          <ac:chgData name="Laszlo Kollar" userId="471d1162a22f4f1b" providerId="LiveId" clId="{C05EBDA6-6208-4A0D-ABDD-C715990B022D}" dt="2019-06-16T10:23:39.606" v="4214"/>
          <ac:spMkLst>
            <pc:docMk/>
            <pc:sldMk cId="1821294828" sldId="265"/>
            <ac:spMk id="2" creationId="{8FAFB401-0C9D-4E0D-94A0-04A6D16C8D6A}"/>
          </ac:spMkLst>
        </pc:spChg>
        <pc:spChg chg="del">
          <ac:chgData name="Laszlo Kollar" userId="471d1162a22f4f1b" providerId="LiveId" clId="{C05EBDA6-6208-4A0D-ABDD-C715990B022D}" dt="2019-06-16T10:23:39.606" v="4214"/>
          <ac:spMkLst>
            <pc:docMk/>
            <pc:sldMk cId="1821294828" sldId="265"/>
            <ac:spMk id="3" creationId="{CBBF46C0-638D-445C-9E09-9ADAB8FCDCD7}"/>
          </ac:spMkLst>
        </pc:spChg>
        <pc:spChg chg="del">
          <ac:chgData name="Laszlo Kollar" userId="471d1162a22f4f1b" providerId="LiveId" clId="{C05EBDA6-6208-4A0D-ABDD-C715990B022D}" dt="2019-06-16T10:23:39.606" v="4214"/>
          <ac:spMkLst>
            <pc:docMk/>
            <pc:sldMk cId="1821294828" sldId="265"/>
            <ac:spMk id="4" creationId="{777BCDAA-ACF7-49B6-B4B5-ABB21404B95F}"/>
          </ac:spMkLst>
        </pc:spChg>
        <pc:spChg chg="add mod">
          <ac:chgData name="Laszlo Kollar" userId="471d1162a22f4f1b" providerId="LiveId" clId="{C05EBDA6-6208-4A0D-ABDD-C715990B022D}" dt="2019-06-16T10:37:04.354" v="4883" actId="20577"/>
          <ac:spMkLst>
            <pc:docMk/>
            <pc:sldMk cId="1821294828" sldId="265"/>
            <ac:spMk id="5" creationId="{E2EC9AE4-73E0-4006-BE46-4183DE1BD597}"/>
          </ac:spMkLst>
        </pc:spChg>
        <pc:spChg chg="add mod">
          <ac:chgData name="Laszlo Kollar" userId="471d1162a22f4f1b" providerId="LiveId" clId="{C05EBDA6-6208-4A0D-ABDD-C715990B022D}" dt="2019-06-16T10:37:46.435" v="4902" actId="20577"/>
          <ac:spMkLst>
            <pc:docMk/>
            <pc:sldMk cId="1821294828" sldId="265"/>
            <ac:spMk id="6" creationId="{BA4903A2-EF99-4079-BDD8-8151775EBA4D}"/>
          </ac:spMkLst>
        </pc:spChg>
        <pc:spChg chg="add mod">
          <ac:chgData name="Laszlo Kollar" userId="471d1162a22f4f1b" providerId="LiveId" clId="{C05EBDA6-6208-4A0D-ABDD-C715990B022D}" dt="2019-06-16T10:38:40.400" v="4959" actId="1076"/>
          <ac:spMkLst>
            <pc:docMk/>
            <pc:sldMk cId="1821294828" sldId="265"/>
            <ac:spMk id="8" creationId="{AFE05F69-09E0-463A-9DE8-B768C47BB752}"/>
          </ac:spMkLst>
        </pc:spChg>
        <pc:picChg chg="add mod">
          <ac:chgData name="Laszlo Kollar" userId="471d1162a22f4f1b" providerId="LiveId" clId="{C05EBDA6-6208-4A0D-ABDD-C715990B022D}" dt="2019-06-16T10:38:28.653" v="4956" actId="1076"/>
          <ac:picMkLst>
            <pc:docMk/>
            <pc:sldMk cId="1821294828" sldId="265"/>
            <ac:picMk id="7" creationId="{A87802A7-8E1B-4F93-BB20-86B86D8F94ED}"/>
          </ac:picMkLst>
        </pc:picChg>
      </pc:sldChg>
    </pc:docChg>
  </pc:docChgLst>
  <pc:docChgLst>
    <pc:chgData name="Laszlo Kollar" userId="471d1162a22f4f1b" providerId="LiveId" clId="{1EFC5899-879B-304D-A229-290A39AD2F73}"/>
    <pc:docChg chg="undo modSld">
      <pc:chgData name="Laszlo Kollar" userId="471d1162a22f4f1b" providerId="LiveId" clId="{1EFC5899-879B-304D-A229-290A39AD2F73}" dt="2019-06-18T12:26:48.616" v="239" actId="20577"/>
      <pc:docMkLst>
        <pc:docMk/>
      </pc:docMkLst>
      <pc:sldChg chg="modSp">
        <pc:chgData name="Laszlo Kollar" userId="471d1162a22f4f1b" providerId="LiveId" clId="{1EFC5899-879B-304D-A229-290A39AD2F73}" dt="2019-06-17T06:44:17.887" v="121" actId="1076"/>
        <pc:sldMkLst>
          <pc:docMk/>
          <pc:sldMk cId="2662098132" sldId="260"/>
        </pc:sldMkLst>
        <pc:spChg chg="mod">
          <ac:chgData name="Laszlo Kollar" userId="471d1162a22f4f1b" providerId="LiveId" clId="{1EFC5899-879B-304D-A229-290A39AD2F73}" dt="2019-06-17T06:44:17.887" v="121" actId="1076"/>
          <ac:spMkLst>
            <pc:docMk/>
            <pc:sldMk cId="2662098132" sldId="260"/>
            <ac:spMk id="5" creationId="{27A809B9-A074-456B-9D42-3D79A5AD8AEA}"/>
          </ac:spMkLst>
        </pc:spChg>
      </pc:sldChg>
      <pc:sldChg chg="addSp modSp">
        <pc:chgData name="Laszlo Kollar" userId="471d1162a22f4f1b" providerId="LiveId" clId="{1EFC5899-879B-304D-A229-290A39AD2F73}" dt="2019-06-17T06:45:40.206" v="144" actId="20577"/>
        <pc:sldMkLst>
          <pc:docMk/>
          <pc:sldMk cId="2171402908" sldId="262"/>
        </pc:sldMkLst>
        <pc:spChg chg="mod">
          <ac:chgData name="Laszlo Kollar" userId="471d1162a22f4f1b" providerId="LiveId" clId="{1EFC5899-879B-304D-A229-290A39AD2F73}" dt="2019-06-17T06:41:23.498" v="55" actId="20577"/>
          <ac:spMkLst>
            <pc:docMk/>
            <pc:sldMk cId="2171402908" sldId="262"/>
            <ac:spMk id="2" creationId="{2C098919-184F-4ABD-9DC2-D3990D562967}"/>
          </ac:spMkLst>
        </pc:spChg>
        <pc:spChg chg="mod">
          <ac:chgData name="Laszlo Kollar" userId="471d1162a22f4f1b" providerId="LiveId" clId="{1EFC5899-879B-304D-A229-290A39AD2F73}" dt="2019-06-17T06:45:40.206" v="144" actId="20577"/>
          <ac:spMkLst>
            <pc:docMk/>
            <pc:sldMk cId="2171402908" sldId="262"/>
            <ac:spMk id="3" creationId="{7596A2DF-34F2-4764-8625-FCD74E2BDF41}"/>
          </ac:spMkLst>
        </pc:spChg>
        <pc:picChg chg="add mod">
          <ac:chgData name="Laszlo Kollar" userId="471d1162a22f4f1b" providerId="LiveId" clId="{1EFC5899-879B-304D-A229-290A39AD2F73}" dt="2019-06-17T06:44:51.277" v="123" actId="1076"/>
          <ac:picMkLst>
            <pc:docMk/>
            <pc:sldMk cId="2171402908" sldId="262"/>
            <ac:picMk id="9" creationId="{41A31A2D-C6E3-FA46-B85E-536DDC0493C6}"/>
          </ac:picMkLst>
        </pc:picChg>
      </pc:sldChg>
      <pc:sldChg chg="modSp">
        <pc:chgData name="Laszlo Kollar" userId="471d1162a22f4f1b" providerId="LiveId" clId="{1EFC5899-879B-304D-A229-290A39AD2F73}" dt="2019-06-18T12:26:48.616" v="239" actId="20577"/>
        <pc:sldMkLst>
          <pc:docMk/>
          <pc:sldMk cId="4274184251" sldId="264"/>
        </pc:sldMkLst>
        <pc:spChg chg="mod">
          <ac:chgData name="Laszlo Kollar" userId="471d1162a22f4f1b" providerId="LiveId" clId="{1EFC5899-879B-304D-A229-290A39AD2F73}" dt="2019-06-17T06:48:39.752" v="210" actId="20577"/>
          <ac:spMkLst>
            <pc:docMk/>
            <pc:sldMk cId="4274184251" sldId="264"/>
            <ac:spMk id="3" creationId="{F83D020C-E199-4FF1-A986-7C9C4CD4C02E}"/>
          </ac:spMkLst>
        </pc:spChg>
        <pc:spChg chg="mod">
          <ac:chgData name="Laszlo Kollar" userId="471d1162a22f4f1b" providerId="LiveId" clId="{1EFC5899-879B-304D-A229-290A39AD2F73}" dt="2019-06-18T12:26:48.616" v="239" actId="20577"/>
          <ac:spMkLst>
            <pc:docMk/>
            <pc:sldMk cId="4274184251" sldId="264"/>
            <ac:spMk id="4" creationId="{AA637CE8-FB0B-4B1E-97FB-2A6658936443}"/>
          </ac:spMkLst>
        </pc:spChg>
      </pc:sldChg>
      <pc:sldChg chg="modSp">
        <pc:chgData name="Laszlo Kollar" userId="471d1162a22f4f1b" providerId="LiveId" clId="{1EFC5899-879B-304D-A229-290A39AD2F73}" dt="2019-06-17T06:49:11.606" v="231" actId="20577"/>
        <pc:sldMkLst>
          <pc:docMk/>
          <pc:sldMk cId="1821294828" sldId="265"/>
        </pc:sldMkLst>
        <pc:spChg chg="mod">
          <ac:chgData name="Laszlo Kollar" userId="471d1162a22f4f1b" providerId="LiveId" clId="{1EFC5899-879B-304D-A229-290A39AD2F73}" dt="2019-06-17T06:49:11.606" v="231" actId="20577"/>
          <ac:spMkLst>
            <pc:docMk/>
            <pc:sldMk cId="1821294828" sldId="265"/>
            <ac:spMk id="6" creationId="{BA4903A2-EF99-4079-BDD8-8151775EBA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D5E02-FF0B-463F-B1D2-EEAD34B263D7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E8B27-FAE0-4E3A-A19C-8DC2F797E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i="1"/>
              <a:t>(</a:t>
            </a:r>
            <a:r>
              <a:rPr lang="hu-HU" sz="1200" i="1"/>
              <a:t>lásd még a </a:t>
            </a:r>
            <a:r>
              <a:rPr lang="en-US" sz="1200" i="1"/>
              <a:t> </a:t>
            </a:r>
            <a:r>
              <a:rPr lang="en-US" sz="1200" i="1" err="1"/>
              <a:t>Youtube</a:t>
            </a:r>
            <a:r>
              <a:rPr lang="hu-HU" sz="1200" i="1"/>
              <a:t>-</a:t>
            </a:r>
            <a:r>
              <a:rPr lang="hu-HU" sz="1200" i="1" err="1"/>
              <a:t>on</a:t>
            </a:r>
            <a:r>
              <a:rPr lang="hu-HU" sz="1200" i="1"/>
              <a:t> zenét hallgató gyerekedet, miközben az internet hozzáférés 4G-n van.</a:t>
            </a:r>
            <a:r>
              <a:rPr lang="en-US" sz="1200" i="1"/>
              <a:t>.)</a:t>
            </a:r>
            <a:endParaRPr lang="en-GB" sz="1200" i="1"/>
          </a:p>
          <a:p>
            <a:pPr marL="0" indent="0">
              <a:buNone/>
            </a:pPr>
            <a:r>
              <a:rPr lang="en-US"/>
              <a:t> 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E8B27-FAE0-4E3A-A19C-8DC2F797EC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71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* </a:t>
            </a:r>
            <a:r>
              <a:rPr lang="hu-HU" err="1"/>
              <a:t>Auto</a:t>
            </a:r>
            <a:r>
              <a:rPr lang="hu-HU"/>
              <a:t> </a:t>
            </a:r>
            <a:r>
              <a:rPr lang="hu-HU" err="1"/>
              <a:t>triggered</a:t>
            </a:r>
            <a:r>
              <a:rPr lang="hu-HU"/>
              <a:t> testing </a:t>
            </a:r>
            <a:r>
              <a:rPr lang="hu-HU" err="1"/>
              <a:t>on</a:t>
            </a:r>
            <a:r>
              <a:rPr lang="hu-HU"/>
              <a:t> AWS </a:t>
            </a:r>
            <a:r>
              <a:rPr lang="hu-HU" err="1"/>
              <a:t>at</a:t>
            </a:r>
            <a:r>
              <a:rPr lang="hu-HU"/>
              <a:t> </a:t>
            </a:r>
            <a:r>
              <a:rPr lang="hu-HU" err="1"/>
              <a:t>scale</a:t>
            </a:r>
            <a:r>
              <a:rPr lang="hu-HU"/>
              <a:t> and </a:t>
            </a:r>
            <a:r>
              <a:rPr lang="hu-HU" err="1"/>
              <a:t>how</a:t>
            </a:r>
            <a:r>
              <a:rPr lang="hu-HU"/>
              <a:t> </a:t>
            </a:r>
            <a:r>
              <a:rPr lang="hu-HU" err="1"/>
              <a:t>it</a:t>
            </a:r>
            <a:r>
              <a:rPr lang="hu-HU"/>
              <a:t> </a:t>
            </a:r>
            <a:r>
              <a:rPr lang="hu-HU" err="1"/>
              <a:t>can</a:t>
            </a:r>
            <a:r>
              <a:rPr lang="hu-HU"/>
              <a:t> go </a:t>
            </a:r>
            <a:r>
              <a:rPr lang="hu-HU" err="1"/>
              <a:t>wrong</a:t>
            </a:r>
            <a:r>
              <a:rPr lang="hu-HU"/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E8B27-FAE0-4E3A-A19C-8DC2F797ECE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3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0A7C-3F7C-4153-B643-9176EFA70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041ED-7D41-4826-88E8-0BED6E8F1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F9BC2-ACC0-4648-9D5F-17F01741F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CA4B-F707-4B0C-BAE0-1C323DE8C5F1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C0005-CF14-40AF-A824-4D3A7014E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28481-E816-413D-8CF0-8017FB83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9DD0-A935-43C6-9273-5F954D2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8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8D199-312D-4443-A967-23090E1D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A07F3-2E36-4C6B-B68A-2A7B7E98A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12390-864A-40A3-9065-ACCF85C0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CA4B-F707-4B0C-BAE0-1C323DE8C5F1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A9EA9-2DC6-4A14-A4C4-823FE4E2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4D7AE-7E44-4E43-816D-3356A497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9DD0-A935-43C6-9273-5F954D2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7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8127A4-098D-4662-9660-DA61CE29A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4D3EB-D62A-4676-98D9-9A5B76E01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D2083-EE63-404B-9F3F-732C70EF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CA4B-F707-4B0C-BAE0-1C323DE8C5F1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129B5-955F-4B06-BD87-39930D31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0BCE4-3E7A-4E61-A3EB-9558A5D8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9DD0-A935-43C6-9273-5F954D2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05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8149-A773-4E6C-8253-0EC3A8BA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2615C-1391-4183-8F80-CB169092B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BA1D7-482C-431A-9380-DF0386AE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CA4B-F707-4B0C-BAE0-1C323DE8C5F1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CD0E3-B54A-401D-BDD1-E191C2AD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EEF3B-D171-4200-BB25-06318682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9DD0-A935-43C6-9273-5F954D2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36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F83B-640E-43EC-A0F6-09D06B18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4208D-89F0-4A28-BCC3-7212AE04A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A61ED-EE77-41AC-BC27-B7A84466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CA4B-F707-4B0C-BAE0-1C323DE8C5F1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316DE-B272-4F5B-BA9A-F89FF216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D5915-7E42-421A-B6D1-59D3621A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9DD0-A935-43C6-9273-5F954D2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8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C59A-E4E6-4EEE-B699-C486ECE7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FBA91-3001-451B-880C-7F18D36A8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6639B-93B1-4A26-BA76-B5DF1B279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4CE24-3C60-4319-ACE1-864DC8C03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CA4B-F707-4B0C-BAE0-1C323DE8C5F1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49B8E-1891-41B1-A31B-B7EBDB2E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C03CF-2E63-42BC-8240-A5FDBC1E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9DD0-A935-43C6-9273-5F954D2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68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9F3E-1347-4100-9B31-A49E7AC2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62DE7-816A-49CC-9734-27163408C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6230A-8FCE-46F3-BCBF-ABAFCB7FD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C2858-0054-49A4-A909-FB46F4329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E54827-895E-498D-B91C-40A936930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DDB750-26FB-4AB5-A246-A3265BC2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CA4B-F707-4B0C-BAE0-1C323DE8C5F1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AB8A6-EC6F-4BFB-A96E-54C03B0C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F0E933-B3B2-4E01-951C-DBA9F659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9DD0-A935-43C6-9273-5F954D2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7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02A9-48FE-4212-AB34-88369EDF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BCA9D-59D2-4B18-A22B-59637A73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CA4B-F707-4B0C-BAE0-1C323DE8C5F1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A4012-A78B-49D8-A90C-3D6B30A5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7023E-E0FD-4B21-9B48-CF2D232C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9DD0-A935-43C6-9273-5F954D2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90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C088D-89B0-4181-A484-FF3DC426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CA4B-F707-4B0C-BAE0-1C323DE8C5F1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A8ADD-030C-443C-87C7-BEA69ECE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9866C-6C87-4D06-B972-78C908BA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9DD0-A935-43C6-9273-5F954D2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8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BDF2-74B1-446B-B472-53917A82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61317-4AB7-4336-B5CA-D659A9090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AC773-041E-4986-9E46-96CFB64BB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4A0E9-1D42-4B25-B495-95AE5BE5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CA4B-F707-4B0C-BAE0-1C323DE8C5F1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5974A-67EA-4CBB-87D6-7B2CD452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5EE4E-F5CB-4828-85FC-58D3F6E7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9DD0-A935-43C6-9273-5F954D2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6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7AF52-5EFC-4C67-A97E-A28BE294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021AEA-3526-41F2-89B8-505F92443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436AD-4C46-4D3C-8A3B-F251398CE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98E6C-5893-41EC-B5BB-396FE4261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CA4B-F707-4B0C-BAE0-1C323DE8C5F1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8A0A4-C08A-4E29-8ADE-CD115739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4EF07-4C6C-404C-8DBC-D717A359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9DD0-A935-43C6-9273-5F954D2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18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FC6AB-9A3B-4EBD-96EA-1ADDBCC81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62EC5-B482-4AC6-B779-3FD3A9FB0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B6704-083A-4B0A-B1DE-529EABFDF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1CA4B-F707-4B0C-BAE0-1C323DE8C5F1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800CC-210A-465F-866E-D180A9231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76B61-D342-4438-9978-D2D8F5117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9DD0-A935-43C6-9273-5F954D2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5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floorshrink.blog.hu/2019/05/12/tldr_nr_2_when_the_music_s_over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blogs/aws/the-new-aws-tco-calculato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ouk.typepad.com/.a/6a013480480aa9970c0133ed941189970b-pi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F5AE-AE0F-49A4-ABE0-D910F8E43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62187"/>
          </a:xfrm>
        </p:spPr>
        <p:txBody>
          <a:bodyPr/>
          <a:lstStyle/>
          <a:p>
            <a:r>
              <a:rPr lang="en-US"/>
              <a:t>When the music’s over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49D1C-8EB7-4418-BA5B-756E9B6F30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Koll</a:t>
            </a:r>
            <a:r>
              <a:rPr lang="hu-HU"/>
              <a:t>ár László - Cloudera</a:t>
            </a:r>
          </a:p>
          <a:p>
            <a:r>
              <a:rPr lang="hu-HU"/>
              <a:t>HWSW </a:t>
            </a:r>
            <a:r>
              <a:rPr lang="hu-HU" err="1"/>
              <a:t>meetup</a:t>
            </a:r>
            <a:r>
              <a:rPr lang="hu-HU"/>
              <a:t> – 2019. június 18.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21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53A1-3695-4938-9E9D-F940C51DC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711" y="4518603"/>
            <a:ext cx="10515600" cy="914401"/>
          </a:xfrm>
        </p:spPr>
        <p:txBody>
          <a:bodyPr>
            <a:normAutofit/>
          </a:bodyPr>
          <a:lstStyle/>
          <a:p>
            <a:r>
              <a:rPr lang="hu-HU" sz="4800"/>
              <a:t>Köszönöm a figyelmet!</a:t>
            </a:r>
            <a:endParaRPr lang="en-GB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E3E06-94BF-4BFB-97FB-E4E2FD4D5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711" y="5433004"/>
            <a:ext cx="10515600" cy="997043"/>
          </a:xfrm>
        </p:spPr>
        <p:txBody>
          <a:bodyPr/>
          <a:lstStyle/>
          <a:p>
            <a:r>
              <a:rPr lang="hu-HU"/>
              <a:t>Akit érdekelnek a részletek:</a:t>
            </a:r>
          </a:p>
          <a:p>
            <a:r>
              <a:rPr lang="hu-HU"/>
              <a:t> </a:t>
            </a:r>
            <a:r>
              <a:rPr lang="en-GB">
                <a:hlinkClick r:id="rId2"/>
              </a:rPr>
              <a:t>https://floorshrink.blog.hu/2019/05/12/tldr_nr_2_when_the_music_s_over</a:t>
            </a:r>
            <a:endParaRPr lang="hu-H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9A74F-CEDA-423F-9DB1-71D918642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871" y="501666"/>
            <a:ext cx="5581650" cy="3895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C00229-4056-4BEF-8F50-2CADE643C9A9}"/>
              </a:ext>
            </a:extLst>
          </p:cNvPr>
          <p:cNvSpPr/>
          <p:nvPr/>
        </p:nvSpPr>
        <p:spPr>
          <a:xfrm>
            <a:off x="3171686" y="501666"/>
            <a:ext cx="5017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When the music’s over</a:t>
            </a:r>
            <a:endParaRPr lang="en-GB" sz="4000" b="1">
              <a:ln w="22225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4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0F65-D9E9-4508-A40B-C46DE9FD8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035"/>
          </a:xfrm>
        </p:spPr>
        <p:txBody>
          <a:bodyPr/>
          <a:lstStyle/>
          <a:p>
            <a:r>
              <a:rPr lang="en-US"/>
              <a:t>A </a:t>
            </a:r>
            <a:r>
              <a:rPr lang="en-US" err="1"/>
              <a:t>fel</a:t>
            </a:r>
            <a:r>
              <a:rPr lang="hu-HU"/>
              <a:t>hő nem olcsó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CDED-5F72-497E-B798-6059EE2B8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39" y="1641993"/>
            <a:ext cx="4877018" cy="963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D17596-7A6F-4551-846F-E8589DFDA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112" y="5370758"/>
            <a:ext cx="4954671" cy="732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B45A99-C7F7-4D01-8E94-6DDE29A1D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20" y="2772233"/>
            <a:ext cx="4789130" cy="3738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EF0280-43AE-45C6-B019-9F4888CF6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733" y="1309726"/>
            <a:ext cx="6149427" cy="377825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1C7436-3CA9-4F73-87A8-097857F435FC}"/>
              </a:ext>
            </a:extLst>
          </p:cNvPr>
          <p:cNvCxnSpPr/>
          <p:nvPr/>
        </p:nvCxnSpPr>
        <p:spPr>
          <a:xfrm>
            <a:off x="1095983" y="4487694"/>
            <a:ext cx="4371174" cy="5058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0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9452C-B500-4393-84B3-AA4FC250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De nem azért költesz rá sokat, amiért gondolod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DE33E-39B0-4C25-BABC-572A4726D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7550" y="1419225"/>
            <a:ext cx="42037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/>
              <a:t>Az </a:t>
            </a:r>
            <a:r>
              <a:rPr lang="en-US"/>
              <a:t>AWS</a:t>
            </a:r>
            <a:r>
              <a:rPr lang="hu-HU"/>
              <a:t> (és az </a:t>
            </a:r>
            <a:r>
              <a:rPr lang="hu-HU" err="1"/>
              <a:t>Azure</a:t>
            </a:r>
            <a:r>
              <a:rPr lang="hu-HU"/>
              <a:t>) </a:t>
            </a:r>
            <a:r>
              <a:rPr lang="en-US"/>
              <a:t> </a:t>
            </a:r>
            <a:r>
              <a:rPr lang="hu-HU"/>
              <a:t>kb. 30%-os profittal dolgozik, miközben mindenben kihasználja a méretgazdaságosságból adódó előnyöket. </a:t>
            </a:r>
          </a:p>
          <a:p>
            <a:r>
              <a:rPr lang="hu-HU"/>
              <a:t>20+% diszkont a HW-en, </a:t>
            </a:r>
          </a:p>
          <a:p>
            <a:r>
              <a:rPr lang="hu-HU"/>
              <a:t>30+% diszkont az áramon, és</a:t>
            </a:r>
          </a:p>
          <a:p>
            <a:r>
              <a:rPr lang="hu-HU"/>
              <a:t> 40+% az üzemeltetési költségeken.</a:t>
            </a:r>
          </a:p>
          <a:p>
            <a:pPr marL="0" indent="0">
              <a:buNone/>
            </a:pPr>
            <a:r>
              <a:rPr lang="hu-HU" b="1"/>
              <a:t>1 kg AWS CPU olcsóbb, mint  </a:t>
            </a:r>
            <a:br>
              <a:rPr lang="hu-HU" b="1"/>
            </a:br>
            <a:r>
              <a:rPr lang="hu-HU" b="1"/>
              <a:t>1 kg saját DC-ben működő CPU. </a:t>
            </a:r>
            <a:endParaRPr lang="en-GB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A3B9D-E3FA-479C-B08F-9636C58EF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88" y="1925637"/>
            <a:ext cx="6325936" cy="3465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751744-DB29-417B-A982-6601CC265E07}"/>
              </a:ext>
            </a:extLst>
          </p:cNvPr>
          <p:cNvSpPr txBox="1"/>
          <p:nvPr/>
        </p:nvSpPr>
        <p:spPr>
          <a:xfrm>
            <a:off x="711200" y="5638800"/>
            <a:ext cx="607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 Narrow" panose="020B0606020202030204" pitchFamily="34" charset="0"/>
                <a:hlinkClick r:id="rId3"/>
              </a:rPr>
              <a:t>https://aws.amazon.com/blogs/aws/the-new-aws-tco-calculator/</a:t>
            </a:r>
            <a:endParaRPr lang="en-GB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291226-8065-4446-98CE-A7A4E5214BF1}"/>
              </a:ext>
            </a:extLst>
          </p:cNvPr>
          <p:cNvSpPr txBox="1"/>
          <p:nvPr/>
        </p:nvSpPr>
        <p:spPr>
          <a:xfrm>
            <a:off x="6369050" y="5835650"/>
            <a:ext cx="563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>
                <a:solidFill>
                  <a:srgbClr val="FF0000"/>
                </a:solidFill>
              </a:rPr>
              <a:t>Akkor miért ilyen nagy a számla?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0ECC88-ACD4-4D0F-B01E-FFAC4E085C4A}"/>
              </a:ext>
            </a:extLst>
          </p:cNvPr>
          <p:cNvSpPr/>
          <p:nvPr/>
        </p:nvSpPr>
        <p:spPr>
          <a:xfrm>
            <a:off x="3340100" y="4819650"/>
            <a:ext cx="1581150" cy="66675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D8B76-97CA-4818-910E-2B58DA6E0987}"/>
              </a:ext>
            </a:extLst>
          </p:cNvPr>
          <p:cNvSpPr/>
          <p:nvPr/>
        </p:nvSpPr>
        <p:spPr>
          <a:xfrm>
            <a:off x="1504950" y="2038350"/>
            <a:ext cx="1835150" cy="92154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42DD1E-A07A-463B-8200-BE803A2D24CB}"/>
              </a:ext>
            </a:extLst>
          </p:cNvPr>
          <p:cNvSpPr/>
          <p:nvPr/>
        </p:nvSpPr>
        <p:spPr>
          <a:xfrm>
            <a:off x="1568450" y="2959893"/>
            <a:ext cx="1708150" cy="80327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99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47870-9FF9-4749-8191-5E98D91D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/>
          <a:lstStyle/>
          <a:p>
            <a:r>
              <a:rPr lang="hu-HU"/>
              <a:t>Az okok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34D6F-283B-45A6-916F-1359C351B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949" y="1393825"/>
            <a:ext cx="6179351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/>
              <a:t>A felhőbe költözött számítási és tárolási kapacitás „mérőórás”, miközben a  felhasználási minták még a régi „</a:t>
            </a:r>
            <a:r>
              <a:rPr lang="hu-HU" i="1"/>
              <a:t>már kifizettük – általánydíjas</a:t>
            </a:r>
            <a:r>
              <a:rPr lang="hu-HU"/>
              <a:t>” alapon állnak. A felhő szolgáltatók mindössze láthatóvá tették ezt az ellentmondást.</a:t>
            </a:r>
            <a:r>
              <a:rPr lang="en-US"/>
              <a:t> 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03A35-C2DB-4518-A346-357C5E1AA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5400" y="3959225"/>
            <a:ext cx="5181600" cy="2397125"/>
          </a:xfrm>
        </p:spPr>
        <p:txBody>
          <a:bodyPr>
            <a:normAutofit fontScale="92500" lnSpcReduction="10000"/>
          </a:bodyPr>
          <a:lstStyle/>
          <a:p>
            <a:r>
              <a:rPr lang="hu-HU"/>
              <a:t>A „</a:t>
            </a:r>
            <a:r>
              <a:rPr lang="hu-HU" i="1"/>
              <a:t>gyerek az édességboltban</a:t>
            </a:r>
            <a:r>
              <a:rPr lang="hu-HU"/>
              <a:t>” szindróma: Ha egy IT-</a:t>
            </a:r>
            <a:r>
              <a:rPr lang="hu-HU" err="1"/>
              <a:t>snek</a:t>
            </a:r>
            <a:r>
              <a:rPr lang="hu-HU"/>
              <a:t> azonnali és korlátlan hozzáférést adsz a számítási (és adattárolási) kapacitáshoz anélkül, hogy szoros költség kontrolt vezetnél be, a fogyasztás az egekbe szökik.</a:t>
            </a:r>
            <a:endParaRPr lang="en-GB"/>
          </a:p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0A4937-FC0E-4D96-A6F5-83B8190D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88" y="3773487"/>
            <a:ext cx="2706769" cy="2719388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7A809B9-A074-456B-9D42-3D79A5AD8AEA}"/>
              </a:ext>
            </a:extLst>
          </p:cNvPr>
          <p:cNvSpPr/>
          <p:nvPr/>
        </p:nvSpPr>
        <p:spPr>
          <a:xfrm>
            <a:off x="3164035" y="3617258"/>
            <a:ext cx="2706768" cy="1162455"/>
          </a:xfrm>
          <a:prstGeom prst="wedgeEllipseCallout">
            <a:avLst>
              <a:gd name="adj1" fmla="val -59228"/>
              <a:gd name="adj2" fmla="val 79151"/>
            </a:avLst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err="1">
                <a:solidFill>
                  <a:srgbClr val="FF0000"/>
                </a:solidFill>
              </a:rPr>
              <a:t>Kapcsold</a:t>
            </a:r>
            <a:r>
              <a:rPr lang="en-US" sz="2000" b="1">
                <a:solidFill>
                  <a:srgbClr val="FF0000"/>
                </a:solidFill>
              </a:rPr>
              <a:t> le a </a:t>
            </a:r>
            <a:r>
              <a:rPr lang="en-US" sz="2000" b="1" err="1">
                <a:solidFill>
                  <a:srgbClr val="FF0000"/>
                </a:solidFill>
              </a:rPr>
              <a:t>villanyt</a:t>
            </a:r>
            <a:r>
              <a:rPr lang="en-US" sz="2000" b="1">
                <a:solidFill>
                  <a:srgbClr val="FF0000"/>
                </a:solidFill>
              </a:rPr>
              <a:t>!!!</a:t>
            </a:r>
            <a:r>
              <a:rPr lang="en-US"/>
              <a:t>a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53DFF-093E-4ECF-9D88-455A37612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241" y="501650"/>
            <a:ext cx="4882259" cy="306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9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8919-184F-4ABD-9DC2-D3990D56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811"/>
            <a:ext cx="10515600" cy="1325563"/>
          </a:xfrm>
        </p:spPr>
        <p:txBody>
          <a:bodyPr/>
          <a:lstStyle/>
          <a:p>
            <a:r>
              <a:rPr lang="hu-HU"/>
              <a:t>Miért „nem kapcsoljuk le a villanyt”?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6A2DF-34F2-4764-8625-FCD74E2BD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959" y="1607374"/>
            <a:ext cx="7412476" cy="514977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hu-HU"/>
              <a:t>Technológiai okok: egy átlagos IT környezetben  az egyes alrendszerek közötti kapcsolatok számát az ismétléses variáció írja le. Gyakran ezen kapcsolatokat csak akkor veszed észre, ha éppen eltörted. (</a:t>
            </a:r>
            <a:r>
              <a:rPr lang="hu-HU" b="1" i="1"/>
              <a:t>Spagetti törvénye</a:t>
            </a:r>
            <a:r>
              <a:rPr lang="hu-HU"/>
              <a:t>)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hu-HU"/>
              <a:t>Az IT egy költség központ, aki az utolsó fillérig mindent szétterhel az ügyfeleire = nincs </a:t>
            </a:r>
            <a:r>
              <a:rPr lang="hu-HU" err="1"/>
              <a:t>allokálatlan</a:t>
            </a:r>
            <a:r>
              <a:rPr lang="hu-HU"/>
              <a:t> tartalék. (a pénzügyesek bűne) Ha kell pár új gép, fordulj a beszerzéshez. (részletek: lásd </a:t>
            </a:r>
            <a:r>
              <a:rPr lang="hu-HU" b="1" i="1" err="1"/>
              <a:t>Vogon</a:t>
            </a:r>
            <a:r>
              <a:rPr lang="hu-HU" b="1" i="1"/>
              <a:t> költészet</a:t>
            </a:r>
            <a:r>
              <a:rPr lang="hu-HU"/>
              <a:t>)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hu-HU"/>
              <a:t>A jóváhagyástól a működő szerverig röpke 5 hónap telik el, azaz belép a </a:t>
            </a:r>
            <a:r>
              <a:rPr lang="hu-HU" b="1" i="1" err="1"/>
              <a:t>Gollam</a:t>
            </a:r>
            <a:r>
              <a:rPr lang="hu-HU" b="1" i="1"/>
              <a:t> szindróma</a:t>
            </a:r>
            <a:r>
              <a:rPr lang="hu-HU"/>
              <a:t>: senki nem engedi el a HW-t, amikor amúgy éppen nincs szüksége rá.</a:t>
            </a:r>
          </a:p>
          <a:p>
            <a:endParaRPr lang="hu-HU"/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4447D9-815A-47AD-A533-204DF431D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353" y="1426418"/>
            <a:ext cx="3347549" cy="1855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463D57-11FE-4BC0-BFAD-42DA6FBBBB3A}"/>
              </a:ext>
            </a:extLst>
          </p:cNvPr>
          <p:cNvSpPr txBox="1"/>
          <p:nvPr/>
        </p:nvSpPr>
        <p:spPr>
          <a:xfrm>
            <a:off x="8144563" y="3281463"/>
            <a:ext cx="33923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latin typeface="Arial Narrow" panose="020B0606020202030204" pitchFamily="34" charset="0"/>
                <a:hlinkClick r:id="rId3"/>
              </a:rPr>
              <a:t>https://dansouk.typepad.com/.a/6a013480480aa9970c0133ed941189970b-pi</a:t>
            </a:r>
            <a:endParaRPr lang="en-GB" sz="800">
              <a:latin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2E55E7-DE0F-4B69-A8F1-5C921FB8F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353" y="5239966"/>
            <a:ext cx="2011518" cy="1336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973AB4-6730-44F9-A783-D08F6810E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353" y="3609718"/>
            <a:ext cx="1444642" cy="1466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A31A2D-C6E3-FA46-B85E-536DDC0493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393" y="3726780"/>
            <a:ext cx="10922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0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56C1-CA15-4599-BEC0-483A5DA1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70" y="293790"/>
            <a:ext cx="10718260" cy="1132934"/>
          </a:xfrm>
        </p:spPr>
        <p:txBody>
          <a:bodyPr/>
          <a:lstStyle/>
          <a:p>
            <a:r>
              <a:rPr lang="hu-HU"/>
              <a:t>Mit tehetünk a felhő költségek elszállása ellen?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E7604-1B68-43C8-9900-0805B6638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1306340"/>
            <a:ext cx="79057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6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56C1-CA15-4599-BEC0-483A5DA1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70" y="293790"/>
            <a:ext cx="10718260" cy="1132934"/>
          </a:xfrm>
        </p:spPr>
        <p:txBody>
          <a:bodyPr/>
          <a:lstStyle/>
          <a:p>
            <a:r>
              <a:rPr lang="hu-HU"/>
              <a:t>Mit tehetünk a felhő költségek elszállása ellen?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D020C-E199-4FF1-A986-7C9C4CD4C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9940"/>
            <a:ext cx="5257800" cy="4627023"/>
          </a:xfrm>
        </p:spPr>
        <p:txBody>
          <a:bodyPr>
            <a:noAutofit/>
          </a:bodyPr>
          <a:lstStyle/>
          <a:p>
            <a:r>
              <a:rPr lang="hu-HU" sz="2000"/>
              <a:t>A költségek részletes jelentése az üzlet felé (alkalmazotti bontásban)</a:t>
            </a:r>
          </a:p>
          <a:p>
            <a:r>
              <a:rPr lang="hu-HU" sz="2000"/>
              <a:t>Az előző összevetése az üzleti hatással: </a:t>
            </a:r>
            <a:r>
              <a:rPr lang="hu-HU" sz="2000" i="1"/>
              <a:t>„Az XYZ szerver az utóbbi két hónapban 2M Ft-ba került, pedig 3 hónapja nem használjuk.”</a:t>
            </a:r>
          </a:p>
          <a:p>
            <a:r>
              <a:rPr lang="hu-HU" sz="2000" err="1"/>
              <a:t>Rightsizing</a:t>
            </a:r>
            <a:r>
              <a:rPr lang="hu-HU" sz="2000"/>
              <a:t>: olcsóbb </a:t>
            </a:r>
            <a:r>
              <a:rPr lang="hu-HU" sz="2000" err="1"/>
              <a:t>availability</a:t>
            </a:r>
            <a:r>
              <a:rPr lang="hu-HU" sz="2000"/>
              <a:t> </a:t>
            </a:r>
            <a:r>
              <a:rPr lang="hu-HU" sz="2000" err="1"/>
              <a:t>zone</a:t>
            </a:r>
            <a:r>
              <a:rPr lang="hu-HU" sz="2000"/>
              <a:t>, kisebb IOPS (ne vegyél SSD-s VM-et az adat </a:t>
            </a:r>
            <a:r>
              <a:rPr lang="hu-HU" sz="2000" err="1"/>
              <a:t>archivumokhoz</a:t>
            </a:r>
            <a:r>
              <a:rPr lang="hu-HU" sz="2000"/>
              <a:t>), </a:t>
            </a:r>
            <a:r>
              <a:rPr lang="hu-HU" sz="2000" err="1"/>
              <a:t>reserved</a:t>
            </a:r>
            <a:r>
              <a:rPr lang="hu-HU" sz="2000"/>
              <a:t> ill. spot </a:t>
            </a:r>
            <a:r>
              <a:rPr lang="hu-HU" sz="2000" err="1"/>
              <a:t>instances</a:t>
            </a:r>
            <a:r>
              <a:rPr lang="hu-HU" sz="2000"/>
              <a:t>.</a:t>
            </a:r>
          </a:p>
          <a:p>
            <a:r>
              <a:rPr lang="hu-HU" sz="2000" err="1"/>
              <a:t>Auto</a:t>
            </a:r>
            <a:r>
              <a:rPr lang="hu-HU" sz="2000"/>
              <a:t> </a:t>
            </a:r>
            <a:r>
              <a:rPr lang="hu-HU" sz="2000" err="1"/>
              <a:t>scaling</a:t>
            </a:r>
            <a:r>
              <a:rPr lang="hu-HU" sz="2000"/>
              <a:t>: szuper, de kétélű* fegyver.</a:t>
            </a:r>
          </a:p>
          <a:p>
            <a:r>
              <a:rPr lang="hu-HU" sz="2000" b="1" i="1"/>
              <a:t>Az IT és a vevők gondolkodásának megváltoztatása. </a:t>
            </a:r>
            <a:r>
              <a:rPr lang="hu-HU" sz="2000"/>
              <a:t>Szabadulj meg </a:t>
            </a:r>
            <a:r>
              <a:rPr lang="hu-HU" sz="2000" err="1"/>
              <a:t>Gollamtól</a:t>
            </a:r>
            <a:r>
              <a:rPr lang="hu-HU" sz="2000"/>
              <a:t> és a </a:t>
            </a:r>
            <a:r>
              <a:rPr lang="hu-HU" sz="2000" err="1"/>
              <a:t>Vogonoktól</a:t>
            </a:r>
            <a:r>
              <a:rPr lang="hu-HU" sz="2000"/>
              <a:t>, azaz pár napon belül garantáltan kapjon HW-t, aki kér. (nos, ezt hívják felhőnek</a:t>
            </a:r>
            <a:r>
              <a:rPr lang="hu-HU" sz="2000">
                <a:sym typeface="Wingdings" panose="05000000000000000000" pitchFamily="2" charset="2"/>
              </a:rPr>
              <a:t>)</a:t>
            </a:r>
          </a:p>
          <a:p>
            <a:r>
              <a:rPr lang="hu-HU" sz="2000">
                <a:sym typeface="Wingdings" panose="05000000000000000000" pitchFamily="2" charset="2"/>
              </a:rPr>
              <a:t>Mindig használj két szolgáltatót. (</a:t>
            </a:r>
            <a:r>
              <a:rPr lang="hu-HU" sz="2000" err="1">
                <a:sym typeface="Wingdings" panose="05000000000000000000" pitchFamily="2" charset="2"/>
              </a:rPr>
              <a:t>pl</a:t>
            </a:r>
            <a:r>
              <a:rPr lang="hu-HU" sz="2000">
                <a:sym typeface="Wingdings" panose="05000000000000000000" pitchFamily="2" charset="2"/>
              </a:rPr>
              <a:t>- AWS és </a:t>
            </a:r>
            <a:r>
              <a:rPr lang="hu-HU" sz="2000" err="1">
                <a:sym typeface="Wingdings" panose="05000000000000000000" pitchFamily="2" charset="2"/>
              </a:rPr>
              <a:t>Azure</a:t>
            </a:r>
            <a:r>
              <a:rPr lang="hu-HU" sz="2000">
                <a:sym typeface="Wingdings" panose="05000000000000000000" pitchFamily="2" charset="2"/>
              </a:rPr>
              <a:t>) </a:t>
            </a:r>
            <a:endParaRPr lang="en-GB" sz="2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37CE8-FB0B-4B1E-97FB-2A6658936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9940"/>
            <a:ext cx="5436140" cy="5155660"/>
          </a:xfrm>
        </p:spPr>
        <p:txBody>
          <a:bodyPr>
            <a:normAutofit fontScale="62500" lnSpcReduction="20000"/>
          </a:bodyPr>
          <a:lstStyle/>
          <a:p>
            <a:r>
              <a:rPr lang="hu-HU" sz="3200" dirty="0"/>
              <a:t>Ha kiszámítható és statikus a terhelés, ne vidd a felhőbe.</a:t>
            </a:r>
          </a:p>
          <a:p>
            <a:r>
              <a:rPr lang="hu-HU" sz="3200" dirty="0"/>
              <a:t>Minden okosság lemásolása, amit a felhő szolgáltatók azutóbbi években kitaláltak:</a:t>
            </a:r>
          </a:p>
          <a:p>
            <a:pPr lvl="1"/>
            <a:r>
              <a:rPr lang="hu-HU" sz="3200" dirty="0"/>
              <a:t>Azonos szerkezetű költség elszámolás (szimuláld, mintha te is egy felhő szolgáltató lennél)</a:t>
            </a:r>
          </a:p>
          <a:p>
            <a:pPr lvl="1"/>
            <a:r>
              <a:rPr lang="hu-HU" sz="3200" dirty="0" err="1"/>
              <a:t>Automatizáció</a:t>
            </a:r>
            <a:r>
              <a:rPr lang="hu-HU" sz="3200" dirty="0"/>
              <a:t> minden infrastruktúrával kapcsolatos területen: </a:t>
            </a:r>
            <a:r>
              <a:rPr lang="hu-HU" sz="3200" dirty="0" err="1"/>
              <a:t>auto</a:t>
            </a:r>
            <a:r>
              <a:rPr lang="hu-HU" sz="3200" dirty="0"/>
              <a:t> </a:t>
            </a:r>
            <a:r>
              <a:rPr lang="hu-HU" sz="3200" dirty="0" err="1"/>
              <a:t>provisioning</a:t>
            </a:r>
            <a:r>
              <a:rPr lang="hu-HU" sz="3200" dirty="0"/>
              <a:t>, </a:t>
            </a:r>
            <a:r>
              <a:rPr lang="hu-HU" sz="3200" dirty="0" err="1"/>
              <a:t>auto</a:t>
            </a:r>
            <a:r>
              <a:rPr lang="hu-HU" sz="3200" dirty="0"/>
              <a:t> config, </a:t>
            </a:r>
            <a:r>
              <a:rPr lang="hu-HU" sz="3200" dirty="0" err="1"/>
              <a:t>auto</a:t>
            </a:r>
            <a:r>
              <a:rPr lang="hu-HU" sz="3200" dirty="0"/>
              <a:t> </a:t>
            </a:r>
            <a:r>
              <a:rPr lang="hu-HU" sz="3200" dirty="0" err="1"/>
              <a:t>tear</a:t>
            </a:r>
            <a:r>
              <a:rPr lang="hu-HU" sz="3200" dirty="0"/>
              <a:t> down – </a:t>
            </a:r>
            <a:r>
              <a:rPr lang="hu-HU" sz="3200" dirty="0" err="1"/>
              <a:t>tanítsd</a:t>
            </a:r>
            <a:r>
              <a:rPr lang="hu-HU" sz="3200" dirty="0"/>
              <a:t> meg az üzemeltetőket komolyan script-telni.</a:t>
            </a:r>
          </a:p>
          <a:p>
            <a:pPr lvl="1"/>
            <a:r>
              <a:rPr lang="hu-HU" sz="3200" dirty="0"/>
              <a:t>Fegyelem: a </a:t>
            </a:r>
            <a:r>
              <a:rPr lang="hu-HU" sz="3200" dirty="0" err="1"/>
              <a:t>konfig</a:t>
            </a:r>
            <a:r>
              <a:rPr lang="hu-HU" sz="3200" dirty="0"/>
              <a:t> adatot kezeld úgy, mint egy kódot (</a:t>
            </a:r>
            <a:r>
              <a:rPr lang="hu-HU" sz="3200" dirty="0" err="1"/>
              <a:t>tartsd</a:t>
            </a:r>
            <a:r>
              <a:rPr lang="hu-HU" sz="3200" dirty="0"/>
              <a:t> </a:t>
            </a:r>
            <a:r>
              <a:rPr lang="hu-HU" sz="3200" dirty="0" err="1"/>
              <a:t>Git-ben</a:t>
            </a:r>
            <a:r>
              <a:rPr lang="hu-HU" sz="3200" dirty="0"/>
              <a:t>)</a:t>
            </a:r>
          </a:p>
          <a:p>
            <a:pPr lvl="1"/>
            <a:r>
              <a:rPr lang="hu-HU" sz="3200" dirty="0"/>
              <a:t>Fegyelem: taníts ITIL-t, készíts benchmark-</a:t>
            </a:r>
            <a:r>
              <a:rPr lang="hu-HU" sz="3200" dirty="0" err="1"/>
              <a:t>ot</a:t>
            </a:r>
            <a:r>
              <a:rPr lang="hu-HU" sz="3200" dirty="0"/>
              <a:t> és mutasd ki, hogy javulsz.</a:t>
            </a:r>
          </a:p>
          <a:p>
            <a:pPr lvl="1"/>
            <a:r>
              <a:rPr lang="hu-HU" sz="3200" dirty="0"/>
              <a:t>A játékszabályok módosítása: ha az AWS számla elszállhat, akkor az IT-nek is legyen LEGÁLIS belső puffere. (stikában most is van.) </a:t>
            </a:r>
          </a:p>
          <a:p>
            <a:pPr lvl="1"/>
            <a:r>
              <a:rPr lang="hu-HU" sz="4000" b="1" dirty="0"/>
              <a:t>Azaz: építs </a:t>
            </a:r>
            <a:r>
              <a:rPr lang="hu-HU" sz="4000" b="1" dirty="0" err="1"/>
              <a:t>private</a:t>
            </a:r>
            <a:r>
              <a:rPr lang="hu-HU" sz="4000" b="1" dirty="0"/>
              <a:t> </a:t>
            </a:r>
            <a:r>
              <a:rPr lang="hu-HU" sz="4000" b="1" dirty="0" err="1"/>
              <a:t>cloud-ot</a:t>
            </a:r>
            <a:r>
              <a:rPr lang="hu-HU" sz="4000" b="1" dirty="0"/>
              <a:t>.</a:t>
            </a:r>
          </a:p>
          <a:p>
            <a:pPr lvl="1"/>
            <a:endParaRPr lang="hu-HU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18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98F2-BFF6-4BB0-A384-11F541BE2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091"/>
          </a:xfrm>
        </p:spPr>
        <p:txBody>
          <a:bodyPr>
            <a:normAutofit/>
          </a:bodyPr>
          <a:lstStyle/>
          <a:p>
            <a:r>
              <a:rPr lang="en-US" sz="4000"/>
              <a:t>A </a:t>
            </a:r>
            <a:r>
              <a:rPr lang="en-US" sz="4000" err="1"/>
              <a:t>sz</a:t>
            </a:r>
            <a:r>
              <a:rPr lang="hu-HU" sz="4000"/>
              <a:t>ámítástechnika története, ha matekosok írnák</a:t>
            </a:r>
            <a:endParaRPr lang="en-GB" sz="4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BDBAE-3609-40C0-BC3F-D8EA5C4F8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3236" y="4827935"/>
            <a:ext cx="7310194" cy="18465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/>
              <a:t>A számítástechnika fejlődése során a ∆x-</a:t>
            </a:r>
            <a:r>
              <a:rPr lang="hu-HU" err="1"/>
              <a:t>et</a:t>
            </a:r>
            <a:r>
              <a:rPr lang="hu-HU"/>
              <a:t>:</a:t>
            </a:r>
          </a:p>
          <a:p>
            <a:r>
              <a:rPr lang="hu-HU"/>
              <a:t>egy </a:t>
            </a:r>
            <a:r>
              <a:rPr lang="hu-HU" err="1"/>
              <a:t>mainframe</a:t>
            </a:r>
            <a:r>
              <a:rPr lang="hu-HU"/>
              <a:t> esetén években</a:t>
            </a:r>
          </a:p>
          <a:p>
            <a:r>
              <a:rPr lang="hu-HU"/>
              <a:t>egy VM esetében negyedórákban</a:t>
            </a:r>
          </a:p>
          <a:p>
            <a:r>
              <a:rPr lang="hu-HU"/>
              <a:t>egy konténer esetében másodpercekben mérjük.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A790A-D2C3-4C09-B21A-9CA20218A5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2001" y="1172391"/>
            <a:ext cx="10515599" cy="3655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0F27C0-695D-4D1F-B7FB-5FE802C1B2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05418" y="5102131"/>
            <a:ext cx="2439035" cy="1642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21D6F9-76CA-47A9-AE6E-72340B71A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88" y="4579205"/>
            <a:ext cx="1368507" cy="5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2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EC9AE4-73E0-4006-BE46-4183DE1B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Miért gondolom, hogy a visszatérés csak részleges és vélhetően átmeneti lesz…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903A2-EF99-4079-BDD8-8151775EB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877" y="1825625"/>
            <a:ext cx="6472137" cy="4351338"/>
          </a:xfrm>
        </p:spPr>
        <p:txBody>
          <a:bodyPr>
            <a:normAutofit/>
          </a:bodyPr>
          <a:lstStyle/>
          <a:p>
            <a:r>
              <a:rPr lang="hu-HU"/>
              <a:t>Az IaaS alapú felhő szolgáltatás áll a legközelebb a saját adatközpontok technológiai és procedurális alapjaihoz: azaz visszatérni is csak erre lehet.</a:t>
            </a:r>
          </a:p>
          <a:p>
            <a:r>
              <a:rPr lang="hu-HU"/>
              <a:t>A magasabb szintű absztrakciók (PaaS és SaaS) már nem visszaállíthatók, miközben a mega player fejlesztések zöme itt van.</a:t>
            </a:r>
          </a:p>
          <a:p>
            <a:r>
              <a:rPr lang="hu-HU"/>
              <a:t>A top felhőszolgáltatók már rég nem csak VM-</a:t>
            </a:r>
            <a:r>
              <a:rPr lang="hu-HU" err="1"/>
              <a:t>eket</a:t>
            </a:r>
            <a:r>
              <a:rPr lang="hu-HU"/>
              <a:t> adnak: </a:t>
            </a:r>
            <a:r>
              <a:rPr lang="hu-HU" err="1"/>
              <a:t>directory</a:t>
            </a:r>
            <a:r>
              <a:rPr lang="hu-HU"/>
              <a:t> </a:t>
            </a:r>
            <a:r>
              <a:rPr lang="hu-HU" err="1"/>
              <a:t>services,HA</a:t>
            </a:r>
            <a:r>
              <a:rPr lang="hu-HU"/>
              <a:t>/DR monitoring, </a:t>
            </a:r>
            <a:r>
              <a:rPr lang="hu-HU" err="1"/>
              <a:t>IoT</a:t>
            </a:r>
            <a:r>
              <a:rPr lang="hu-HU"/>
              <a:t>, </a:t>
            </a:r>
            <a:r>
              <a:rPr lang="hu-HU" err="1"/>
              <a:t>Hadoop</a:t>
            </a:r>
            <a:r>
              <a:rPr lang="hu-HU"/>
              <a:t>, BI/ML, </a:t>
            </a:r>
            <a:r>
              <a:rPr lang="hu-HU" err="1"/>
              <a:t>security</a:t>
            </a:r>
            <a:r>
              <a:rPr lang="hu-HU"/>
              <a:t>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7802A7-8E1B-4F93-BB20-86B86D8F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50" y="1948944"/>
            <a:ext cx="4532679" cy="35561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E05F69-09E0-463A-9DE8-B768C47BB752}"/>
              </a:ext>
            </a:extLst>
          </p:cNvPr>
          <p:cNvSpPr txBox="1"/>
          <p:nvPr/>
        </p:nvSpPr>
        <p:spPr>
          <a:xfrm>
            <a:off x="590350" y="5389123"/>
            <a:ext cx="4532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>
                <a:solidFill>
                  <a:srgbClr val="FF0000"/>
                </a:solidFill>
              </a:rPr>
              <a:t>A kulcs az agilitás, </a:t>
            </a:r>
            <a:br>
              <a:rPr lang="hu-HU" sz="3600" b="1">
                <a:solidFill>
                  <a:srgbClr val="FF0000"/>
                </a:solidFill>
              </a:rPr>
            </a:br>
            <a:r>
              <a:rPr lang="hu-HU" sz="3600" b="1">
                <a:solidFill>
                  <a:srgbClr val="FF0000"/>
                </a:solidFill>
              </a:rPr>
              <a:t>nem pedig a költség.</a:t>
            </a:r>
            <a:endParaRPr lang="en-GB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94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Microsoft Macintosh PowerPoint</Application>
  <PresentationFormat>Widescreen</PresentationFormat>
  <Paragraphs>56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Office Theme</vt:lpstr>
      <vt:lpstr>When the music’s over</vt:lpstr>
      <vt:lpstr>A felhő nem olcsó</vt:lpstr>
      <vt:lpstr>De nem azért költesz rá sokat, amiért gondolod</vt:lpstr>
      <vt:lpstr>Az okok</vt:lpstr>
      <vt:lpstr>Miért „nem kapcsoljuk le a villanyt”?</vt:lpstr>
      <vt:lpstr>Mit tehetünk a felhő költségek elszállása ellen?</vt:lpstr>
      <vt:lpstr>Mit tehetünk a felhő költségek elszállása ellen?</vt:lpstr>
      <vt:lpstr>A számítástechnika története, ha matekosok írnák</vt:lpstr>
      <vt:lpstr>Miért gondolom, hogy a visszatérés csak részleges és vélhetően átmeneti lesz…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Laszlo Kollar</dc:creator>
  <cp:lastModifiedBy>Laszlo Kollar</cp:lastModifiedBy>
  <cp:revision>1</cp:revision>
  <dcterms:created xsi:type="dcterms:W3CDTF">2019-06-15T19:09:23Z</dcterms:created>
  <dcterms:modified xsi:type="dcterms:W3CDTF">2019-06-18T12:26:51Z</dcterms:modified>
</cp:coreProperties>
</file>