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3"/>
  </p:notesMasterIdLst>
  <p:sldIdLst>
    <p:sldId id="319" r:id="rId5"/>
    <p:sldId id="321" r:id="rId6"/>
    <p:sldId id="324" r:id="rId7"/>
    <p:sldId id="325" r:id="rId8"/>
    <p:sldId id="328" r:id="rId9"/>
    <p:sldId id="329" r:id="rId10"/>
    <p:sldId id="331" r:id="rId11"/>
    <p:sldId id="330" r:id="rId12"/>
    <p:sldId id="332" r:id="rId13"/>
    <p:sldId id="333" r:id="rId14"/>
    <p:sldId id="334" r:id="rId15"/>
    <p:sldId id="335" r:id="rId16"/>
    <p:sldId id="336" r:id="rId17"/>
    <p:sldId id="337" r:id="rId18"/>
    <p:sldId id="339" r:id="rId19"/>
    <p:sldId id="340" r:id="rId20"/>
    <p:sldId id="341" r:id="rId21"/>
    <p:sldId id="322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zita Csongor András" initials="SCA" lastIdx="1" clrIdx="0">
    <p:extLst>
      <p:ext uri="{19B8F6BF-5375-455C-9EA6-DF929625EA0E}">
        <p15:presenceInfo xmlns:p15="http://schemas.microsoft.com/office/powerpoint/2012/main" userId="Szita Csongor Andrá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00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83E705-909B-43C7-8DA9-54F26B1968C4}" v="3238" dt="2019-05-20T14:34:40.2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79" autoAdjust="0"/>
  </p:normalViewPr>
  <p:slideViewPr>
    <p:cSldViewPr snapToGrid="0">
      <p:cViewPr varScale="1">
        <p:scale>
          <a:sx n="86" d="100"/>
          <a:sy n="86" d="100"/>
        </p:scale>
        <p:origin x="13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songor András Szita" userId="5e79f40f-8341-412b-b0e7-7baf23817cee" providerId="ADAL" clId="{6183E705-909B-43C7-8DA9-54F26B1968C4}"/>
    <pc:docChg chg="undo custSel addSld delSld modSld">
      <pc:chgData name="Csongor András Szita" userId="5e79f40f-8341-412b-b0e7-7baf23817cee" providerId="ADAL" clId="{6183E705-909B-43C7-8DA9-54F26B1968C4}" dt="2019-05-20T14:34:40.232" v="386"/>
      <pc:docMkLst>
        <pc:docMk/>
      </pc:docMkLst>
      <pc:sldChg chg="modSp">
        <pc:chgData name="Csongor András Szita" userId="5e79f40f-8341-412b-b0e7-7baf23817cee" providerId="ADAL" clId="{6183E705-909B-43C7-8DA9-54F26B1968C4}" dt="2019-05-20T05:42:48.779" v="122" actId="20577"/>
        <pc:sldMkLst>
          <pc:docMk/>
          <pc:sldMk cId="2316281512" sldId="321"/>
        </pc:sldMkLst>
        <pc:spChg chg="mod">
          <ac:chgData name="Csongor András Szita" userId="5e79f40f-8341-412b-b0e7-7baf23817cee" providerId="ADAL" clId="{6183E705-909B-43C7-8DA9-54F26B1968C4}" dt="2019-05-20T05:42:48.779" v="122" actId="20577"/>
          <ac:spMkLst>
            <pc:docMk/>
            <pc:sldMk cId="2316281512" sldId="321"/>
            <ac:spMk id="6" creationId="{9FF9B347-20AB-4C76-8FAB-CB1C607C1A89}"/>
          </ac:spMkLst>
        </pc:spChg>
        <pc:spChg chg="mod">
          <ac:chgData name="Csongor András Szita" userId="5e79f40f-8341-412b-b0e7-7baf23817cee" providerId="ADAL" clId="{6183E705-909B-43C7-8DA9-54F26B1968C4}" dt="2019-05-20T05:42:27.187" v="67" actId="20577"/>
          <ac:spMkLst>
            <pc:docMk/>
            <pc:sldMk cId="2316281512" sldId="321"/>
            <ac:spMk id="8" creationId="{6BE86205-E152-4C7D-A96F-8B4D753AD04F}"/>
          </ac:spMkLst>
        </pc:spChg>
      </pc:sldChg>
      <pc:sldChg chg="addSp delSp modSp">
        <pc:chgData name="Csongor András Szita" userId="5e79f40f-8341-412b-b0e7-7baf23817cee" providerId="ADAL" clId="{6183E705-909B-43C7-8DA9-54F26B1968C4}" dt="2019-05-20T05:44:58.133" v="145" actId="2085"/>
        <pc:sldMkLst>
          <pc:docMk/>
          <pc:sldMk cId="561978057" sldId="322"/>
        </pc:sldMkLst>
        <pc:spChg chg="add del mod">
          <ac:chgData name="Csongor András Szita" userId="5e79f40f-8341-412b-b0e7-7baf23817cee" providerId="ADAL" clId="{6183E705-909B-43C7-8DA9-54F26B1968C4}" dt="2019-05-20T05:44:05.894" v="142" actId="11529"/>
          <ac:spMkLst>
            <pc:docMk/>
            <pc:sldMk cId="561978057" sldId="322"/>
            <ac:spMk id="2" creationId="{DB6BE1BA-B20E-497B-AA4F-C8AD91F56E46}"/>
          </ac:spMkLst>
        </pc:spChg>
        <pc:spChg chg="del mod">
          <ac:chgData name="Csongor András Szita" userId="5e79f40f-8341-412b-b0e7-7baf23817cee" providerId="ADAL" clId="{6183E705-909B-43C7-8DA9-54F26B1968C4}" dt="2019-05-20T05:43:52.277" v="140" actId="478"/>
          <ac:spMkLst>
            <pc:docMk/>
            <pc:sldMk cId="561978057" sldId="322"/>
            <ac:spMk id="4" creationId="{2551153B-66F8-4DE2-AB9B-FBC857B88FCA}"/>
          </ac:spMkLst>
        </pc:spChg>
        <pc:spChg chg="add mod">
          <ac:chgData name="Csongor András Szita" userId="5e79f40f-8341-412b-b0e7-7baf23817cee" providerId="ADAL" clId="{6183E705-909B-43C7-8DA9-54F26B1968C4}" dt="2019-05-20T05:44:58.133" v="145" actId="2085"/>
          <ac:spMkLst>
            <pc:docMk/>
            <pc:sldMk cId="561978057" sldId="322"/>
            <ac:spMk id="5" creationId="{E6FEAA78-A3CF-4B3C-BBC4-D6E8D0951498}"/>
          </ac:spMkLst>
        </pc:spChg>
        <pc:spChg chg="del">
          <ac:chgData name="Csongor András Szita" userId="5e79f40f-8341-412b-b0e7-7baf23817cee" providerId="ADAL" clId="{6183E705-909B-43C7-8DA9-54F26B1968C4}" dt="2019-05-20T05:43:38.949" v="137" actId="478"/>
          <ac:spMkLst>
            <pc:docMk/>
            <pc:sldMk cId="561978057" sldId="322"/>
            <ac:spMk id="6" creationId="{8942E956-E40F-4179-9190-968FC37F1BB3}"/>
          </ac:spMkLst>
        </pc:spChg>
      </pc:sldChg>
      <pc:sldChg chg="addSp modSp">
        <pc:chgData name="Csongor András Szita" userId="5e79f40f-8341-412b-b0e7-7baf23817cee" providerId="ADAL" clId="{6183E705-909B-43C7-8DA9-54F26B1968C4}" dt="2019-05-20T05:42:54.216" v="123"/>
        <pc:sldMkLst>
          <pc:docMk/>
          <pc:sldMk cId="3890718768" sldId="324"/>
        </pc:sldMkLst>
        <pc:spChg chg="mod">
          <ac:chgData name="Csongor András Szita" userId="5e79f40f-8341-412b-b0e7-7baf23817cee" providerId="ADAL" clId="{6183E705-909B-43C7-8DA9-54F26B1968C4}" dt="2019-05-20T05:42:54.216" v="123"/>
          <ac:spMkLst>
            <pc:docMk/>
            <pc:sldMk cId="3890718768" sldId="324"/>
            <ac:spMk id="6" creationId="{CB7B453E-991C-418B-9386-6DBA0FF543DF}"/>
          </ac:spMkLst>
        </pc:spChg>
        <pc:spChg chg="add mod">
          <ac:chgData name="Csongor András Szita" userId="5e79f40f-8341-412b-b0e7-7baf23817cee" providerId="ADAL" clId="{6183E705-909B-43C7-8DA9-54F26B1968C4}" dt="2019-05-20T05:37:49.895" v="28" actId="1076"/>
          <ac:spMkLst>
            <pc:docMk/>
            <pc:sldMk cId="3890718768" sldId="324"/>
            <ac:spMk id="8" creationId="{8A840010-FB6E-45D0-A400-4FAAD825A5F5}"/>
          </ac:spMkLst>
        </pc:spChg>
      </pc:sldChg>
      <pc:sldChg chg="addSp modSp">
        <pc:chgData name="Csongor András Szita" userId="5e79f40f-8341-412b-b0e7-7baf23817cee" providerId="ADAL" clId="{6183E705-909B-43C7-8DA9-54F26B1968C4}" dt="2019-05-20T05:42:56.736" v="124"/>
        <pc:sldMkLst>
          <pc:docMk/>
          <pc:sldMk cId="2559415834" sldId="325"/>
        </pc:sldMkLst>
        <pc:spChg chg="add mod">
          <ac:chgData name="Csongor András Szita" userId="5e79f40f-8341-412b-b0e7-7baf23817cee" providerId="ADAL" clId="{6183E705-909B-43C7-8DA9-54F26B1968C4}" dt="2019-05-20T05:37:37.812" v="26" actId="255"/>
          <ac:spMkLst>
            <pc:docMk/>
            <pc:sldMk cId="2559415834" sldId="325"/>
            <ac:spMk id="5" creationId="{A2AD53FA-FF93-452D-A0BE-5430B7F8D64E}"/>
          </ac:spMkLst>
        </pc:spChg>
        <pc:spChg chg="mod">
          <ac:chgData name="Csongor András Szita" userId="5e79f40f-8341-412b-b0e7-7baf23817cee" providerId="ADAL" clId="{6183E705-909B-43C7-8DA9-54F26B1968C4}" dt="2019-05-20T05:42:56.736" v="124"/>
          <ac:spMkLst>
            <pc:docMk/>
            <pc:sldMk cId="2559415834" sldId="325"/>
            <ac:spMk id="6" creationId="{A1ADA8D4-9433-4149-B81F-1DCFFA596325}"/>
          </ac:spMkLst>
        </pc:spChg>
        <pc:picChg chg="mod">
          <ac:chgData name="Csongor András Szita" userId="5e79f40f-8341-412b-b0e7-7baf23817cee" providerId="ADAL" clId="{6183E705-909B-43C7-8DA9-54F26B1968C4}" dt="2019-05-20T05:36:03.687" v="0" actId="1076"/>
          <ac:picMkLst>
            <pc:docMk/>
            <pc:sldMk cId="2559415834" sldId="325"/>
            <ac:picMk id="7" creationId="{B065DDE2-98BC-4311-8680-AEB038066CE9}"/>
          </ac:picMkLst>
        </pc:picChg>
      </pc:sldChg>
      <pc:sldChg chg="del">
        <pc:chgData name="Csongor András Szita" userId="5e79f40f-8341-412b-b0e7-7baf23817cee" providerId="ADAL" clId="{6183E705-909B-43C7-8DA9-54F26B1968C4}" dt="2019-05-20T05:38:14.582" v="29" actId="2696"/>
        <pc:sldMkLst>
          <pc:docMk/>
          <pc:sldMk cId="953114998" sldId="327"/>
        </pc:sldMkLst>
      </pc:sldChg>
      <pc:sldChg chg="addSp delSp modSp add del">
        <pc:chgData name="Csongor András Szita" userId="5e79f40f-8341-412b-b0e7-7baf23817cee" providerId="ADAL" clId="{6183E705-909B-43C7-8DA9-54F26B1968C4}" dt="2019-05-20T06:12:13.793" v="155" actId="1076"/>
        <pc:sldMkLst>
          <pc:docMk/>
          <pc:sldMk cId="2707530470" sldId="328"/>
        </pc:sldMkLst>
        <pc:spChg chg="add del mod">
          <ac:chgData name="Csongor András Szita" userId="5e79f40f-8341-412b-b0e7-7baf23817cee" providerId="ADAL" clId="{6183E705-909B-43C7-8DA9-54F26B1968C4}" dt="2019-05-20T06:11:05.677" v="149" actId="931"/>
          <ac:spMkLst>
            <pc:docMk/>
            <pc:sldMk cId="2707530470" sldId="328"/>
            <ac:spMk id="5" creationId="{9E49E4F1-7EAC-4875-94B1-F0B3FA541079}"/>
          </ac:spMkLst>
        </pc:spChg>
        <pc:spChg chg="mod">
          <ac:chgData name="Csongor András Szita" userId="5e79f40f-8341-412b-b0e7-7baf23817cee" providerId="ADAL" clId="{6183E705-909B-43C7-8DA9-54F26B1968C4}" dt="2019-05-20T05:42:58.654" v="125"/>
          <ac:spMkLst>
            <pc:docMk/>
            <pc:sldMk cId="2707530470" sldId="328"/>
            <ac:spMk id="6" creationId="{7A093080-FE93-42E6-A6B7-F2CB5A8B615D}"/>
          </ac:spMkLst>
        </pc:spChg>
        <pc:spChg chg="add del mod">
          <ac:chgData name="Csongor András Szita" userId="5e79f40f-8341-412b-b0e7-7baf23817cee" providerId="ADAL" clId="{6183E705-909B-43C7-8DA9-54F26B1968C4}" dt="2019-05-20T06:12:10.244" v="153" actId="931"/>
          <ac:spMkLst>
            <pc:docMk/>
            <pc:sldMk cId="2707530470" sldId="328"/>
            <ac:spMk id="11" creationId="{9B9CBDCC-BFBF-4720-944F-FAD38E4BCF4C}"/>
          </ac:spMkLst>
        </pc:spChg>
        <pc:picChg chg="del">
          <ac:chgData name="Csongor András Szita" userId="5e79f40f-8341-412b-b0e7-7baf23817cee" providerId="ADAL" clId="{6183E705-909B-43C7-8DA9-54F26B1968C4}" dt="2019-05-20T06:10:58.064" v="148" actId="478"/>
          <ac:picMkLst>
            <pc:docMk/>
            <pc:sldMk cId="2707530470" sldId="328"/>
            <ac:picMk id="8" creationId="{F97BD241-D8F7-4D3E-B3AE-C52136A63625}"/>
          </ac:picMkLst>
        </pc:picChg>
        <pc:picChg chg="add del mod">
          <ac:chgData name="Csongor András Szita" userId="5e79f40f-8341-412b-b0e7-7baf23817cee" providerId="ADAL" clId="{6183E705-909B-43C7-8DA9-54F26B1968C4}" dt="2019-05-20T06:12:04.969" v="152" actId="478"/>
          <ac:picMkLst>
            <pc:docMk/>
            <pc:sldMk cId="2707530470" sldId="328"/>
            <ac:picMk id="9" creationId="{03A41771-3FCD-455E-BD8E-87C7F4AC73AA}"/>
          </ac:picMkLst>
        </pc:picChg>
        <pc:picChg chg="add mod">
          <ac:chgData name="Csongor András Szita" userId="5e79f40f-8341-412b-b0e7-7baf23817cee" providerId="ADAL" clId="{6183E705-909B-43C7-8DA9-54F26B1968C4}" dt="2019-05-20T06:12:13.793" v="155" actId="1076"/>
          <ac:picMkLst>
            <pc:docMk/>
            <pc:sldMk cId="2707530470" sldId="328"/>
            <ac:picMk id="13" creationId="{F9BC6A48-2319-47ED-82F9-00C094DABAE8}"/>
          </ac:picMkLst>
        </pc:picChg>
      </pc:sldChg>
      <pc:sldChg chg="modSp">
        <pc:chgData name="Csongor András Szita" userId="5e79f40f-8341-412b-b0e7-7baf23817cee" providerId="ADAL" clId="{6183E705-909B-43C7-8DA9-54F26B1968C4}" dt="2019-05-20T11:32:19.745" v="383" actId="20577"/>
        <pc:sldMkLst>
          <pc:docMk/>
          <pc:sldMk cId="2214992406" sldId="329"/>
        </pc:sldMkLst>
        <pc:spChg chg="mod">
          <ac:chgData name="Csongor András Szita" userId="5e79f40f-8341-412b-b0e7-7baf23817cee" providerId="ADAL" clId="{6183E705-909B-43C7-8DA9-54F26B1968C4}" dt="2019-05-20T11:32:19.745" v="383" actId="20577"/>
          <ac:spMkLst>
            <pc:docMk/>
            <pc:sldMk cId="2214992406" sldId="329"/>
            <ac:spMk id="5" creationId="{47CB27F6-693D-4FB7-B73E-40E507CD3CE2}"/>
          </ac:spMkLst>
        </pc:spChg>
        <pc:spChg chg="mod">
          <ac:chgData name="Csongor András Szita" userId="5e79f40f-8341-412b-b0e7-7baf23817cee" providerId="ADAL" clId="{6183E705-909B-43C7-8DA9-54F26B1968C4}" dt="2019-05-20T05:43:02.281" v="126"/>
          <ac:spMkLst>
            <pc:docMk/>
            <pc:sldMk cId="2214992406" sldId="329"/>
            <ac:spMk id="6" creationId="{82F13FC3-2F42-4F47-9C5C-D86C636D228C}"/>
          </ac:spMkLst>
        </pc:spChg>
      </pc:sldChg>
      <pc:sldChg chg="modSp">
        <pc:chgData name="Csongor András Szita" userId="5e79f40f-8341-412b-b0e7-7baf23817cee" providerId="ADAL" clId="{6183E705-909B-43C7-8DA9-54F26B1968C4}" dt="2019-05-20T05:43:07.048" v="128"/>
        <pc:sldMkLst>
          <pc:docMk/>
          <pc:sldMk cId="3533421743" sldId="330"/>
        </pc:sldMkLst>
        <pc:spChg chg="mod">
          <ac:chgData name="Csongor András Szita" userId="5e79f40f-8341-412b-b0e7-7baf23817cee" providerId="ADAL" clId="{6183E705-909B-43C7-8DA9-54F26B1968C4}" dt="2019-05-20T05:43:07.048" v="128"/>
          <ac:spMkLst>
            <pc:docMk/>
            <pc:sldMk cId="3533421743" sldId="330"/>
            <ac:spMk id="6" creationId="{5FA42B87-96AD-4BD6-A529-5F69FA006E0F}"/>
          </ac:spMkLst>
        </pc:spChg>
      </pc:sldChg>
      <pc:sldChg chg="modSp">
        <pc:chgData name="Csongor András Szita" userId="5e79f40f-8341-412b-b0e7-7baf23817cee" providerId="ADAL" clId="{6183E705-909B-43C7-8DA9-54F26B1968C4}" dt="2019-05-20T05:43:04.481" v="127"/>
        <pc:sldMkLst>
          <pc:docMk/>
          <pc:sldMk cId="1414924844" sldId="331"/>
        </pc:sldMkLst>
        <pc:spChg chg="mod">
          <ac:chgData name="Csongor András Szita" userId="5e79f40f-8341-412b-b0e7-7baf23817cee" providerId="ADAL" clId="{6183E705-909B-43C7-8DA9-54F26B1968C4}" dt="2019-05-20T05:43:04.481" v="127"/>
          <ac:spMkLst>
            <pc:docMk/>
            <pc:sldMk cId="1414924844" sldId="331"/>
            <ac:spMk id="6" creationId="{19497BB1-380A-4E46-A72D-C748A3D0BD8B}"/>
          </ac:spMkLst>
        </pc:spChg>
      </pc:sldChg>
      <pc:sldChg chg="modSp">
        <pc:chgData name="Csongor András Szita" userId="5e79f40f-8341-412b-b0e7-7baf23817cee" providerId="ADAL" clId="{6183E705-909B-43C7-8DA9-54F26B1968C4}" dt="2019-05-20T05:43:09.457" v="129"/>
        <pc:sldMkLst>
          <pc:docMk/>
          <pc:sldMk cId="1994793281" sldId="332"/>
        </pc:sldMkLst>
        <pc:spChg chg="mod">
          <ac:chgData name="Csongor András Szita" userId="5e79f40f-8341-412b-b0e7-7baf23817cee" providerId="ADAL" clId="{6183E705-909B-43C7-8DA9-54F26B1968C4}" dt="2019-05-20T05:40:51.171" v="33" actId="20577"/>
          <ac:spMkLst>
            <pc:docMk/>
            <pc:sldMk cId="1994793281" sldId="332"/>
            <ac:spMk id="5" creationId="{9F0805D5-9FE1-439A-A96F-3250AB24CD6B}"/>
          </ac:spMkLst>
        </pc:spChg>
        <pc:spChg chg="mod">
          <ac:chgData name="Csongor András Szita" userId="5e79f40f-8341-412b-b0e7-7baf23817cee" providerId="ADAL" clId="{6183E705-909B-43C7-8DA9-54F26B1968C4}" dt="2019-05-20T05:43:09.457" v="129"/>
          <ac:spMkLst>
            <pc:docMk/>
            <pc:sldMk cId="1994793281" sldId="332"/>
            <ac:spMk id="6" creationId="{A6DE9865-C5CF-47A5-AD18-A3AF7BA19644}"/>
          </ac:spMkLst>
        </pc:spChg>
      </pc:sldChg>
      <pc:sldChg chg="addSp delSp modSp">
        <pc:chgData name="Csongor András Szita" userId="5e79f40f-8341-412b-b0e7-7baf23817cee" providerId="ADAL" clId="{6183E705-909B-43C7-8DA9-54F26B1968C4}" dt="2019-05-20T06:13:30.888" v="157" actId="931"/>
        <pc:sldMkLst>
          <pc:docMk/>
          <pc:sldMk cId="2492510518" sldId="333"/>
        </pc:sldMkLst>
        <pc:spChg chg="mod">
          <ac:chgData name="Csongor András Szita" userId="5e79f40f-8341-412b-b0e7-7baf23817cee" providerId="ADAL" clId="{6183E705-909B-43C7-8DA9-54F26B1968C4}" dt="2019-05-20T05:43:11.618" v="130"/>
          <ac:spMkLst>
            <pc:docMk/>
            <pc:sldMk cId="2492510518" sldId="333"/>
            <ac:spMk id="6" creationId="{D514A0A8-AE78-4E7B-85C0-51D77C10B227}"/>
          </ac:spMkLst>
        </pc:spChg>
        <pc:spChg chg="add del mod">
          <ac:chgData name="Csongor András Szita" userId="5e79f40f-8341-412b-b0e7-7baf23817cee" providerId="ADAL" clId="{6183E705-909B-43C7-8DA9-54F26B1968C4}" dt="2019-05-20T06:13:30.888" v="157" actId="931"/>
          <ac:spMkLst>
            <pc:docMk/>
            <pc:sldMk cId="2492510518" sldId="333"/>
            <ac:spMk id="7" creationId="{9369128A-9250-4A1C-B51E-18773A9BC8B2}"/>
          </ac:spMkLst>
        </pc:spChg>
        <pc:picChg chg="del">
          <ac:chgData name="Csongor András Szita" userId="5e79f40f-8341-412b-b0e7-7baf23817cee" providerId="ADAL" clId="{6183E705-909B-43C7-8DA9-54F26B1968C4}" dt="2019-05-20T06:13:25.566" v="156" actId="478"/>
          <ac:picMkLst>
            <pc:docMk/>
            <pc:sldMk cId="2492510518" sldId="333"/>
            <ac:picMk id="8" creationId="{01191006-5BDD-49CF-8004-53784CE6269C}"/>
          </ac:picMkLst>
        </pc:picChg>
        <pc:picChg chg="add mod">
          <ac:chgData name="Csongor András Szita" userId="5e79f40f-8341-412b-b0e7-7baf23817cee" providerId="ADAL" clId="{6183E705-909B-43C7-8DA9-54F26B1968C4}" dt="2019-05-20T06:13:30.888" v="157" actId="931"/>
          <ac:picMkLst>
            <pc:docMk/>
            <pc:sldMk cId="2492510518" sldId="333"/>
            <ac:picMk id="10" creationId="{ADC5FC42-44C4-4E75-9582-C6C9C5698FC2}"/>
          </ac:picMkLst>
        </pc:picChg>
      </pc:sldChg>
      <pc:sldChg chg="modSp">
        <pc:chgData name="Csongor András Szita" userId="5e79f40f-8341-412b-b0e7-7baf23817cee" providerId="ADAL" clId="{6183E705-909B-43C7-8DA9-54F26B1968C4}" dt="2019-05-20T05:43:16.786" v="131"/>
        <pc:sldMkLst>
          <pc:docMk/>
          <pc:sldMk cId="3103006726" sldId="334"/>
        </pc:sldMkLst>
        <pc:spChg chg="mod">
          <ac:chgData name="Csongor András Szita" userId="5e79f40f-8341-412b-b0e7-7baf23817cee" providerId="ADAL" clId="{6183E705-909B-43C7-8DA9-54F26B1968C4}" dt="2019-05-20T05:43:16.786" v="131"/>
          <ac:spMkLst>
            <pc:docMk/>
            <pc:sldMk cId="3103006726" sldId="334"/>
            <ac:spMk id="6" creationId="{2DD5849A-BFE7-4075-A383-3D95B3FF1719}"/>
          </ac:spMkLst>
        </pc:spChg>
      </pc:sldChg>
      <pc:sldChg chg="modSp">
        <pc:chgData name="Csongor András Szita" userId="5e79f40f-8341-412b-b0e7-7baf23817cee" providerId="ADAL" clId="{6183E705-909B-43C7-8DA9-54F26B1968C4}" dt="2019-05-20T05:43:19.629" v="132"/>
        <pc:sldMkLst>
          <pc:docMk/>
          <pc:sldMk cId="2827941793" sldId="335"/>
        </pc:sldMkLst>
        <pc:spChg chg="mod">
          <ac:chgData name="Csongor András Szita" userId="5e79f40f-8341-412b-b0e7-7baf23817cee" providerId="ADAL" clId="{6183E705-909B-43C7-8DA9-54F26B1968C4}" dt="2019-05-20T05:43:19.629" v="132"/>
          <ac:spMkLst>
            <pc:docMk/>
            <pc:sldMk cId="2827941793" sldId="335"/>
            <ac:spMk id="6" creationId="{9E5457BD-A612-4548-98AD-F5383ABD35AA}"/>
          </ac:spMkLst>
        </pc:spChg>
      </pc:sldChg>
      <pc:sldChg chg="addSp delSp modSp">
        <pc:chgData name="Csongor András Szita" userId="5e79f40f-8341-412b-b0e7-7baf23817cee" providerId="ADAL" clId="{6183E705-909B-43C7-8DA9-54F26B1968C4}" dt="2019-05-20T06:13:44.849" v="161" actId="1076"/>
        <pc:sldMkLst>
          <pc:docMk/>
          <pc:sldMk cId="1212461008" sldId="336"/>
        </pc:sldMkLst>
        <pc:spChg chg="add del mod">
          <ac:chgData name="Csongor András Szita" userId="5e79f40f-8341-412b-b0e7-7baf23817cee" providerId="ADAL" clId="{6183E705-909B-43C7-8DA9-54F26B1968C4}" dt="2019-05-20T06:13:41.608" v="159" actId="931"/>
          <ac:spMkLst>
            <pc:docMk/>
            <pc:sldMk cId="1212461008" sldId="336"/>
            <ac:spMk id="5" creationId="{0B5E5FBE-7CC3-4E62-B118-1D710DD7A9CB}"/>
          </ac:spMkLst>
        </pc:spChg>
        <pc:spChg chg="mod">
          <ac:chgData name="Csongor András Szita" userId="5e79f40f-8341-412b-b0e7-7baf23817cee" providerId="ADAL" clId="{6183E705-909B-43C7-8DA9-54F26B1968C4}" dt="2019-05-20T05:43:21.759" v="133"/>
          <ac:spMkLst>
            <pc:docMk/>
            <pc:sldMk cId="1212461008" sldId="336"/>
            <ac:spMk id="6" creationId="{D15983B2-B2FC-400A-9F1B-E0173228C09A}"/>
          </ac:spMkLst>
        </pc:spChg>
        <pc:picChg chg="del">
          <ac:chgData name="Csongor András Szita" userId="5e79f40f-8341-412b-b0e7-7baf23817cee" providerId="ADAL" clId="{6183E705-909B-43C7-8DA9-54F26B1968C4}" dt="2019-05-20T06:13:35.837" v="158" actId="478"/>
          <ac:picMkLst>
            <pc:docMk/>
            <pc:sldMk cId="1212461008" sldId="336"/>
            <ac:picMk id="8" creationId="{70A98027-D002-4DC4-9910-BF0728DC408A}"/>
          </ac:picMkLst>
        </pc:picChg>
        <pc:picChg chg="add mod">
          <ac:chgData name="Csongor András Szita" userId="5e79f40f-8341-412b-b0e7-7baf23817cee" providerId="ADAL" clId="{6183E705-909B-43C7-8DA9-54F26B1968C4}" dt="2019-05-20T06:13:44.849" v="161" actId="1076"/>
          <ac:picMkLst>
            <pc:docMk/>
            <pc:sldMk cId="1212461008" sldId="336"/>
            <ac:picMk id="9" creationId="{8CEBA2DC-F901-457B-8C29-084D883837F4}"/>
          </ac:picMkLst>
        </pc:picChg>
      </pc:sldChg>
      <pc:sldChg chg="modSp">
        <pc:chgData name="Csongor András Szita" userId="5e79f40f-8341-412b-b0e7-7baf23817cee" providerId="ADAL" clId="{6183E705-909B-43C7-8DA9-54F26B1968C4}" dt="2019-05-20T11:02:32.465" v="330" actId="20577"/>
        <pc:sldMkLst>
          <pc:docMk/>
          <pc:sldMk cId="290313510" sldId="337"/>
        </pc:sldMkLst>
        <pc:spChg chg="mod">
          <ac:chgData name="Csongor András Szita" userId="5e79f40f-8341-412b-b0e7-7baf23817cee" providerId="ADAL" clId="{6183E705-909B-43C7-8DA9-54F26B1968C4}" dt="2019-05-20T05:41:50.467" v="50" actId="20577"/>
          <ac:spMkLst>
            <pc:docMk/>
            <pc:sldMk cId="290313510" sldId="337"/>
            <ac:spMk id="2" creationId="{4117AE1E-A999-49E1-824A-00DBB276DF1B}"/>
          </ac:spMkLst>
        </pc:spChg>
        <pc:spChg chg="mod">
          <ac:chgData name="Csongor András Szita" userId="5e79f40f-8341-412b-b0e7-7baf23817cee" providerId="ADAL" clId="{6183E705-909B-43C7-8DA9-54F26B1968C4}" dt="2019-05-20T11:02:32.465" v="330" actId="20577"/>
          <ac:spMkLst>
            <pc:docMk/>
            <pc:sldMk cId="290313510" sldId="337"/>
            <ac:spMk id="5" creationId="{FEE39399-0E6E-4C14-9F65-9B27CBBFB003}"/>
          </ac:spMkLst>
        </pc:spChg>
        <pc:spChg chg="mod">
          <ac:chgData name="Csongor András Szita" userId="5e79f40f-8341-412b-b0e7-7baf23817cee" providerId="ADAL" clId="{6183E705-909B-43C7-8DA9-54F26B1968C4}" dt="2019-05-20T05:43:25.188" v="134"/>
          <ac:spMkLst>
            <pc:docMk/>
            <pc:sldMk cId="290313510" sldId="337"/>
            <ac:spMk id="6" creationId="{E8225B82-4F21-4740-B7F9-0E6275884C0D}"/>
          </ac:spMkLst>
        </pc:spChg>
      </pc:sldChg>
      <pc:sldChg chg="addSp modSp">
        <pc:chgData name="Csongor András Szita" userId="5e79f40f-8341-412b-b0e7-7baf23817cee" providerId="ADAL" clId="{6183E705-909B-43C7-8DA9-54F26B1968C4}" dt="2019-05-20T11:26:59.452" v="341" actId="20577"/>
        <pc:sldMkLst>
          <pc:docMk/>
          <pc:sldMk cId="2513367225" sldId="339"/>
        </pc:sldMkLst>
        <pc:spChg chg="mod">
          <ac:chgData name="Csongor András Szita" userId="5e79f40f-8341-412b-b0e7-7baf23817cee" providerId="ADAL" clId="{6183E705-909B-43C7-8DA9-54F26B1968C4}" dt="2019-05-20T05:43:27.247" v="135"/>
          <ac:spMkLst>
            <pc:docMk/>
            <pc:sldMk cId="2513367225" sldId="339"/>
            <ac:spMk id="6" creationId="{F477985D-0888-418B-8635-EB1CD4C48552}"/>
          </ac:spMkLst>
        </pc:spChg>
        <pc:spChg chg="add mod">
          <ac:chgData name="Csongor András Szita" userId="5e79f40f-8341-412b-b0e7-7baf23817cee" providerId="ADAL" clId="{6183E705-909B-43C7-8DA9-54F26B1968C4}" dt="2019-05-20T11:26:59.452" v="341" actId="20577"/>
          <ac:spMkLst>
            <pc:docMk/>
            <pc:sldMk cId="2513367225" sldId="339"/>
            <ac:spMk id="7" creationId="{BA66B919-CE2D-44E0-844E-4635480A4568}"/>
          </ac:spMkLst>
        </pc:spChg>
      </pc:sldChg>
      <pc:sldChg chg="addSp modSp">
        <pc:chgData name="Csongor András Szita" userId="5e79f40f-8341-412b-b0e7-7baf23817cee" providerId="ADAL" clId="{6183E705-909B-43C7-8DA9-54F26B1968C4}" dt="2019-05-20T11:27:12.071" v="351" actId="20577"/>
        <pc:sldMkLst>
          <pc:docMk/>
          <pc:sldMk cId="3979118282" sldId="340"/>
        </pc:sldMkLst>
        <pc:spChg chg="mod">
          <ac:chgData name="Csongor András Szita" userId="5e79f40f-8341-412b-b0e7-7baf23817cee" providerId="ADAL" clId="{6183E705-909B-43C7-8DA9-54F26B1968C4}" dt="2019-05-20T05:43:29.573" v="136"/>
          <ac:spMkLst>
            <pc:docMk/>
            <pc:sldMk cId="3979118282" sldId="340"/>
            <ac:spMk id="6" creationId="{73A32947-B38C-4D93-9C67-DE49388A3890}"/>
          </ac:spMkLst>
        </pc:spChg>
        <pc:spChg chg="add mod">
          <ac:chgData name="Csongor András Szita" userId="5e79f40f-8341-412b-b0e7-7baf23817cee" providerId="ADAL" clId="{6183E705-909B-43C7-8DA9-54F26B1968C4}" dt="2019-05-20T11:27:12.071" v="351" actId="20577"/>
          <ac:spMkLst>
            <pc:docMk/>
            <pc:sldMk cId="3979118282" sldId="340"/>
            <ac:spMk id="7" creationId="{261C5C39-453F-400B-9440-25F4D5850A36}"/>
          </ac:spMkLst>
        </pc:spChg>
        <pc:picChg chg="mod">
          <ac:chgData name="Csongor András Szita" userId="5e79f40f-8341-412b-b0e7-7baf23817cee" providerId="ADAL" clId="{6183E705-909B-43C7-8DA9-54F26B1968C4}" dt="2019-05-20T11:27:05.301" v="342" actId="1076"/>
          <ac:picMkLst>
            <pc:docMk/>
            <pc:sldMk cId="3979118282" sldId="340"/>
            <ac:picMk id="5122" creationId="{B545227C-838C-4B78-9AFD-400403907A33}"/>
          </ac:picMkLst>
        </pc:picChg>
      </pc:sldChg>
      <pc:sldChg chg="addSp modSp add">
        <pc:chgData name="Csongor András Szita" userId="5e79f40f-8341-412b-b0e7-7baf23817cee" providerId="ADAL" clId="{6183E705-909B-43C7-8DA9-54F26B1968C4}" dt="2019-05-20T14:34:40.232" v="386"/>
        <pc:sldMkLst>
          <pc:docMk/>
          <pc:sldMk cId="1516862060" sldId="341"/>
        </pc:sldMkLst>
        <pc:spChg chg="mod">
          <ac:chgData name="Csongor András Szita" userId="5e79f40f-8341-412b-b0e7-7baf23817cee" providerId="ADAL" clId="{6183E705-909B-43C7-8DA9-54F26B1968C4}" dt="2019-05-20T06:18:02.026" v="216" actId="20577"/>
          <ac:spMkLst>
            <pc:docMk/>
            <pc:sldMk cId="1516862060" sldId="341"/>
            <ac:spMk id="2" creationId="{AB706E8A-394A-4D47-80E6-3FDD688417E2}"/>
          </ac:spMkLst>
        </pc:spChg>
        <pc:spChg chg="mod">
          <ac:chgData name="Csongor András Szita" userId="5e79f40f-8341-412b-b0e7-7baf23817cee" providerId="ADAL" clId="{6183E705-909B-43C7-8DA9-54F26B1968C4}" dt="2019-05-20T06:21:52.573" v="266" actId="5793"/>
          <ac:spMkLst>
            <pc:docMk/>
            <pc:sldMk cId="1516862060" sldId="341"/>
            <ac:spMk id="5" creationId="{36CB0000-2554-4A95-9FEA-497C6CB7EB0A}"/>
          </ac:spMkLst>
        </pc:spChg>
        <pc:spChg chg="mod">
          <ac:chgData name="Csongor András Szita" userId="5e79f40f-8341-412b-b0e7-7baf23817cee" providerId="ADAL" clId="{6183E705-909B-43C7-8DA9-54F26B1968C4}" dt="2019-05-20T14:34:40.232" v="386"/>
          <ac:spMkLst>
            <pc:docMk/>
            <pc:sldMk cId="1516862060" sldId="341"/>
            <ac:spMk id="6" creationId="{2CA565C4-3CDE-43A5-8972-45189FCF1DFC}"/>
          </ac:spMkLst>
        </pc:spChg>
        <pc:picChg chg="add mod">
          <ac:chgData name="Csongor András Szita" userId="5e79f40f-8341-412b-b0e7-7baf23817cee" providerId="ADAL" clId="{6183E705-909B-43C7-8DA9-54F26B1968C4}" dt="2019-05-20T14:33:49.870" v="385" actId="1076"/>
          <ac:picMkLst>
            <pc:docMk/>
            <pc:sldMk cId="1516862060" sldId="341"/>
            <ac:picMk id="8" creationId="{BE0B354E-4314-4D28-A545-A8EEC1900AE5}"/>
          </ac:picMkLst>
        </pc:picChg>
      </pc:sldChg>
    </pc:docChg>
  </pc:docChgLst>
  <pc:docChgLst>
    <pc:chgData name="Szita Csongor András" userId="5e79f40f-8341-412b-b0e7-7baf23817cee" providerId="ADAL" clId="{6183E705-909B-43C7-8DA9-54F26B1968C4}"/>
    <pc:docChg chg="undo custSel addSld delSld modSld">
      <pc:chgData name="Szita Csongor András" userId="5e79f40f-8341-412b-b0e7-7baf23817cee" providerId="ADAL" clId="{6183E705-909B-43C7-8DA9-54F26B1968C4}" dt="2019-05-19T21:02:01.266" v="2849" actId="2696"/>
      <pc:docMkLst>
        <pc:docMk/>
      </pc:docMkLst>
      <pc:sldChg chg="modSp">
        <pc:chgData name="Szita Csongor András" userId="5e79f40f-8341-412b-b0e7-7baf23817cee" providerId="ADAL" clId="{6183E705-909B-43C7-8DA9-54F26B1968C4}" dt="2019-05-19T18:31:29.001" v="41" actId="20577"/>
        <pc:sldMkLst>
          <pc:docMk/>
          <pc:sldMk cId="3746688769" sldId="319"/>
        </pc:sldMkLst>
        <pc:spChg chg="mod">
          <ac:chgData name="Szita Csongor András" userId="5e79f40f-8341-412b-b0e7-7baf23817cee" providerId="ADAL" clId="{6183E705-909B-43C7-8DA9-54F26B1968C4}" dt="2019-05-19T18:31:29.001" v="41" actId="20577"/>
          <ac:spMkLst>
            <pc:docMk/>
            <pc:sldMk cId="3746688769" sldId="319"/>
            <ac:spMk id="2" creationId="{8B28D79B-8B97-4C8A-94A9-E9B63743A471}"/>
          </ac:spMkLst>
        </pc:spChg>
        <pc:spChg chg="mod">
          <ac:chgData name="Szita Csongor András" userId="5e79f40f-8341-412b-b0e7-7baf23817cee" providerId="ADAL" clId="{6183E705-909B-43C7-8DA9-54F26B1968C4}" dt="2019-05-19T18:31:22.054" v="14" actId="20577"/>
          <ac:spMkLst>
            <pc:docMk/>
            <pc:sldMk cId="3746688769" sldId="319"/>
            <ac:spMk id="3" creationId="{447AFC87-249F-40BA-920C-77EAB8E71FC5}"/>
          </ac:spMkLst>
        </pc:spChg>
      </pc:sldChg>
      <pc:sldChg chg="del">
        <pc:chgData name="Szita Csongor András" userId="5e79f40f-8341-412b-b0e7-7baf23817cee" providerId="ADAL" clId="{6183E705-909B-43C7-8DA9-54F26B1968C4}" dt="2019-05-19T18:33:39.345" v="42" actId="2696"/>
        <pc:sldMkLst>
          <pc:docMk/>
          <pc:sldMk cId="945918300" sldId="320"/>
        </pc:sldMkLst>
      </pc:sldChg>
      <pc:sldChg chg="modSp">
        <pc:chgData name="Szita Csongor András" userId="5e79f40f-8341-412b-b0e7-7baf23817cee" providerId="ADAL" clId="{6183E705-909B-43C7-8DA9-54F26B1968C4}" dt="2019-05-19T21:00:14.098" v="2848" actId="20577"/>
        <pc:sldMkLst>
          <pc:docMk/>
          <pc:sldMk cId="2316281512" sldId="321"/>
        </pc:sldMkLst>
        <pc:spChg chg="mod">
          <ac:chgData name="Szita Csongor András" userId="5e79f40f-8341-412b-b0e7-7baf23817cee" providerId="ADAL" clId="{6183E705-909B-43C7-8DA9-54F26B1968C4}" dt="2019-05-19T19:26:55.406" v="1166" actId="20577"/>
          <ac:spMkLst>
            <pc:docMk/>
            <pc:sldMk cId="2316281512" sldId="321"/>
            <ac:spMk id="7" creationId="{D698E980-DDA5-4EDB-91D7-EF761B1CE15A}"/>
          </ac:spMkLst>
        </pc:spChg>
        <pc:spChg chg="mod">
          <ac:chgData name="Szita Csongor András" userId="5e79f40f-8341-412b-b0e7-7baf23817cee" providerId="ADAL" clId="{6183E705-909B-43C7-8DA9-54F26B1968C4}" dt="2019-05-19T21:00:14.098" v="2848" actId="20577"/>
          <ac:spMkLst>
            <pc:docMk/>
            <pc:sldMk cId="2316281512" sldId="321"/>
            <ac:spMk id="8" creationId="{6BE86205-E152-4C7D-A96F-8B4D753AD04F}"/>
          </ac:spMkLst>
        </pc:spChg>
      </pc:sldChg>
      <pc:sldChg chg="delSp add">
        <pc:chgData name="Szita Csongor András" userId="5e79f40f-8341-412b-b0e7-7baf23817cee" providerId="ADAL" clId="{6183E705-909B-43C7-8DA9-54F26B1968C4}" dt="2019-05-19T18:40:30.194" v="50"/>
        <pc:sldMkLst>
          <pc:docMk/>
          <pc:sldMk cId="561978057" sldId="322"/>
        </pc:sldMkLst>
        <pc:spChg chg="del">
          <ac:chgData name="Szita Csongor András" userId="5e79f40f-8341-412b-b0e7-7baf23817cee" providerId="ADAL" clId="{6183E705-909B-43C7-8DA9-54F26B1968C4}" dt="2019-05-19T18:40:30.194" v="50"/>
          <ac:spMkLst>
            <pc:docMk/>
            <pc:sldMk cId="561978057" sldId="322"/>
            <ac:spMk id="2" creationId="{16E06947-8081-45B9-86A1-14F464594AA4}"/>
          </ac:spMkLst>
        </pc:spChg>
        <pc:spChg chg="del">
          <ac:chgData name="Szita Csongor András" userId="5e79f40f-8341-412b-b0e7-7baf23817cee" providerId="ADAL" clId="{6183E705-909B-43C7-8DA9-54F26B1968C4}" dt="2019-05-19T18:40:30.194" v="50"/>
          <ac:spMkLst>
            <pc:docMk/>
            <pc:sldMk cId="561978057" sldId="322"/>
            <ac:spMk id="5" creationId="{A1412844-E85D-4F88-80CE-4DE2D7E995A4}"/>
          </ac:spMkLst>
        </pc:spChg>
      </pc:sldChg>
      <pc:sldChg chg="addSp delSp modSp add del">
        <pc:chgData name="Szita Csongor András" userId="5e79f40f-8341-412b-b0e7-7baf23817cee" providerId="ADAL" clId="{6183E705-909B-43C7-8DA9-54F26B1968C4}" dt="2019-05-19T19:30:31.632" v="1207" actId="2696"/>
        <pc:sldMkLst>
          <pc:docMk/>
          <pc:sldMk cId="1083613418" sldId="323"/>
        </pc:sldMkLst>
        <pc:spChg chg="del">
          <ac:chgData name="Szita Csongor András" userId="5e79f40f-8341-412b-b0e7-7baf23817cee" providerId="ADAL" clId="{6183E705-909B-43C7-8DA9-54F26B1968C4}" dt="2019-05-19T18:58:04.922" v="449"/>
          <ac:spMkLst>
            <pc:docMk/>
            <pc:sldMk cId="1083613418" sldId="323"/>
            <ac:spMk id="2" creationId="{206DBA5C-A3E8-4F15-A90A-456CB415EC47}"/>
          </ac:spMkLst>
        </pc:spChg>
        <pc:spChg chg="del">
          <ac:chgData name="Szita Csongor András" userId="5e79f40f-8341-412b-b0e7-7baf23817cee" providerId="ADAL" clId="{6183E705-909B-43C7-8DA9-54F26B1968C4}" dt="2019-05-19T18:58:04.922" v="449"/>
          <ac:spMkLst>
            <pc:docMk/>
            <pc:sldMk cId="1083613418" sldId="323"/>
            <ac:spMk id="5" creationId="{1FDE8FE8-C0EF-4998-8568-2DF36A854C99}"/>
          </ac:spMkLst>
        </pc:spChg>
        <pc:spChg chg="add mod">
          <ac:chgData name="Szita Csongor András" userId="5e79f40f-8341-412b-b0e7-7baf23817cee" providerId="ADAL" clId="{6183E705-909B-43C7-8DA9-54F26B1968C4}" dt="2019-05-19T18:58:33.192" v="486" actId="20577"/>
          <ac:spMkLst>
            <pc:docMk/>
            <pc:sldMk cId="1083613418" sldId="323"/>
            <ac:spMk id="7" creationId="{548D1642-B459-4C3B-9BB2-24664EB6C143}"/>
          </ac:spMkLst>
        </pc:spChg>
        <pc:spChg chg="add mod">
          <ac:chgData name="Szita Csongor András" userId="5e79f40f-8341-412b-b0e7-7baf23817cee" providerId="ADAL" clId="{6183E705-909B-43C7-8DA9-54F26B1968C4}" dt="2019-05-19T18:58:04.922" v="449"/>
          <ac:spMkLst>
            <pc:docMk/>
            <pc:sldMk cId="1083613418" sldId="323"/>
            <ac:spMk id="8" creationId="{1BBB3B92-2A41-4873-8D35-CDEBF47280BA}"/>
          </ac:spMkLst>
        </pc:spChg>
      </pc:sldChg>
      <pc:sldChg chg="addSp delSp modSp add addCm delCm">
        <pc:chgData name="Szita Csongor András" userId="5e79f40f-8341-412b-b0e7-7baf23817cee" providerId="ADAL" clId="{6183E705-909B-43C7-8DA9-54F26B1968C4}" dt="2019-05-19T19:30:29.150" v="1206" actId="20577"/>
        <pc:sldMkLst>
          <pc:docMk/>
          <pc:sldMk cId="3890718768" sldId="324"/>
        </pc:sldMkLst>
        <pc:spChg chg="del">
          <ac:chgData name="Szita Csongor András" userId="5e79f40f-8341-412b-b0e7-7baf23817cee" providerId="ADAL" clId="{6183E705-909B-43C7-8DA9-54F26B1968C4}" dt="2019-05-19T18:58:50.149" v="489"/>
          <ac:spMkLst>
            <pc:docMk/>
            <pc:sldMk cId="3890718768" sldId="324"/>
            <ac:spMk id="2" creationId="{8469E541-1175-468E-B387-BFF96505F37B}"/>
          </ac:spMkLst>
        </pc:spChg>
        <pc:spChg chg="del">
          <ac:chgData name="Szita Csongor András" userId="5e79f40f-8341-412b-b0e7-7baf23817cee" providerId="ADAL" clId="{6183E705-909B-43C7-8DA9-54F26B1968C4}" dt="2019-05-19T18:58:50.149" v="489"/>
          <ac:spMkLst>
            <pc:docMk/>
            <pc:sldMk cId="3890718768" sldId="324"/>
            <ac:spMk id="3" creationId="{6AEF2084-3526-4A6E-93D5-32DF22BA1CD5}"/>
          </ac:spMkLst>
        </pc:spChg>
        <pc:spChg chg="add mod">
          <ac:chgData name="Szita Csongor András" userId="5e79f40f-8341-412b-b0e7-7baf23817cee" providerId="ADAL" clId="{6183E705-909B-43C7-8DA9-54F26B1968C4}" dt="2019-05-19T19:30:29.150" v="1206" actId="20577"/>
          <ac:spMkLst>
            <pc:docMk/>
            <pc:sldMk cId="3890718768" sldId="324"/>
            <ac:spMk id="7" creationId="{85CC1059-C921-44F7-A573-79239A102F66}"/>
          </ac:spMkLst>
        </pc:spChg>
        <pc:spChg chg="add del mod">
          <ac:chgData name="Szita Csongor András" userId="5e79f40f-8341-412b-b0e7-7baf23817cee" providerId="ADAL" clId="{6183E705-909B-43C7-8DA9-54F26B1968C4}" dt="2019-05-19T19:02:25.275" v="575" actId="478"/>
          <ac:spMkLst>
            <pc:docMk/>
            <pc:sldMk cId="3890718768" sldId="324"/>
            <ac:spMk id="8" creationId="{E336D6CC-99DB-46D3-B254-DE1DD103BF4D}"/>
          </ac:spMkLst>
        </pc:spChg>
        <pc:spChg chg="add del mod">
          <ac:chgData name="Szita Csongor András" userId="5e79f40f-8341-412b-b0e7-7baf23817cee" providerId="ADAL" clId="{6183E705-909B-43C7-8DA9-54F26B1968C4}" dt="2019-05-19T19:02:40.739" v="579"/>
          <ac:spMkLst>
            <pc:docMk/>
            <pc:sldMk cId="3890718768" sldId="324"/>
            <ac:spMk id="10" creationId="{1032FFA3-FF2D-410B-9EBD-50FA4D189BE3}"/>
          </ac:spMkLst>
        </pc:spChg>
        <pc:spChg chg="add mod">
          <ac:chgData name="Szita Csongor András" userId="5e79f40f-8341-412b-b0e7-7baf23817cee" providerId="ADAL" clId="{6183E705-909B-43C7-8DA9-54F26B1968C4}" dt="2019-05-19T19:13:49.823" v="1129" actId="14100"/>
          <ac:spMkLst>
            <pc:docMk/>
            <pc:sldMk cId="3890718768" sldId="324"/>
            <ac:spMk id="11" creationId="{50D53825-DA3E-4642-AC68-D3A1FEDD97AB}"/>
          </ac:spMkLst>
        </pc:spChg>
      </pc:sldChg>
      <pc:sldChg chg="addSp delSp modSp add">
        <pc:chgData name="Szita Csongor András" userId="5e79f40f-8341-412b-b0e7-7baf23817cee" providerId="ADAL" clId="{6183E705-909B-43C7-8DA9-54F26B1968C4}" dt="2019-05-19T19:07:37.821" v="716" actId="20577"/>
        <pc:sldMkLst>
          <pc:docMk/>
          <pc:sldMk cId="2559415834" sldId="325"/>
        </pc:sldMkLst>
        <pc:spChg chg="mod">
          <ac:chgData name="Szita Csongor András" userId="5e79f40f-8341-412b-b0e7-7baf23817cee" providerId="ADAL" clId="{6183E705-909B-43C7-8DA9-54F26B1968C4}" dt="2019-05-19T19:07:37.821" v="716" actId="20577"/>
          <ac:spMkLst>
            <pc:docMk/>
            <pc:sldMk cId="2559415834" sldId="325"/>
            <ac:spMk id="2" creationId="{BA24D084-00E0-49CA-A258-71E8BB432FFA}"/>
          </ac:spMkLst>
        </pc:spChg>
        <pc:spChg chg="del">
          <ac:chgData name="Szita Csongor András" userId="5e79f40f-8341-412b-b0e7-7baf23817cee" providerId="ADAL" clId="{6183E705-909B-43C7-8DA9-54F26B1968C4}" dt="2019-05-19T19:03:54.669" v="583"/>
          <ac:spMkLst>
            <pc:docMk/>
            <pc:sldMk cId="2559415834" sldId="325"/>
            <ac:spMk id="5" creationId="{04280203-6F30-48AD-A1EC-16619A27FC70}"/>
          </ac:spMkLst>
        </pc:spChg>
        <pc:picChg chg="add">
          <ac:chgData name="Szita Csongor András" userId="5e79f40f-8341-412b-b0e7-7baf23817cee" providerId="ADAL" clId="{6183E705-909B-43C7-8DA9-54F26B1968C4}" dt="2019-05-19T19:03:54.669" v="583"/>
          <ac:picMkLst>
            <pc:docMk/>
            <pc:sldMk cId="2559415834" sldId="325"/>
            <ac:picMk id="7" creationId="{B065DDE2-98BC-4311-8680-AEB038066CE9}"/>
          </ac:picMkLst>
        </pc:picChg>
      </pc:sldChg>
      <pc:sldChg chg="addSp delSp modSp add del">
        <pc:chgData name="Szita Csongor András" userId="5e79f40f-8341-412b-b0e7-7baf23817cee" providerId="ADAL" clId="{6183E705-909B-43C7-8DA9-54F26B1968C4}" dt="2019-05-19T19:13:37.200" v="1127" actId="2696"/>
        <pc:sldMkLst>
          <pc:docMk/>
          <pc:sldMk cId="1933617775" sldId="326"/>
        </pc:sldMkLst>
        <pc:spChg chg="del">
          <ac:chgData name="Szita Csongor András" userId="5e79f40f-8341-412b-b0e7-7baf23817cee" providerId="ADAL" clId="{6183E705-909B-43C7-8DA9-54F26B1968C4}" dt="2019-05-19T19:07:55.179" v="718" actId="478"/>
          <ac:spMkLst>
            <pc:docMk/>
            <pc:sldMk cId="1933617775" sldId="326"/>
            <ac:spMk id="2" creationId="{7783BEFC-A77A-426C-ABE6-D1B6C02C1C80}"/>
          </ac:spMkLst>
        </pc:spChg>
        <pc:spChg chg="del mod">
          <ac:chgData name="Szita Csongor András" userId="5e79f40f-8341-412b-b0e7-7baf23817cee" providerId="ADAL" clId="{6183E705-909B-43C7-8DA9-54F26B1968C4}" dt="2019-05-19T19:07:52.084" v="717" actId="478"/>
          <ac:spMkLst>
            <pc:docMk/>
            <pc:sldMk cId="1933617775" sldId="326"/>
            <ac:spMk id="5" creationId="{A8F6A16A-A18B-47EE-82E6-C464EC7AA6A2}"/>
          </ac:spMkLst>
        </pc:spChg>
        <pc:graphicFrameChg chg="add mod modGraphic">
          <ac:chgData name="Szita Csongor András" userId="5e79f40f-8341-412b-b0e7-7baf23817cee" providerId="ADAL" clId="{6183E705-909B-43C7-8DA9-54F26B1968C4}" dt="2019-05-19T19:09:25.640" v="809" actId="14734"/>
          <ac:graphicFrameMkLst>
            <pc:docMk/>
            <pc:sldMk cId="1933617775" sldId="326"/>
            <ac:graphicFrameMk id="7" creationId="{1D2BE4F0-4622-4E5E-B36D-6DB7B3966B13}"/>
          </ac:graphicFrameMkLst>
        </pc:graphicFrameChg>
      </pc:sldChg>
      <pc:sldChg chg="modSp add">
        <pc:chgData name="Szita Csongor András" userId="5e79f40f-8341-412b-b0e7-7baf23817cee" providerId="ADAL" clId="{6183E705-909B-43C7-8DA9-54F26B1968C4}" dt="2019-05-19T19:27:28.966" v="1173" actId="20577"/>
        <pc:sldMkLst>
          <pc:docMk/>
          <pc:sldMk cId="953114998" sldId="327"/>
        </pc:sldMkLst>
        <pc:spChg chg="mod">
          <ac:chgData name="Szita Csongor András" userId="5e79f40f-8341-412b-b0e7-7baf23817cee" providerId="ADAL" clId="{6183E705-909B-43C7-8DA9-54F26B1968C4}" dt="2019-05-19T19:27:14.643" v="1167" actId="20577"/>
          <ac:spMkLst>
            <pc:docMk/>
            <pc:sldMk cId="953114998" sldId="327"/>
            <ac:spMk id="2" creationId="{93FE3561-1495-4CB4-960D-5C94B55267FA}"/>
          </ac:spMkLst>
        </pc:spChg>
        <pc:spChg chg="mod">
          <ac:chgData name="Szita Csongor András" userId="5e79f40f-8341-412b-b0e7-7baf23817cee" providerId="ADAL" clId="{6183E705-909B-43C7-8DA9-54F26B1968C4}" dt="2019-05-19T19:27:28.966" v="1173" actId="20577"/>
          <ac:spMkLst>
            <pc:docMk/>
            <pc:sldMk cId="953114998" sldId="327"/>
            <ac:spMk id="5" creationId="{A03C37AE-AB29-42BC-AF2E-88423B429F2C}"/>
          </ac:spMkLst>
        </pc:spChg>
      </pc:sldChg>
      <pc:sldChg chg="addSp delSp modSp add">
        <pc:chgData name="Szita Csongor András" userId="5e79f40f-8341-412b-b0e7-7baf23817cee" providerId="ADAL" clId="{6183E705-909B-43C7-8DA9-54F26B1968C4}" dt="2019-05-19T19:26:36.580" v="1152" actId="1076"/>
        <pc:sldMkLst>
          <pc:docMk/>
          <pc:sldMk cId="2707530470" sldId="328"/>
        </pc:sldMkLst>
        <pc:spChg chg="del mod">
          <ac:chgData name="Szita Csongor András" userId="5e79f40f-8341-412b-b0e7-7baf23817cee" providerId="ADAL" clId="{6183E705-909B-43C7-8DA9-54F26B1968C4}" dt="2019-05-19T19:26:26.465" v="1150" actId="478"/>
          <ac:spMkLst>
            <pc:docMk/>
            <pc:sldMk cId="2707530470" sldId="328"/>
            <ac:spMk id="2" creationId="{405F481D-06F6-46AB-8F1F-DD6ADAC5C887}"/>
          </ac:spMkLst>
        </pc:spChg>
        <pc:spChg chg="del mod">
          <ac:chgData name="Szita Csongor András" userId="5e79f40f-8341-412b-b0e7-7baf23817cee" providerId="ADAL" clId="{6183E705-909B-43C7-8DA9-54F26B1968C4}" dt="2019-05-19T19:26:11.351" v="1146" actId="931"/>
          <ac:spMkLst>
            <pc:docMk/>
            <pc:sldMk cId="2707530470" sldId="328"/>
            <ac:spMk id="5" creationId="{717AF37A-225F-4408-B0D6-FF9472DBD841}"/>
          </ac:spMkLst>
        </pc:spChg>
        <pc:spChg chg="add del mod">
          <ac:chgData name="Szita Csongor András" userId="5e79f40f-8341-412b-b0e7-7baf23817cee" providerId="ADAL" clId="{6183E705-909B-43C7-8DA9-54F26B1968C4}" dt="2019-05-19T19:26:29.579" v="1151" actId="478"/>
          <ac:spMkLst>
            <pc:docMk/>
            <pc:sldMk cId="2707530470" sldId="328"/>
            <ac:spMk id="10" creationId="{AB7B0675-44A6-4B24-BFE1-6CFB52160ECC}"/>
          </ac:spMkLst>
        </pc:spChg>
        <pc:picChg chg="add mod">
          <ac:chgData name="Szita Csongor András" userId="5e79f40f-8341-412b-b0e7-7baf23817cee" providerId="ADAL" clId="{6183E705-909B-43C7-8DA9-54F26B1968C4}" dt="2019-05-19T19:26:36.580" v="1152" actId="1076"/>
          <ac:picMkLst>
            <pc:docMk/>
            <pc:sldMk cId="2707530470" sldId="328"/>
            <ac:picMk id="8" creationId="{F97BD241-D8F7-4D3E-B3AE-C52136A63625}"/>
          </ac:picMkLst>
        </pc:picChg>
      </pc:sldChg>
      <pc:sldChg chg="modSp add">
        <pc:chgData name="Szita Csongor András" userId="5e79f40f-8341-412b-b0e7-7baf23817cee" providerId="ADAL" clId="{6183E705-909B-43C7-8DA9-54F26B1968C4}" dt="2019-05-19T20:31:48.002" v="2846" actId="20577"/>
        <pc:sldMkLst>
          <pc:docMk/>
          <pc:sldMk cId="2214992406" sldId="329"/>
        </pc:sldMkLst>
        <pc:spChg chg="mod">
          <ac:chgData name="Szita Csongor András" userId="5e79f40f-8341-412b-b0e7-7baf23817cee" providerId="ADAL" clId="{6183E705-909B-43C7-8DA9-54F26B1968C4}" dt="2019-05-19T19:30:20.823" v="1191" actId="20577"/>
          <ac:spMkLst>
            <pc:docMk/>
            <pc:sldMk cId="2214992406" sldId="329"/>
            <ac:spMk id="2" creationId="{61096629-CBB2-4FFB-9A14-0E1F3D1AFFC7}"/>
          </ac:spMkLst>
        </pc:spChg>
        <pc:spChg chg="mod">
          <ac:chgData name="Szita Csongor András" userId="5e79f40f-8341-412b-b0e7-7baf23817cee" providerId="ADAL" clId="{6183E705-909B-43C7-8DA9-54F26B1968C4}" dt="2019-05-19T20:31:48.002" v="2846" actId="20577"/>
          <ac:spMkLst>
            <pc:docMk/>
            <pc:sldMk cId="2214992406" sldId="329"/>
            <ac:spMk id="5" creationId="{47CB27F6-693D-4FB7-B73E-40E507CD3CE2}"/>
          </ac:spMkLst>
        </pc:spChg>
      </pc:sldChg>
      <pc:sldChg chg="modSp add">
        <pc:chgData name="Szita Csongor András" userId="5e79f40f-8341-412b-b0e7-7baf23817cee" providerId="ADAL" clId="{6183E705-909B-43C7-8DA9-54F26B1968C4}" dt="2019-05-19T19:48:46.015" v="1841" actId="20577"/>
        <pc:sldMkLst>
          <pc:docMk/>
          <pc:sldMk cId="3533421743" sldId="330"/>
        </pc:sldMkLst>
        <pc:spChg chg="mod">
          <ac:chgData name="Szita Csongor András" userId="5e79f40f-8341-412b-b0e7-7baf23817cee" providerId="ADAL" clId="{6183E705-909B-43C7-8DA9-54F26B1968C4}" dt="2019-05-19T19:40:48.961" v="1530" actId="20577"/>
          <ac:spMkLst>
            <pc:docMk/>
            <pc:sldMk cId="3533421743" sldId="330"/>
            <ac:spMk id="2" creationId="{215AB7EF-E5DE-4078-93AF-864DC24EAFF6}"/>
          </ac:spMkLst>
        </pc:spChg>
        <pc:spChg chg="mod">
          <ac:chgData name="Szita Csongor András" userId="5e79f40f-8341-412b-b0e7-7baf23817cee" providerId="ADAL" clId="{6183E705-909B-43C7-8DA9-54F26B1968C4}" dt="2019-05-19T19:48:46.015" v="1841" actId="20577"/>
          <ac:spMkLst>
            <pc:docMk/>
            <pc:sldMk cId="3533421743" sldId="330"/>
            <ac:spMk id="5" creationId="{D6E8ADF9-BC39-4C53-BF42-3CF83D50DFB2}"/>
          </ac:spMkLst>
        </pc:spChg>
      </pc:sldChg>
      <pc:sldChg chg="addSp delSp modSp add">
        <pc:chgData name="Szita Csongor András" userId="5e79f40f-8341-412b-b0e7-7baf23817cee" providerId="ADAL" clId="{6183E705-909B-43C7-8DA9-54F26B1968C4}" dt="2019-05-19T20:12:44.802" v="2545" actId="255"/>
        <pc:sldMkLst>
          <pc:docMk/>
          <pc:sldMk cId="1414924844" sldId="331"/>
        </pc:sldMkLst>
        <pc:spChg chg="del">
          <ac:chgData name="Szita Csongor András" userId="5e79f40f-8341-412b-b0e7-7baf23817cee" providerId="ADAL" clId="{6183E705-909B-43C7-8DA9-54F26B1968C4}" dt="2019-05-19T19:45:07.466" v="1593" actId="478"/>
          <ac:spMkLst>
            <pc:docMk/>
            <pc:sldMk cId="1414924844" sldId="331"/>
            <ac:spMk id="2" creationId="{0A3EED02-8A90-46C9-B3DF-B0E44A605C6A}"/>
          </ac:spMkLst>
        </pc:spChg>
        <pc:spChg chg="add del mod">
          <ac:chgData name="Szita Csongor András" userId="5e79f40f-8341-412b-b0e7-7baf23817cee" providerId="ADAL" clId="{6183E705-909B-43C7-8DA9-54F26B1968C4}" dt="2019-05-19T20:12:35.652" v="2544"/>
          <ac:spMkLst>
            <pc:docMk/>
            <pc:sldMk cId="1414924844" sldId="331"/>
            <ac:spMk id="5" creationId="{96A77605-EEF9-4D9B-90FE-42D79DA207E2}"/>
          </ac:spMkLst>
        </pc:spChg>
        <pc:spChg chg="add del">
          <ac:chgData name="Szita Csongor András" userId="5e79f40f-8341-412b-b0e7-7baf23817cee" providerId="ADAL" clId="{6183E705-909B-43C7-8DA9-54F26B1968C4}" dt="2019-05-19T19:44:59.848" v="1592"/>
          <ac:spMkLst>
            <pc:docMk/>
            <pc:sldMk cId="1414924844" sldId="331"/>
            <ac:spMk id="7" creationId="{86BAE8D5-3684-4034-AE10-144A94593685}"/>
          </ac:spMkLst>
        </pc:spChg>
        <pc:spChg chg="add del">
          <ac:chgData name="Szita Csongor András" userId="5e79f40f-8341-412b-b0e7-7baf23817cee" providerId="ADAL" clId="{6183E705-909B-43C7-8DA9-54F26B1968C4}" dt="2019-05-19T19:45:27.796" v="1600"/>
          <ac:spMkLst>
            <pc:docMk/>
            <pc:sldMk cId="1414924844" sldId="331"/>
            <ac:spMk id="8" creationId="{2C8C8977-F435-4036-8196-788DE6A686EF}"/>
          </ac:spMkLst>
        </pc:spChg>
        <pc:spChg chg="add del">
          <ac:chgData name="Szita Csongor András" userId="5e79f40f-8341-412b-b0e7-7baf23817cee" providerId="ADAL" clId="{6183E705-909B-43C7-8DA9-54F26B1968C4}" dt="2019-05-19T20:12:33" v="2543"/>
          <ac:spMkLst>
            <pc:docMk/>
            <pc:sldMk cId="1414924844" sldId="331"/>
            <ac:spMk id="9" creationId="{4F0C9EF0-DA1A-4B48-9AA7-8B7B218A04CF}"/>
          </ac:spMkLst>
        </pc:spChg>
        <pc:spChg chg="add mod">
          <ac:chgData name="Szita Csongor András" userId="5e79f40f-8341-412b-b0e7-7baf23817cee" providerId="ADAL" clId="{6183E705-909B-43C7-8DA9-54F26B1968C4}" dt="2019-05-19T20:12:44.802" v="2545" actId="255"/>
          <ac:spMkLst>
            <pc:docMk/>
            <pc:sldMk cId="1414924844" sldId="331"/>
            <ac:spMk id="10" creationId="{1A59FFE6-9369-4C40-854D-9F49DDBF64E3}"/>
          </ac:spMkLst>
        </pc:spChg>
      </pc:sldChg>
      <pc:sldChg chg="modSp add">
        <pc:chgData name="Szita Csongor András" userId="5e79f40f-8341-412b-b0e7-7baf23817cee" providerId="ADAL" clId="{6183E705-909B-43C7-8DA9-54F26B1968C4}" dt="2019-05-19T19:57:09.003" v="2118" actId="20577"/>
        <pc:sldMkLst>
          <pc:docMk/>
          <pc:sldMk cId="1994793281" sldId="332"/>
        </pc:sldMkLst>
        <pc:spChg chg="mod">
          <ac:chgData name="Szita Csongor András" userId="5e79f40f-8341-412b-b0e7-7baf23817cee" providerId="ADAL" clId="{6183E705-909B-43C7-8DA9-54F26B1968C4}" dt="2019-05-19T19:48:59.105" v="1856" actId="20577"/>
          <ac:spMkLst>
            <pc:docMk/>
            <pc:sldMk cId="1994793281" sldId="332"/>
            <ac:spMk id="2" creationId="{D795D187-14AB-4B0E-B080-9D6823404AC2}"/>
          </ac:spMkLst>
        </pc:spChg>
        <pc:spChg chg="mod">
          <ac:chgData name="Szita Csongor András" userId="5e79f40f-8341-412b-b0e7-7baf23817cee" providerId="ADAL" clId="{6183E705-909B-43C7-8DA9-54F26B1968C4}" dt="2019-05-19T19:57:09.003" v="2118" actId="20577"/>
          <ac:spMkLst>
            <pc:docMk/>
            <pc:sldMk cId="1994793281" sldId="332"/>
            <ac:spMk id="5" creationId="{9F0805D5-9FE1-439A-A96F-3250AB24CD6B}"/>
          </ac:spMkLst>
        </pc:spChg>
      </pc:sldChg>
      <pc:sldChg chg="addSp delSp modSp add">
        <pc:chgData name="Szita Csongor András" userId="5e79f40f-8341-412b-b0e7-7baf23817cee" providerId="ADAL" clId="{6183E705-909B-43C7-8DA9-54F26B1968C4}" dt="2019-05-19T20:03:42.795" v="2198" actId="20577"/>
        <pc:sldMkLst>
          <pc:docMk/>
          <pc:sldMk cId="2492510518" sldId="333"/>
        </pc:sldMkLst>
        <pc:spChg chg="mod">
          <ac:chgData name="Szita Csongor András" userId="5e79f40f-8341-412b-b0e7-7baf23817cee" providerId="ADAL" clId="{6183E705-909B-43C7-8DA9-54F26B1968C4}" dt="2019-05-19T20:03:42.795" v="2198" actId="20577"/>
          <ac:spMkLst>
            <pc:docMk/>
            <pc:sldMk cId="2492510518" sldId="333"/>
            <ac:spMk id="2" creationId="{495BEAB5-24C7-45A3-95D5-57539EF9A6B5}"/>
          </ac:spMkLst>
        </pc:spChg>
        <pc:spChg chg="del">
          <ac:chgData name="Szita Csongor András" userId="5e79f40f-8341-412b-b0e7-7baf23817cee" providerId="ADAL" clId="{6183E705-909B-43C7-8DA9-54F26B1968C4}" dt="2019-05-19T19:57:21.424" v="2120" actId="931"/>
          <ac:spMkLst>
            <pc:docMk/>
            <pc:sldMk cId="2492510518" sldId="333"/>
            <ac:spMk id="5" creationId="{B23ED0E0-6F61-450F-A0A8-3E5F6C5EE425}"/>
          </ac:spMkLst>
        </pc:spChg>
        <pc:picChg chg="add mod">
          <ac:chgData name="Szita Csongor András" userId="5e79f40f-8341-412b-b0e7-7baf23817cee" providerId="ADAL" clId="{6183E705-909B-43C7-8DA9-54F26B1968C4}" dt="2019-05-19T19:57:24.967" v="2122" actId="1076"/>
          <ac:picMkLst>
            <pc:docMk/>
            <pc:sldMk cId="2492510518" sldId="333"/>
            <ac:picMk id="8" creationId="{01191006-5BDD-49CF-8004-53784CE6269C}"/>
          </ac:picMkLst>
        </pc:picChg>
      </pc:sldChg>
      <pc:sldChg chg="addSp delSp modSp add">
        <pc:chgData name="Szita Csongor András" userId="5e79f40f-8341-412b-b0e7-7baf23817cee" providerId="ADAL" clId="{6183E705-909B-43C7-8DA9-54F26B1968C4}" dt="2019-05-19T20:03:48.916" v="2205" actId="20577"/>
        <pc:sldMkLst>
          <pc:docMk/>
          <pc:sldMk cId="3103006726" sldId="334"/>
        </pc:sldMkLst>
        <pc:spChg chg="mod">
          <ac:chgData name="Szita Csongor András" userId="5e79f40f-8341-412b-b0e7-7baf23817cee" providerId="ADAL" clId="{6183E705-909B-43C7-8DA9-54F26B1968C4}" dt="2019-05-19T20:03:48.916" v="2205" actId="20577"/>
          <ac:spMkLst>
            <pc:docMk/>
            <pc:sldMk cId="3103006726" sldId="334"/>
            <ac:spMk id="2" creationId="{BA8E4BC7-EF8C-4C19-AB61-18334D48386C}"/>
          </ac:spMkLst>
        </pc:spChg>
        <pc:spChg chg="del">
          <ac:chgData name="Szita Csongor András" userId="5e79f40f-8341-412b-b0e7-7baf23817cee" providerId="ADAL" clId="{6183E705-909B-43C7-8DA9-54F26B1968C4}" dt="2019-05-19T20:03:07.944" v="2151"/>
          <ac:spMkLst>
            <pc:docMk/>
            <pc:sldMk cId="3103006726" sldId="334"/>
            <ac:spMk id="5" creationId="{56165071-E89D-42D0-B60B-ED1D72FA712F}"/>
          </ac:spMkLst>
        </pc:spChg>
        <pc:spChg chg="add mod">
          <ac:chgData name="Szita Csongor András" userId="5e79f40f-8341-412b-b0e7-7baf23817cee" providerId="ADAL" clId="{6183E705-909B-43C7-8DA9-54F26B1968C4}" dt="2019-05-19T20:03:16.262" v="2152" actId="255"/>
          <ac:spMkLst>
            <pc:docMk/>
            <pc:sldMk cId="3103006726" sldId="334"/>
            <ac:spMk id="7" creationId="{C4EC6E0A-0C77-4006-B0DA-2CDE6A5EAB4B}"/>
          </ac:spMkLst>
        </pc:spChg>
      </pc:sldChg>
      <pc:sldChg chg="modSp add">
        <pc:chgData name="Szita Csongor András" userId="5e79f40f-8341-412b-b0e7-7baf23817cee" providerId="ADAL" clId="{6183E705-909B-43C7-8DA9-54F26B1968C4}" dt="2019-05-19T20:11:41.647" v="2502" actId="20577"/>
        <pc:sldMkLst>
          <pc:docMk/>
          <pc:sldMk cId="2827941793" sldId="335"/>
        </pc:sldMkLst>
        <pc:spChg chg="mod">
          <ac:chgData name="Szita Csongor András" userId="5e79f40f-8341-412b-b0e7-7baf23817cee" providerId="ADAL" clId="{6183E705-909B-43C7-8DA9-54F26B1968C4}" dt="2019-05-19T20:04:10.676" v="2237" actId="20577"/>
          <ac:spMkLst>
            <pc:docMk/>
            <pc:sldMk cId="2827941793" sldId="335"/>
            <ac:spMk id="2" creationId="{E8A67228-6C66-46B2-A652-BCEEDDDA075B}"/>
          </ac:spMkLst>
        </pc:spChg>
        <pc:spChg chg="mod">
          <ac:chgData name="Szita Csongor András" userId="5e79f40f-8341-412b-b0e7-7baf23817cee" providerId="ADAL" clId="{6183E705-909B-43C7-8DA9-54F26B1968C4}" dt="2019-05-19T20:11:41.647" v="2502" actId="20577"/>
          <ac:spMkLst>
            <pc:docMk/>
            <pc:sldMk cId="2827941793" sldId="335"/>
            <ac:spMk id="5" creationId="{AD3994EE-5E0E-4990-9E1E-1C095F58561A}"/>
          </ac:spMkLst>
        </pc:spChg>
      </pc:sldChg>
      <pc:sldChg chg="addSp delSp modSp add">
        <pc:chgData name="Szita Csongor András" userId="5e79f40f-8341-412b-b0e7-7baf23817cee" providerId="ADAL" clId="{6183E705-909B-43C7-8DA9-54F26B1968C4}" dt="2019-05-19T20:10:08.104" v="2375" actId="1076"/>
        <pc:sldMkLst>
          <pc:docMk/>
          <pc:sldMk cId="1212461008" sldId="336"/>
        </pc:sldMkLst>
        <pc:spChg chg="del">
          <ac:chgData name="Szita Csongor András" userId="5e79f40f-8341-412b-b0e7-7baf23817cee" providerId="ADAL" clId="{6183E705-909B-43C7-8DA9-54F26B1968C4}" dt="2019-05-19T20:10:03.352" v="2373" actId="478"/>
          <ac:spMkLst>
            <pc:docMk/>
            <pc:sldMk cId="1212461008" sldId="336"/>
            <ac:spMk id="2" creationId="{AAB86317-FB07-4F95-819E-13372A0C945C}"/>
          </ac:spMkLst>
        </pc:spChg>
        <pc:spChg chg="del">
          <ac:chgData name="Szita Csongor András" userId="5e79f40f-8341-412b-b0e7-7baf23817cee" providerId="ADAL" clId="{6183E705-909B-43C7-8DA9-54F26B1968C4}" dt="2019-05-19T20:09:59.625" v="2372" actId="931"/>
          <ac:spMkLst>
            <pc:docMk/>
            <pc:sldMk cId="1212461008" sldId="336"/>
            <ac:spMk id="5" creationId="{D6C402E9-8507-4191-A9C2-3F3F3984D3CD}"/>
          </ac:spMkLst>
        </pc:spChg>
        <pc:picChg chg="add mod">
          <ac:chgData name="Szita Csongor András" userId="5e79f40f-8341-412b-b0e7-7baf23817cee" providerId="ADAL" clId="{6183E705-909B-43C7-8DA9-54F26B1968C4}" dt="2019-05-19T20:10:08.104" v="2375" actId="1076"/>
          <ac:picMkLst>
            <pc:docMk/>
            <pc:sldMk cId="1212461008" sldId="336"/>
            <ac:picMk id="8" creationId="{70A98027-D002-4DC4-9910-BF0728DC408A}"/>
          </ac:picMkLst>
        </pc:picChg>
      </pc:sldChg>
      <pc:sldChg chg="modSp add">
        <pc:chgData name="Szita Csongor András" userId="5e79f40f-8341-412b-b0e7-7baf23817cee" providerId="ADAL" clId="{6183E705-909B-43C7-8DA9-54F26B1968C4}" dt="2019-05-19T21:00:10.067" v="2847" actId="20577"/>
        <pc:sldMkLst>
          <pc:docMk/>
          <pc:sldMk cId="290313510" sldId="337"/>
        </pc:sldMkLst>
        <pc:spChg chg="mod">
          <ac:chgData name="Szita Csongor András" userId="5e79f40f-8341-412b-b0e7-7baf23817cee" providerId="ADAL" clId="{6183E705-909B-43C7-8DA9-54F26B1968C4}" dt="2019-05-19T21:00:10.067" v="2847" actId="20577"/>
          <ac:spMkLst>
            <pc:docMk/>
            <pc:sldMk cId="290313510" sldId="337"/>
            <ac:spMk id="2" creationId="{4117AE1E-A999-49E1-824A-00DBB276DF1B}"/>
          </ac:spMkLst>
        </pc:spChg>
        <pc:spChg chg="mod">
          <ac:chgData name="Szita Csongor András" userId="5e79f40f-8341-412b-b0e7-7baf23817cee" providerId="ADAL" clId="{6183E705-909B-43C7-8DA9-54F26B1968C4}" dt="2019-05-19T20:14:24.793" v="2785" actId="20577"/>
          <ac:spMkLst>
            <pc:docMk/>
            <pc:sldMk cId="290313510" sldId="337"/>
            <ac:spMk id="5" creationId="{FEE39399-0E6E-4C14-9F65-9B27CBBFB003}"/>
          </ac:spMkLst>
        </pc:spChg>
      </pc:sldChg>
      <pc:sldChg chg="addSp delSp modSp add del">
        <pc:chgData name="Szita Csongor András" userId="5e79f40f-8341-412b-b0e7-7baf23817cee" providerId="ADAL" clId="{6183E705-909B-43C7-8DA9-54F26B1968C4}" dt="2019-05-19T21:02:01.266" v="2849" actId="2696"/>
        <pc:sldMkLst>
          <pc:docMk/>
          <pc:sldMk cId="386806723" sldId="338"/>
        </pc:sldMkLst>
        <pc:spChg chg="mod">
          <ac:chgData name="Szita Csongor András" userId="5e79f40f-8341-412b-b0e7-7baf23817cee" providerId="ADAL" clId="{6183E705-909B-43C7-8DA9-54F26B1968C4}" dt="2019-05-19T20:14:33.889" v="2799" actId="20577"/>
          <ac:spMkLst>
            <pc:docMk/>
            <pc:sldMk cId="386806723" sldId="338"/>
            <ac:spMk id="2" creationId="{D7F03194-39F2-4791-AE3D-FC7A696DDCC1}"/>
          </ac:spMkLst>
        </pc:spChg>
        <pc:spChg chg="del">
          <ac:chgData name="Szita Csongor András" userId="5e79f40f-8341-412b-b0e7-7baf23817cee" providerId="ADAL" clId="{6183E705-909B-43C7-8DA9-54F26B1968C4}" dt="2019-05-19T20:15:03.251" v="2800"/>
          <ac:spMkLst>
            <pc:docMk/>
            <pc:sldMk cId="386806723" sldId="338"/>
            <ac:spMk id="5" creationId="{20E23EDC-2FC2-4CC5-A11D-D923E0AC88B8}"/>
          </ac:spMkLst>
        </pc:spChg>
        <pc:picChg chg="add mod">
          <ac:chgData name="Szita Csongor András" userId="5e79f40f-8341-412b-b0e7-7baf23817cee" providerId="ADAL" clId="{6183E705-909B-43C7-8DA9-54F26B1968C4}" dt="2019-05-19T20:15:05.718" v="2801" actId="1076"/>
          <ac:picMkLst>
            <pc:docMk/>
            <pc:sldMk cId="386806723" sldId="338"/>
            <ac:picMk id="3074" creationId="{FD410F8B-EB4E-4816-8215-59D6783F1FD1}"/>
          </ac:picMkLst>
        </pc:picChg>
      </pc:sldChg>
      <pc:sldChg chg="addSp delSp modSp add">
        <pc:chgData name="Szita Csongor András" userId="5e79f40f-8341-412b-b0e7-7baf23817cee" providerId="ADAL" clId="{6183E705-909B-43C7-8DA9-54F26B1968C4}" dt="2019-05-19T20:17:03.860" v="2811" actId="20577"/>
        <pc:sldMkLst>
          <pc:docMk/>
          <pc:sldMk cId="2513367225" sldId="339"/>
        </pc:sldMkLst>
        <pc:spChg chg="mod">
          <ac:chgData name="Szita Csongor András" userId="5e79f40f-8341-412b-b0e7-7baf23817cee" providerId="ADAL" clId="{6183E705-909B-43C7-8DA9-54F26B1968C4}" dt="2019-05-19T20:17:03.860" v="2811" actId="20577"/>
          <ac:spMkLst>
            <pc:docMk/>
            <pc:sldMk cId="2513367225" sldId="339"/>
            <ac:spMk id="2" creationId="{2E8A8537-608D-40DC-9954-F54C5F352461}"/>
          </ac:spMkLst>
        </pc:spChg>
        <pc:spChg chg="del">
          <ac:chgData name="Szita Csongor András" userId="5e79f40f-8341-412b-b0e7-7baf23817cee" providerId="ADAL" clId="{6183E705-909B-43C7-8DA9-54F26B1968C4}" dt="2019-05-19T20:16:54.977" v="2803"/>
          <ac:spMkLst>
            <pc:docMk/>
            <pc:sldMk cId="2513367225" sldId="339"/>
            <ac:spMk id="5" creationId="{4773A5DC-1884-4250-8519-CB457B3B897A}"/>
          </ac:spMkLst>
        </pc:spChg>
        <pc:picChg chg="add mod">
          <ac:chgData name="Szita Csongor András" userId="5e79f40f-8341-412b-b0e7-7baf23817cee" providerId="ADAL" clId="{6183E705-909B-43C7-8DA9-54F26B1968C4}" dt="2019-05-19T20:17:01.683" v="2805" actId="1076"/>
          <ac:picMkLst>
            <pc:docMk/>
            <pc:sldMk cId="2513367225" sldId="339"/>
            <ac:picMk id="4098" creationId="{86462433-3642-42A4-81F5-AD15B360E1FB}"/>
          </ac:picMkLst>
        </pc:picChg>
      </pc:sldChg>
      <pc:sldChg chg="addSp delSp modSp add">
        <pc:chgData name="Szita Csongor András" userId="5e79f40f-8341-412b-b0e7-7baf23817cee" providerId="ADAL" clId="{6183E705-909B-43C7-8DA9-54F26B1968C4}" dt="2019-05-19T20:18:59.522" v="2838" actId="1076"/>
        <pc:sldMkLst>
          <pc:docMk/>
          <pc:sldMk cId="3979118282" sldId="340"/>
        </pc:sldMkLst>
        <pc:spChg chg="mod">
          <ac:chgData name="Szita Csongor András" userId="5e79f40f-8341-412b-b0e7-7baf23817cee" providerId="ADAL" clId="{6183E705-909B-43C7-8DA9-54F26B1968C4}" dt="2019-05-19T20:17:50.297" v="2835" actId="20577"/>
          <ac:spMkLst>
            <pc:docMk/>
            <pc:sldMk cId="3979118282" sldId="340"/>
            <ac:spMk id="2" creationId="{22880F24-1A03-4905-AEDB-987EC8A631E5}"/>
          </ac:spMkLst>
        </pc:spChg>
        <pc:spChg chg="del">
          <ac:chgData name="Szita Csongor András" userId="5e79f40f-8341-412b-b0e7-7baf23817cee" providerId="ADAL" clId="{6183E705-909B-43C7-8DA9-54F26B1968C4}" dt="2019-05-19T20:18:53.368" v="2836"/>
          <ac:spMkLst>
            <pc:docMk/>
            <pc:sldMk cId="3979118282" sldId="340"/>
            <ac:spMk id="5" creationId="{837FB3DF-DD28-4BEA-A32F-5F251521469F}"/>
          </ac:spMkLst>
        </pc:spChg>
        <pc:picChg chg="add mod">
          <ac:chgData name="Szita Csongor András" userId="5e79f40f-8341-412b-b0e7-7baf23817cee" providerId="ADAL" clId="{6183E705-909B-43C7-8DA9-54F26B1968C4}" dt="2019-05-19T20:18:59.522" v="2838" actId="1076"/>
          <ac:picMkLst>
            <pc:docMk/>
            <pc:sldMk cId="3979118282" sldId="340"/>
            <ac:picMk id="5122" creationId="{B545227C-838C-4B78-9AFD-400403907A3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DADF2-70FC-4EC6-80AE-3F9FD594C511}" type="datetimeFigureOut">
              <a:rPr lang="hu-HU" smtClean="0"/>
              <a:t>2019. 05. 20.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45C22-88CE-4700-B58C-9120F292FA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1767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hyperlink" Target="mailto:nagy.agota.maria@autsoft.hu" TargetMode="External"/><Relationship Id="rId7" Type="http://schemas.openxmlformats.org/officeDocument/2006/relationships/image" Target="../media/image10.svg"/><Relationship Id="rId2" Type="http://schemas.openxmlformats.org/officeDocument/2006/relationships/hyperlink" Target="mailto:kiss.jeno.janos@autsoft.hu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mailto:kiss.jeno.janos@autsoft.hu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hyperlink" Target="mailto:Forstner.bertalan@autsoft.hu" TargetMode="External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F3FEE2-1892-490D-8A97-8FB05F7CDF0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2014" y="2265554"/>
            <a:ext cx="8079972" cy="2094806"/>
          </a:xfrm>
          <a:noFill/>
        </p:spPr>
        <p:txBody>
          <a:bodyPr anchor="b">
            <a:normAutofit/>
          </a:bodyPr>
          <a:lstStyle>
            <a:lvl1pPr algn="ctr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Előadás címe hosszú előadás címmel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7F11130-0B16-4907-80A9-514E3021DB2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2014" y="5040029"/>
            <a:ext cx="8079972" cy="535401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hu-HU" dirty="0"/>
              <a:t>Alcím/Előadó neve</a:t>
            </a:r>
          </a:p>
        </p:txBody>
      </p:sp>
      <p:pic>
        <p:nvPicPr>
          <p:cNvPr id="6" name="Ábra 5">
            <a:extLst>
              <a:ext uri="{FF2B5EF4-FFF2-40B4-BE49-F238E27FC236}">
                <a16:creationId xmlns:a16="http://schemas.microsoft.com/office/drawing/2014/main" id="{CAB7DBDE-2214-420E-9996-43569769F3B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9715" y="566218"/>
            <a:ext cx="2264569" cy="62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601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>
            <a:extLst>
              <a:ext uri="{FF2B5EF4-FFF2-40B4-BE49-F238E27FC236}">
                <a16:creationId xmlns:a16="http://schemas.microsoft.com/office/drawing/2014/main" id="{61F28A2B-E4B2-4051-91C6-C55E904671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712" y="579683"/>
            <a:ext cx="3369653" cy="1895429"/>
          </a:xfrm>
          <a:prstGeom prst="rect">
            <a:avLst/>
          </a:prstGeom>
        </p:spPr>
      </p:pic>
      <p:sp>
        <p:nvSpPr>
          <p:cNvPr id="7" name="Cím 5">
            <a:extLst>
              <a:ext uri="{FF2B5EF4-FFF2-40B4-BE49-F238E27FC236}">
                <a16:creationId xmlns:a16="http://schemas.microsoft.com/office/drawing/2014/main" id="{A406682D-A43D-4DBE-86AD-D82FF9673158}"/>
              </a:ext>
            </a:extLst>
          </p:cNvPr>
          <p:cNvSpPr txBox="1">
            <a:spLocks/>
          </p:cNvSpPr>
          <p:nvPr userDrawn="1"/>
        </p:nvSpPr>
        <p:spPr>
          <a:xfrm>
            <a:off x="1143000" y="2967037"/>
            <a:ext cx="6858000" cy="923925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u-HU" sz="4000" dirty="0"/>
              <a:t>Köszönöm a figyelmet!</a:t>
            </a:r>
          </a:p>
        </p:txBody>
      </p:sp>
      <p:sp>
        <p:nvSpPr>
          <p:cNvPr id="8" name="Élőláb helye 2">
            <a:extLst>
              <a:ext uri="{FF2B5EF4-FFF2-40B4-BE49-F238E27FC236}">
                <a16:creationId xmlns:a16="http://schemas.microsoft.com/office/drawing/2014/main" id="{2801F0F4-D820-47E1-9D40-9FD4A5B69B20}"/>
              </a:ext>
            </a:extLst>
          </p:cNvPr>
          <p:cNvSpPr txBox="1">
            <a:spLocks/>
          </p:cNvSpPr>
          <p:nvPr userDrawn="1"/>
        </p:nvSpPr>
        <p:spPr>
          <a:xfrm>
            <a:off x="3038565" y="6394065"/>
            <a:ext cx="30668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hu-HU"/>
            </a:defPPr>
            <a:lvl1pPr marL="0" algn="ctr" defTabSz="914400" rtl="0" eaLnBrk="1" latinLnBrk="0" hangingPunct="1"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205692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5B2BFF4-66C8-4AB3-998B-60F687241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987433"/>
            <a:ext cx="2949178" cy="1069975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790FC068-7BD5-4572-A907-D58168F0B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457189" indent="-457189">
              <a:buFontTx/>
              <a:buBlip>
                <a:blip r:embed="rId2"/>
              </a:buBlip>
              <a:defRPr sz="3200"/>
            </a:lvl1pPr>
            <a:lvl2pPr marL="914377" indent="-179996">
              <a:buFontTx/>
              <a:buBlip>
                <a:blip r:embed="rId3"/>
              </a:buBlip>
              <a:defRPr sz="2800"/>
            </a:lvl2pPr>
            <a:lvl3pPr marL="1257269" indent="-179996">
              <a:buFontTx/>
              <a:buBlip>
                <a:blip r:embed="rId4"/>
              </a:buBlip>
              <a:defRPr sz="2400"/>
            </a:lvl3pPr>
            <a:lvl4pPr marL="1714457" indent="-342891">
              <a:buFontTx/>
              <a:buBlip>
                <a:blip r:embed="rId3"/>
              </a:buBlip>
              <a:defRPr sz="2000"/>
            </a:lvl4pPr>
            <a:lvl5pPr marL="2171646" indent="-342891">
              <a:buFontTx/>
              <a:buBlip>
                <a:blip r:embed="rId2"/>
              </a:buBlip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32C6DC92-2D74-4F5F-8B79-1ABCC5CFD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7459" y="2590414"/>
            <a:ext cx="2949178" cy="3270645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722F5EF-5DB4-4306-8FA9-E75863CF0FD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2520" y="6394063"/>
            <a:ext cx="2057400" cy="365125"/>
          </a:xfrm>
        </p:spPr>
        <p:txBody>
          <a:bodyPr/>
          <a:lstStyle/>
          <a:p>
            <a:fld id="{61C5359B-A99A-4793-83A4-06F0E84B59A7}" type="datetime1">
              <a:rPr lang="hu-HU" smtClean="0"/>
              <a:t>2019. 05. 20.</a:t>
            </a:fld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0B6994EF-4B3E-4175-B47B-3EFDF8195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9920" y="6394063"/>
            <a:ext cx="20574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A165E421-5CA6-4F6E-B76B-89B3EB6D9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3480607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89B5874-8408-45D5-BCFF-01A00A0E0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459" y="987425"/>
            <a:ext cx="2949178" cy="950912"/>
          </a:xfrm>
        </p:spPr>
        <p:txBody>
          <a:bodyPr anchor="b"/>
          <a:lstStyle>
            <a:lvl1pPr>
              <a:defRPr sz="3200" b="1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D478C8F4-E471-4952-AD74-14B6E4755C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4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D6A22B61-1FB3-48E7-A507-56CA136780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463412"/>
            <a:ext cx="2949178" cy="3405581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58B0966E-32B9-41B9-96E2-5571C5BD45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2520" y="6394063"/>
            <a:ext cx="2057400" cy="365125"/>
          </a:xfrm>
        </p:spPr>
        <p:txBody>
          <a:bodyPr/>
          <a:lstStyle/>
          <a:p>
            <a:fld id="{EC6D252E-7ABD-4781-9DC2-1F8B98D77415}" type="datetime1">
              <a:rPr lang="hu-HU" smtClean="0"/>
              <a:t>2019. 05. 20.</a:t>
            </a:fld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28574A2-78B2-4194-A0EF-989DCB224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9920" y="6394063"/>
            <a:ext cx="20574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‹#›</a:t>
            </a:fld>
            <a:endParaRPr lang="hu-HU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2AF37852-ED07-41F8-9992-43FD8D4A6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3859018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B2AA775-7B00-4C63-A37F-B65B0DE79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268528"/>
            <a:ext cx="7886700" cy="2293956"/>
          </a:xfrm>
        </p:spPr>
        <p:txBody>
          <a:bodyPr anchor="b">
            <a:normAutofit/>
          </a:bodyPr>
          <a:lstStyle>
            <a:lvl1pPr>
              <a:defRPr sz="4000" b="1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4BE7665-AA26-4D3D-845C-0B37826F4D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72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0A676C1-8C4A-458C-B100-BEEC9A1D15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2520" y="6394062"/>
            <a:ext cx="2057400" cy="365125"/>
          </a:xfrm>
        </p:spPr>
        <p:txBody>
          <a:bodyPr/>
          <a:lstStyle/>
          <a:p>
            <a:fld id="{B5E1F8D6-53C1-4BC9-98A0-CCAFC71A5093}" type="datetime1">
              <a:rPr lang="hu-HU" smtClean="0"/>
              <a:t>2019. 05. 20.</a:t>
            </a:fld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3A8A1F1-A662-43DE-9308-48BBB1378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9920" y="6394062"/>
            <a:ext cx="2057400" cy="365125"/>
          </a:xfrm>
        </p:spPr>
        <p:txBody>
          <a:bodyPr vert="horz"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FD8F8A29-B5D9-4EA9-BDC1-FC592742E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395760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463966-BF4E-4116-9847-27D5D2CAA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94967F79-7089-4C14-9161-50A1CCF73F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2520" y="6394062"/>
            <a:ext cx="2057400" cy="365125"/>
          </a:xfrm>
        </p:spPr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427544A5-E15B-4777-9534-1E2564B74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9920" y="6394062"/>
            <a:ext cx="2057400" cy="365125"/>
          </a:xfrm>
        </p:spPr>
        <p:txBody>
          <a:bodyPr vert="horz"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7" name="Szöveg helye 2">
            <a:extLst>
              <a:ext uri="{FF2B5EF4-FFF2-40B4-BE49-F238E27FC236}">
                <a16:creationId xmlns:a16="http://schemas.microsoft.com/office/drawing/2014/main" id="{75AE0469-EA9E-4AC5-A5B9-51DE7E8A4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BCC0C039-104E-4AE5-BB3F-A42C5792F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844F1D4C-0A80-4CB8-82A3-25AA6C81E643}"/>
              </a:ext>
            </a:extLst>
          </p:cNvPr>
          <p:cNvSpPr txBox="1"/>
          <p:nvPr userDrawn="1"/>
        </p:nvSpPr>
        <p:spPr>
          <a:xfrm>
            <a:off x="3940233" y="1920240"/>
            <a:ext cx="4575117" cy="4172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7689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889A128-F9E8-4172-9E1D-0DA2DF3EB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F81397F1-3123-40B5-ACA1-A8F5CCE48E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2520" y="6394062"/>
            <a:ext cx="2057400" cy="365125"/>
          </a:xfrm>
        </p:spPr>
        <p:txBody>
          <a:bodyPr/>
          <a:lstStyle/>
          <a:p>
            <a:fld id="{D699AA1F-44C0-4E72-8FC2-5999F5FC8B8C}" type="datetime1">
              <a:rPr lang="hu-HU" smtClean="0"/>
              <a:t>2019. 05. 20.</a:t>
            </a:fld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E0B6981-2832-47AB-BAD8-CBE8BB48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9920" y="6394062"/>
            <a:ext cx="2057400" cy="365125"/>
          </a:xfrm>
        </p:spPr>
        <p:txBody>
          <a:bodyPr vert="horz"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E4B6CEAC-776D-4604-AB96-C8AAE2586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55684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84D5AAF-6290-4BC8-B578-DC04FB062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B102146-1BB7-4EE7-A1BC-6B6EC36CEF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 marL="228594" indent="-228594">
              <a:buFontTx/>
              <a:buBlip>
                <a:blip r:embed="rId2"/>
              </a:buBlip>
              <a:defRPr/>
            </a:lvl1pPr>
            <a:lvl2pPr marL="685783" indent="-179996">
              <a:buFontTx/>
              <a:buBlip>
                <a:blip r:embed="rId3"/>
              </a:buBlip>
              <a:defRPr/>
            </a:lvl2pPr>
            <a:lvl3pPr marL="1142971" indent="-179996">
              <a:buFontTx/>
              <a:buBlip>
                <a:blip r:embed="rId4"/>
              </a:buBlip>
              <a:defRPr/>
            </a:lvl3pPr>
            <a:lvl4pPr marL="1600160" indent="-228594">
              <a:buFontTx/>
              <a:buBlip>
                <a:blip r:embed="rId2"/>
              </a:buBlip>
              <a:defRPr/>
            </a:lvl4pPr>
            <a:lvl5pPr marL="2057349" indent="-228594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DDC4B8F-A2CF-4900-965D-BB740BAEB4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 marL="228594" indent="-228594">
              <a:buFontTx/>
              <a:buBlip>
                <a:blip r:embed="rId2"/>
              </a:buBlip>
              <a:defRPr/>
            </a:lvl1pPr>
            <a:lvl2pPr marL="800080" indent="-179996">
              <a:buFontTx/>
              <a:buBlip>
                <a:blip r:embed="rId3"/>
              </a:buBlip>
              <a:defRPr/>
            </a:lvl2pPr>
            <a:lvl3pPr marL="1142971" indent="-179996">
              <a:buFontTx/>
              <a:buBlip>
                <a:blip r:embed="rId4"/>
              </a:buBlip>
              <a:defRPr/>
            </a:lvl3pPr>
            <a:lvl4pPr marL="1371566" indent="0">
              <a:buFontTx/>
              <a:buNone/>
              <a:defRPr/>
            </a:lvl4pPr>
            <a:lvl5pPr marL="2057349" indent="-228594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5434541-6476-429C-B102-02B9610EDC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2520" y="6394062"/>
            <a:ext cx="2057400" cy="365125"/>
          </a:xfrm>
        </p:spPr>
        <p:txBody>
          <a:bodyPr/>
          <a:lstStyle/>
          <a:p>
            <a:fld id="{067B6E4C-EE3A-415F-AAB3-5640652FB5EC}" type="datetime1">
              <a:rPr lang="hu-HU" smtClean="0"/>
              <a:t>2019. 05. 20.</a:t>
            </a:fld>
            <a:endParaRPr lang="hu-HU" dirty="0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BFF9E8B4-1163-49C6-BF5D-0F02A0217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9920" y="6394062"/>
            <a:ext cx="2057400" cy="365125"/>
          </a:xfrm>
        </p:spPr>
        <p:txBody>
          <a:bodyPr/>
          <a:lstStyle/>
          <a:p>
            <a:fld id="{CA29B9D0-DAB9-4632-83A0-FD3BB32620D7}" type="slidenum">
              <a:rPr lang="hu-HU" smtClean="0"/>
              <a:t>‹#›</a:t>
            </a:fld>
            <a:endParaRPr lang="hu-HU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4B4B95C7-CEBB-4730-ADB2-91B6882B1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66637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10F7B9-FC81-4D72-8A63-5C97BA199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7FA5D6C3-A48C-4BA6-A880-EF864EC948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8396BD0-E458-4642-8B75-DCCF7A09BD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>
            <a:lvl1pPr marL="228594" indent="-228594">
              <a:buFontTx/>
              <a:buBlip>
                <a:blip r:embed="rId2"/>
              </a:buBlip>
              <a:defRPr/>
            </a:lvl1pPr>
            <a:lvl2pPr marL="685783" indent="-179996">
              <a:buFontTx/>
              <a:buBlip>
                <a:blip r:embed="rId3"/>
              </a:buBlip>
              <a:defRPr/>
            </a:lvl2pPr>
            <a:lvl3pPr marL="1142971" indent="-179996">
              <a:buFontTx/>
              <a:buBlip>
                <a:blip r:embed="rId4"/>
              </a:buBlip>
              <a:defRPr/>
            </a:lvl3pPr>
            <a:lvl4pPr marL="1600160" indent="-228594">
              <a:buFontTx/>
              <a:buBlip>
                <a:blip r:embed="rId2"/>
              </a:buBlip>
              <a:defRPr/>
            </a:lvl4pPr>
            <a:lvl5pPr marL="2057349" indent="-228594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AFE650AA-2DD3-4107-B5A8-5DC33B1D25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09FCF51-D1AD-4A73-9D16-2F95843F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22520" y="6394063"/>
            <a:ext cx="2057400" cy="365125"/>
          </a:xfrm>
        </p:spPr>
        <p:txBody>
          <a:bodyPr/>
          <a:lstStyle/>
          <a:p>
            <a:fld id="{9640B1B5-99E8-4819-A59D-00C6EBDBB20B}" type="datetime1">
              <a:rPr lang="hu-HU" smtClean="0"/>
              <a:t>2019. 05. 20.</a:t>
            </a:fld>
            <a:endParaRPr lang="hu-HU" dirty="0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05AE488-CDE4-42D2-8E78-12B89BE98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79920" y="6394063"/>
            <a:ext cx="2057400" cy="365125"/>
          </a:xfrm>
        </p:spPr>
        <p:txBody>
          <a:bodyPr vert="horz"/>
          <a:lstStyle/>
          <a:p>
            <a:fld id="{CA29B9D0-DAB9-4632-83A0-FD3BB32620D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1" name="Tartalom helye 3">
            <a:extLst>
              <a:ext uri="{FF2B5EF4-FFF2-40B4-BE49-F238E27FC236}">
                <a16:creationId xmlns:a16="http://schemas.microsoft.com/office/drawing/2014/main" id="{DD744776-0A9C-4219-8542-BB0EA54D9D0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626769" y="2505075"/>
            <a:ext cx="3887391" cy="3684588"/>
          </a:xfrm>
        </p:spPr>
        <p:txBody>
          <a:bodyPr/>
          <a:lstStyle>
            <a:lvl1pPr marL="228594" indent="-228594">
              <a:buFontTx/>
              <a:buBlip>
                <a:blip r:embed="rId2"/>
              </a:buBlip>
              <a:defRPr/>
            </a:lvl1pPr>
            <a:lvl2pPr marL="685783" indent="-179996">
              <a:buFontTx/>
              <a:buBlip>
                <a:blip r:embed="rId3"/>
              </a:buBlip>
              <a:defRPr/>
            </a:lvl2pPr>
            <a:lvl3pPr marL="1142971" indent="-179996">
              <a:buFontTx/>
              <a:buBlip>
                <a:blip r:embed="rId4"/>
              </a:buBlip>
              <a:defRPr/>
            </a:lvl3pPr>
            <a:lvl4pPr marL="1600160" indent="-228594">
              <a:buFontTx/>
              <a:buBlip>
                <a:blip r:embed="rId2"/>
              </a:buBlip>
              <a:defRPr/>
            </a:lvl4pPr>
            <a:lvl5pPr marL="2057349" indent="-228594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</p:txBody>
      </p:sp>
      <p:sp>
        <p:nvSpPr>
          <p:cNvPr id="12" name="Élőláb helye 4">
            <a:extLst>
              <a:ext uri="{FF2B5EF4-FFF2-40B4-BE49-F238E27FC236}">
                <a16:creationId xmlns:a16="http://schemas.microsoft.com/office/drawing/2014/main" id="{84946C4D-DF18-4E04-B99B-CBC3809A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2001997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2">
            <a:extLst>
              <a:ext uri="{FF2B5EF4-FFF2-40B4-BE49-F238E27FC236}">
                <a16:creationId xmlns:a16="http://schemas.microsoft.com/office/drawing/2014/main" id="{652524AF-3E99-4378-AABC-33216A317B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03660" y="2616702"/>
            <a:ext cx="3868340" cy="8239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hu-HU" b="1" dirty="0"/>
              <a:t>Előadó neve 1</a:t>
            </a:r>
          </a:p>
        </p:txBody>
      </p:sp>
      <p:sp>
        <p:nvSpPr>
          <p:cNvPr id="6" name="Tartalom helye 3">
            <a:extLst>
              <a:ext uri="{FF2B5EF4-FFF2-40B4-BE49-F238E27FC236}">
                <a16:creationId xmlns:a16="http://schemas.microsoft.com/office/drawing/2014/main" id="{42229A86-2419-41C1-8319-0531508762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3660" y="3895822"/>
            <a:ext cx="3868340" cy="23288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indent="0">
              <a:buNone/>
            </a:pPr>
            <a:r>
              <a:rPr lang="hu-HU" dirty="0">
                <a:hlinkClick r:id="rId2"/>
              </a:rPr>
              <a:t>@autsoft.hu</a:t>
            </a:r>
            <a:br>
              <a:rPr lang="hu-HU" dirty="0"/>
            </a:br>
            <a:br>
              <a:rPr lang="hu-HU" dirty="0"/>
            </a:br>
            <a:r>
              <a:rPr lang="hu-HU" dirty="0"/>
              <a:t>+36</a:t>
            </a:r>
          </a:p>
        </p:txBody>
      </p:sp>
      <p:sp>
        <p:nvSpPr>
          <p:cNvPr id="7" name="Szöveg helye 4">
            <a:extLst>
              <a:ext uri="{FF2B5EF4-FFF2-40B4-BE49-F238E27FC236}">
                <a16:creationId xmlns:a16="http://schemas.microsoft.com/office/drawing/2014/main" id="{47343105-245D-404D-902D-4E2A79DA98A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050631" y="2624967"/>
            <a:ext cx="3887391" cy="8239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r>
              <a:rPr lang="hu-HU" b="1" dirty="0"/>
              <a:t>Előadó neve 2</a:t>
            </a:r>
          </a:p>
        </p:txBody>
      </p:sp>
      <p:sp>
        <p:nvSpPr>
          <p:cNvPr id="8" name="Tartalom helye 5">
            <a:extLst>
              <a:ext uri="{FF2B5EF4-FFF2-40B4-BE49-F238E27FC236}">
                <a16:creationId xmlns:a16="http://schemas.microsoft.com/office/drawing/2014/main" id="{6BE3024C-FB42-4789-9FD0-36E38FE49694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5033960" y="3895813"/>
            <a:ext cx="3887391" cy="232886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indent="0">
              <a:buNone/>
            </a:pPr>
            <a:r>
              <a:rPr lang="hu-HU" dirty="0">
                <a:hlinkClick r:id="rId3"/>
              </a:rPr>
              <a:t>@autsoft.hu</a:t>
            </a:r>
            <a:br>
              <a:rPr lang="hu-HU" dirty="0"/>
            </a:br>
            <a:br>
              <a:rPr lang="hu-HU" dirty="0"/>
            </a:br>
            <a:r>
              <a:rPr lang="hu-HU" dirty="0"/>
              <a:t>+36</a:t>
            </a:r>
          </a:p>
        </p:txBody>
      </p:sp>
      <p:pic>
        <p:nvPicPr>
          <p:cNvPr id="10" name="Ábra 9">
            <a:extLst>
              <a:ext uri="{FF2B5EF4-FFF2-40B4-BE49-F238E27FC236}">
                <a16:creationId xmlns:a16="http://schemas.microsoft.com/office/drawing/2014/main" id="{479DF1AD-A9C0-4C70-8EEA-0974458C7B51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7161" y="3895813"/>
            <a:ext cx="477196" cy="489622"/>
          </a:xfrm>
          <a:prstGeom prst="rect">
            <a:avLst/>
          </a:prstGeom>
        </p:spPr>
      </p:pic>
      <p:pic>
        <p:nvPicPr>
          <p:cNvPr id="11" name="Ábra 10">
            <a:extLst>
              <a:ext uri="{FF2B5EF4-FFF2-40B4-BE49-F238E27FC236}">
                <a16:creationId xmlns:a16="http://schemas.microsoft.com/office/drawing/2014/main" id="{F0CE6193-718D-4060-84D8-865240113CCC}"/>
              </a:ext>
            </a:extLst>
          </p:cNvPr>
          <p:cNvPicPr>
            <a:picLocks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17161" y="4605059"/>
            <a:ext cx="477196" cy="489622"/>
          </a:xfrm>
          <a:prstGeom prst="rect">
            <a:avLst/>
          </a:prstGeom>
        </p:spPr>
      </p:pic>
      <p:pic>
        <p:nvPicPr>
          <p:cNvPr id="12" name="Ábra 11">
            <a:extLst>
              <a:ext uri="{FF2B5EF4-FFF2-40B4-BE49-F238E27FC236}">
                <a16:creationId xmlns:a16="http://schemas.microsoft.com/office/drawing/2014/main" id="{E7A05E8A-878C-4AEE-B286-70124E475CFF}"/>
              </a:ext>
            </a:extLst>
          </p:cNvPr>
          <p:cNvPicPr>
            <a:picLocks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39753" y="3848586"/>
            <a:ext cx="477196" cy="489622"/>
          </a:xfrm>
          <a:prstGeom prst="rect">
            <a:avLst/>
          </a:prstGeom>
        </p:spPr>
      </p:pic>
      <p:pic>
        <p:nvPicPr>
          <p:cNvPr id="13" name="Ábra 12">
            <a:extLst>
              <a:ext uri="{FF2B5EF4-FFF2-40B4-BE49-F238E27FC236}">
                <a16:creationId xmlns:a16="http://schemas.microsoft.com/office/drawing/2014/main" id="{9870422E-B86D-4C13-8181-FC22D3B57320}"/>
              </a:ext>
            </a:extLst>
          </p:cNvPr>
          <p:cNvPicPr>
            <a:picLocks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50231" y="4569774"/>
            <a:ext cx="477196" cy="489622"/>
          </a:xfrm>
          <a:prstGeom prst="rect">
            <a:avLst/>
          </a:prstGeom>
        </p:spPr>
      </p:pic>
      <p:pic>
        <p:nvPicPr>
          <p:cNvPr id="16" name="Kép 15">
            <a:extLst>
              <a:ext uri="{FF2B5EF4-FFF2-40B4-BE49-F238E27FC236}">
                <a16:creationId xmlns:a16="http://schemas.microsoft.com/office/drawing/2014/main" id="{09C9EA59-30DD-49BD-A50D-CB36BB38C9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712" y="483745"/>
            <a:ext cx="3369653" cy="1895429"/>
          </a:xfrm>
          <a:prstGeom prst="rect">
            <a:avLst/>
          </a:prstGeom>
        </p:spPr>
      </p:pic>
      <p:sp>
        <p:nvSpPr>
          <p:cNvPr id="15" name="Élőláb helye 2">
            <a:extLst>
              <a:ext uri="{FF2B5EF4-FFF2-40B4-BE49-F238E27FC236}">
                <a16:creationId xmlns:a16="http://schemas.microsoft.com/office/drawing/2014/main" id="{23C88243-81F9-4640-B4F6-C4AECF770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8565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1558435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2">
            <a:extLst>
              <a:ext uri="{FF2B5EF4-FFF2-40B4-BE49-F238E27FC236}">
                <a16:creationId xmlns:a16="http://schemas.microsoft.com/office/drawing/2014/main" id="{652524AF-3E99-4378-AABC-33216A317B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23207" y="2616702"/>
            <a:ext cx="7525864" cy="823912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hu-HU" b="1" dirty="0"/>
              <a:t>Előadó neve 1</a:t>
            </a:r>
          </a:p>
        </p:txBody>
      </p:sp>
      <p:sp>
        <p:nvSpPr>
          <p:cNvPr id="6" name="Tartalom helye 3">
            <a:extLst>
              <a:ext uri="{FF2B5EF4-FFF2-40B4-BE49-F238E27FC236}">
                <a16:creationId xmlns:a16="http://schemas.microsoft.com/office/drawing/2014/main" id="{42229A86-2419-41C1-8319-05315087620B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551969" y="3895822"/>
            <a:ext cx="5697102" cy="23288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marL="0" indent="0">
              <a:buNone/>
            </a:pPr>
            <a:r>
              <a:rPr lang="hu-HU" dirty="0">
                <a:hlinkClick r:id="rId2"/>
              </a:rPr>
              <a:t>@autsoft.hu</a:t>
            </a:r>
            <a:br>
              <a:rPr lang="hu-HU" dirty="0"/>
            </a:br>
            <a:br>
              <a:rPr lang="hu-HU" dirty="0"/>
            </a:br>
            <a:r>
              <a:rPr lang="hu-HU" dirty="0"/>
              <a:t>+36</a:t>
            </a:r>
          </a:p>
        </p:txBody>
      </p:sp>
      <p:pic>
        <p:nvPicPr>
          <p:cNvPr id="10" name="Ábra 9">
            <a:extLst>
              <a:ext uri="{FF2B5EF4-FFF2-40B4-BE49-F238E27FC236}">
                <a16:creationId xmlns:a16="http://schemas.microsoft.com/office/drawing/2014/main" id="{479DF1AD-A9C0-4C70-8EEA-0974458C7B51}"/>
              </a:ext>
            </a:extLst>
          </p:cNvPr>
          <p:cNvPicPr>
            <a:picLocks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775321" y="3778651"/>
            <a:ext cx="656188" cy="673276"/>
          </a:xfrm>
          <a:prstGeom prst="rect">
            <a:avLst/>
          </a:prstGeom>
        </p:spPr>
      </p:pic>
      <p:pic>
        <p:nvPicPr>
          <p:cNvPr id="11" name="Ábra 10">
            <a:extLst>
              <a:ext uri="{FF2B5EF4-FFF2-40B4-BE49-F238E27FC236}">
                <a16:creationId xmlns:a16="http://schemas.microsoft.com/office/drawing/2014/main" id="{F0CE6193-718D-4060-84D8-865240113CCC}"/>
              </a:ext>
            </a:extLst>
          </p:cNvPr>
          <p:cNvPicPr>
            <a:picLocks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75321" y="4487851"/>
            <a:ext cx="656188" cy="673276"/>
          </a:xfrm>
          <a:prstGeom prst="rect">
            <a:avLst/>
          </a:prstGeom>
        </p:spPr>
      </p:pic>
      <p:sp>
        <p:nvSpPr>
          <p:cNvPr id="15" name="Élőláb helye 2">
            <a:extLst>
              <a:ext uri="{FF2B5EF4-FFF2-40B4-BE49-F238E27FC236}">
                <a16:creationId xmlns:a16="http://schemas.microsoft.com/office/drawing/2014/main" id="{8A060F1E-74F1-4853-BB7D-5E31C3360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8565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23A992C4-AC9C-40C2-815E-03E41C8B0FD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712" y="579683"/>
            <a:ext cx="3369653" cy="1895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10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ép 11">
            <a:extLst>
              <a:ext uri="{FF2B5EF4-FFF2-40B4-BE49-F238E27FC236}">
                <a16:creationId xmlns:a16="http://schemas.microsoft.com/office/drawing/2014/main" id="{A3FC79D8-0706-446F-9BF3-A121BA78466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8712" y="579683"/>
            <a:ext cx="3369653" cy="1895429"/>
          </a:xfrm>
          <a:prstGeom prst="rect">
            <a:avLst/>
          </a:prstGeom>
        </p:spPr>
      </p:pic>
      <p:pic>
        <p:nvPicPr>
          <p:cNvPr id="5" name="Ábra 4">
            <a:extLst>
              <a:ext uri="{FF2B5EF4-FFF2-40B4-BE49-F238E27FC236}">
                <a16:creationId xmlns:a16="http://schemas.microsoft.com/office/drawing/2014/main" id="{CBC319E9-CCA8-41E1-B6DA-D577ED6CD0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01193" y="4765531"/>
            <a:ext cx="644915" cy="663211"/>
          </a:xfrm>
          <a:prstGeom prst="rect">
            <a:avLst/>
          </a:prstGeom>
        </p:spPr>
      </p:pic>
      <p:pic>
        <p:nvPicPr>
          <p:cNvPr id="6" name="Ábra 5">
            <a:extLst>
              <a:ext uri="{FF2B5EF4-FFF2-40B4-BE49-F238E27FC236}">
                <a16:creationId xmlns:a16="http://schemas.microsoft.com/office/drawing/2014/main" id="{0A85975D-1967-42D7-9777-AF42C2CA46C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065812" y="4756727"/>
            <a:ext cx="633599" cy="651576"/>
          </a:xfrm>
          <a:prstGeom prst="rect">
            <a:avLst/>
          </a:prstGeom>
        </p:spPr>
      </p:pic>
      <p:grpSp>
        <p:nvGrpSpPr>
          <p:cNvPr id="8" name="Csoportba foglalás 7">
            <a:extLst>
              <a:ext uri="{FF2B5EF4-FFF2-40B4-BE49-F238E27FC236}">
                <a16:creationId xmlns:a16="http://schemas.microsoft.com/office/drawing/2014/main" id="{0F0DA843-F734-4F14-9F97-24DF298BCB8D}"/>
              </a:ext>
            </a:extLst>
          </p:cNvPr>
          <p:cNvGrpSpPr/>
          <p:nvPr userDrawn="1"/>
        </p:nvGrpSpPr>
        <p:grpSpPr>
          <a:xfrm>
            <a:off x="2371448" y="4868865"/>
            <a:ext cx="4028604" cy="413016"/>
            <a:chOff x="5704863" y="2781079"/>
            <a:chExt cx="5371469" cy="413016"/>
          </a:xfrm>
        </p:grpSpPr>
        <p:sp>
          <p:nvSpPr>
            <p:cNvPr id="9" name="Szövegdoboz 8">
              <a:extLst>
                <a:ext uri="{FF2B5EF4-FFF2-40B4-BE49-F238E27FC236}">
                  <a16:creationId xmlns:a16="http://schemas.microsoft.com/office/drawing/2014/main" id="{7E447554-4AFA-46D4-A246-C15D7468B89C}"/>
                </a:ext>
              </a:extLst>
            </p:cNvPr>
            <p:cNvSpPr txBox="1"/>
            <p:nvPr/>
          </p:nvSpPr>
          <p:spPr>
            <a:xfrm>
              <a:off x="10317150" y="2793985"/>
              <a:ext cx="7591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+36</a:t>
              </a:r>
              <a:endParaRPr lang="hu-HU" sz="2000" dirty="0"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sp>
          <p:nvSpPr>
            <p:cNvPr id="10" name="Szövegdoboz 9">
              <a:extLst>
                <a:ext uri="{FF2B5EF4-FFF2-40B4-BE49-F238E27FC236}">
                  <a16:creationId xmlns:a16="http://schemas.microsoft.com/office/drawing/2014/main" id="{5DF63ABC-8369-47BB-8AA5-DDC801AE5697}"/>
                </a:ext>
              </a:extLst>
            </p:cNvPr>
            <p:cNvSpPr txBox="1"/>
            <p:nvPr/>
          </p:nvSpPr>
          <p:spPr>
            <a:xfrm>
              <a:off x="5704863" y="2781079"/>
              <a:ext cx="18962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Source Sans Pro" panose="020B0503030403020204" pitchFamily="34" charset="0"/>
                  <a:ea typeface="Source Sans Pro" panose="020B0503030403020204" pitchFamily="34" charset="0"/>
                  <a:hlinkClick r:id="rId7"/>
                </a:rPr>
                <a:t>@autsoft.hu</a:t>
              </a:r>
              <a:r>
                <a:rPr lang="en-US" sz="1800" dirty="0">
                  <a:latin typeface="Source Sans Pro" panose="020B0503030403020204" pitchFamily="34" charset="0"/>
                  <a:ea typeface="Source Sans Pro" panose="020B0503030403020204" pitchFamily="34" charset="0"/>
                </a:rPr>
                <a:t> </a:t>
              </a:r>
              <a:endParaRPr lang="hu-HU" sz="1800" dirty="0"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</p:grpSp>
      <p:sp>
        <p:nvSpPr>
          <p:cNvPr id="11" name="Cím 5">
            <a:extLst>
              <a:ext uri="{FF2B5EF4-FFF2-40B4-BE49-F238E27FC236}">
                <a16:creationId xmlns:a16="http://schemas.microsoft.com/office/drawing/2014/main" id="{43A51AE7-5D67-433B-B19D-12E49B5061C2}"/>
              </a:ext>
            </a:extLst>
          </p:cNvPr>
          <p:cNvSpPr txBox="1">
            <a:spLocks/>
          </p:cNvSpPr>
          <p:nvPr userDrawn="1"/>
        </p:nvSpPr>
        <p:spPr>
          <a:xfrm>
            <a:off x="1113183" y="2891701"/>
            <a:ext cx="6858000" cy="923925"/>
          </a:xfrm>
          <a:prstGeom prst="rect">
            <a:avLst/>
          </a:prstGeom>
        </p:spPr>
        <p:txBody>
          <a:bodyPr vert="horz" lIns="91440" tIns="45720" rIns="91440" bIns="45720" rtlCol="0" anchor="t" anchorCtr="1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Any questions?</a:t>
            </a:r>
            <a:br>
              <a:rPr lang="hu-HU" sz="4000" dirty="0"/>
            </a:br>
            <a:endParaRPr lang="hu-HU" sz="4000" dirty="0"/>
          </a:p>
          <a:p>
            <a:pPr algn="ctr"/>
            <a:r>
              <a:rPr lang="en-US" sz="4000" dirty="0"/>
              <a:t>Please contact us.</a:t>
            </a:r>
            <a:endParaRPr lang="hu-HU" sz="4000" dirty="0"/>
          </a:p>
        </p:txBody>
      </p:sp>
      <p:sp>
        <p:nvSpPr>
          <p:cNvPr id="19" name="Élőláb helye 2">
            <a:extLst>
              <a:ext uri="{FF2B5EF4-FFF2-40B4-BE49-F238E27FC236}">
                <a16:creationId xmlns:a16="http://schemas.microsoft.com/office/drawing/2014/main" id="{CE8C604A-8746-41D2-9241-E1CECCCF2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38565" y="6394065"/>
            <a:ext cx="306687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323947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C2F3C561-9CE6-4B63-A99C-1D541AF05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0B0577AE-6CD6-478F-AC23-6F7A47F03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EBC4B03-3337-4EAE-929A-BF8E36732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22520" y="63940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</a:defRPr>
            </a:lvl1pPr>
          </a:lstStyle>
          <a:p>
            <a:fld id="{D48E65DD-20B1-4959-BBBA-859B7B42AC1B}" type="datetime1">
              <a:rPr lang="hu-HU" smtClean="0"/>
              <a:t>2019. 05. 20.</a:t>
            </a:fld>
            <a:endParaRPr lang="hu-HU" dirty="0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0B3B88A-3D59-4773-9560-700FAB5639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79920" y="639406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r">
              <a:defRPr sz="1600">
                <a:solidFill>
                  <a:schemeClr val="bg1"/>
                </a:solidFill>
                <a:latin typeface="+mj-lt"/>
              </a:defRPr>
            </a:lvl1pPr>
          </a:lstStyle>
          <a:p>
            <a:fld id="{CA29B9D0-DAB9-4632-83A0-FD3BB32620D7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CC93234-DDF2-464F-8F2B-7AC438B78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55650" y="6394065"/>
            <a:ext cx="30668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hu-HU" dirty="0"/>
              <a:t>Előadás téma</a:t>
            </a:r>
          </a:p>
        </p:txBody>
      </p:sp>
    </p:spTree>
    <p:extLst>
      <p:ext uri="{BB962C8B-B14F-4D97-AF65-F5344CB8AC3E}">
        <p14:creationId xmlns:p14="http://schemas.microsoft.com/office/powerpoint/2010/main" val="2910634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51" r:id="rId2"/>
    <p:sldLayoutId id="2147483650" r:id="rId3"/>
    <p:sldLayoutId id="2147483654" r:id="rId4"/>
    <p:sldLayoutId id="2147483652" r:id="rId5"/>
    <p:sldLayoutId id="2147483653" r:id="rId6"/>
    <p:sldLayoutId id="2147483668" r:id="rId7"/>
    <p:sldLayoutId id="2147483669" r:id="rId8"/>
    <p:sldLayoutId id="2147483667" r:id="rId9"/>
    <p:sldLayoutId id="2147483670" r:id="rId10"/>
    <p:sldLayoutId id="2147483656" r:id="rId11"/>
    <p:sldLayoutId id="2147483657" r:id="rId12"/>
  </p:sldLayoutIdLst>
  <p:hf hdr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Tx/>
        <a:buBlip>
          <a:blip r:embed="rId15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179996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179996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7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indent="0" algn="l" defTabSz="914377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Tx/>
        <a:buBlip>
          <a:blip r:embed="rId1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s://rendezveny.hwsw.hu/kepzes/13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B28D79B-8B97-4C8A-94A9-E9B63743A4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47AFC87-249F-40BA-920C-77EAB8E71F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Szita Csongor</a:t>
            </a:r>
          </a:p>
        </p:txBody>
      </p:sp>
    </p:spTree>
    <p:extLst>
      <p:ext uri="{BB962C8B-B14F-4D97-AF65-F5344CB8AC3E}">
        <p14:creationId xmlns:p14="http://schemas.microsoft.com/office/powerpoint/2010/main" val="3746688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95BEAB5-24C7-45A3-95D5-57539EF9A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Service felépítés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088CB880-DBA2-4337-9A2B-F33B89A2C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E312339-85E9-43F8-9ED7-B34C7143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10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D514A0A8-AE78-4E7B-85C0-51D77C10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  <p:pic>
        <p:nvPicPr>
          <p:cNvPr id="10" name="Tartalom helye 9">
            <a:extLst>
              <a:ext uri="{FF2B5EF4-FFF2-40B4-BE49-F238E27FC236}">
                <a16:creationId xmlns:a16="http://schemas.microsoft.com/office/drawing/2014/main" id="{ADC5FC42-44C4-4E75-9582-C6C9C5698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950" y="2553494"/>
            <a:ext cx="6134100" cy="2895600"/>
          </a:xfrm>
        </p:spPr>
      </p:pic>
    </p:spTree>
    <p:extLst>
      <p:ext uri="{BB962C8B-B14F-4D97-AF65-F5344CB8AC3E}">
        <p14:creationId xmlns:p14="http://schemas.microsoft.com/office/powerpoint/2010/main" val="2492510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8E4BC7-EF8C-4C19-AB61-18334D483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Feign</a:t>
            </a:r>
            <a:r>
              <a:rPr lang="hu-HU" dirty="0"/>
              <a:t> kliens 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A79C26D5-27AE-4F39-B4AE-775F923B9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ED85AB2D-5E34-4F00-8D50-2D66A7C9E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11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DD5849A-BFE7-4075-A383-3D95B3FF1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C4EC6E0A-0C77-4006-B0DA-2CDE6A5EAB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8650" y="2554744"/>
            <a:ext cx="8132354" cy="28931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FeignClient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"article-service-v1"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hu-HU" altLang="hu-HU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interface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ArticleAPI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PostMapping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"/</a:t>
            </a:r>
            <a:r>
              <a:rPr kumimoji="0" lang="hu-HU" altLang="hu-HU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article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ArticleResponse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create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@Valid @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RequestBody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ArticleRequest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request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GetMapping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"/</a:t>
            </a:r>
            <a:r>
              <a:rPr kumimoji="0" lang="hu-HU" altLang="hu-HU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article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/{</a:t>
            </a:r>
            <a:r>
              <a:rPr kumimoji="0" lang="hu-HU" altLang="hu-HU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}"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ArticleResponse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getById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PathVariable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hu-HU" altLang="hu-HU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GetMapping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"/</a:t>
            </a:r>
            <a:r>
              <a:rPr kumimoji="0" lang="hu-HU" altLang="hu-HU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kumimoji="0" lang="hu-HU" altLang="hu-HU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article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kumimoji="0" lang="hu-HU" altLang="hu-HU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page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Page&lt;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ArticleResponse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getByPage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Param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hu-HU" altLang="hu-HU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pageable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Pageable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pageable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hu-HU" altLang="hu-H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006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8A67228-6C66-46B2-A652-BCEEDDDA0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Authentication</a:t>
            </a:r>
            <a:r>
              <a:rPr lang="hu-HU" dirty="0"/>
              <a:t> és </a:t>
            </a:r>
            <a:r>
              <a:rPr lang="hu-HU" dirty="0" err="1"/>
              <a:t>Authorization</a:t>
            </a:r>
            <a:endParaRPr lang="hu-HU" dirty="0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2481E982-FF58-434B-8823-6DF2090D5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39052201-DC03-4AA8-86D1-3F3A6A675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12</a:t>
            </a:fld>
            <a:endParaRPr lang="hu-HU" dirty="0"/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AD3994EE-5E0E-4990-9E1E-1C095F585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Nem minden hagyományos megoldás használható</a:t>
            </a:r>
          </a:p>
          <a:p>
            <a:r>
              <a:rPr lang="hu-HU" dirty="0"/>
              <a:t>Belső és külső kezelés szétválasztása</a:t>
            </a:r>
          </a:p>
          <a:p>
            <a:pPr lvl="1"/>
            <a:r>
              <a:rPr lang="hu-HU" dirty="0"/>
              <a:t>Eltérő igények</a:t>
            </a:r>
          </a:p>
          <a:p>
            <a:pPr lvl="1"/>
            <a:r>
              <a:rPr lang="hu-HU" dirty="0"/>
              <a:t>Külső</a:t>
            </a:r>
          </a:p>
          <a:p>
            <a:pPr lvl="2"/>
            <a:r>
              <a:rPr lang="hu-HU" dirty="0"/>
              <a:t>Hosszúlejáratú</a:t>
            </a:r>
          </a:p>
          <a:p>
            <a:pPr lvl="2"/>
            <a:r>
              <a:rPr lang="hu-HU" dirty="0"/>
              <a:t>Visszavonható</a:t>
            </a:r>
          </a:p>
          <a:p>
            <a:pPr lvl="1"/>
            <a:r>
              <a:rPr lang="hu-HU" dirty="0"/>
              <a:t>Belső</a:t>
            </a:r>
          </a:p>
          <a:p>
            <a:pPr lvl="2"/>
            <a:r>
              <a:rPr lang="hu-HU" dirty="0"/>
              <a:t>Gyorsaság</a:t>
            </a:r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E5457BD-A612-4548-98AD-F5383ABD3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</p:spTree>
    <p:extLst>
      <p:ext uri="{BB962C8B-B14F-4D97-AF65-F5344CB8AC3E}">
        <p14:creationId xmlns:p14="http://schemas.microsoft.com/office/powerpoint/2010/main" val="2827941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:a16="http://schemas.microsoft.com/office/drawing/2014/main" id="{0F7F5699-1FCA-4162-9C6F-44CBAD8E1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02988C4-D373-4C01-8BF3-08829BD16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13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D15983B2-B2FC-400A-9F1B-E0173228C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  <p:pic>
        <p:nvPicPr>
          <p:cNvPr id="9" name="Tartalom helye 8">
            <a:extLst>
              <a:ext uri="{FF2B5EF4-FFF2-40B4-BE49-F238E27FC236}">
                <a16:creationId xmlns:a16="http://schemas.microsoft.com/office/drawing/2014/main" id="{8CEBA2DC-F901-457B-8C29-084D883837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902" y="543389"/>
            <a:ext cx="6906743" cy="5390293"/>
          </a:xfrm>
        </p:spPr>
      </p:pic>
    </p:spTree>
    <p:extLst>
      <p:ext uri="{BB962C8B-B14F-4D97-AF65-F5344CB8AC3E}">
        <p14:creationId xmlns:p14="http://schemas.microsoft.com/office/powerpoint/2010/main" val="1212461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117AE1E-A999-49E1-824A-00DBB276D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Tapasztalatok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40869248-DBA2-41C9-BFD1-19DBA5EF1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8F6366E-A135-40F4-8F17-FBCB16DD0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14</a:t>
            </a:fld>
            <a:endParaRPr lang="hu-HU" dirty="0"/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FEE39399-0E6E-4C14-9F65-9B27CBBFB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/>
          <a:p>
            <a:r>
              <a:rPr lang="hu-HU" dirty="0"/>
              <a:t>Sokkal több hiba lehetőség</a:t>
            </a:r>
          </a:p>
          <a:p>
            <a:r>
              <a:rPr lang="hu-HU" dirty="0"/>
              <a:t>Service-ek közötti kommunikáció</a:t>
            </a:r>
          </a:p>
          <a:p>
            <a:r>
              <a:rPr lang="hu-HU" dirty="0"/>
              <a:t>Konfiguráció kezelés</a:t>
            </a:r>
          </a:p>
          <a:p>
            <a:r>
              <a:rPr lang="hu-HU" dirty="0"/>
              <a:t>Jogosultság kezelés</a:t>
            </a:r>
          </a:p>
          <a:p>
            <a:r>
              <a:rPr lang="hu-HU" dirty="0"/>
              <a:t>Menedzsment </a:t>
            </a:r>
            <a:r>
              <a:rPr lang="hu-HU" dirty="0" err="1"/>
              <a:t>overhead</a:t>
            </a:r>
            <a:endParaRPr lang="hu-HU" dirty="0"/>
          </a:p>
          <a:p>
            <a:r>
              <a:rPr lang="hu-HU" dirty="0"/>
              <a:t>Lokális tesztelhetőség nehézkesebb</a:t>
            </a:r>
          </a:p>
          <a:p>
            <a:endParaRPr lang="hu-HU" dirty="0"/>
          </a:p>
          <a:p>
            <a:r>
              <a:rPr lang="hu-HU" dirty="0"/>
              <a:t>Nagyon fontos a megfelelő naplózás!</a:t>
            </a:r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8225B82-4F21-4740-B7F9-0E627588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</p:spTree>
    <p:extLst>
      <p:ext uri="{BB962C8B-B14F-4D97-AF65-F5344CB8AC3E}">
        <p14:creationId xmlns:p14="http://schemas.microsoft.com/office/powerpoint/2010/main" val="290313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E8A8537-608D-40DC-9954-F54C5F352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Zipkin</a:t>
            </a:r>
            <a:endParaRPr lang="hu-HU" dirty="0"/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C10CFE18-8579-48E5-82E7-096C20423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A899A27-8A98-447B-B101-9607A04AF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15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F477985D-0888-418B-8635-EB1CD4C48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  <p:pic>
        <p:nvPicPr>
          <p:cNvPr id="4098" name="Picture 2" descr="https://zipkin.apache.org/public/img/web-screenshot.png">
            <a:extLst>
              <a:ext uri="{FF2B5EF4-FFF2-40B4-BE49-F238E27FC236}">
                <a16:creationId xmlns:a16="http://schemas.microsoft.com/office/drawing/2014/main" id="{86462433-3642-42A4-81F5-AD15B360E1F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21" y="1548649"/>
            <a:ext cx="8662358" cy="4241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zövegdoboz 6">
            <a:extLst>
              <a:ext uri="{FF2B5EF4-FFF2-40B4-BE49-F238E27FC236}">
                <a16:creationId xmlns:a16="http://schemas.microsoft.com/office/drawing/2014/main" id="{BA66B919-CE2D-44E0-844E-4635480A4568}"/>
              </a:ext>
            </a:extLst>
          </p:cNvPr>
          <p:cNvSpPr txBox="1"/>
          <p:nvPr/>
        </p:nvSpPr>
        <p:spPr>
          <a:xfrm>
            <a:off x="6957444" y="5848714"/>
            <a:ext cx="9332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i="1" dirty="0"/>
              <a:t>Forrás: </a:t>
            </a:r>
            <a:r>
              <a:rPr lang="hu-HU" sz="1000" i="1" dirty="0" err="1"/>
              <a:t>Zipkin</a:t>
            </a:r>
            <a:endParaRPr lang="hu-HU" sz="1000" i="1" dirty="0"/>
          </a:p>
        </p:txBody>
      </p:sp>
    </p:spTree>
    <p:extLst>
      <p:ext uri="{BB962C8B-B14F-4D97-AF65-F5344CB8AC3E}">
        <p14:creationId xmlns:p14="http://schemas.microsoft.com/office/powerpoint/2010/main" val="2513367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2880F24-1A03-4905-AEDB-987EC8A63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ELK </a:t>
            </a:r>
            <a:r>
              <a:rPr lang="hu-HU" dirty="0" err="1"/>
              <a:t>Stack</a:t>
            </a:r>
            <a:r>
              <a:rPr lang="hu-HU" dirty="0"/>
              <a:t> – </a:t>
            </a:r>
            <a:r>
              <a:rPr lang="hu-HU" dirty="0" err="1"/>
              <a:t>Kibana</a:t>
            </a:r>
            <a:r>
              <a:rPr lang="hu-HU" dirty="0"/>
              <a:t> APM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C0008EAF-09D6-49DD-8E14-6844AABCF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43B8F5A2-7CE2-4650-82EF-9CB2C0F71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16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3A32947-B38C-4D93-9C67-DE49388A3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  <p:pic>
        <p:nvPicPr>
          <p:cNvPr id="5122" name="Picture 2" descr="https://www.elastic.co/guide/en/apm/get-started/current/distributed-tracing.jpg">
            <a:extLst>
              <a:ext uri="{FF2B5EF4-FFF2-40B4-BE49-F238E27FC236}">
                <a16:creationId xmlns:a16="http://schemas.microsoft.com/office/drawing/2014/main" id="{B545227C-838C-4B78-9AFD-400403907A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853" y="1450995"/>
            <a:ext cx="7982688" cy="4486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zövegdoboz 6">
            <a:extLst>
              <a:ext uri="{FF2B5EF4-FFF2-40B4-BE49-F238E27FC236}">
                <a16:creationId xmlns:a16="http://schemas.microsoft.com/office/drawing/2014/main" id="{261C5C39-453F-400B-9440-25F4D5850A36}"/>
              </a:ext>
            </a:extLst>
          </p:cNvPr>
          <p:cNvSpPr txBox="1"/>
          <p:nvPr/>
        </p:nvSpPr>
        <p:spPr>
          <a:xfrm>
            <a:off x="7582081" y="5937266"/>
            <a:ext cx="9380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i="1" dirty="0"/>
              <a:t>Forrás: </a:t>
            </a:r>
            <a:r>
              <a:rPr lang="hu-HU" sz="1000" i="1" dirty="0" err="1"/>
              <a:t>Elastic</a:t>
            </a:r>
            <a:endParaRPr lang="hu-HU" sz="1000" i="1" dirty="0"/>
          </a:p>
        </p:txBody>
      </p:sp>
    </p:spTree>
    <p:extLst>
      <p:ext uri="{BB962C8B-B14F-4D97-AF65-F5344CB8AC3E}">
        <p14:creationId xmlns:p14="http://schemas.microsoft.com/office/powerpoint/2010/main" val="39791182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B706E8A-394A-4D47-80E6-3FDD68841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Ha érdekel a Spring világa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31F123A7-995C-4EF7-995A-9F5C4AAB6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05E3321-499F-4700-9B02-2D540BC90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17</a:t>
            </a:fld>
            <a:endParaRPr lang="hu-HU" dirty="0"/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36CB0000-2554-4A95-9FEA-497C6CB7E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2019.06.04-től indul Java tanfolyam</a:t>
            </a:r>
          </a:p>
          <a:p>
            <a:r>
              <a:rPr lang="hu-HU" dirty="0">
                <a:hlinkClick r:id="rId2"/>
              </a:rPr>
              <a:t>https://rendezveny.hwsw.hu/kepzes/13</a:t>
            </a:r>
            <a:endParaRPr lang="hu-HU" dirty="0"/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CA565C4-3CDE-43A5-8972-45189FCF1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  <p:pic>
        <p:nvPicPr>
          <p:cNvPr id="8" name="Kép 7">
            <a:extLst>
              <a:ext uri="{FF2B5EF4-FFF2-40B4-BE49-F238E27FC236}">
                <a16:creationId xmlns:a16="http://schemas.microsoft.com/office/drawing/2014/main" id="{BE0B354E-4314-4D28-A545-A8EEC1900A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720" y="2931427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862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:a16="http://schemas.microsoft.com/office/drawing/2014/main" id="{1F67BDAE-9CB9-47BA-98B7-50A9864B39C4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7086600" y="6394450"/>
            <a:ext cx="2057400" cy="365125"/>
          </a:xfrm>
        </p:spPr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5" name="Téglalap 4">
            <a:extLst>
              <a:ext uri="{FF2B5EF4-FFF2-40B4-BE49-F238E27FC236}">
                <a16:creationId xmlns:a16="http://schemas.microsoft.com/office/drawing/2014/main" id="{E6FEAA78-A3CF-4B3C-BBC4-D6E8D0951498}"/>
              </a:ext>
            </a:extLst>
          </p:cNvPr>
          <p:cNvSpPr/>
          <p:nvPr/>
        </p:nvSpPr>
        <p:spPr>
          <a:xfrm>
            <a:off x="3775046" y="6394450"/>
            <a:ext cx="1577130" cy="365125"/>
          </a:xfrm>
          <a:prstGeom prst="rect">
            <a:avLst/>
          </a:prstGeom>
          <a:solidFill>
            <a:srgbClr val="8400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1978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>
            <a:extLst>
              <a:ext uri="{FF2B5EF4-FFF2-40B4-BE49-F238E27FC236}">
                <a16:creationId xmlns:a16="http://schemas.microsoft.com/office/drawing/2014/main" id="{D698E980-DDA5-4EDB-91D7-EF761B1C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Tematika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9139440-A2F7-4794-89AA-30E4D49BA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F8D6-53C1-4BC9-98A0-CCAFC71A5093}" type="datetime1">
              <a:rPr lang="hu-HU" smtClean="0"/>
              <a:t>2019. 05. 20.</a:t>
            </a:fld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349224EE-BC2D-4259-B461-6F376B274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2</a:t>
            </a:fld>
            <a:endParaRPr lang="hu-HU" dirty="0"/>
          </a:p>
        </p:txBody>
      </p:sp>
      <p:sp>
        <p:nvSpPr>
          <p:cNvPr id="8" name="Tartalom helye 7">
            <a:extLst>
              <a:ext uri="{FF2B5EF4-FFF2-40B4-BE49-F238E27FC236}">
                <a16:creationId xmlns:a16="http://schemas.microsoft.com/office/drawing/2014/main" id="{6BE86205-E152-4C7D-A96F-8B4D753AD0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alapok</a:t>
            </a:r>
          </a:p>
          <a:p>
            <a:r>
              <a:rPr lang="hu-HU" dirty="0" err="1"/>
              <a:t>Gateway</a:t>
            </a:r>
            <a:r>
              <a:rPr lang="hu-HU" dirty="0"/>
              <a:t> használat</a:t>
            </a:r>
          </a:p>
          <a:p>
            <a:r>
              <a:rPr lang="hu-HU" dirty="0" err="1"/>
              <a:t>Discovery</a:t>
            </a:r>
            <a:r>
              <a:rPr lang="hu-HU" dirty="0"/>
              <a:t> and </a:t>
            </a:r>
            <a:r>
              <a:rPr lang="hu-HU" dirty="0" err="1"/>
              <a:t>Config</a:t>
            </a:r>
            <a:r>
              <a:rPr lang="hu-HU" dirty="0"/>
              <a:t> Service</a:t>
            </a:r>
          </a:p>
          <a:p>
            <a:r>
              <a:rPr lang="hu-HU" dirty="0"/>
              <a:t>Service bontás kezelése</a:t>
            </a:r>
          </a:p>
          <a:p>
            <a:r>
              <a:rPr lang="hu-HU" dirty="0" err="1"/>
              <a:t>Authentication</a:t>
            </a:r>
            <a:r>
              <a:rPr lang="hu-HU" dirty="0"/>
              <a:t> és </a:t>
            </a:r>
            <a:r>
              <a:rPr lang="hu-HU" dirty="0" err="1"/>
              <a:t>Authorization</a:t>
            </a:r>
            <a:endParaRPr lang="hu-HU" dirty="0"/>
          </a:p>
          <a:p>
            <a:r>
              <a:rPr lang="hu-HU" dirty="0"/>
              <a:t>Tapasztalatok</a:t>
            </a:r>
          </a:p>
          <a:p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FF9B347-20AB-4C76-8FAB-CB1C607C1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</p:spTree>
    <p:extLst>
      <p:ext uri="{BB962C8B-B14F-4D97-AF65-F5344CB8AC3E}">
        <p14:creationId xmlns:p14="http://schemas.microsoft.com/office/powerpoint/2010/main" val="231628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>
            <a:extLst>
              <a:ext uri="{FF2B5EF4-FFF2-40B4-BE49-F238E27FC236}">
                <a16:creationId xmlns:a16="http://schemas.microsoft.com/office/drawing/2014/main" id="{85CC1059-C921-44F7-A573-79239A102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- </a:t>
            </a:r>
            <a:r>
              <a:rPr lang="hu-HU" dirty="0" err="1"/>
              <a:t>Cloud</a:t>
            </a:r>
            <a:r>
              <a:rPr lang="hu-HU" dirty="0"/>
              <a:t> </a:t>
            </a:r>
            <a:r>
              <a:rPr lang="hu-HU" dirty="0" err="1"/>
              <a:t>Native</a:t>
            </a:r>
            <a:endParaRPr lang="hu-HU" dirty="0"/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C0FE9BE-D246-467F-B201-371D1E432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1F8D6-53C1-4BC9-98A0-CCAFC71A5093}" type="datetime1">
              <a:rPr lang="hu-HU" smtClean="0"/>
              <a:t>2019. 05. 20.</a:t>
            </a:fld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54C7EE85-804F-43C7-B009-FB418A89D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3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CB7B453E-991C-418B-9386-6DBA0FF54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  <p:sp>
        <p:nvSpPr>
          <p:cNvPr id="11" name="Tartalom helye 2">
            <a:extLst>
              <a:ext uri="{FF2B5EF4-FFF2-40B4-BE49-F238E27FC236}">
                <a16:creationId xmlns:a16="http://schemas.microsoft.com/office/drawing/2014/main" id="{50D53825-DA3E-4642-AC68-D3A1FEDD97AB}"/>
              </a:ext>
            </a:extLst>
          </p:cNvPr>
          <p:cNvSpPr txBox="1">
            <a:spLocks/>
          </p:cNvSpPr>
          <p:nvPr/>
        </p:nvSpPr>
        <p:spPr>
          <a:xfrm>
            <a:off x="319596" y="2752165"/>
            <a:ext cx="8495930" cy="309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Blip>
                <a:blip r:embed="rId2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179996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3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179996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4"/>
              </a:buBlip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Blip>
                <a:blip r:embed="rId2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z="3600" dirty="0"/>
              <a:t>“Cloud-native is about how applications are created and deployed, not where.”</a:t>
            </a:r>
            <a:endParaRPr lang="hu-HU" sz="3600" dirty="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8A840010-FB6E-45D0-A400-4FAAD825A5F5}"/>
              </a:ext>
            </a:extLst>
          </p:cNvPr>
          <p:cNvSpPr txBox="1"/>
          <p:nvPr/>
        </p:nvSpPr>
        <p:spPr>
          <a:xfrm>
            <a:off x="7545213" y="5850165"/>
            <a:ext cx="9701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i="1" dirty="0"/>
              <a:t>Forrás: </a:t>
            </a:r>
            <a:r>
              <a:rPr lang="hu-HU" sz="1000" i="1" dirty="0" err="1"/>
              <a:t>Pivotal</a:t>
            </a:r>
            <a:endParaRPr lang="hu-HU" sz="1000" i="1" dirty="0"/>
          </a:p>
        </p:txBody>
      </p:sp>
    </p:spTree>
    <p:extLst>
      <p:ext uri="{BB962C8B-B14F-4D97-AF65-F5344CB8AC3E}">
        <p14:creationId xmlns:p14="http://schemas.microsoft.com/office/powerpoint/2010/main" val="3890718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A24D084-00E0-49CA-A258-71E8BB432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Cloud</a:t>
            </a:r>
            <a:r>
              <a:rPr lang="hu-HU" dirty="0"/>
              <a:t> </a:t>
            </a:r>
            <a:r>
              <a:rPr lang="hu-HU" dirty="0" err="1"/>
              <a:t>Native</a:t>
            </a:r>
            <a:r>
              <a:rPr lang="hu-HU" dirty="0"/>
              <a:t> elemek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CD3FDE99-1E6B-40EE-9F43-A8B44EC8A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9963B899-1331-4018-9D95-6E1041DC0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4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1ADA8D4-9433-4149-B81F-1DCFFA596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  <p:pic>
        <p:nvPicPr>
          <p:cNvPr id="7" name="Tartalom helye 6">
            <a:extLst>
              <a:ext uri="{FF2B5EF4-FFF2-40B4-BE49-F238E27FC236}">
                <a16:creationId xmlns:a16="http://schemas.microsoft.com/office/drawing/2014/main" id="{B065DDE2-98BC-4311-8680-AEB038066C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3718" y="1690692"/>
            <a:ext cx="4351338" cy="4351338"/>
          </a:xfrm>
          <a:prstGeom prst="rect">
            <a:avLst/>
          </a:prstGeom>
        </p:spPr>
      </p:pic>
      <p:sp>
        <p:nvSpPr>
          <p:cNvPr id="5" name="Szövegdoboz 4">
            <a:extLst>
              <a:ext uri="{FF2B5EF4-FFF2-40B4-BE49-F238E27FC236}">
                <a16:creationId xmlns:a16="http://schemas.microsoft.com/office/drawing/2014/main" id="{A2AD53FA-FF93-452D-A0BE-5430B7F8D64E}"/>
              </a:ext>
            </a:extLst>
          </p:cNvPr>
          <p:cNvSpPr txBox="1"/>
          <p:nvPr/>
        </p:nvSpPr>
        <p:spPr>
          <a:xfrm>
            <a:off x="6957444" y="5848714"/>
            <a:ext cx="9701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000" i="1" dirty="0"/>
              <a:t>Forrás: </a:t>
            </a:r>
            <a:r>
              <a:rPr lang="hu-HU" sz="1000" i="1" dirty="0" err="1"/>
              <a:t>Pivotal</a:t>
            </a:r>
            <a:endParaRPr lang="hu-HU" sz="1000" i="1" dirty="0"/>
          </a:p>
        </p:txBody>
      </p:sp>
    </p:spTree>
    <p:extLst>
      <p:ext uri="{BB962C8B-B14F-4D97-AF65-F5344CB8AC3E}">
        <p14:creationId xmlns:p14="http://schemas.microsoft.com/office/powerpoint/2010/main" val="2559415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:a16="http://schemas.microsoft.com/office/drawing/2014/main" id="{234564E2-DD23-4AA4-886F-527A2ADC3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A187DD5B-0D0D-4AB1-8CE5-027CBEA2C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5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A093080-FE93-42E6-A6B7-F2CB5A8B6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  <p:pic>
        <p:nvPicPr>
          <p:cNvPr id="13" name="Tartalom helye 12">
            <a:extLst>
              <a:ext uri="{FF2B5EF4-FFF2-40B4-BE49-F238E27FC236}">
                <a16:creationId xmlns:a16="http://schemas.microsoft.com/office/drawing/2014/main" id="{F9BC6A48-2319-47ED-82F9-00C094DABA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2111" y="563565"/>
            <a:ext cx="6719778" cy="5378506"/>
          </a:xfrm>
        </p:spPr>
      </p:pic>
    </p:spTree>
    <p:extLst>
      <p:ext uri="{BB962C8B-B14F-4D97-AF65-F5344CB8AC3E}">
        <p14:creationId xmlns:p14="http://schemas.microsoft.com/office/powerpoint/2010/main" val="2707530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1096629-CBB2-4FFB-9A14-0E1F3D1AF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Gateway</a:t>
            </a:r>
            <a:r>
              <a:rPr lang="hu-HU" dirty="0"/>
              <a:t> használat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4A4E245A-FD32-4454-918B-CDAD449EA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63BA27B0-02D1-42D7-9B43-C95F3ACC7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6</a:t>
            </a:fld>
            <a:endParaRPr lang="hu-HU" dirty="0"/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47CB27F6-693D-4FB7-B73E-40E507CD3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Alapok</a:t>
            </a:r>
          </a:p>
          <a:p>
            <a:pPr lvl="1"/>
            <a:r>
              <a:rPr lang="hu-HU" dirty="0"/>
              <a:t>Belépési pont</a:t>
            </a:r>
          </a:p>
          <a:p>
            <a:pPr lvl="1"/>
            <a:r>
              <a:rPr lang="hu-HU" dirty="0"/>
              <a:t>Terhelés elosztó (</a:t>
            </a:r>
            <a:r>
              <a:rPr lang="hu-HU" dirty="0" err="1"/>
              <a:t>Ribbon</a:t>
            </a:r>
            <a:r>
              <a:rPr lang="hu-HU" dirty="0"/>
              <a:t>)</a:t>
            </a:r>
          </a:p>
          <a:p>
            <a:pPr lvl="1"/>
            <a:r>
              <a:rPr lang="hu-HU" dirty="0" err="1"/>
              <a:t>Circuit</a:t>
            </a:r>
            <a:r>
              <a:rPr lang="hu-HU" dirty="0"/>
              <a:t> </a:t>
            </a:r>
            <a:r>
              <a:rPr lang="hu-HU" dirty="0" err="1"/>
              <a:t>Breaker</a:t>
            </a:r>
            <a:r>
              <a:rPr lang="hu-HU" dirty="0"/>
              <a:t> (</a:t>
            </a:r>
            <a:r>
              <a:rPr lang="hu-HU" dirty="0" err="1"/>
              <a:t>Hystrix</a:t>
            </a:r>
            <a:r>
              <a:rPr lang="hu-HU" dirty="0"/>
              <a:t> -&gt; Resilience4j)</a:t>
            </a:r>
          </a:p>
          <a:p>
            <a:r>
              <a:rPr lang="hu-HU" dirty="0" err="1"/>
              <a:t>Zuul</a:t>
            </a:r>
            <a:endParaRPr lang="hu-HU" dirty="0"/>
          </a:p>
          <a:p>
            <a:pPr lvl="1"/>
            <a:r>
              <a:rPr lang="hu-HU" dirty="0"/>
              <a:t>Kezdeti választás</a:t>
            </a:r>
          </a:p>
          <a:p>
            <a:pPr lvl="1"/>
            <a:r>
              <a:rPr lang="hu-HU" dirty="0"/>
              <a:t>Szinkron működés</a:t>
            </a:r>
          </a:p>
          <a:p>
            <a:r>
              <a:rPr lang="hu-HU" dirty="0"/>
              <a:t>Spring </a:t>
            </a:r>
            <a:r>
              <a:rPr lang="hu-HU" dirty="0" err="1"/>
              <a:t>Gateway</a:t>
            </a:r>
            <a:endParaRPr lang="hu-HU" dirty="0"/>
          </a:p>
          <a:p>
            <a:pPr lvl="1"/>
            <a:r>
              <a:rPr lang="hu-HU" dirty="0"/>
              <a:t>Aszinkron megoldás</a:t>
            </a:r>
          </a:p>
          <a:p>
            <a:pPr lvl="1"/>
            <a:endParaRPr lang="hu-HU" dirty="0"/>
          </a:p>
          <a:p>
            <a:pPr lvl="1"/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82F13FC3-2F42-4F47-9C5C-D86C636D2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</p:spTree>
    <p:extLst>
      <p:ext uri="{BB962C8B-B14F-4D97-AF65-F5344CB8AC3E}">
        <p14:creationId xmlns:p14="http://schemas.microsoft.com/office/powerpoint/2010/main" val="221499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>
            <a:extLst>
              <a:ext uri="{FF2B5EF4-FFF2-40B4-BE49-F238E27FC236}">
                <a16:creationId xmlns:a16="http://schemas.microsoft.com/office/drawing/2014/main" id="{B33998E8-0C00-4889-94BC-687DB0EAD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FD2D49AB-6070-40DB-ABC2-48768744D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7</a:t>
            </a:fld>
            <a:endParaRPr lang="hu-HU" dirty="0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9497BB1-380A-4E46-A72D-C748A3D0B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A59FFE6-9369-4C40-854D-9F49DDBF64E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28650" y="2405400"/>
            <a:ext cx="7810151" cy="20313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Bean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8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RouteLocator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myRoutes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RouteLocatorBuilder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builder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kumimoji="0" lang="hu-HU" altLang="hu-HU" sz="1400" b="1" i="0" u="none" strike="noStrike" cap="none" normalizeH="0" baseline="0" dirty="0" err="1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008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builder.routes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.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route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(p -&gt; p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.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"/</a:t>
            </a:r>
            <a:r>
              <a:rPr kumimoji="0" lang="hu-HU" altLang="hu-HU" sz="1400" b="1" i="0" u="none" strike="noStrike" cap="none" normalizeH="0" baseline="0" dirty="0" err="1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.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filters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(f -&gt; 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f.addRequestHeader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"Hello"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"World"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        .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uri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hu-HU" altLang="hu-HU" sz="1400" b="1" i="0" u="none" strike="noStrike" cap="none" normalizeH="0" baseline="0" dirty="0">
                <a:ln>
                  <a:noFill/>
                </a:ln>
                <a:solidFill>
                  <a:srgbClr val="008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"http://httpbin.org:80"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          .</a:t>
            </a:r>
            <a:r>
              <a:rPr kumimoji="0" lang="hu-HU" altLang="hu-HU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build</a:t>
            </a: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hu-HU" altLang="hu-HU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kumimoji="0" lang="hu-HU" altLang="hu-H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924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15AB7EF-E5DE-4078-93AF-864DC24EA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Discovery</a:t>
            </a:r>
            <a:r>
              <a:rPr lang="hu-HU" dirty="0"/>
              <a:t> and </a:t>
            </a:r>
            <a:r>
              <a:rPr lang="hu-HU" dirty="0" err="1"/>
              <a:t>Config</a:t>
            </a:r>
            <a:r>
              <a:rPr lang="hu-HU" dirty="0"/>
              <a:t> Service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4DF71398-C1E8-4AD2-ADB5-96FBECBCD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0C7F1908-A6AA-4432-9E50-7658BC998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8</a:t>
            </a:fld>
            <a:endParaRPr lang="hu-HU" dirty="0"/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D6E8ADF9-BC39-4C53-BF42-3CF83D50DF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/>
              <a:t>Discovery</a:t>
            </a:r>
            <a:r>
              <a:rPr lang="hu-HU" dirty="0"/>
              <a:t> Service</a:t>
            </a:r>
          </a:p>
          <a:p>
            <a:pPr lvl="1"/>
            <a:r>
              <a:rPr lang="hu-HU" dirty="0"/>
              <a:t>Szolgáltatás regiszter</a:t>
            </a:r>
          </a:p>
          <a:p>
            <a:pPr lvl="1"/>
            <a:r>
              <a:rPr lang="hu-HU" dirty="0" err="1"/>
              <a:t>Eureka</a:t>
            </a:r>
            <a:endParaRPr lang="hu-HU" dirty="0"/>
          </a:p>
          <a:p>
            <a:r>
              <a:rPr lang="hu-HU" dirty="0" err="1"/>
              <a:t>Configuration</a:t>
            </a:r>
            <a:r>
              <a:rPr lang="hu-HU" dirty="0"/>
              <a:t> Service</a:t>
            </a:r>
          </a:p>
          <a:p>
            <a:pPr lvl="1"/>
            <a:r>
              <a:rPr lang="hu-HU" dirty="0"/>
              <a:t>Konfiguráció tár</a:t>
            </a:r>
          </a:p>
          <a:p>
            <a:pPr lvl="1"/>
            <a:r>
              <a:rPr lang="hu-HU" dirty="0"/>
              <a:t>Központi konfiguráció menedzsment</a:t>
            </a:r>
          </a:p>
          <a:p>
            <a:pPr lvl="1"/>
            <a:r>
              <a:rPr lang="hu-HU" dirty="0" err="1"/>
              <a:t>Git</a:t>
            </a:r>
            <a:r>
              <a:rPr lang="hu-HU" dirty="0"/>
              <a:t>, fájl alapokon</a:t>
            </a:r>
          </a:p>
          <a:p>
            <a:pPr lvl="1"/>
            <a:r>
              <a:rPr lang="hu-HU" dirty="0"/>
              <a:t>Futás idejű konfiguráció kezelés</a:t>
            </a:r>
          </a:p>
          <a:p>
            <a:r>
              <a:rPr lang="hu-HU" dirty="0" err="1"/>
              <a:t>Kubernetes</a:t>
            </a:r>
            <a:endParaRPr lang="hu-HU" dirty="0"/>
          </a:p>
          <a:p>
            <a:pPr lvl="1"/>
            <a:r>
              <a:rPr lang="hu-HU" dirty="0"/>
              <a:t>Mind kettő egyben és még sok más</a:t>
            </a:r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FA42B87-96AD-4BD6-A529-5F69FA006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</p:spTree>
    <p:extLst>
      <p:ext uri="{BB962C8B-B14F-4D97-AF65-F5344CB8AC3E}">
        <p14:creationId xmlns:p14="http://schemas.microsoft.com/office/powerpoint/2010/main" val="3533421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795D187-14AB-4B0E-B080-9D6823404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Service bontás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D37F4538-E563-4E2D-AE25-736395F8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F6482-1F8B-4D91-A9EF-561A82EBDC38}" type="datetime1">
              <a:rPr lang="hu-HU" smtClean="0"/>
              <a:t>2019. 05. 20.</a:t>
            </a:fld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7C7040F-42A9-45F9-9AC8-331B78BC1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9B9D0-DAB9-4632-83A0-FD3BB32620D7}" type="slidenum">
              <a:rPr lang="hu-HU" smtClean="0"/>
              <a:t>9</a:t>
            </a:fld>
            <a:endParaRPr lang="hu-HU" dirty="0"/>
          </a:p>
        </p:txBody>
      </p:sp>
      <p:sp>
        <p:nvSpPr>
          <p:cNvPr id="5" name="Tartalom helye 4">
            <a:extLst>
              <a:ext uri="{FF2B5EF4-FFF2-40B4-BE49-F238E27FC236}">
                <a16:creationId xmlns:a16="http://schemas.microsoft.com/office/drawing/2014/main" id="{9F0805D5-9FE1-439A-A96F-3250AB24C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Tranzakció határon</a:t>
            </a:r>
          </a:p>
          <a:p>
            <a:r>
              <a:rPr lang="hu-HU" dirty="0"/>
              <a:t>Könnyebb bontani mint egységesíteni</a:t>
            </a:r>
          </a:p>
          <a:p>
            <a:pPr lvl="1"/>
            <a:r>
              <a:rPr lang="hu-HU" dirty="0"/>
              <a:t>Nehézkes menedzsment</a:t>
            </a:r>
          </a:p>
          <a:p>
            <a:r>
              <a:rPr lang="hu-HU" dirty="0"/>
              <a:t>Körkörös hivatkozást kerüljük</a:t>
            </a:r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6DE9865-C5CF-47A5-AD18-A3AF7BA19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dirty="0"/>
              <a:t>Spring </a:t>
            </a:r>
            <a:r>
              <a:rPr lang="hu-HU" dirty="0" err="1"/>
              <a:t>Cloud</a:t>
            </a:r>
            <a:r>
              <a:rPr lang="hu-HU" dirty="0"/>
              <a:t> a gyakorlatban</a:t>
            </a:r>
          </a:p>
        </p:txBody>
      </p:sp>
    </p:spTree>
    <p:extLst>
      <p:ext uri="{BB962C8B-B14F-4D97-AF65-F5344CB8AC3E}">
        <p14:creationId xmlns:p14="http://schemas.microsoft.com/office/powerpoint/2010/main" val="1994793281"/>
      </p:ext>
    </p:extLst>
  </p:cSld>
  <p:clrMapOvr>
    <a:masterClrMapping/>
  </p:clrMapOvr>
</p:sld>
</file>

<file path=ppt/theme/theme1.xml><?xml version="1.0" encoding="utf-8"?>
<a:theme xmlns:a="http://schemas.openxmlformats.org/drawingml/2006/main" name="AS - 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utsoft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ges_sablon_4_3" id="{974AE963-3EAB-4531-94C3-BD2B30C47C89}" vid="{6160B170-DF20-4831-85CC-A7D54A52AA3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F0ECD861B6C24D9DE6C610410A9680" ma:contentTypeVersion="11" ma:contentTypeDescription="Create a new document." ma:contentTypeScope="" ma:versionID="0e548bf493cd170310d235207888c6b9">
  <xsd:schema xmlns:xsd="http://www.w3.org/2001/XMLSchema" xmlns:xs="http://www.w3.org/2001/XMLSchema" xmlns:p="http://schemas.microsoft.com/office/2006/metadata/properties" xmlns:ns1="http://schemas.microsoft.com/sharepoint/v3" xmlns:ns2="8f2d48a8-3d15-4a9a-bc6b-e84b4fa59525" xmlns:ns3="843bd4ae-105e-484a-97ba-9cfb3101a146" targetNamespace="http://schemas.microsoft.com/office/2006/metadata/properties" ma:root="true" ma:fieldsID="305a332752055d7a96f46be3cf17691d" ns1:_="" ns2:_="" ns3:_="">
    <xsd:import namespace="http://schemas.microsoft.com/sharepoint/v3"/>
    <xsd:import namespace="8f2d48a8-3d15-4a9a-bc6b-e84b4fa59525"/>
    <xsd:import namespace="843bd4ae-105e-484a-97ba-9cfb3101a14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1:PublishingStartDate" minOccurs="0"/>
                <xsd:element ref="ns1:PublishingExpirationDat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2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3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2d48a8-3d15-4a9a-bc6b-e84b4fa5952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3bd4ae-105e-484a-97ba-9cfb3101a14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5ABD21-F8CF-4624-9FA1-9712EC4CFE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2d48a8-3d15-4a9a-bc6b-e84b4fa59525"/>
    <ds:schemaRef ds:uri="843bd4ae-105e-484a-97ba-9cfb3101a1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48366B8-7F3E-4273-98AD-617352153348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843bd4ae-105e-484a-97ba-9cfb3101a146"/>
    <ds:schemaRef ds:uri="http://schemas.microsoft.com/office/infopath/2007/PartnerControls"/>
    <ds:schemaRef ds:uri="8f2d48a8-3d15-4a9a-bc6b-e84b4fa5952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1C14C3B-8931-4E77-BD8C-F66686B16C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ceges_sablon_4_3</Template>
  <TotalTime>508</TotalTime>
  <Words>308</Words>
  <Application>Microsoft Office PowerPoint</Application>
  <PresentationFormat>Diavetítés a képernyőre (4:3 oldalarány)</PresentationFormat>
  <Paragraphs>118</Paragraphs>
  <Slides>18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18</vt:i4>
      </vt:variant>
    </vt:vector>
  </HeadingPairs>
  <TitlesOfParts>
    <vt:vector size="24" baseType="lpstr">
      <vt:lpstr>Arial</vt:lpstr>
      <vt:lpstr>Calibri</vt:lpstr>
      <vt:lpstr>Courier New</vt:lpstr>
      <vt:lpstr>Open Sans</vt:lpstr>
      <vt:lpstr>Source Sans Pro</vt:lpstr>
      <vt:lpstr>AS - téma</vt:lpstr>
      <vt:lpstr>Spring Cloud a gyakorlatban</vt:lpstr>
      <vt:lpstr>Tematika</vt:lpstr>
      <vt:lpstr>Spring Cloud - Cloud Native</vt:lpstr>
      <vt:lpstr>Cloud Native elemek</vt:lpstr>
      <vt:lpstr>PowerPoint-bemutató</vt:lpstr>
      <vt:lpstr>Gateway használat</vt:lpstr>
      <vt:lpstr>PowerPoint-bemutató</vt:lpstr>
      <vt:lpstr>Discovery and Config Service</vt:lpstr>
      <vt:lpstr>Service bontás</vt:lpstr>
      <vt:lpstr>Service felépítés</vt:lpstr>
      <vt:lpstr>Feign kliens </vt:lpstr>
      <vt:lpstr>Authentication és Authorization</vt:lpstr>
      <vt:lpstr>PowerPoint-bemutató</vt:lpstr>
      <vt:lpstr>Tapasztalatok</vt:lpstr>
      <vt:lpstr>Zipkin</vt:lpstr>
      <vt:lpstr>ELK Stack – Kibana APM</vt:lpstr>
      <vt:lpstr>Ha érdekel a Spring világa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Csongor András Szita</dc:creator>
  <cp:lastModifiedBy>Csongor András Szita</cp:lastModifiedBy>
  <cp:revision>1</cp:revision>
  <dcterms:created xsi:type="dcterms:W3CDTF">2019-05-19T18:30:29Z</dcterms:created>
  <dcterms:modified xsi:type="dcterms:W3CDTF">2019-05-20T14:34:41Z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0x01010021F0ECD861B6C24D9DE6C610410A9680</vt:lpwstr>
  </property>
</Properties>
</file>