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80" r:id="rId5"/>
  </p:sldMasterIdLst>
  <p:notesMasterIdLst>
    <p:notesMasterId r:id="rId14"/>
  </p:notesMasterIdLst>
  <p:handoutMasterIdLst>
    <p:handoutMasterId r:id="rId15"/>
  </p:handoutMasterIdLst>
  <p:sldIdLst>
    <p:sldId id="4461" r:id="rId6"/>
    <p:sldId id="1425" r:id="rId7"/>
    <p:sldId id="1403" r:id="rId8"/>
    <p:sldId id="4457" r:id="rId9"/>
    <p:sldId id="4458" r:id="rId10"/>
    <p:sldId id="4460" r:id="rId11"/>
    <p:sldId id="4459" r:id="rId12"/>
    <p:sldId id="4456" r:id="rId13"/>
  </p:sldIdLst>
  <p:sldSz cx="12436475" cy="6994525"/>
  <p:notesSz cx="9309100" cy="70231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212" userDrawn="1">
          <p15:clr>
            <a:srgbClr val="A4A3A4"/>
          </p15:clr>
        </p15:guide>
        <p15:guide id="2" pos="293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CF2"/>
    <a:srgbClr val="0072C6"/>
    <a:srgbClr val="669900"/>
    <a:srgbClr val="008272"/>
    <a:srgbClr val="BECEE2"/>
    <a:srgbClr val="BA141A"/>
    <a:srgbClr val="737373"/>
    <a:srgbClr val="007233"/>
    <a:srgbClr val="00188F"/>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C10AC8-9BCA-4F04-844F-EC94E3849094}" v="15" dt="2019-05-18T16:12:34.534"/>
    <p1510:client id="{ED452395-99FB-4FF1-AD06-F231546B67E9}" v="1" dt="2019-05-18T20:01:17.0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85907" autoAdjust="0"/>
  </p:normalViewPr>
  <p:slideViewPr>
    <p:cSldViewPr snapToGrid="0" snapToObjects="1">
      <p:cViewPr varScale="1">
        <p:scale>
          <a:sx n="114" d="100"/>
          <a:sy n="114" d="100"/>
        </p:scale>
        <p:origin x="138" y="102"/>
      </p:cViewPr>
      <p:guideLst>
        <p:guide orient="horz" pos="2203"/>
        <p:guide pos="3917"/>
      </p:guideLst>
    </p:cSldViewPr>
  </p:slideViewPr>
  <p:outlineViewPr>
    <p:cViewPr>
      <p:scale>
        <a:sx n="33" d="100"/>
        <a:sy n="33" d="100"/>
      </p:scale>
      <p:origin x="0" y="-2019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showGuides="1">
      <p:cViewPr varScale="1">
        <p:scale>
          <a:sx n="126" d="100"/>
          <a:sy n="126" d="100"/>
        </p:scale>
        <p:origin x="1962" y="120"/>
      </p:cViewPr>
      <p:guideLst>
        <p:guide orient="horz" pos="2212"/>
        <p:guide pos="293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notesMaster" Target="notesMasters/notesMaster1.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ál Tamás" userId="9870e595-c124-4529-9d66-6a411e26da29" providerId="ADAL" clId="{857887FF-C737-4E83-B81E-AF233C303BC6}"/>
    <pc:docChg chg="custSel delSld modSld">
      <pc:chgData name="Gál Tamás" userId="9870e595-c124-4529-9d66-6a411e26da29" providerId="ADAL" clId="{857887FF-C737-4E83-B81E-AF233C303BC6}" dt="2019-03-30T18:56:13.305" v="53" actId="2696"/>
      <pc:docMkLst>
        <pc:docMk/>
      </pc:docMkLst>
    </pc:docChg>
  </pc:docChgLst>
  <pc:docChgLst>
    <pc:chgData name="Tamás Gál" userId="9870e595-c124-4529-9d66-6a411e26da29" providerId="ADAL" clId="{DA11A9AB-4BEF-456B-AEBE-5A6370D5F2DF}"/>
    <pc:docChg chg="custSel modSld">
      <pc:chgData name="Tamás Gál" userId="9870e595-c124-4529-9d66-6a411e26da29" providerId="ADAL" clId="{DA11A9AB-4BEF-456B-AEBE-5A6370D5F2DF}" dt="2019-04-24T20:04:12.881" v="4"/>
      <pc:docMkLst>
        <pc:docMk/>
      </pc:docMkLst>
    </pc:docChg>
  </pc:docChgLst>
  <pc:docChgLst>
    <pc:chgData name="Gál Tamás" userId="9870e595-c124-4529-9d66-6a411e26da29" providerId="ADAL" clId="{169B8355-C50A-4B47-B4AA-424C2B2A2374}"/>
    <pc:docChg chg="custSel addSld delSld modSld">
      <pc:chgData name="Gál Tamás" userId="9870e595-c124-4529-9d66-6a411e26da29" providerId="ADAL" clId="{169B8355-C50A-4B47-B4AA-424C2B2A2374}" dt="2019-05-15T15:40:55.252" v="18" actId="2696"/>
      <pc:docMkLst>
        <pc:docMk/>
      </pc:docMkLst>
    </pc:docChg>
  </pc:docChgLst>
  <pc:docChgLst>
    <pc:chgData name="Gál Tamás" userId="9870e595-c124-4529-9d66-6a411e26da29" providerId="ADAL" clId="{A7DE5B99-AEB9-40F3-9672-3BFF38C99F96}"/>
    <pc:docChg chg="undo custSel addSld delSld modSld sldOrd addMainMaster delMainMaster modMainMaster">
      <pc:chgData name="Gál Tamás" userId="9870e595-c124-4529-9d66-6a411e26da29" providerId="ADAL" clId="{A7DE5B99-AEB9-40F3-9672-3BFF38C99F96}" dt="2019-04-07T18:39:08.536" v="4556" actId="20577"/>
      <pc:docMkLst>
        <pc:docMk/>
      </pc:docMkLst>
      <pc:sldChg chg="modSp modTransition">
        <pc:chgData name="Gál Tamás" userId="9870e595-c124-4529-9d66-6a411e26da29" providerId="ADAL" clId="{A7DE5B99-AEB9-40F3-9672-3BFF38C99F96}" dt="2019-04-07T18:39:08.536" v="4556" actId="20577"/>
        <pc:sldMkLst>
          <pc:docMk/>
          <pc:sldMk cId="1916664237" sldId="1403"/>
        </pc:sldMkLst>
        <pc:spChg chg="mod">
          <ac:chgData name="Gál Tamás" userId="9870e595-c124-4529-9d66-6a411e26da29" providerId="ADAL" clId="{A7DE5B99-AEB9-40F3-9672-3BFF38C99F96}" dt="2019-04-07T18:39:08.536" v="4556" actId="20577"/>
          <ac:spMkLst>
            <pc:docMk/>
            <pc:sldMk cId="1916664237" sldId="1403"/>
            <ac:spMk id="3" creationId="{00000000-0000-0000-0000-000000000000}"/>
          </ac:spMkLst>
        </pc:spChg>
        <pc:spChg chg="mod">
          <ac:chgData name="Gál Tamás" userId="9870e595-c124-4529-9d66-6a411e26da29" providerId="ADAL" clId="{A7DE5B99-AEB9-40F3-9672-3BFF38C99F96}" dt="2019-04-06T14:14:29.318" v="122" actId="20577"/>
          <ac:spMkLst>
            <pc:docMk/>
            <pc:sldMk cId="1916664237" sldId="1403"/>
            <ac:spMk id="43" creationId="{770F133C-4404-4C7A-95E0-C5468F2AA7D7}"/>
          </ac:spMkLst>
        </pc:spChg>
        <pc:spChg chg="mod">
          <ac:chgData name="Gál Tamás" userId="9870e595-c124-4529-9d66-6a411e26da29" providerId="ADAL" clId="{A7DE5B99-AEB9-40F3-9672-3BFF38C99F96}" dt="2019-04-06T20:04:08.262" v="4524" actId="20577"/>
          <ac:spMkLst>
            <pc:docMk/>
            <pc:sldMk cId="1916664237" sldId="1403"/>
            <ac:spMk id="47" creationId="{180A3576-8E84-49FF-B2D3-81FA4E9B95C3}"/>
          </ac:spMkLst>
        </pc:spChg>
      </pc:sldChg>
      <pc:sldChg chg="modSp modTransition">
        <pc:chgData name="Gál Tamás" userId="9870e595-c124-4529-9d66-6a411e26da29" providerId="ADAL" clId="{A7DE5B99-AEB9-40F3-9672-3BFF38C99F96}" dt="2019-04-06T19:03:00.350" v="4391"/>
        <pc:sldMkLst>
          <pc:docMk/>
          <pc:sldMk cId="2618489829" sldId="1425"/>
        </pc:sldMkLst>
        <pc:spChg chg="mod">
          <ac:chgData name="Gál Tamás" userId="9870e595-c124-4529-9d66-6a411e26da29" providerId="ADAL" clId="{A7DE5B99-AEB9-40F3-9672-3BFF38C99F96}" dt="2019-04-06T15:27:10.862" v="223" actId="20577"/>
          <ac:spMkLst>
            <pc:docMk/>
            <pc:sldMk cId="2618489829" sldId="1425"/>
            <ac:spMk id="16" creationId="{3549C00B-2B97-4EA8-90C3-AF846E8B6E20}"/>
          </ac:spMkLst>
        </pc:spChg>
        <pc:spChg chg="mod">
          <ac:chgData name="Gál Tamás" userId="9870e595-c124-4529-9d66-6a411e26da29" providerId="ADAL" clId="{A7DE5B99-AEB9-40F3-9672-3BFF38C99F96}" dt="2019-04-06T19:00:18.219" v="4379" actId="20577"/>
          <ac:spMkLst>
            <pc:docMk/>
            <pc:sldMk cId="2618489829" sldId="1425"/>
            <ac:spMk id="27" creationId="{77A15363-4B2F-4BB4-9963-70917593A157}"/>
          </ac:spMkLst>
        </pc:spChg>
      </pc:sldChg>
      <pc:sldMasterChg chg="addSldLayout delSldLayout modSldLayout">
        <pc:chgData name="Gál Tamás" userId="9870e595-c124-4529-9d66-6a411e26da29" providerId="ADAL" clId="{A7DE5B99-AEB9-40F3-9672-3BFF38C99F96}" dt="2019-04-06T18:04:49.458" v="4275" actId="2696"/>
        <pc:sldMasterMkLst>
          <pc:docMk/>
          <pc:sldMasterMk cId="670565848" sldId="2147484480"/>
        </pc:sldMasterMkLst>
        <pc:sldLayoutChg chg="modSp">
          <pc:chgData name="Gál Tamás" userId="9870e595-c124-4529-9d66-6a411e26da29" providerId="ADAL" clId="{A7DE5B99-AEB9-40F3-9672-3BFF38C99F96}" dt="2019-04-06T15:28:29.908" v="238" actId="207"/>
          <pc:sldLayoutMkLst>
            <pc:docMk/>
            <pc:sldMasterMk cId="670565848" sldId="2147484480"/>
            <pc:sldLayoutMk cId="4077060099" sldId="2147484722"/>
          </pc:sldLayoutMkLst>
          <pc:spChg chg="mod">
            <ac:chgData name="Gál Tamás" userId="9870e595-c124-4529-9d66-6a411e26da29" providerId="ADAL" clId="{A7DE5B99-AEB9-40F3-9672-3BFF38C99F96}" dt="2019-04-06T15:28:21.796" v="232" actId="255"/>
            <ac:spMkLst>
              <pc:docMk/>
              <pc:sldMasterMk cId="670565848" sldId="2147484480"/>
              <pc:sldLayoutMk cId="4077060099" sldId="2147484722"/>
              <ac:spMk id="5" creationId="{00000000-0000-0000-0000-000000000000}"/>
            </ac:spMkLst>
          </pc:spChg>
          <pc:spChg chg="mod">
            <ac:chgData name="Gál Tamás" userId="9870e595-c124-4529-9d66-6a411e26da29" providerId="ADAL" clId="{A7DE5B99-AEB9-40F3-9672-3BFF38C99F96}" dt="2019-04-06T15:28:29.908" v="238" actId="207"/>
            <ac:spMkLst>
              <pc:docMk/>
              <pc:sldMasterMk cId="670565848" sldId="2147484480"/>
              <pc:sldLayoutMk cId="4077060099" sldId="2147484722"/>
              <ac:spMk id="6" creationId="{00000000-0000-0000-0000-000000000000}"/>
            </ac:spMkLst>
          </pc:spChg>
        </pc:sldLayoutChg>
      </pc:sldMasterChg>
      <pc:sldMasterChg chg="delSldLayout">
        <pc:chgData name="Gál Tamás" userId="9870e595-c124-4529-9d66-6a411e26da29" providerId="ADAL" clId="{A7DE5B99-AEB9-40F3-9672-3BFF38C99F96}" dt="2019-04-06T16:56:52.043" v="2857" actId="2696"/>
        <pc:sldMasterMkLst>
          <pc:docMk/>
          <pc:sldMasterMk cId="2015384774" sldId="2147484833"/>
        </pc:sldMasterMkLst>
      </pc:sldMasterChg>
      <pc:sldMasterChg chg="modSldLayout">
        <pc:chgData name="Gál Tamás" userId="9870e595-c124-4529-9d66-6a411e26da29" providerId="ADAL" clId="{A7DE5B99-AEB9-40F3-9672-3BFF38C99F96}" dt="2019-04-06T19:05:34.363" v="4396" actId="478"/>
        <pc:sldMasterMkLst>
          <pc:docMk/>
          <pc:sldMasterMk cId="673567656" sldId="2147484867"/>
        </pc:sldMasterMkLst>
      </pc:sldMasterChg>
    </pc:docChg>
  </pc:docChgLst>
  <pc:docChgLst>
    <pc:chgData name="Gál Tamás" userId="9870e595-c124-4529-9d66-6a411e26da29" providerId="ADAL" clId="{94EB41BB-8B98-4F19-A9D5-C258A8590BD0}"/>
    <pc:docChg chg="undo custSel addSld delSld modSld modMainMaster">
      <pc:chgData name="Gál Tamás" userId="9870e595-c124-4529-9d66-6a411e26da29" providerId="ADAL" clId="{94EB41BB-8B98-4F19-A9D5-C258A8590BD0}" dt="2019-03-30T20:48:30.803" v="546" actId="20577"/>
      <pc:docMkLst>
        <pc:docMk/>
      </pc:docMkLst>
      <pc:sldChg chg="add">
        <pc:chgData name="Gál Tamás" userId="9870e595-c124-4529-9d66-6a411e26da29" providerId="ADAL" clId="{94EB41BB-8B98-4F19-A9D5-C258A8590BD0}" dt="2019-03-30T20:13:18.439" v="352"/>
        <pc:sldMkLst>
          <pc:docMk/>
          <pc:sldMk cId="1916664237" sldId="1403"/>
        </pc:sldMkLst>
      </pc:sldChg>
      <pc:sldChg chg="addSp delSp modSp">
        <pc:chgData name="Gál Tamás" userId="9870e595-c124-4529-9d66-6a411e26da29" providerId="ADAL" clId="{94EB41BB-8B98-4F19-A9D5-C258A8590BD0}" dt="2019-03-30T20:21:00.702" v="475" actId="1036"/>
        <pc:sldMkLst>
          <pc:docMk/>
          <pc:sldMk cId="2618489829" sldId="1425"/>
        </pc:sldMkLst>
        <pc:spChg chg="mod">
          <ac:chgData name="Gál Tamás" userId="9870e595-c124-4529-9d66-6a411e26da29" providerId="ADAL" clId="{94EB41BB-8B98-4F19-A9D5-C258A8590BD0}" dt="2019-03-30T20:20:34.550" v="423" actId="20577"/>
          <ac:spMkLst>
            <pc:docMk/>
            <pc:sldMk cId="2618489829" sldId="1425"/>
            <ac:spMk id="3" creationId="{00000000-0000-0000-0000-000000000000}"/>
          </ac:spMkLst>
        </pc:spChg>
        <pc:spChg chg="del">
          <ac:chgData name="Gál Tamás" userId="9870e595-c124-4529-9d66-6a411e26da29" providerId="ADAL" clId="{94EB41BB-8B98-4F19-A9D5-C258A8590BD0}" dt="2019-03-30T20:20:40.578" v="425" actId="478"/>
          <ac:spMkLst>
            <pc:docMk/>
            <pc:sldMk cId="2618489829" sldId="1425"/>
            <ac:spMk id="5" creationId="{72AE9414-BCC3-4C7F-AEA5-C0F7BB2CE247}"/>
          </ac:spMkLst>
        </pc:spChg>
        <pc:spChg chg="del">
          <ac:chgData name="Gál Tamás" userId="9870e595-c124-4529-9d66-6a411e26da29" providerId="ADAL" clId="{94EB41BB-8B98-4F19-A9D5-C258A8590BD0}" dt="2019-03-30T20:20:40.578" v="425" actId="478"/>
          <ac:spMkLst>
            <pc:docMk/>
            <pc:sldMk cId="2618489829" sldId="1425"/>
            <ac:spMk id="6" creationId="{6545B774-AC97-4661-BC0D-322AE837F124}"/>
          </ac:spMkLst>
        </pc:spChg>
        <pc:spChg chg="del">
          <ac:chgData name="Gál Tamás" userId="9870e595-c124-4529-9d66-6a411e26da29" providerId="ADAL" clId="{94EB41BB-8B98-4F19-A9D5-C258A8590BD0}" dt="2019-03-30T20:20:37.284" v="424" actId="478"/>
          <ac:spMkLst>
            <pc:docMk/>
            <pc:sldMk cId="2618489829" sldId="1425"/>
            <ac:spMk id="7" creationId="{AA873446-61D9-4CC3-8192-0AE9E8F59FCC}"/>
          </ac:spMkLst>
        </pc:spChg>
        <pc:spChg chg="del">
          <ac:chgData name="Gál Tamás" userId="9870e595-c124-4529-9d66-6a411e26da29" providerId="ADAL" clId="{94EB41BB-8B98-4F19-A9D5-C258A8590BD0}" dt="2019-03-30T20:20:40.578" v="425" actId="478"/>
          <ac:spMkLst>
            <pc:docMk/>
            <pc:sldMk cId="2618489829" sldId="1425"/>
            <ac:spMk id="8" creationId="{DE0282EC-AAD9-4853-A015-EBF27CD152D7}"/>
          </ac:spMkLst>
        </pc:spChg>
        <pc:spChg chg="del">
          <ac:chgData name="Gál Tamás" userId="9870e595-c124-4529-9d66-6a411e26da29" providerId="ADAL" clId="{94EB41BB-8B98-4F19-A9D5-C258A8590BD0}" dt="2019-03-30T20:20:40.578" v="425" actId="478"/>
          <ac:spMkLst>
            <pc:docMk/>
            <pc:sldMk cId="2618489829" sldId="1425"/>
            <ac:spMk id="9" creationId="{9CC1945B-C7A5-4320-AEEA-DE00D1E0AD1C}"/>
          </ac:spMkLst>
        </pc:spChg>
        <pc:spChg chg="del">
          <ac:chgData name="Gál Tamás" userId="9870e595-c124-4529-9d66-6a411e26da29" providerId="ADAL" clId="{94EB41BB-8B98-4F19-A9D5-C258A8590BD0}" dt="2019-03-30T20:20:40.578" v="425" actId="478"/>
          <ac:spMkLst>
            <pc:docMk/>
            <pc:sldMk cId="2618489829" sldId="1425"/>
            <ac:spMk id="10" creationId="{0BBEC576-60EF-4940-8FD8-30E1D26D0518}"/>
          </ac:spMkLst>
        </pc:spChg>
        <pc:spChg chg="del">
          <ac:chgData name="Gál Tamás" userId="9870e595-c124-4529-9d66-6a411e26da29" providerId="ADAL" clId="{94EB41BB-8B98-4F19-A9D5-C258A8590BD0}" dt="2019-03-30T20:20:40.578" v="425" actId="478"/>
          <ac:spMkLst>
            <pc:docMk/>
            <pc:sldMk cId="2618489829" sldId="1425"/>
            <ac:spMk id="11" creationId="{0BCFB7FF-1594-48A4-993E-BB40D0BDCE97}"/>
          </ac:spMkLst>
        </pc:spChg>
        <pc:spChg chg="del">
          <ac:chgData name="Gál Tamás" userId="9870e595-c124-4529-9d66-6a411e26da29" providerId="ADAL" clId="{94EB41BB-8B98-4F19-A9D5-C258A8590BD0}" dt="2019-03-30T20:20:40.578" v="425" actId="478"/>
          <ac:spMkLst>
            <pc:docMk/>
            <pc:sldMk cId="2618489829" sldId="1425"/>
            <ac:spMk id="12" creationId="{4D2689FD-13C2-4F9B-9A8E-D8C8977A0B74}"/>
          </ac:spMkLst>
        </pc:spChg>
        <pc:spChg chg="del">
          <ac:chgData name="Gál Tamás" userId="9870e595-c124-4529-9d66-6a411e26da29" providerId="ADAL" clId="{94EB41BB-8B98-4F19-A9D5-C258A8590BD0}" dt="2019-03-30T20:20:40.578" v="425" actId="478"/>
          <ac:spMkLst>
            <pc:docMk/>
            <pc:sldMk cId="2618489829" sldId="1425"/>
            <ac:spMk id="13" creationId="{FB61DD2A-6851-4C10-AED2-CCBAB9BC953A}"/>
          </ac:spMkLst>
        </pc:spChg>
        <pc:spChg chg="add mod">
          <ac:chgData name="Gál Tamás" userId="9870e595-c124-4529-9d66-6a411e26da29" providerId="ADAL" clId="{94EB41BB-8B98-4F19-A9D5-C258A8590BD0}" dt="2019-03-30T20:21:00.702" v="475" actId="1036"/>
          <ac:spMkLst>
            <pc:docMk/>
            <pc:sldMk cId="2618489829" sldId="1425"/>
            <ac:spMk id="16" creationId="{3549C00B-2B97-4EA8-90C3-AF846E8B6E20}"/>
          </ac:spMkLst>
        </pc:spChg>
        <pc:spChg chg="add mod">
          <ac:chgData name="Gál Tamás" userId="9870e595-c124-4529-9d66-6a411e26da29" providerId="ADAL" clId="{94EB41BB-8B98-4F19-A9D5-C258A8590BD0}" dt="2019-03-30T20:21:00.702" v="475" actId="1036"/>
          <ac:spMkLst>
            <pc:docMk/>
            <pc:sldMk cId="2618489829" sldId="1425"/>
            <ac:spMk id="18" creationId="{2CF74096-0702-4442-80FB-E1B98F3E0CC6}"/>
          </ac:spMkLst>
        </pc:spChg>
        <pc:spChg chg="add mod">
          <ac:chgData name="Gál Tamás" userId="9870e595-c124-4529-9d66-6a411e26da29" providerId="ADAL" clId="{94EB41BB-8B98-4F19-A9D5-C258A8590BD0}" dt="2019-03-30T20:21:00.702" v="475" actId="1036"/>
          <ac:spMkLst>
            <pc:docMk/>
            <pc:sldMk cId="2618489829" sldId="1425"/>
            <ac:spMk id="19" creationId="{A0B2612F-EEF4-4C97-85B0-28FA61A590D7}"/>
          </ac:spMkLst>
        </pc:spChg>
        <pc:spChg chg="add mod">
          <ac:chgData name="Gál Tamás" userId="9870e595-c124-4529-9d66-6a411e26da29" providerId="ADAL" clId="{94EB41BB-8B98-4F19-A9D5-C258A8590BD0}" dt="2019-03-30T20:21:00.702" v="475" actId="1036"/>
          <ac:spMkLst>
            <pc:docMk/>
            <pc:sldMk cId="2618489829" sldId="1425"/>
            <ac:spMk id="21" creationId="{BA662701-B117-47A6-924E-7162C0489545}"/>
          </ac:spMkLst>
        </pc:spChg>
        <pc:spChg chg="add mod">
          <ac:chgData name="Gál Tamás" userId="9870e595-c124-4529-9d66-6a411e26da29" providerId="ADAL" clId="{94EB41BB-8B98-4F19-A9D5-C258A8590BD0}" dt="2019-03-30T20:21:00.702" v="475" actId="1036"/>
          <ac:spMkLst>
            <pc:docMk/>
            <pc:sldMk cId="2618489829" sldId="1425"/>
            <ac:spMk id="22" creationId="{3455A3E3-FF2C-4B67-A08C-CAF6915844A2}"/>
          </ac:spMkLst>
        </pc:spChg>
        <pc:picChg chg="add mod">
          <ac:chgData name="Gál Tamás" userId="9870e595-c124-4529-9d66-6a411e26da29" providerId="ADAL" clId="{94EB41BB-8B98-4F19-A9D5-C258A8590BD0}" dt="2019-03-30T20:21:00.702" v="475" actId="1036"/>
          <ac:picMkLst>
            <pc:docMk/>
            <pc:sldMk cId="2618489829" sldId="1425"/>
            <ac:picMk id="14" creationId="{C45C648E-7968-403E-B964-7CA8430FD966}"/>
          </ac:picMkLst>
        </pc:picChg>
        <pc:picChg chg="add mod">
          <ac:chgData name="Gál Tamás" userId="9870e595-c124-4529-9d66-6a411e26da29" providerId="ADAL" clId="{94EB41BB-8B98-4F19-A9D5-C258A8590BD0}" dt="2019-03-30T20:21:00.702" v="475" actId="1036"/>
          <ac:picMkLst>
            <pc:docMk/>
            <pc:sldMk cId="2618489829" sldId="1425"/>
            <ac:picMk id="15" creationId="{8C0C281C-0D3A-4445-8AED-C2C4DA2D452C}"/>
          </ac:picMkLst>
        </pc:picChg>
        <pc:picChg chg="add mod">
          <ac:chgData name="Gál Tamás" userId="9870e595-c124-4529-9d66-6a411e26da29" providerId="ADAL" clId="{94EB41BB-8B98-4F19-A9D5-C258A8590BD0}" dt="2019-03-30T20:21:00.702" v="475" actId="1036"/>
          <ac:picMkLst>
            <pc:docMk/>
            <pc:sldMk cId="2618489829" sldId="1425"/>
            <ac:picMk id="17" creationId="{FDB2FE23-E930-4AE0-B850-F996CEB3399B}"/>
          </ac:picMkLst>
        </pc:picChg>
        <pc:picChg chg="add mod">
          <ac:chgData name="Gál Tamás" userId="9870e595-c124-4529-9d66-6a411e26da29" providerId="ADAL" clId="{94EB41BB-8B98-4F19-A9D5-C258A8590BD0}" dt="2019-03-30T20:21:00.702" v="475" actId="1036"/>
          <ac:picMkLst>
            <pc:docMk/>
            <pc:sldMk cId="2618489829" sldId="1425"/>
            <ac:picMk id="20" creationId="{59803EB0-98EB-4677-A310-CC8770C4C8A3}"/>
          </ac:picMkLst>
        </pc:picChg>
        <pc:cxnChg chg="add mod">
          <ac:chgData name="Gál Tamás" userId="9870e595-c124-4529-9d66-6a411e26da29" providerId="ADAL" clId="{94EB41BB-8B98-4F19-A9D5-C258A8590BD0}" dt="2019-03-30T20:21:00.702" v="475" actId="1036"/>
          <ac:cxnSpMkLst>
            <pc:docMk/>
            <pc:sldMk cId="2618489829" sldId="1425"/>
            <ac:cxnSpMk id="23" creationId="{827AFE2B-CD10-43C5-98F6-675B9F1205D8}"/>
          </ac:cxnSpMkLst>
        </pc:cxnChg>
        <pc:cxnChg chg="add mod">
          <ac:chgData name="Gál Tamás" userId="9870e595-c124-4529-9d66-6a411e26da29" providerId="ADAL" clId="{94EB41BB-8B98-4F19-A9D5-C258A8590BD0}" dt="2019-03-30T20:21:00.702" v="475" actId="1036"/>
          <ac:cxnSpMkLst>
            <pc:docMk/>
            <pc:sldMk cId="2618489829" sldId="1425"/>
            <ac:cxnSpMk id="24" creationId="{17D2ECDD-DA0C-4641-A2BB-E46F188D0FE1}"/>
          </ac:cxnSpMkLst>
        </pc:cxnChg>
        <pc:cxnChg chg="add mod">
          <ac:chgData name="Gál Tamás" userId="9870e595-c124-4529-9d66-6a411e26da29" providerId="ADAL" clId="{94EB41BB-8B98-4F19-A9D5-C258A8590BD0}" dt="2019-03-30T20:21:00.702" v="475" actId="1036"/>
          <ac:cxnSpMkLst>
            <pc:docMk/>
            <pc:sldMk cId="2618489829" sldId="1425"/>
            <ac:cxnSpMk id="25" creationId="{A956CC7B-C95C-4F51-94C1-E4088423DAFB}"/>
          </ac:cxnSpMkLst>
        </pc:cxnChg>
      </pc:sldChg>
      <pc:sldMasterChg chg="delSldLayout modSldLayout">
        <pc:chgData name="Gál Tamás" userId="9870e595-c124-4529-9d66-6a411e26da29" providerId="ADAL" clId="{94EB41BB-8B98-4F19-A9D5-C258A8590BD0}" dt="2019-03-30T20:13:15.171" v="351" actId="2696"/>
        <pc:sldMasterMkLst>
          <pc:docMk/>
          <pc:sldMasterMk cId="670565848" sldId="2147484480"/>
        </pc:sldMasterMkLst>
      </pc:sldMasterChg>
    </pc:docChg>
  </pc:docChgLst>
  <pc:docChgLst>
    <pc:chgData name="Tamás Gál" userId="9870e595-c124-4529-9d66-6a411e26da29" providerId="ADAL" clId="{07E17C47-950A-421B-AB90-468AE05AFA90}"/>
    <pc:docChg chg="delSld">
      <pc:chgData name="Tamás Gál" userId="9870e595-c124-4529-9d66-6a411e26da29" providerId="ADAL" clId="{07E17C47-950A-421B-AB90-468AE05AFA90}" dt="2019-04-06T10:22:55.633" v="1" actId="2696"/>
      <pc:docMkLst>
        <pc:docMk/>
      </pc:docMkLst>
    </pc:docChg>
  </pc:docChgLst>
  <pc:docChgLst>
    <pc:chgData name="Gál Tamás" userId="9870e595-c124-4529-9d66-6a411e26da29" providerId="ADAL" clId="{ED452395-99FB-4FF1-AD06-F231546B67E9}"/>
    <pc:docChg chg="delMainMaster">
      <pc:chgData name="Gál Tamás" userId="9870e595-c124-4529-9d66-6a411e26da29" providerId="ADAL" clId="{ED452395-99FB-4FF1-AD06-F231546B67E9}" dt="2019-05-18T20:01:20.904" v="208" actId="2696"/>
      <pc:docMkLst>
        <pc:docMk/>
      </pc:docMkLst>
      <pc:sldMasterChg chg="del delSldLayout">
        <pc:chgData name="Gál Tamás" userId="9870e595-c124-4529-9d66-6a411e26da29" providerId="ADAL" clId="{ED452395-99FB-4FF1-AD06-F231546B67E9}" dt="2019-05-18T20:01:07.426" v="35" actId="2696"/>
        <pc:sldMasterMkLst>
          <pc:docMk/>
          <pc:sldMasterMk cId="2315642935" sldId="2147484647"/>
        </pc:sldMasterMkLst>
        <pc:sldLayoutChg chg="del">
          <pc:chgData name="Gál Tamás" userId="9870e595-c124-4529-9d66-6a411e26da29" providerId="ADAL" clId="{ED452395-99FB-4FF1-AD06-F231546B67E9}" dt="2019-05-18T20:01:07.127" v="0" actId="2696"/>
          <pc:sldLayoutMkLst>
            <pc:docMk/>
            <pc:sldMasterMk cId="2315642935" sldId="2147484647"/>
            <pc:sldLayoutMk cId="4145003861" sldId="2147484648"/>
          </pc:sldLayoutMkLst>
        </pc:sldLayoutChg>
        <pc:sldLayoutChg chg="del">
          <pc:chgData name="Gál Tamás" userId="9870e595-c124-4529-9d66-6a411e26da29" providerId="ADAL" clId="{ED452395-99FB-4FF1-AD06-F231546B67E9}" dt="2019-05-18T20:01:07.140" v="1" actId="2696"/>
          <pc:sldLayoutMkLst>
            <pc:docMk/>
            <pc:sldMasterMk cId="2315642935" sldId="2147484647"/>
            <pc:sldLayoutMk cId="2650732711" sldId="2147484649"/>
          </pc:sldLayoutMkLst>
        </pc:sldLayoutChg>
        <pc:sldLayoutChg chg="del">
          <pc:chgData name="Gál Tamás" userId="9870e595-c124-4529-9d66-6a411e26da29" providerId="ADAL" clId="{ED452395-99FB-4FF1-AD06-F231546B67E9}" dt="2019-05-18T20:01:07.146" v="2" actId="2696"/>
          <pc:sldLayoutMkLst>
            <pc:docMk/>
            <pc:sldMasterMk cId="2315642935" sldId="2147484647"/>
            <pc:sldLayoutMk cId="3609163442" sldId="2147484650"/>
          </pc:sldLayoutMkLst>
        </pc:sldLayoutChg>
        <pc:sldLayoutChg chg="del">
          <pc:chgData name="Gál Tamás" userId="9870e595-c124-4529-9d66-6a411e26da29" providerId="ADAL" clId="{ED452395-99FB-4FF1-AD06-F231546B67E9}" dt="2019-05-18T20:01:07.153" v="3" actId="2696"/>
          <pc:sldLayoutMkLst>
            <pc:docMk/>
            <pc:sldMasterMk cId="2315642935" sldId="2147484647"/>
            <pc:sldLayoutMk cId="1344997353" sldId="2147484651"/>
          </pc:sldLayoutMkLst>
        </pc:sldLayoutChg>
        <pc:sldLayoutChg chg="del">
          <pc:chgData name="Gál Tamás" userId="9870e595-c124-4529-9d66-6a411e26da29" providerId="ADAL" clId="{ED452395-99FB-4FF1-AD06-F231546B67E9}" dt="2019-05-18T20:01:07.158" v="4" actId="2696"/>
          <pc:sldLayoutMkLst>
            <pc:docMk/>
            <pc:sldMasterMk cId="2315642935" sldId="2147484647"/>
            <pc:sldLayoutMk cId="346561814" sldId="2147484652"/>
          </pc:sldLayoutMkLst>
        </pc:sldLayoutChg>
        <pc:sldLayoutChg chg="del">
          <pc:chgData name="Gál Tamás" userId="9870e595-c124-4529-9d66-6a411e26da29" providerId="ADAL" clId="{ED452395-99FB-4FF1-AD06-F231546B67E9}" dt="2019-05-18T20:01:07.164" v="5" actId="2696"/>
          <pc:sldLayoutMkLst>
            <pc:docMk/>
            <pc:sldMasterMk cId="2315642935" sldId="2147484647"/>
            <pc:sldLayoutMk cId="2313772433" sldId="2147484653"/>
          </pc:sldLayoutMkLst>
        </pc:sldLayoutChg>
        <pc:sldLayoutChg chg="del">
          <pc:chgData name="Gál Tamás" userId="9870e595-c124-4529-9d66-6a411e26da29" providerId="ADAL" clId="{ED452395-99FB-4FF1-AD06-F231546B67E9}" dt="2019-05-18T20:01:07.173" v="6" actId="2696"/>
          <pc:sldLayoutMkLst>
            <pc:docMk/>
            <pc:sldMasterMk cId="2315642935" sldId="2147484647"/>
            <pc:sldLayoutMk cId="101291440" sldId="2147484654"/>
          </pc:sldLayoutMkLst>
        </pc:sldLayoutChg>
        <pc:sldLayoutChg chg="del">
          <pc:chgData name="Gál Tamás" userId="9870e595-c124-4529-9d66-6a411e26da29" providerId="ADAL" clId="{ED452395-99FB-4FF1-AD06-F231546B67E9}" dt="2019-05-18T20:01:07.184" v="7" actId="2696"/>
          <pc:sldLayoutMkLst>
            <pc:docMk/>
            <pc:sldMasterMk cId="2315642935" sldId="2147484647"/>
            <pc:sldLayoutMk cId="1701595104" sldId="2147484655"/>
          </pc:sldLayoutMkLst>
        </pc:sldLayoutChg>
        <pc:sldLayoutChg chg="del">
          <pc:chgData name="Gál Tamás" userId="9870e595-c124-4529-9d66-6a411e26da29" providerId="ADAL" clId="{ED452395-99FB-4FF1-AD06-F231546B67E9}" dt="2019-05-18T20:01:07.190" v="8" actId="2696"/>
          <pc:sldLayoutMkLst>
            <pc:docMk/>
            <pc:sldMasterMk cId="2315642935" sldId="2147484647"/>
            <pc:sldLayoutMk cId="1139645619" sldId="2147484656"/>
          </pc:sldLayoutMkLst>
        </pc:sldLayoutChg>
        <pc:sldLayoutChg chg="del">
          <pc:chgData name="Gál Tamás" userId="9870e595-c124-4529-9d66-6a411e26da29" providerId="ADAL" clId="{ED452395-99FB-4FF1-AD06-F231546B67E9}" dt="2019-05-18T20:01:07.198" v="9" actId="2696"/>
          <pc:sldLayoutMkLst>
            <pc:docMk/>
            <pc:sldMasterMk cId="2315642935" sldId="2147484647"/>
            <pc:sldLayoutMk cId="2690054675" sldId="2147484657"/>
          </pc:sldLayoutMkLst>
        </pc:sldLayoutChg>
        <pc:sldLayoutChg chg="del">
          <pc:chgData name="Gál Tamás" userId="9870e595-c124-4529-9d66-6a411e26da29" providerId="ADAL" clId="{ED452395-99FB-4FF1-AD06-F231546B67E9}" dt="2019-05-18T20:01:07.209" v="10" actId="2696"/>
          <pc:sldLayoutMkLst>
            <pc:docMk/>
            <pc:sldMasterMk cId="2315642935" sldId="2147484647"/>
            <pc:sldLayoutMk cId="3997108217" sldId="2147484658"/>
          </pc:sldLayoutMkLst>
        </pc:sldLayoutChg>
        <pc:sldLayoutChg chg="del">
          <pc:chgData name="Gál Tamás" userId="9870e595-c124-4529-9d66-6a411e26da29" providerId="ADAL" clId="{ED452395-99FB-4FF1-AD06-F231546B67E9}" dt="2019-05-18T20:01:07.213" v="11" actId="2696"/>
          <pc:sldLayoutMkLst>
            <pc:docMk/>
            <pc:sldMasterMk cId="2315642935" sldId="2147484647"/>
            <pc:sldLayoutMk cId="564327477" sldId="2147484659"/>
          </pc:sldLayoutMkLst>
        </pc:sldLayoutChg>
        <pc:sldLayoutChg chg="del">
          <pc:chgData name="Gál Tamás" userId="9870e595-c124-4529-9d66-6a411e26da29" providerId="ADAL" clId="{ED452395-99FB-4FF1-AD06-F231546B67E9}" dt="2019-05-18T20:01:07.223" v="12" actId="2696"/>
          <pc:sldLayoutMkLst>
            <pc:docMk/>
            <pc:sldMasterMk cId="2315642935" sldId="2147484647"/>
            <pc:sldLayoutMk cId="1593119418" sldId="2147484660"/>
          </pc:sldLayoutMkLst>
        </pc:sldLayoutChg>
        <pc:sldLayoutChg chg="del">
          <pc:chgData name="Gál Tamás" userId="9870e595-c124-4529-9d66-6a411e26da29" providerId="ADAL" clId="{ED452395-99FB-4FF1-AD06-F231546B67E9}" dt="2019-05-18T20:01:07.232" v="13" actId="2696"/>
          <pc:sldLayoutMkLst>
            <pc:docMk/>
            <pc:sldMasterMk cId="2315642935" sldId="2147484647"/>
            <pc:sldLayoutMk cId="3461735971" sldId="2147484661"/>
          </pc:sldLayoutMkLst>
        </pc:sldLayoutChg>
        <pc:sldLayoutChg chg="del">
          <pc:chgData name="Gál Tamás" userId="9870e595-c124-4529-9d66-6a411e26da29" providerId="ADAL" clId="{ED452395-99FB-4FF1-AD06-F231546B67E9}" dt="2019-05-18T20:01:07.239" v="14" actId="2696"/>
          <pc:sldLayoutMkLst>
            <pc:docMk/>
            <pc:sldMasterMk cId="2315642935" sldId="2147484647"/>
            <pc:sldLayoutMk cId="522815615" sldId="2147484662"/>
          </pc:sldLayoutMkLst>
        </pc:sldLayoutChg>
        <pc:sldLayoutChg chg="del">
          <pc:chgData name="Gál Tamás" userId="9870e595-c124-4529-9d66-6a411e26da29" providerId="ADAL" clId="{ED452395-99FB-4FF1-AD06-F231546B67E9}" dt="2019-05-18T20:01:07.245" v="15" actId="2696"/>
          <pc:sldLayoutMkLst>
            <pc:docMk/>
            <pc:sldMasterMk cId="2315642935" sldId="2147484647"/>
            <pc:sldLayoutMk cId="2320855855" sldId="2147484663"/>
          </pc:sldLayoutMkLst>
        </pc:sldLayoutChg>
        <pc:sldLayoutChg chg="del">
          <pc:chgData name="Gál Tamás" userId="9870e595-c124-4529-9d66-6a411e26da29" providerId="ADAL" clId="{ED452395-99FB-4FF1-AD06-F231546B67E9}" dt="2019-05-18T20:01:07.256" v="16" actId="2696"/>
          <pc:sldLayoutMkLst>
            <pc:docMk/>
            <pc:sldMasterMk cId="2315642935" sldId="2147484647"/>
            <pc:sldLayoutMk cId="2890430412" sldId="2147484664"/>
          </pc:sldLayoutMkLst>
        </pc:sldLayoutChg>
        <pc:sldLayoutChg chg="del">
          <pc:chgData name="Gál Tamás" userId="9870e595-c124-4529-9d66-6a411e26da29" providerId="ADAL" clId="{ED452395-99FB-4FF1-AD06-F231546B67E9}" dt="2019-05-18T20:01:07.262" v="17" actId="2696"/>
          <pc:sldLayoutMkLst>
            <pc:docMk/>
            <pc:sldMasterMk cId="2315642935" sldId="2147484647"/>
            <pc:sldLayoutMk cId="2810587818" sldId="2147484665"/>
          </pc:sldLayoutMkLst>
        </pc:sldLayoutChg>
        <pc:sldLayoutChg chg="del">
          <pc:chgData name="Gál Tamás" userId="9870e595-c124-4529-9d66-6a411e26da29" providerId="ADAL" clId="{ED452395-99FB-4FF1-AD06-F231546B67E9}" dt="2019-05-18T20:01:07.271" v="18" actId="2696"/>
          <pc:sldLayoutMkLst>
            <pc:docMk/>
            <pc:sldMasterMk cId="2315642935" sldId="2147484647"/>
            <pc:sldLayoutMk cId="4196093592" sldId="2147484666"/>
          </pc:sldLayoutMkLst>
        </pc:sldLayoutChg>
        <pc:sldLayoutChg chg="del">
          <pc:chgData name="Gál Tamás" userId="9870e595-c124-4529-9d66-6a411e26da29" providerId="ADAL" clId="{ED452395-99FB-4FF1-AD06-F231546B67E9}" dt="2019-05-18T20:01:07.279" v="19" actId="2696"/>
          <pc:sldLayoutMkLst>
            <pc:docMk/>
            <pc:sldMasterMk cId="2315642935" sldId="2147484647"/>
            <pc:sldLayoutMk cId="4078441585" sldId="2147484667"/>
          </pc:sldLayoutMkLst>
        </pc:sldLayoutChg>
        <pc:sldLayoutChg chg="del">
          <pc:chgData name="Gál Tamás" userId="9870e595-c124-4529-9d66-6a411e26da29" providerId="ADAL" clId="{ED452395-99FB-4FF1-AD06-F231546B67E9}" dt="2019-05-18T20:01:07.287" v="20" actId="2696"/>
          <pc:sldLayoutMkLst>
            <pc:docMk/>
            <pc:sldMasterMk cId="2315642935" sldId="2147484647"/>
            <pc:sldLayoutMk cId="3544758322" sldId="2147484668"/>
          </pc:sldLayoutMkLst>
        </pc:sldLayoutChg>
        <pc:sldLayoutChg chg="del">
          <pc:chgData name="Gál Tamás" userId="9870e595-c124-4529-9d66-6a411e26da29" providerId="ADAL" clId="{ED452395-99FB-4FF1-AD06-F231546B67E9}" dt="2019-05-18T20:01:07.292" v="21" actId="2696"/>
          <pc:sldLayoutMkLst>
            <pc:docMk/>
            <pc:sldMasterMk cId="2315642935" sldId="2147484647"/>
            <pc:sldLayoutMk cId="3640414709" sldId="2147484669"/>
          </pc:sldLayoutMkLst>
        </pc:sldLayoutChg>
        <pc:sldLayoutChg chg="del">
          <pc:chgData name="Gál Tamás" userId="9870e595-c124-4529-9d66-6a411e26da29" providerId="ADAL" clId="{ED452395-99FB-4FF1-AD06-F231546B67E9}" dt="2019-05-18T20:01:07.300" v="22" actId="2696"/>
          <pc:sldLayoutMkLst>
            <pc:docMk/>
            <pc:sldMasterMk cId="2315642935" sldId="2147484647"/>
            <pc:sldLayoutMk cId="1692292350" sldId="2147484670"/>
          </pc:sldLayoutMkLst>
        </pc:sldLayoutChg>
        <pc:sldLayoutChg chg="del">
          <pc:chgData name="Gál Tamás" userId="9870e595-c124-4529-9d66-6a411e26da29" providerId="ADAL" clId="{ED452395-99FB-4FF1-AD06-F231546B67E9}" dt="2019-05-18T20:01:07.307" v="23" actId="2696"/>
          <pc:sldLayoutMkLst>
            <pc:docMk/>
            <pc:sldMasterMk cId="2315642935" sldId="2147484647"/>
            <pc:sldLayoutMk cId="1305915179" sldId="2147484671"/>
          </pc:sldLayoutMkLst>
        </pc:sldLayoutChg>
        <pc:sldLayoutChg chg="del">
          <pc:chgData name="Gál Tamás" userId="9870e595-c124-4529-9d66-6a411e26da29" providerId="ADAL" clId="{ED452395-99FB-4FF1-AD06-F231546B67E9}" dt="2019-05-18T20:01:07.311" v="24" actId="2696"/>
          <pc:sldLayoutMkLst>
            <pc:docMk/>
            <pc:sldMasterMk cId="2315642935" sldId="2147484647"/>
            <pc:sldLayoutMk cId="1613799053" sldId="2147484672"/>
          </pc:sldLayoutMkLst>
        </pc:sldLayoutChg>
        <pc:sldLayoutChg chg="del">
          <pc:chgData name="Gál Tamás" userId="9870e595-c124-4529-9d66-6a411e26da29" providerId="ADAL" clId="{ED452395-99FB-4FF1-AD06-F231546B67E9}" dt="2019-05-18T20:01:07.321" v="25" actId="2696"/>
          <pc:sldLayoutMkLst>
            <pc:docMk/>
            <pc:sldMasterMk cId="2315642935" sldId="2147484647"/>
            <pc:sldLayoutMk cId="1830973656" sldId="2147484673"/>
          </pc:sldLayoutMkLst>
        </pc:sldLayoutChg>
        <pc:sldLayoutChg chg="del">
          <pc:chgData name="Gál Tamás" userId="9870e595-c124-4529-9d66-6a411e26da29" providerId="ADAL" clId="{ED452395-99FB-4FF1-AD06-F231546B67E9}" dt="2019-05-18T20:01:07.326" v="26" actId="2696"/>
          <pc:sldLayoutMkLst>
            <pc:docMk/>
            <pc:sldMasterMk cId="2315642935" sldId="2147484647"/>
            <pc:sldLayoutMk cId="907762321" sldId="2147484674"/>
          </pc:sldLayoutMkLst>
        </pc:sldLayoutChg>
        <pc:sldLayoutChg chg="del">
          <pc:chgData name="Gál Tamás" userId="9870e595-c124-4529-9d66-6a411e26da29" providerId="ADAL" clId="{ED452395-99FB-4FF1-AD06-F231546B67E9}" dt="2019-05-18T20:01:07.331" v="27" actId="2696"/>
          <pc:sldLayoutMkLst>
            <pc:docMk/>
            <pc:sldMasterMk cId="2315642935" sldId="2147484647"/>
            <pc:sldLayoutMk cId="3869308893" sldId="2147484675"/>
          </pc:sldLayoutMkLst>
        </pc:sldLayoutChg>
        <pc:sldLayoutChg chg="del">
          <pc:chgData name="Gál Tamás" userId="9870e595-c124-4529-9d66-6a411e26da29" providerId="ADAL" clId="{ED452395-99FB-4FF1-AD06-F231546B67E9}" dt="2019-05-18T20:01:07.340" v="28" actId="2696"/>
          <pc:sldLayoutMkLst>
            <pc:docMk/>
            <pc:sldMasterMk cId="2315642935" sldId="2147484647"/>
            <pc:sldLayoutMk cId="985776360" sldId="2147484676"/>
          </pc:sldLayoutMkLst>
        </pc:sldLayoutChg>
        <pc:sldLayoutChg chg="del">
          <pc:chgData name="Gál Tamás" userId="9870e595-c124-4529-9d66-6a411e26da29" providerId="ADAL" clId="{ED452395-99FB-4FF1-AD06-F231546B67E9}" dt="2019-05-18T20:01:07.345" v="29" actId="2696"/>
          <pc:sldLayoutMkLst>
            <pc:docMk/>
            <pc:sldMasterMk cId="2315642935" sldId="2147484647"/>
            <pc:sldLayoutMk cId="3764867199" sldId="2147484677"/>
          </pc:sldLayoutMkLst>
        </pc:sldLayoutChg>
        <pc:sldLayoutChg chg="del">
          <pc:chgData name="Gál Tamás" userId="9870e595-c124-4529-9d66-6a411e26da29" providerId="ADAL" clId="{ED452395-99FB-4FF1-AD06-F231546B67E9}" dt="2019-05-18T20:01:07.353" v="30" actId="2696"/>
          <pc:sldLayoutMkLst>
            <pc:docMk/>
            <pc:sldMasterMk cId="2315642935" sldId="2147484647"/>
            <pc:sldLayoutMk cId="4126905371" sldId="2147484678"/>
          </pc:sldLayoutMkLst>
        </pc:sldLayoutChg>
        <pc:sldLayoutChg chg="del">
          <pc:chgData name="Gál Tamás" userId="9870e595-c124-4529-9d66-6a411e26da29" providerId="ADAL" clId="{ED452395-99FB-4FF1-AD06-F231546B67E9}" dt="2019-05-18T20:01:07.357" v="31" actId="2696"/>
          <pc:sldLayoutMkLst>
            <pc:docMk/>
            <pc:sldMasterMk cId="2315642935" sldId="2147484647"/>
            <pc:sldLayoutMk cId="738056899" sldId="2147484679"/>
          </pc:sldLayoutMkLst>
        </pc:sldLayoutChg>
        <pc:sldLayoutChg chg="del">
          <pc:chgData name="Gál Tamás" userId="9870e595-c124-4529-9d66-6a411e26da29" providerId="ADAL" clId="{ED452395-99FB-4FF1-AD06-F231546B67E9}" dt="2019-05-18T20:01:07.362" v="32" actId="2696"/>
          <pc:sldLayoutMkLst>
            <pc:docMk/>
            <pc:sldMasterMk cId="2315642935" sldId="2147484647"/>
            <pc:sldLayoutMk cId="3217290675" sldId="2147484680"/>
          </pc:sldLayoutMkLst>
        </pc:sldLayoutChg>
        <pc:sldLayoutChg chg="del">
          <pc:chgData name="Gál Tamás" userId="9870e595-c124-4529-9d66-6a411e26da29" providerId="ADAL" clId="{ED452395-99FB-4FF1-AD06-F231546B67E9}" dt="2019-05-18T20:01:07.370" v="33" actId="2696"/>
          <pc:sldLayoutMkLst>
            <pc:docMk/>
            <pc:sldMasterMk cId="2315642935" sldId="2147484647"/>
            <pc:sldLayoutMk cId="2925176331" sldId="2147484681"/>
          </pc:sldLayoutMkLst>
        </pc:sldLayoutChg>
        <pc:sldLayoutChg chg="del">
          <pc:chgData name="Gál Tamás" userId="9870e595-c124-4529-9d66-6a411e26da29" providerId="ADAL" clId="{ED452395-99FB-4FF1-AD06-F231546B67E9}" dt="2019-05-18T20:01:07.405" v="34" actId="2696"/>
          <pc:sldLayoutMkLst>
            <pc:docMk/>
            <pc:sldMasterMk cId="2315642935" sldId="2147484647"/>
            <pc:sldLayoutMk cId="4263617417" sldId="2147484682"/>
          </pc:sldLayoutMkLst>
        </pc:sldLayoutChg>
      </pc:sldMasterChg>
      <pc:sldMasterChg chg="del delSldLayout">
        <pc:chgData name="Gál Tamás" userId="9870e595-c124-4529-9d66-6a411e26da29" providerId="ADAL" clId="{ED452395-99FB-4FF1-AD06-F231546B67E9}" dt="2019-05-18T20:01:10.361" v="56" actId="2696"/>
        <pc:sldMasterMkLst>
          <pc:docMk/>
          <pc:sldMasterMk cId="1207212622" sldId="2147484723"/>
        </pc:sldMasterMkLst>
        <pc:sldLayoutChg chg="del">
          <pc:chgData name="Gál Tamás" userId="9870e595-c124-4529-9d66-6a411e26da29" providerId="ADAL" clId="{ED452395-99FB-4FF1-AD06-F231546B67E9}" dt="2019-05-18T20:01:09.504" v="36" actId="2696"/>
          <pc:sldLayoutMkLst>
            <pc:docMk/>
            <pc:sldMasterMk cId="1207212622" sldId="2147484723"/>
            <pc:sldLayoutMk cId="2250663756" sldId="2147484724"/>
          </pc:sldLayoutMkLst>
        </pc:sldLayoutChg>
        <pc:sldLayoutChg chg="del">
          <pc:chgData name="Gál Tamás" userId="9870e595-c124-4529-9d66-6a411e26da29" providerId="ADAL" clId="{ED452395-99FB-4FF1-AD06-F231546B67E9}" dt="2019-05-18T20:01:09.514" v="37" actId="2696"/>
          <pc:sldLayoutMkLst>
            <pc:docMk/>
            <pc:sldMasterMk cId="1207212622" sldId="2147484723"/>
            <pc:sldLayoutMk cId="1125302218" sldId="2147484725"/>
          </pc:sldLayoutMkLst>
        </pc:sldLayoutChg>
        <pc:sldLayoutChg chg="del">
          <pc:chgData name="Gál Tamás" userId="9870e595-c124-4529-9d66-6a411e26da29" providerId="ADAL" clId="{ED452395-99FB-4FF1-AD06-F231546B67E9}" dt="2019-05-18T20:01:09.519" v="38" actId="2696"/>
          <pc:sldLayoutMkLst>
            <pc:docMk/>
            <pc:sldMasterMk cId="1207212622" sldId="2147484723"/>
            <pc:sldLayoutMk cId="3247313244" sldId="2147484726"/>
          </pc:sldLayoutMkLst>
        </pc:sldLayoutChg>
        <pc:sldLayoutChg chg="del">
          <pc:chgData name="Gál Tamás" userId="9870e595-c124-4529-9d66-6a411e26da29" providerId="ADAL" clId="{ED452395-99FB-4FF1-AD06-F231546B67E9}" dt="2019-05-18T20:01:09.523" v="39" actId="2696"/>
          <pc:sldLayoutMkLst>
            <pc:docMk/>
            <pc:sldMasterMk cId="1207212622" sldId="2147484723"/>
            <pc:sldLayoutMk cId="375648111" sldId="2147484727"/>
          </pc:sldLayoutMkLst>
        </pc:sldLayoutChg>
        <pc:sldLayoutChg chg="del">
          <pc:chgData name="Gál Tamás" userId="9870e595-c124-4529-9d66-6a411e26da29" providerId="ADAL" clId="{ED452395-99FB-4FF1-AD06-F231546B67E9}" dt="2019-05-18T20:01:09.527" v="40" actId="2696"/>
          <pc:sldLayoutMkLst>
            <pc:docMk/>
            <pc:sldMasterMk cId="1207212622" sldId="2147484723"/>
            <pc:sldLayoutMk cId="3049758558" sldId="2147484728"/>
          </pc:sldLayoutMkLst>
        </pc:sldLayoutChg>
        <pc:sldLayoutChg chg="del">
          <pc:chgData name="Gál Tamás" userId="9870e595-c124-4529-9d66-6a411e26da29" providerId="ADAL" clId="{ED452395-99FB-4FF1-AD06-F231546B67E9}" dt="2019-05-18T20:01:09.530" v="41" actId="2696"/>
          <pc:sldLayoutMkLst>
            <pc:docMk/>
            <pc:sldMasterMk cId="1207212622" sldId="2147484723"/>
            <pc:sldLayoutMk cId="2932062666" sldId="2147484729"/>
          </pc:sldLayoutMkLst>
        </pc:sldLayoutChg>
        <pc:sldLayoutChg chg="del">
          <pc:chgData name="Gál Tamás" userId="9870e595-c124-4529-9d66-6a411e26da29" providerId="ADAL" clId="{ED452395-99FB-4FF1-AD06-F231546B67E9}" dt="2019-05-18T20:01:09.536" v="42" actId="2696"/>
          <pc:sldLayoutMkLst>
            <pc:docMk/>
            <pc:sldMasterMk cId="1207212622" sldId="2147484723"/>
            <pc:sldLayoutMk cId="3632504063" sldId="2147484730"/>
          </pc:sldLayoutMkLst>
        </pc:sldLayoutChg>
        <pc:sldLayoutChg chg="del">
          <pc:chgData name="Gál Tamás" userId="9870e595-c124-4529-9d66-6a411e26da29" providerId="ADAL" clId="{ED452395-99FB-4FF1-AD06-F231546B67E9}" dt="2019-05-18T20:01:09.540" v="43" actId="2696"/>
          <pc:sldLayoutMkLst>
            <pc:docMk/>
            <pc:sldMasterMk cId="1207212622" sldId="2147484723"/>
            <pc:sldLayoutMk cId="3379077481" sldId="2147484731"/>
          </pc:sldLayoutMkLst>
        </pc:sldLayoutChg>
        <pc:sldLayoutChg chg="del">
          <pc:chgData name="Gál Tamás" userId="9870e595-c124-4529-9d66-6a411e26da29" providerId="ADAL" clId="{ED452395-99FB-4FF1-AD06-F231546B67E9}" dt="2019-05-18T20:01:09.544" v="44" actId="2696"/>
          <pc:sldLayoutMkLst>
            <pc:docMk/>
            <pc:sldMasterMk cId="1207212622" sldId="2147484723"/>
            <pc:sldLayoutMk cId="1185655271" sldId="2147484732"/>
          </pc:sldLayoutMkLst>
        </pc:sldLayoutChg>
        <pc:sldLayoutChg chg="del">
          <pc:chgData name="Gál Tamás" userId="9870e595-c124-4529-9d66-6a411e26da29" providerId="ADAL" clId="{ED452395-99FB-4FF1-AD06-F231546B67E9}" dt="2019-05-18T20:01:09.558" v="45" actId="2696"/>
          <pc:sldLayoutMkLst>
            <pc:docMk/>
            <pc:sldMasterMk cId="1207212622" sldId="2147484723"/>
            <pc:sldLayoutMk cId="859641799" sldId="2147484733"/>
          </pc:sldLayoutMkLst>
        </pc:sldLayoutChg>
        <pc:sldLayoutChg chg="del">
          <pc:chgData name="Gál Tamás" userId="9870e595-c124-4529-9d66-6a411e26da29" providerId="ADAL" clId="{ED452395-99FB-4FF1-AD06-F231546B67E9}" dt="2019-05-18T20:01:09.563" v="46" actId="2696"/>
          <pc:sldLayoutMkLst>
            <pc:docMk/>
            <pc:sldMasterMk cId="1207212622" sldId="2147484723"/>
            <pc:sldLayoutMk cId="4199531905" sldId="2147484734"/>
          </pc:sldLayoutMkLst>
        </pc:sldLayoutChg>
        <pc:sldLayoutChg chg="del">
          <pc:chgData name="Gál Tamás" userId="9870e595-c124-4529-9d66-6a411e26da29" providerId="ADAL" clId="{ED452395-99FB-4FF1-AD06-F231546B67E9}" dt="2019-05-18T20:01:09.571" v="47" actId="2696"/>
          <pc:sldLayoutMkLst>
            <pc:docMk/>
            <pc:sldMasterMk cId="1207212622" sldId="2147484723"/>
            <pc:sldLayoutMk cId="1437696974" sldId="2147484735"/>
          </pc:sldLayoutMkLst>
        </pc:sldLayoutChg>
        <pc:sldLayoutChg chg="del">
          <pc:chgData name="Gál Tamás" userId="9870e595-c124-4529-9d66-6a411e26da29" providerId="ADAL" clId="{ED452395-99FB-4FF1-AD06-F231546B67E9}" dt="2019-05-18T20:01:09.577" v="48" actId="2696"/>
          <pc:sldLayoutMkLst>
            <pc:docMk/>
            <pc:sldMasterMk cId="1207212622" sldId="2147484723"/>
            <pc:sldLayoutMk cId="3497920769" sldId="2147484736"/>
          </pc:sldLayoutMkLst>
        </pc:sldLayoutChg>
        <pc:sldLayoutChg chg="del">
          <pc:chgData name="Gál Tamás" userId="9870e595-c124-4529-9d66-6a411e26da29" providerId="ADAL" clId="{ED452395-99FB-4FF1-AD06-F231546B67E9}" dt="2019-05-18T20:01:09.585" v="49" actId="2696"/>
          <pc:sldLayoutMkLst>
            <pc:docMk/>
            <pc:sldMasterMk cId="1207212622" sldId="2147484723"/>
            <pc:sldLayoutMk cId="2265419891" sldId="2147484737"/>
          </pc:sldLayoutMkLst>
        </pc:sldLayoutChg>
        <pc:sldLayoutChg chg="del">
          <pc:chgData name="Gál Tamás" userId="9870e595-c124-4529-9d66-6a411e26da29" providerId="ADAL" clId="{ED452395-99FB-4FF1-AD06-F231546B67E9}" dt="2019-05-18T20:01:09.589" v="50" actId="2696"/>
          <pc:sldLayoutMkLst>
            <pc:docMk/>
            <pc:sldMasterMk cId="1207212622" sldId="2147484723"/>
            <pc:sldLayoutMk cId="112499278" sldId="2147484738"/>
          </pc:sldLayoutMkLst>
        </pc:sldLayoutChg>
        <pc:sldLayoutChg chg="del">
          <pc:chgData name="Gál Tamás" userId="9870e595-c124-4529-9d66-6a411e26da29" providerId="ADAL" clId="{ED452395-99FB-4FF1-AD06-F231546B67E9}" dt="2019-05-18T20:01:09.593" v="51" actId="2696"/>
          <pc:sldLayoutMkLst>
            <pc:docMk/>
            <pc:sldMasterMk cId="1207212622" sldId="2147484723"/>
            <pc:sldLayoutMk cId="1681730139" sldId="2147484739"/>
          </pc:sldLayoutMkLst>
        </pc:sldLayoutChg>
        <pc:sldLayoutChg chg="del">
          <pc:chgData name="Gál Tamás" userId="9870e595-c124-4529-9d66-6a411e26da29" providerId="ADAL" clId="{ED452395-99FB-4FF1-AD06-F231546B67E9}" dt="2019-05-18T20:01:09.596" v="52" actId="2696"/>
          <pc:sldLayoutMkLst>
            <pc:docMk/>
            <pc:sldMasterMk cId="1207212622" sldId="2147484723"/>
            <pc:sldLayoutMk cId="1492754001" sldId="2147484740"/>
          </pc:sldLayoutMkLst>
        </pc:sldLayoutChg>
        <pc:sldLayoutChg chg="del">
          <pc:chgData name="Gál Tamás" userId="9870e595-c124-4529-9d66-6a411e26da29" providerId="ADAL" clId="{ED452395-99FB-4FF1-AD06-F231546B67E9}" dt="2019-05-18T20:01:09.603" v="53" actId="2696"/>
          <pc:sldLayoutMkLst>
            <pc:docMk/>
            <pc:sldMasterMk cId="1207212622" sldId="2147484723"/>
            <pc:sldLayoutMk cId="2871448621" sldId="2147484741"/>
          </pc:sldLayoutMkLst>
        </pc:sldLayoutChg>
        <pc:sldLayoutChg chg="del">
          <pc:chgData name="Gál Tamás" userId="9870e595-c124-4529-9d66-6a411e26da29" providerId="ADAL" clId="{ED452395-99FB-4FF1-AD06-F231546B67E9}" dt="2019-05-18T20:01:09.637" v="54" actId="2696"/>
          <pc:sldLayoutMkLst>
            <pc:docMk/>
            <pc:sldMasterMk cId="1207212622" sldId="2147484723"/>
            <pc:sldLayoutMk cId="1011422131" sldId="2147484742"/>
          </pc:sldLayoutMkLst>
        </pc:sldLayoutChg>
        <pc:sldLayoutChg chg="del">
          <pc:chgData name="Gál Tamás" userId="9870e595-c124-4529-9d66-6a411e26da29" providerId="ADAL" clId="{ED452395-99FB-4FF1-AD06-F231546B67E9}" dt="2019-05-18T20:01:10.350" v="55" actId="2696"/>
          <pc:sldLayoutMkLst>
            <pc:docMk/>
            <pc:sldMasterMk cId="1207212622" sldId="2147484723"/>
            <pc:sldLayoutMk cId="961940994" sldId="2147484743"/>
          </pc:sldLayoutMkLst>
        </pc:sldLayoutChg>
      </pc:sldMasterChg>
      <pc:sldMasterChg chg="del delSldLayout">
        <pc:chgData name="Gál Tamás" userId="9870e595-c124-4529-9d66-6a411e26da29" providerId="ADAL" clId="{ED452395-99FB-4FF1-AD06-F231546B67E9}" dt="2019-05-18T20:01:12.291" v="76" actId="2696"/>
        <pc:sldMasterMkLst>
          <pc:docMk/>
          <pc:sldMasterMk cId="2103976016" sldId="2147484745"/>
        </pc:sldMasterMkLst>
        <pc:sldLayoutChg chg="del">
          <pc:chgData name="Gál Tamás" userId="9870e595-c124-4529-9d66-6a411e26da29" providerId="ADAL" clId="{ED452395-99FB-4FF1-AD06-F231546B67E9}" dt="2019-05-18T20:01:12.155" v="57" actId="2696"/>
          <pc:sldLayoutMkLst>
            <pc:docMk/>
            <pc:sldMasterMk cId="2103976016" sldId="2147484745"/>
            <pc:sldLayoutMk cId="1572937217" sldId="2147484746"/>
          </pc:sldLayoutMkLst>
        </pc:sldLayoutChg>
        <pc:sldLayoutChg chg="del">
          <pc:chgData name="Gál Tamás" userId="9870e595-c124-4529-9d66-6a411e26da29" providerId="ADAL" clId="{ED452395-99FB-4FF1-AD06-F231546B67E9}" dt="2019-05-18T20:01:12.160" v="58" actId="2696"/>
          <pc:sldLayoutMkLst>
            <pc:docMk/>
            <pc:sldMasterMk cId="2103976016" sldId="2147484745"/>
            <pc:sldLayoutMk cId="3501056036" sldId="2147484747"/>
          </pc:sldLayoutMkLst>
        </pc:sldLayoutChg>
        <pc:sldLayoutChg chg="del">
          <pc:chgData name="Gál Tamás" userId="9870e595-c124-4529-9d66-6a411e26da29" providerId="ADAL" clId="{ED452395-99FB-4FF1-AD06-F231546B67E9}" dt="2019-05-18T20:01:12.174" v="59" actId="2696"/>
          <pc:sldLayoutMkLst>
            <pc:docMk/>
            <pc:sldMasterMk cId="2103976016" sldId="2147484745"/>
            <pc:sldLayoutMk cId="3820262610" sldId="2147484748"/>
          </pc:sldLayoutMkLst>
        </pc:sldLayoutChg>
        <pc:sldLayoutChg chg="del">
          <pc:chgData name="Gál Tamás" userId="9870e595-c124-4529-9d66-6a411e26da29" providerId="ADAL" clId="{ED452395-99FB-4FF1-AD06-F231546B67E9}" dt="2019-05-18T20:01:12.178" v="60" actId="2696"/>
          <pc:sldLayoutMkLst>
            <pc:docMk/>
            <pc:sldMasterMk cId="2103976016" sldId="2147484745"/>
            <pc:sldLayoutMk cId="1903391740" sldId="2147484749"/>
          </pc:sldLayoutMkLst>
        </pc:sldLayoutChg>
        <pc:sldLayoutChg chg="del">
          <pc:chgData name="Gál Tamás" userId="9870e595-c124-4529-9d66-6a411e26da29" providerId="ADAL" clId="{ED452395-99FB-4FF1-AD06-F231546B67E9}" dt="2019-05-18T20:01:12.184" v="61" actId="2696"/>
          <pc:sldLayoutMkLst>
            <pc:docMk/>
            <pc:sldMasterMk cId="2103976016" sldId="2147484745"/>
            <pc:sldLayoutMk cId="2058376791" sldId="2147484750"/>
          </pc:sldLayoutMkLst>
        </pc:sldLayoutChg>
        <pc:sldLayoutChg chg="del">
          <pc:chgData name="Gál Tamás" userId="9870e595-c124-4529-9d66-6a411e26da29" providerId="ADAL" clId="{ED452395-99FB-4FF1-AD06-F231546B67E9}" dt="2019-05-18T20:01:12.189" v="62" actId="2696"/>
          <pc:sldLayoutMkLst>
            <pc:docMk/>
            <pc:sldMasterMk cId="2103976016" sldId="2147484745"/>
            <pc:sldLayoutMk cId="3212452242" sldId="2147484751"/>
          </pc:sldLayoutMkLst>
        </pc:sldLayoutChg>
        <pc:sldLayoutChg chg="del">
          <pc:chgData name="Gál Tamás" userId="9870e595-c124-4529-9d66-6a411e26da29" providerId="ADAL" clId="{ED452395-99FB-4FF1-AD06-F231546B67E9}" dt="2019-05-18T20:01:12.194" v="63" actId="2696"/>
          <pc:sldLayoutMkLst>
            <pc:docMk/>
            <pc:sldMasterMk cId="2103976016" sldId="2147484745"/>
            <pc:sldLayoutMk cId="1397341138" sldId="2147484752"/>
          </pc:sldLayoutMkLst>
        </pc:sldLayoutChg>
        <pc:sldLayoutChg chg="del">
          <pc:chgData name="Gál Tamás" userId="9870e595-c124-4529-9d66-6a411e26da29" providerId="ADAL" clId="{ED452395-99FB-4FF1-AD06-F231546B67E9}" dt="2019-05-18T20:01:12.202" v="64" actId="2696"/>
          <pc:sldLayoutMkLst>
            <pc:docMk/>
            <pc:sldMasterMk cId="2103976016" sldId="2147484745"/>
            <pc:sldLayoutMk cId="1800345361" sldId="2147484753"/>
          </pc:sldLayoutMkLst>
        </pc:sldLayoutChg>
        <pc:sldLayoutChg chg="del">
          <pc:chgData name="Gál Tamás" userId="9870e595-c124-4529-9d66-6a411e26da29" providerId="ADAL" clId="{ED452395-99FB-4FF1-AD06-F231546B67E9}" dt="2019-05-18T20:01:12.206" v="65" actId="2696"/>
          <pc:sldLayoutMkLst>
            <pc:docMk/>
            <pc:sldMasterMk cId="2103976016" sldId="2147484745"/>
            <pc:sldLayoutMk cId="1357565433" sldId="2147484754"/>
          </pc:sldLayoutMkLst>
        </pc:sldLayoutChg>
        <pc:sldLayoutChg chg="del">
          <pc:chgData name="Gál Tamás" userId="9870e595-c124-4529-9d66-6a411e26da29" providerId="ADAL" clId="{ED452395-99FB-4FF1-AD06-F231546B67E9}" dt="2019-05-18T20:01:12.211" v="66" actId="2696"/>
          <pc:sldLayoutMkLst>
            <pc:docMk/>
            <pc:sldMasterMk cId="2103976016" sldId="2147484745"/>
            <pc:sldLayoutMk cId="2016016998" sldId="2147484755"/>
          </pc:sldLayoutMkLst>
        </pc:sldLayoutChg>
        <pc:sldLayoutChg chg="del">
          <pc:chgData name="Gál Tamás" userId="9870e595-c124-4529-9d66-6a411e26da29" providerId="ADAL" clId="{ED452395-99FB-4FF1-AD06-F231546B67E9}" dt="2019-05-18T20:01:12.219" v="67" actId="2696"/>
          <pc:sldLayoutMkLst>
            <pc:docMk/>
            <pc:sldMasterMk cId="2103976016" sldId="2147484745"/>
            <pc:sldLayoutMk cId="431022921" sldId="2147484756"/>
          </pc:sldLayoutMkLst>
        </pc:sldLayoutChg>
        <pc:sldLayoutChg chg="del">
          <pc:chgData name="Gál Tamás" userId="9870e595-c124-4529-9d66-6a411e26da29" providerId="ADAL" clId="{ED452395-99FB-4FF1-AD06-F231546B67E9}" dt="2019-05-18T20:01:12.222" v="68" actId="2696"/>
          <pc:sldLayoutMkLst>
            <pc:docMk/>
            <pc:sldMasterMk cId="2103976016" sldId="2147484745"/>
            <pc:sldLayoutMk cId="662299420" sldId="2147484757"/>
          </pc:sldLayoutMkLst>
        </pc:sldLayoutChg>
        <pc:sldLayoutChg chg="del">
          <pc:chgData name="Gál Tamás" userId="9870e595-c124-4529-9d66-6a411e26da29" providerId="ADAL" clId="{ED452395-99FB-4FF1-AD06-F231546B67E9}" dt="2019-05-18T20:01:12.226" v="69" actId="2696"/>
          <pc:sldLayoutMkLst>
            <pc:docMk/>
            <pc:sldMasterMk cId="2103976016" sldId="2147484745"/>
            <pc:sldLayoutMk cId="616589884" sldId="2147484758"/>
          </pc:sldLayoutMkLst>
        </pc:sldLayoutChg>
        <pc:sldLayoutChg chg="del">
          <pc:chgData name="Gál Tamás" userId="9870e595-c124-4529-9d66-6a411e26da29" providerId="ADAL" clId="{ED452395-99FB-4FF1-AD06-F231546B67E9}" dt="2019-05-18T20:01:12.229" v="70" actId="2696"/>
          <pc:sldLayoutMkLst>
            <pc:docMk/>
            <pc:sldMasterMk cId="2103976016" sldId="2147484745"/>
            <pc:sldLayoutMk cId="678691741" sldId="2147484759"/>
          </pc:sldLayoutMkLst>
        </pc:sldLayoutChg>
        <pc:sldLayoutChg chg="del">
          <pc:chgData name="Gál Tamás" userId="9870e595-c124-4529-9d66-6a411e26da29" providerId="ADAL" clId="{ED452395-99FB-4FF1-AD06-F231546B67E9}" dt="2019-05-18T20:01:12.238" v="71" actId="2696"/>
          <pc:sldLayoutMkLst>
            <pc:docMk/>
            <pc:sldMasterMk cId="2103976016" sldId="2147484745"/>
            <pc:sldLayoutMk cId="2234655685" sldId="2147484760"/>
          </pc:sldLayoutMkLst>
        </pc:sldLayoutChg>
        <pc:sldLayoutChg chg="del">
          <pc:chgData name="Gál Tamás" userId="9870e595-c124-4529-9d66-6a411e26da29" providerId="ADAL" clId="{ED452395-99FB-4FF1-AD06-F231546B67E9}" dt="2019-05-18T20:01:12.242" v="72" actId="2696"/>
          <pc:sldLayoutMkLst>
            <pc:docMk/>
            <pc:sldMasterMk cId="2103976016" sldId="2147484745"/>
            <pc:sldLayoutMk cId="3700701646" sldId="2147484761"/>
          </pc:sldLayoutMkLst>
        </pc:sldLayoutChg>
        <pc:sldLayoutChg chg="del">
          <pc:chgData name="Gál Tamás" userId="9870e595-c124-4529-9d66-6a411e26da29" providerId="ADAL" clId="{ED452395-99FB-4FF1-AD06-F231546B67E9}" dt="2019-05-18T20:01:12.245" v="73" actId="2696"/>
          <pc:sldLayoutMkLst>
            <pc:docMk/>
            <pc:sldMasterMk cId="2103976016" sldId="2147484745"/>
            <pc:sldLayoutMk cId="2984624784" sldId="2147484762"/>
          </pc:sldLayoutMkLst>
        </pc:sldLayoutChg>
        <pc:sldLayoutChg chg="del">
          <pc:chgData name="Gál Tamás" userId="9870e595-c124-4529-9d66-6a411e26da29" providerId="ADAL" clId="{ED452395-99FB-4FF1-AD06-F231546B67E9}" dt="2019-05-18T20:01:12.253" v="74" actId="2696"/>
          <pc:sldLayoutMkLst>
            <pc:docMk/>
            <pc:sldMasterMk cId="2103976016" sldId="2147484745"/>
            <pc:sldLayoutMk cId="260905073" sldId="2147484763"/>
          </pc:sldLayoutMkLst>
        </pc:sldLayoutChg>
        <pc:sldLayoutChg chg="del">
          <pc:chgData name="Gál Tamás" userId="9870e595-c124-4529-9d66-6a411e26da29" providerId="ADAL" clId="{ED452395-99FB-4FF1-AD06-F231546B67E9}" dt="2019-05-18T20:01:12.283" v="75" actId="2696"/>
          <pc:sldLayoutMkLst>
            <pc:docMk/>
            <pc:sldMasterMk cId="2103976016" sldId="2147484745"/>
            <pc:sldLayoutMk cId="103293490" sldId="2147484764"/>
          </pc:sldLayoutMkLst>
        </pc:sldLayoutChg>
      </pc:sldMasterChg>
      <pc:sldMasterChg chg="del delSldLayout">
        <pc:chgData name="Gál Tamás" userId="9870e595-c124-4529-9d66-6a411e26da29" providerId="ADAL" clId="{ED452395-99FB-4FF1-AD06-F231546B67E9}" dt="2019-05-18T20:01:13.993" v="99" actId="2696"/>
        <pc:sldMasterMkLst>
          <pc:docMk/>
          <pc:sldMasterMk cId="1843067309" sldId="2147484766"/>
        </pc:sldMasterMkLst>
        <pc:sldLayoutChg chg="del">
          <pc:chgData name="Gál Tamás" userId="9870e595-c124-4529-9d66-6a411e26da29" providerId="ADAL" clId="{ED452395-99FB-4FF1-AD06-F231546B67E9}" dt="2019-05-18T20:01:13.846" v="77" actId="2696"/>
          <pc:sldLayoutMkLst>
            <pc:docMk/>
            <pc:sldMasterMk cId="1843067309" sldId="2147484766"/>
            <pc:sldLayoutMk cId="136529622" sldId="2147484767"/>
          </pc:sldLayoutMkLst>
        </pc:sldLayoutChg>
        <pc:sldLayoutChg chg="del">
          <pc:chgData name="Gál Tamás" userId="9870e595-c124-4529-9d66-6a411e26da29" providerId="ADAL" clId="{ED452395-99FB-4FF1-AD06-F231546B67E9}" dt="2019-05-18T20:01:13.850" v="78" actId="2696"/>
          <pc:sldLayoutMkLst>
            <pc:docMk/>
            <pc:sldMasterMk cId="1843067309" sldId="2147484766"/>
            <pc:sldLayoutMk cId="1956830530" sldId="2147484768"/>
          </pc:sldLayoutMkLst>
        </pc:sldLayoutChg>
        <pc:sldLayoutChg chg="del">
          <pc:chgData name="Gál Tamás" userId="9870e595-c124-4529-9d66-6a411e26da29" providerId="ADAL" clId="{ED452395-99FB-4FF1-AD06-F231546B67E9}" dt="2019-05-18T20:01:13.854" v="79" actId="2696"/>
          <pc:sldLayoutMkLst>
            <pc:docMk/>
            <pc:sldMasterMk cId="1843067309" sldId="2147484766"/>
            <pc:sldLayoutMk cId="94040892" sldId="2147484769"/>
          </pc:sldLayoutMkLst>
        </pc:sldLayoutChg>
        <pc:sldLayoutChg chg="del">
          <pc:chgData name="Gál Tamás" userId="9870e595-c124-4529-9d66-6a411e26da29" providerId="ADAL" clId="{ED452395-99FB-4FF1-AD06-F231546B67E9}" dt="2019-05-18T20:01:13.858" v="80" actId="2696"/>
          <pc:sldLayoutMkLst>
            <pc:docMk/>
            <pc:sldMasterMk cId="1843067309" sldId="2147484766"/>
            <pc:sldLayoutMk cId="897927671" sldId="2147484770"/>
          </pc:sldLayoutMkLst>
        </pc:sldLayoutChg>
        <pc:sldLayoutChg chg="del">
          <pc:chgData name="Gál Tamás" userId="9870e595-c124-4529-9d66-6a411e26da29" providerId="ADAL" clId="{ED452395-99FB-4FF1-AD06-F231546B67E9}" dt="2019-05-18T20:01:13.861" v="81" actId="2696"/>
          <pc:sldLayoutMkLst>
            <pc:docMk/>
            <pc:sldMasterMk cId="1843067309" sldId="2147484766"/>
            <pc:sldLayoutMk cId="2532520233" sldId="2147484771"/>
          </pc:sldLayoutMkLst>
        </pc:sldLayoutChg>
        <pc:sldLayoutChg chg="del">
          <pc:chgData name="Gál Tamás" userId="9870e595-c124-4529-9d66-6a411e26da29" providerId="ADAL" clId="{ED452395-99FB-4FF1-AD06-F231546B67E9}" dt="2019-05-18T20:01:13.864" v="82" actId="2696"/>
          <pc:sldLayoutMkLst>
            <pc:docMk/>
            <pc:sldMasterMk cId="1843067309" sldId="2147484766"/>
            <pc:sldLayoutMk cId="3148664180" sldId="2147484772"/>
          </pc:sldLayoutMkLst>
        </pc:sldLayoutChg>
        <pc:sldLayoutChg chg="del">
          <pc:chgData name="Gál Tamás" userId="9870e595-c124-4529-9d66-6a411e26da29" providerId="ADAL" clId="{ED452395-99FB-4FF1-AD06-F231546B67E9}" dt="2019-05-18T20:01:13.869" v="83" actId="2696"/>
          <pc:sldLayoutMkLst>
            <pc:docMk/>
            <pc:sldMasterMk cId="1843067309" sldId="2147484766"/>
            <pc:sldLayoutMk cId="1210915187" sldId="2147484773"/>
          </pc:sldLayoutMkLst>
        </pc:sldLayoutChg>
        <pc:sldLayoutChg chg="del">
          <pc:chgData name="Gál Tamás" userId="9870e595-c124-4529-9d66-6a411e26da29" providerId="ADAL" clId="{ED452395-99FB-4FF1-AD06-F231546B67E9}" dt="2019-05-18T20:01:13.872" v="84" actId="2696"/>
          <pc:sldLayoutMkLst>
            <pc:docMk/>
            <pc:sldMasterMk cId="1843067309" sldId="2147484766"/>
            <pc:sldLayoutMk cId="2767219249" sldId="2147484774"/>
          </pc:sldLayoutMkLst>
        </pc:sldLayoutChg>
        <pc:sldLayoutChg chg="del">
          <pc:chgData name="Gál Tamás" userId="9870e595-c124-4529-9d66-6a411e26da29" providerId="ADAL" clId="{ED452395-99FB-4FF1-AD06-F231546B67E9}" dt="2019-05-18T20:01:13.876" v="85" actId="2696"/>
          <pc:sldLayoutMkLst>
            <pc:docMk/>
            <pc:sldMasterMk cId="1843067309" sldId="2147484766"/>
            <pc:sldLayoutMk cId="3465677236" sldId="2147484775"/>
          </pc:sldLayoutMkLst>
        </pc:sldLayoutChg>
        <pc:sldLayoutChg chg="del">
          <pc:chgData name="Gál Tamás" userId="9870e595-c124-4529-9d66-6a411e26da29" providerId="ADAL" clId="{ED452395-99FB-4FF1-AD06-F231546B67E9}" dt="2019-05-18T20:01:13.883" v="86" actId="2696"/>
          <pc:sldLayoutMkLst>
            <pc:docMk/>
            <pc:sldMasterMk cId="1843067309" sldId="2147484766"/>
            <pc:sldLayoutMk cId="2363500367" sldId="2147484776"/>
          </pc:sldLayoutMkLst>
        </pc:sldLayoutChg>
        <pc:sldLayoutChg chg="del">
          <pc:chgData name="Gál Tamás" userId="9870e595-c124-4529-9d66-6a411e26da29" providerId="ADAL" clId="{ED452395-99FB-4FF1-AD06-F231546B67E9}" dt="2019-05-18T20:01:13.887" v="87" actId="2696"/>
          <pc:sldLayoutMkLst>
            <pc:docMk/>
            <pc:sldMasterMk cId="1843067309" sldId="2147484766"/>
            <pc:sldLayoutMk cId="1612435421" sldId="2147484777"/>
          </pc:sldLayoutMkLst>
        </pc:sldLayoutChg>
        <pc:sldLayoutChg chg="del">
          <pc:chgData name="Gál Tamás" userId="9870e595-c124-4529-9d66-6a411e26da29" providerId="ADAL" clId="{ED452395-99FB-4FF1-AD06-F231546B67E9}" dt="2019-05-18T20:01:13.890" v="88" actId="2696"/>
          <pc:sldLayoutMkLst>
            <pc:docMk/>
            <pc:sldMasterMk cId="1843067309" sldId="2147484766"/>
            <pc:sldLayoutMk cId="1394869930" sldId="2147484778"/>
          </pc:sldLayoutMkLst>
        </pc:sldLayoutChg>
        <pc:sldLayoutChg chg="del">
          <pc:chgData name="Gál Tamás" userId="9870e595-c124-4529-9d66-6a411e26da29" providerId="ADAL" clId="{ED452395-99FB-4FF1-AD06-F231546B67E9}" dt="2019-05-18T20:01:13.894" v="89" actId="2696"/>
          <pc:sldLayoutMkLst>
            <pc:docMk/>
            <pc:sldMasterMk cId="1843067309" sldId="2147484766"/>
            <pc:sldLayoutMk cId="2874094143" sldId="2147484779"/>
          </pc:sldLayoutMkLst>
        </pc:sldLayoutChg>
        <pc:sldLayoutChg chg="del">
          <pc:chgData name="Gál Tamás" userId="9870e595-c124-4529-9d66-6a411e26da29" providerId="ADAL" clId="{ED452395-99FB-4FF1-AD06-F231546B67E9}" dt="2019-05-18T20:01:13.896" v="90" actId="2696"/>
          <pc:sldLayoutMkLst>
            <pc:docMk/>
            <pc:sldMasterMk cId="1843067309" sldId="2147484766"/>
            <pc:sldLayoutMk cId="3180969893" sldId="2147484780"/>
          </pc:sldLayoutMkLst>
        </pc:sldLayoutChg>
        <pc:sldLayoutChg chg="del">
          <pc:chgData name="Gál Tamás" userId="9870e595-c124-4529-9d66-6a411e26da29" providerId="ADAL" clId="{ED452395-99FB-4FF1-AD06-F231546B67E9}" dt="2019-05-18T20:01:13.903" v="91" actId="2696"/>
          <pc:sldLayoutMkLst>
            <pc:docMk/>
            <pc:sldMasterMk cId="1843067309" sldId="2147484766"/>
            <pc:sldLayoutMk cId="1737333125" sldId="2147484781"/>
          </pc:sldLayoutMkLst>
        </pc:sldLayoutChg>
        <pc:sldLayoutChg chg="del">
          <pc:chgData name="Gál Tamás" userId="9870e595-c124-4529-9d66-6a411e26da29" providerId="ADAL" clId="{ED452395-99FB-4FF1-AD06-F231546B67E9}" dt="2019-05-18T20:01:13.908" v="92" actId="2696"/>
          <pc:sldLayoutMkLst>
            <pc:docMk/>
            <pc:sldMasterMk cId="1843067309" sldId="2147484766"/>
            <pc:sldLayoutMk cId="41796308" sldId="2147484782"/>
          </pc:sldLayoutMkLst>
        </pc:sldLayoutChg>
        <pc:sldLayoutChg chg="del">
          <pc:chgData name="Gál Tamás" userId="9870e595-c124-4529-9d66-6a411e26da29" providerId="ADAL" clId="{ED452395-99FB-4FF1-AD06-F231546B67E9}" dt="2019-05-18T20:01:13.912" v="93" actId="2696"/>
          <pc:sldLayoutMkLst>
            <pc:docMk/>
            <pc:sldMasterMk cId="1843067309" sldId="2147484766"/>
            <pc:sldLayoutMk cId="332001122" sldId="2147484783"/>
          </pc:sldLayoutMkLst>
        </pc:sldLayoutChg>
        <pc:sldLayoutChg chg="del">
          <pc:chgData name="Gál Tamás" userId="9870e595-c124-4529-9d66-6a411e26da29" providerId="ADAL" clId="{ED452395-99FB-4FF1-AD06-F231546B67E9}" dt="2019-05-18T20:01:13.918" v="94" actId="2696"/>
          <pc:sldLayoutMkLst>
            <pc:docMk/>
            <pc:sldMasterMk cId="1843067309" sldId="2147484766"/>
            <pc:sldLayoutMk cId="1691926672" sldId="2147484784"/>
          </pc:sldLayoutMkLst>
        </pc:sldLayoutChg>
        <pc:sldLayoutChg chg="del">
          <pc:chgData name="Gál Tamás" userId="9870e595-c124-4529-9d66-6a411e26da29" providerId="ADAL" clId="{ED452395-99FB-4FF1-AD06-F231546B67E9}" dt="2019-05-18T20:01:13.923" v="95" actId="2696"/>
          <pc:sldLayoutMkLst>
            <pc:docMk/>
            <pc:sldMasterMk cId="1843067309" sldId="2147484766"/>
            <pc:sldLayoutMk cId="4184426076" sldId="2147484785"/>
          </pc:sldLayoutMkLst>
        </pc:sldLayoutChg>
        <pc:sldLayoutChg chg="del">
          <pc:chgData name="Gál Tamás" userId="9870e595-c124-4529-9d66-6a411e26da29" providerId="ADAL" clId="{ED452395-99FB-4FF1-AD06-F231546B67E9}" dt="2019-05-18T20:01:13.927" v="96" actId="2696"/>
          <pc:sldLayoutMkLst>
            <pc:docMk/>
            <pc:sldMasterMk cId="1843067309" sldId="2147484766"/>
            <pc:sldLayoutMk cId="1609170733" sldId="2147484786"/>
          </pc:sldLayoutMkLst>
        </pc:sldLayoutChg>
        <pc:sldLayoutChg chg="del">
          <pc:chgData name="Gál Tamás" userId="9870e595-c124-4529-9d66-6a411e26da29" providerId="ADAL" clId="{ED452395-99FB-4FF1-AD06-F231546B67E9}" dt="2019-05-18T20:01:13.952" v="97" actId="2696"/>
          <pc:sldLayoutMkLst>
            <pc:docMk/>
            <pc:sldMasterMk cId="1843067309" sldId="2147484766"/>
            <pc:sldLayoutMk cId="1851391223" sldId="2147484787"/>
          </pc:sldLayoutMkLst>
        </pc:sldLayoutChg>
        <pc:sldLayoutChg chg="del">
          <pc:chgData name="Gál Tamás" userId="9870e595-c124-4529-9d66-6a411e26da29" providerId="ADAL" clId="{ED452395-99FB-4FF1-AD06-F231546B67E9}" dt="2019-05-18T20:01:13.984" v="98" actId="2696"/>
          <pc:sldLayoutMkLst>
            <pc:docMk/>
            <pc:sldMasterMk cId="1843067309" sldId="2147484766"/>
            <pc:sldLayoutMk cId="1721375415" sldId="2147484788"/>
          </pc:sldLayoutMkLst>
        </pc:sldLayoutChg>
      </pc:sldMasterChg>
      <pc:sldMasterChg chg="del delSldLayout">
        <pc:chgData name="Gál Tamás" userId="9870e595-c124-4529-9d66-6a411e26da29" providerId="ADAL" clId="{ED452395-99FB-4FF1-AD06-F231546B67E9}" dt="2019-05-18T20:01:16.757" v="135" actId="2696"/>
        <pc:sldMasterMkLst>
          <pc:docMk/>
          <pc:sldMasterMk cId="2993312913" sldId="2147484797"/>
        </pc:sldMasterMkLst>
        <pc:sldLayoutChg chg="del">
          <pc:chgData name="Gál Tamás" userId="9870e595-c124-4529-9d66-6a411e26da29" providerId="ADAL" clId="{ED452395-99FB-4FF1-AD06-F231546B67E9}" dt="2019-05-18T20:01:16.521" v="100" actId="2696"/>
          <pc:sldLayoutMkLst>
            <pc:docMk/>
            <pc:sldMasterMk cId="2993312913" sldId="2147484797"/>
            <pc:sldLayoutMk cId="2055110074" sldId="2147484798"/>
          </pc:sldLayoutMkLst>
        </pc:sldLayoutChg>
        <pc:sldLayoutChg chg="del">
          <pc:chgData name="Gál Tamás" userId="9870e595-c124-4529-9d66-6a411e26da29" providerId="ADAL" clId="{ED452395-99FB-4FF1-AD06-F231546B67E9}" dt="2019-05-18T20:01:16.526" v="101" actId="2696"/>
          <pc:sldLayoutMkLst>
            <pc:docMk/>
            <pc:sldMasterMk cId="2993312913" sldId="2147484797"/>
            <pc:sldLayoutMk cId="1260891099" sldId="2147484799"/>
          </pc:sldLayoutMkLst>
        </pc:sldLayoutChg>
        <pc:sldLayoutChg chg="del">
          <pc:chgData name="Gál Tamás" userId="9870e595-c124-4529-9d66-6a411e26da29" providerId="ADAL" clId="{ED452395-99FB-4FF1-AD06-F231546B67E9}" dt="2019-05-18T20:01:16.532" v="102" actId="2696"/>
          <pc:sldLayoutMkLst>
            <pc:docMk/>
            <pc:sldMasterMk cId="2993312913" sldId="2147484797"/>
            <pc:sldLayoutMk cId="3116837881" sldId="2147484800"/>
          </pc:sldLayoutMkLst>
        </pc:sldLayoutChg>
        <pc:sldLayoutChg chg="del">
          <pc:chgData name="Gál Tamás" userId="9870e595-c124-4529-9d66-6a411e26da29" providerId="ADAL" clId="{ED452395-99FB-4FF1-AD06-F231546B67E9}" dt="2019-05-18T20:01:16.537" v="103" actId="2696"/>
          <pc:sldLayoutMkLst>
            <pc:docMk/>
            <pc:sldMasterMk cId="2993312913" sldId="2147484797"/>
            <pc:sldLayoutMk cId="1065492660" sldId="2147484801"/>
          </pc:sldLayoutMkLst>
        </pc:sldLayoutChg>
        <pc:sldLayoutChg chg="del">
          <pc:chgData name="Gál Tamás" userId="9870e595-c124-4529-9d66-6a411e26da29" providerId="ADAL" clId="{ED452395-99FB-4FF1-AD06-F231546B67E9}" dt="2019-05-18T20:01:16.541" v="104" actId="2696"/>
          <pc:sldLayoutMkLst>
            <pc:docMk/>
            <pc:sldMasterMk cId="2993312913" sldId="2147484797"/>
            <pc:sldLayoutMk cId="2973057964" sldId="2147484802"/>
          </pc:sldLayoutMkLst>
        </pc:sldLayoutChg>
        <pc:sldLayoutChg chg="del">
          <pc:chgData name="Gál Tamás" userId="9870e595-c124-4529-9d66-6a411e26da29" providerId="ADAL" clId="{ED452395-99FB-4FF1-AD06-F231546B67E9}" dt="2019-05-18T20:01:16.546" v="105" actId="2696"/>
          <pc:sldLayoutMkLst>
            <pc:docMk/>
            <pc:sldMasterMk cId="2993312913" sldId="2147484797"/>
            <pc:sldLayoutMk cId="3143843036" sldId="2147484803"/>
          </pc:sldLayoutMkLst>
        </pc:sldLayoutChg>
        <pc:sldLayoutChg chg="del">
          <pc:chgData name="Gál Tamás" userId="9870e595-c124-4529-9d66-6a411e26da29" providerId="ADAL" clId="{ED452395-99FB-4FF1-AD06-F231546B67E9}" dt="2019-05-18T20:01:16.553" v="106" actId="2696"/>
          <pc:sldLayoutMkLst>
            <pc:docMk/>
            <pc:sldMasterMk cId="2993312913" sldId="2147484797"/>
            <pc:sldLayoutMk cId="3109410915" sldId="2147484804"/>
          </pc:sldLayoutMkLst>
        </pc:sldLayoutChg>
        <pc:sldLayoutChg chg="del">
          <pc:chgData name="Gál Tamás" userId="9870e595-c124-4529-9d66-6a411e26da29" providerId="ADAL" clId="{ED452395-99FB-4FF1-AD06-F231546B67E9}" dt="2019-05-18T20:01:16.559" v="107" actId="2696"/>
          <pc:sldLayoutMkLst>
            <pc:docMk/>
            <pc:sldMasterMk cId="2993312913" sldId="2147484797"/>
            <pc:sldLayoutMk cId="1413418793" sldId="2147484805"/>
          </pc:sldLayoutMkLst>
        </pc:sldLayoutChg>
        <pc:sldLayoutChg chg="del">
          <pc:chgData name="Gál Tamás" userId="9870e595-c124-4529-9d66-6a411e26da29" providerId="ADAL" clId="{ED452395-99FB-4FF1-AD06-F231546B67E9}" dt="2019-05-18T20:01:16.562" v="108" actId="2696"/>
          <pc:sldLayoutMkLst>
            <pc:docMk/>
            <pc:sldMasterMk cId="2993312913" sldId="2147484797"/>
            <pc:sldLayoutMk cId="1272002712" sldId="2147484806"/>
          </pc:sldLayoutMkLst>
        </pc:sldLayoutChg>
        <pc:sldLayoutChg chg="del">
          <pc:chgData name="Gál Tamás" userId="9870e595-c124-4529-9d66-6a411e26da29" providerId="ADAL" clId="{ED452395-99FB-4FF1-AD06-F231546B67E9}" dt="2019-05-18T20:01:16.571" v="109" actId="2696"/>
          <pc:sldLayoutMkLst>
            <pc:docMk/>
            <pc:sldMasterMk cId="2993312913" sldId="2147484797"/>
            <pc:sldLayoutMk cId="924703750" sldId="2147484807"/>
          </pc:sldLayoutMkLst>
        </pc:sldLayoutChg>
        <pc:sldLayoutChg chg="del">
          <pc:chgData name="Gál Tamás" userId="9870e595-c124-4529-9d66-6a411e26da29" providerId="ADAL" clId="{ED452395-99FB-4FF1-AD06-F231546B67E9}" dt="2019-05-18T20:01:16.575" v="110" actId="2696"/>
          <pc:sldLayoutMkLst>
            <pc:docMk/>
            <pc:sldMasterMk cId="2993312913" sldId="2147484797"/>
            <pc:sldLayoutMk cId="3382085012" sldId="2147484808"/>
          </pc:sldLayoutMkLst>
        </pc:sldLayoutChg>
        <pc:sldLayoutChg chg="del">
          <pc:chgData name="Gál Tamás" userId="9870e595-c124-4529-9d66-6a411e26da29" providerId="ADAL" clId="{ED452395-99FB-4FF1-AD06-F231546B67E9}" dt="2019-05-18T20:01:16.581" v="111" actId="2696"/>
          <pc:sldLayoutMkLst>
            <pc:docMk/>
            <pc:sldMasterMk cId="2993312913" sldId="2147484797"/>
            <pc:sldLayoutMk cId="1539307738" sldId="2147484809"/>
          </pc:sldLayoutMkLst>
        </pc:sldLayoutChg>
        <pc:sldLayoutChg chg="del">
          <pc:chgData name="Gál Tamás" userId="9870e595-c124-4529-9d66-6a411e26da29" providerId="ADAL" clId="{ED452395-99FB-4FF1-AD06-F231546B67E9}" dt="2019-05-18T20:01:16.590" v="112" actId="2696"/>
          <pc:sldLayoutMkLst>
            <pc:docMk/>
            <pc:sldMasterMk cId="2993312913" sldId="2147484797"/>
            <pc:sldLayoutMk cId="2971002630" sldId="2147484810"/>
          </pc:sldLayoutMkLst>
        </pc:sldLayoutChg>
        <pc:sldLayoutChg chg="del">
          <pc:chgData name="Gál Tamás" userId="9870e595-c124-4529-9d66-6a411e26da29" providerId="ADAL" clId="{ED452395-99FB-4FF1-AD06-F231546B67E9}" dt="2019-05-18T20:01:16.595" v="113" actId="2696"/>
          <pc:sldLayoutMkLst>
            <pc:docMk/>
            <pc:sldMasterMk cId="2993312913" sldId="2147484797"/>
            <pc:sldLayoutMk cId="1729635348" sldId="2147484811"/>
          </pc:sldLayoutMkLst>
        </pc:sldLayoutChg>
        <pc:sldLayoutChg chg="del">
          <pc:chgData name="Gál Tamás" userId="9870e595-c124-4529-9d66-6a411e26da29" providerId="ADAL" clId="{ED452395-99FB-4FF1-AD06-F231546B67E9}" dt="2019-05-18T20:01:16.603" v="114" actId="2696"/>
          <pc:sldLayoutMkLst>
            <pc:docMk/>
            <pc:sldMasterMk cId="2993312913" sldId="2147484797"/>
            <pc:sldLayoutMk cId="1800798433" sldId="2147484812"/>
          </pc:sldLayoutMkLst>
        </pc:sldLayoutChg>
        <pc:sldLayoutChg chg="del">
          <pc:chgData name="Gál Tamás" userId="9870e595-c124-4529-9d66-6a411e26da29" providerId="ADAL" clId="{ED452395-99FB-4FF1-AD06-F231546B67E9}" dt="2019-05-18T20:01:16.609" v="115" actId="2696"/>
          <pc:sldLayoutMkLst>
            <pc:docMk/>
            <pc:sldMasterMk cId="2993312913" sldId="2147484797"/>
            <pc:sldLayoutMk cId="1061996045" sldId="2147484813"/>
          </pc:sldLayoutMkLst>
        </pc:sldLayoutChg>
        <pc:sldLayoutChg chg="del">
          <pc:chgData name="Gál Tamás" userId="9870e595-c124-4529-9d66-6a411e26da29" providerId="ADAL" clId="{ED452395-99FB-4FF1-AD06-F231546B67E9}" dt="2019-05-18T20:01:16.614" v="116" actId="2696"/>
          <pc:sldLayoutMkLst>
            <pc:docMk/>
            <pc:sldMasterMk cId="2993312913" sldId="2147484797"/>
            <pc:sldLayoutMk cId="1840659325" sldId="2147484814"/>
          </pc:sldLayoutMkLst>
        </pc:sldLayoutChg>
        <pc:sldLayoutChg chg="del">
          <pc:chgData name="Gál Tamás" userId="9870e595-c124-4529-9d66-6a411e26da29" providerId="ADAL" clId="{ED452395-99FB-4FF1-AD06-F231546B67E9}" dt="2019-05-18T20:01:16.622" v="117" actId="2696"/>
          <pc:sldLayoutMkLst>
            <pc:docMk/>
            <pc:sldMasterMk cId="2993312913" sldId="2147484797"/>
            <pc:sldLayoutMk cId="3598648543" sldId="2147484815"/>
          </pc:sldLayoutMkLst>
        </pc:sldLayoutChg>
        <pc:sldLayoutChg chg="del">
          <pc:chgData name="Gál Tamás" userId="9870e595-c124-4529-9d66-6a411e26da29" providerId="ADAL" clId="{ED452395-99FB-4FF1-AD06-F231546B67E9}" dt="2019-05-18T20:01:16.627" v="118" actId="2696"/>
          <pc:sldLayoutMkLst>
            <pc:docMk/>
            <pc:sldMasterMk cId="2993312913" sldId="2147484797"/>
            <pc:sldLayoutMk cId="1454507745" sldId="2147484816"/>
          </pc:sldLayoutMkLst>
        </pc:sldLayoutChg>
        <pc:sldLayoutChg chg="del">
          <pc:chgData name="Gál Tamás" userId="9870e595-c124-4529-9d66-6a411e26da29" providerId="ADAL" clId="{ED452395-99FB-4FF1-AD06-F231546B67E9}" dt="2019-05-18T20:01:16.632" v="119" actId="2696"/>
          <pc:sldLayoutMkLst>
            <pc:docMk/>
            <pc:sldMasterMk cId="2993312913" sldId="2147484797"/>
            <pc:sldLayoutMk cId="253963420" sldId="2147484817"/>
          </pc:sldLayoutMkLst>
        </pc:sldLayoutChg>
        <pc:sldLayoutChg chg="del">
          <pc:chgData name="Gál Tamás" userId="9870e595-c124-4529-9d66-6a411e26da29" providerId="ADAL" clId="{ED452395-99FB-4FF1-AD06-F231546B67E9}" dt="2019-05-18T20:01:16.638" v="120" actId="2696"/>
          <pc:sldLayoutMkLst>
            <pc:docMk/>
            <pc:sldMasterMk cId="2993312913" sldId="2147484797"/>
            <pc:sldLayoutMk cId="3339734065" sldId="2147484818"/>
          </pc:sldLayoutMkLst>
        </pc:sldLayoutChg>
        <pc:sldLayoutChg chg="del">
          <pc:chgData name="Gál Tamás" userId="9870e595-c124-4529-9d66-6a411e26da29" providerId="ADAL" clId="{ED452395-99FB-4FF1-AD06-F231546B67E9}" dt="2019-05-18T20:01:16.643" v="121" actId="2696"/>
          <pc:sldLayoutMkLst>
            <pc:docMk/>
            <pc:sldMasterMk cId="2993312913" sldId="2147484797"/>
            <pc:sldLayoutMk cId="3442976651" sldId="2147484819"/>
          </pc:sldLayoutMkLst>
        </pc:sldLayoutChg>
        <pc:sldLayoutChg chg="del">
          <pc:chgData name="Gál Tamás" userId="9870e595-c124-4529-9d66-6a411e26da29" providerId="ADAL" clId="{ED452395-99FB-4FF1-AD06-F231546B67E9}" dt="2019-05-18T20:01:16.650" v="122" actId="2696"/>
          <pc:sldLayoutMkLst>
            <pc:docMk/>
            <pc:sldMasterMk cId="2993312913" sldId="2147484797"/>
            <pc:sldLayoutMk cId="4038165200" sldId="2147484820"/>
          </pc:sldLayoutMkLst>
        </pc:sldLayoutChg>
        <pc:sldLayoutChg chg="del">
          <pc:chgData name="Gál Tamás" userId="9870e595-c124-4529-9d66-6a411e26da29" providerId="ADAL" clId="{ED452395-99FB-4FF1-AD06-F231546B67E9}" dt="2019-05-18T20:01:16.655" v="123" actId="2696"/>
          <pc:sldLayoutMkLst>
            <pc:docMk/>
            <pc:sldMasterMk cId="2993312913" sldId="2147484797"/>
            <pc:sldLayoutMk cId="2179243674" sldId="2147484821"/>
          </pc:sldLayoutMkLst>
        </pc:sldLayoutChg>
        <pc:sldLayoutChg chg="del">
          <pc:chgData name="Gál Tamás" userId="9870e595-c124-4529-9d66-6a411e26da29" providerId="ADAL" clId="{ED452395-99FB-4FF1-AD06-F231546B67E9}" dt="2019-05-18T20:01:16.660" v="124" actId="2696"/>
          <pc:sldLayoutMkLst>
            <pc:docMk/>
            <pc:sldMasterMk cId="2993312913" sldId="2147484797"/>
            <pc:sldLayoutMk cId="1902298149" sldId="2147484822"/>
          </pc:sldLayoutMkLst>
        </pc:sldLayoutChg>
        <pc:sldLayoutChg chg="del">
          <pc:chgData name="Gál Tamás" userId="9870e595-c124-4529-9d66-6a411e26da29" providerId="ADAL" clId="{ED452395-99FB-4FF1-AD06-F231546B67E9}" dt="2019-05-18T20:01:16.667" v="125" actId="2696"/>
          <pc:sldLayoutMkLst>
            <pc:docMk/>
            <pc:sldMasterMk cId="2993312913" sldId="2147484797"/>
            <pc:sldLayoutMk cId="232856557" sldId="2147484823"/>
          </pc:sldLayoutMkLst>
        </pc:sldLayoutChg>
        <pc:sldLayoutChg chg="del">
          <pc:chgData name="Gál Tamás" userId="9870e595-c124-4529-9d66-6a411e26da29" providerId="ADAL" clId="{ED452395-99FB-4FF1-AD06-F231546B67E9}" dt="2019-05-18T20:01:16.671" v="126" actId="2696"/>
          <pc:sldLayoutMkLst>
            <pc:docMk/>
            <pc:sldMasterMk cId="2993312913" sldId="2147484797"/>
            <pc:sldLayoutMk cId="879325824" sldId="2147484824"/>
          </pc:sldLayoutMkLst>
        </pc:sldLayoutChg>
        <pc:sldLayoutChg chg="del">
          <pc:chgData name="Gál Tamás" userId="9870e595-c124-4529-9d66-6a411e26da29" providerId="ADAL" clId="{ED452395-99FB-4FF1-AD06-F231546B67E9}" dt="2019-05-18T20:01:16.677" v="127" actId="2696"/>
          <pc:sldLayoutMkLst>
            <pc:docMk/>
            <pc:sldMasterMk cId="2993312913" sldId="2147484797"/>
            <pc:sldLayoutMk cId="1878676836" sldId="2147484825"/>
          </pc:sldLayoutMkLst>
        </pc:sldLayoutChg>
        <pc:sldLayoutChg chg="del">
          <pc:chgData name="Gál Tamás" userId="9870e595-c124-4529-9d66-6a411e26da29" providerId="ADAL" clId="{ED452395-99FB-4FF1-AD06-F231546B67E9}" dt="2019-05-18T20:01:16.683" v="128" actId="2696"/>
          <pc:sldLayoutMkLst>
            <pc:docMk/>
            <pc:sldMasterMk cId="2993312913" sldId="2147484797"/>
            <pc:sldLayoutMk cId="584895557" sldId="2147484826"/>
          </pc:sldLayoutMkLst>
        </pc:sldLayoutChg>
        <pc:sldLayoutChg chg="del">
          <pc:chgData name="Gál Tamás" userId="9870e595-c124-4529-9d66-6a411e26da29" providerId="ADAL" clId="{ED452395-99FB-4FF1-AD06-F231546B67E9}" dt="2019-05-18T20:01:16.688" v="129" actId="2696"/>
          <pc:sldLayoutMkLst>
            <pc:docMk/>
            <pc:sldMasterMk cId="2993312913" sldId="2147484797"/>
            <pc:sldLayoutMk cId="865914212" sldId="2147484827"/>
          </pc:sldLayoutMkLst>
        </pc:sldLayoutChg>
        <pc:sldLayoutChg chg="del">
          <pc:chgData name="Gál Tamás" userId="9870e595-c124-4529-9d66-6a411e26da29" providerId="ADAL" clId="{ED452395-99FB-4FF1-AD06-F231546B67E9}" dt="2019-05-18T20:01:16.692" v="130" actId="2696"/>
          <pc:sldLayoutMkLst>
            <pc:docMk/>
            <pc:sldMasterMk cId="2993312913" sldId="2147484797"/>
            <pc:sldLayoutMk cId="1649741258" sldId="2147484828"/>
          </pc:sldLayoutMkLst>
        </pc:sldLayoutChg>
        <pc:sldLayoutChg chg="del">
          <pc:chgData name="Gál Tamás" userId="9870e595-c124-4529-9d66-6a411e26da29" providerId="ADAL" clId="{ED452395-99FB-4FF1-AD06-F231546B67E9}" dt="2019-05-18T20:01:16.696" v="131" actId="2696"/>
          <pc:sldLayoutMkLst>
            <pc:docMk/>
            <pc:sldMasterMk cId="2993312913" sldId="2147484797"/>
            <pc:sldLayoutMk cId="4245713995" sldId="2147484829"/>
          </pc:sldLayoutMkLst>
        </pc:sldLayoutChg>
        <pc:sldLayoutChg chg="del">
          <pc:chgData name="Gál Tamás" userId="9870e595-c124-4529-9d66-6a411e26da29" providerId="ADAL" clId="{ED452395-99FB-4FF1-AD06-F231546B67E9}" dt="2019-05-18T20:01:16.702" v="132" actId="2696"/>
          <pc:sldLayoutMkLst>
            <pc:docMk/>
            <pc:sldMasterMk cId="2993312913" sldId="2147484797"/>
            <pc:sldLayoutMk cId="1843867464" sldId="2147484830"/>
          </pc:sldLayoutMkLst>
        </pc:sldLayoutChg>
        <pc:sldLayoutChg chg="del">
          <pc:chgData name="Gál Tamás" userId="9870e595-c124-4529-9d66-6a411e26da29" providerId="ADAL" clId="{ED452395-99FB-4FF1-AD06-F231546B67E9}" dt="2019-05-18T20:01:16.740" v="133" actId="2696"/>
          <pc:sldLayoutMkLst>
            <pc:docMk/>
            <pc:sldMasterMk cId="2993312913" sldId="2147484797"/>
            <pc:sldLayoutMk cId="2484970624" sldId="2147484831"/>
          </pc:sldLayoutMkLst>
        </pc:sldLayoutChg>
        <pc:sldLayoutChg chg="del">
          <pc:chgData name="Gál Tamás" userId="9870e595-c124-4529-9d66-6a411e26da29" providerId="ADAL" clId="{ED452395-99FB-4FF1-AD06-F231546B67E9}" dt="2019-05-18T20:01:16.745" v="134" actId="2696"/>
          <pc:sldLayoutMkLst>
            <pc:docMk/>
            <pc:sldMasterMk cId="2993312913" sldId="2147484797"/>
            <pc:sldLayoutMk cId="658562426" sldId="2147484832"/>
          </pc:sldLayoutMkLst>
        </pc:sldLayoutChg>
      </pc:sldMasterChg>
      <pc:sldMasterChg chg="del delSldLayout">
        <pc:chgData name="Gál Tamás" userId="9870e595-c124-4529-9d66-6a411e26da29" providerId="ADAL" clId="{ED452395-99FB-4FF1-AD06-F231546B67E9}" dt="2019-05-18T20:01:18.895" v="168" actId="2696"/>
        <pc:sldMasterMkLst>
          <pc:docMk/>
          <pc:sldMasterMk cId="2015384774" sldId="2147484833"/>
        </pc:sldMasterMkLst>
        <pc:sldLayoutChg chg="del">
          <pc:chgData name="Gál Tamás" userId="9870e595-c124-4529-9d66-6a411e26da29" providerId="ADAL" clId="{ED452395-99FB-4FF1-AD06-F231546B67E9}" dt="2019-05-18T20:01:18.690" v="136" actId="2696"/>
          <pc:sldLayoutMkLst>
            <pc:docMk/>
            <pc:sldMasterMk cId="2015384774" sldId="2147484833"/>
            <pc:sldLayoutMk cId="3036141461" sldId="2147484834"/>
          </pc:sldLayoutMkLst>
        </pc:sldLayoutChg>
        <pc:sldLayoutChg chg="del">
          <pc:chgData name="Gál Tamás" userId="9870e595-c124-4529-9d66-6a411e26da29" providerId="ADAL" clId="{ED452395-99FB-4FF1-AD06-F231546B67E9}" dt="2019-05-18T20:01:18.697" v="137" actId="2696"/>
          <pc:sldLayoutMkLst>
            <pc:docMk/>
            <pc:sldMasterMk cId="2015384774" sldId="2147484833"/>
            <pc:sldLayoutMk cId="3686941882" sldId="2147484835"/>
          </pc:sldLayoutMkLst>
        </pc:sldLayoutChg>
        <pc:sldLayoutChg chg="del">
          <pc:chgData name="Gál Tamás" userId="9870e595-c124-4529-9d66-6a411e26da29" providerId="ADAL" clId="{ED452395-99FB-4FF1-AD06-F231546B67E9}" dt="2019-05-18T20:01:18.703" v="138" actId="2696"/>
          <pc:sldLayoutMkLst>
            <pc:docMk/>
            <pc:sldMasterMk cId="2015384774" sldId="2147484833"/>
            <pc:sldLayoutMk cId="4170893100" sldId="2147484836"/>
          </pc:sldLayoutMkLst>
        </pc:sldLayoutChg>
        <pc:sldLayoutChg chg="del">
          <pc:chgData name="Gál Tamás" userId="9870e595-c124-4529-9d66-6a411e26da29" providerId="ADAL" clId="{ED452395-99FB-4FF1-AD06-F231546B67E9}" dt="2019-05-18T20:01:18.708" v="139" actId="2696"/>
          <pc:sldLayoutMkLst>
            <pc:docMk/>
            <pc:sldMasterMk cId="2015384774" sldId="2147484833"/>
            <pc:sldLayoutMk cId="3321150467" sldId="2147484837"/>
          </pc:sldLayoutMkLst>
        </pc:sldLayoutChg>
        <pc:sldLayoutChg chg="del">
          <pc:chgData name="Gál Tamás" userId="9870e595-c124-4529-9d66-6a411e26da29" providerId="ADAL" clId="{ED452395-99FB-4FF1-AD06-F231546B67E9}" dt="2019-05-18T20:01:18.713" v="140" actId="2696"/>
          <pc:sldLayoutMkLst>
            <pc:docMk/>
            <pc:sldMasterMk cId="2015384774" sldId="2147484833"/>
            <pc:sldLayoutMk cId="1779479170" sldId="2147484838"/>
          </pc:sldLayoutMkLst>
        </pc:sldLayoutChg>
        <pc:sldLayoutChg chg="del">
          <pc:chgData name="Gál Tamás" userId="9870e595-c124-4529-9d66-6a411e26da29" providerId="ADAL" clId="{ED452395-99FB-4FF1-AD06-F231546B67E9}" dt="2019-05-18T20:01:18.719" v="141" actId="2696"/>
          <pc:sldLayoutMkLst>
            <pc:docMk/>
            <pc:sldMasterMk cId="2015384774" sldId="2147484833"/>
            <pc:sldLayoutMk cId="2287818396" sldId="2147484839"/>
          </pc:sldLayoutMkLst>
        </pc:sldLayoutChg>
        <pc:sldLayoutChg chg="del">
          <pc:chgData name="Gál Tamás" userId="9870e595-c124-4529-9d66-6a411e26da29" providerId="ADAL" clId="{ED452395-99FB-4FF1-AD06-F231546B67E9}" dt="2019-05-18T20:01:18.723" v="142" actId="2696"/>
          <pc:sldLayoutMkLst>
            <pc:docMk/>
            <pc:sldMasterMk cId="2015384774" sldId="2147484833"/>
            <pc:sldLayoutMk cId="4009892606" sldId="2147484840"/>
          </pc:sldLayoutMkLst>
        </pc:sldLayoutChg>
        <pc:sldLayoutChg chg="del">
          <pc:chgData name="Gál Tamás" userId="9870e595-c124-4529-9d66-6a411e26da29" providerId="ADAL" clId="{ED452395-99FB-4FF1-AD06-F231546B67E9}" dt="2019-05-18T20:01:18.726" v="143" actId="2696"/>
          <pc:sldLayoutMkLst>
            <pc:docMk/>
            <pc:sldMasterMk cId="2015384774" sldId="2147484833"/>
            <pc:sldLayoutMk cId="4046153303" sldId="2147484841"/>
          </pc:sldLayoutMkLst>
        </pc:sldLayoutChg>
        <pc:sldLayoutChg chg="del">
          <pc:chgData name="Gál Tamás" userId="9870e595-c124-4529-9d66-6a411e26da29" providerId="ADAL" clId="{ED452395-99FB-4FF1-AD06-F231546B67E9}" dt="2019-05-18T20:01:18.731" v="144" actId="2696"/>
          <pc:sldLayoutMkLst>
            <pc:docMk/>
            <pc:sldMasterMk cId="2015384774" sldId="2147484833"/>
            <pc:sldLayoutMk cId="3774811785" sldId="2147484842"/>
          </pc:sldLayoutMkLst>
        </pc:sldLayoutChg>
        <pc:sldLayoutChg chg="del">
          <pc:chgData name="Gál Tamás" userId="9870e595-c124-4529-9d66-6a411e26da29" providerId="ADAL" clId="{ED452395-99FB-4FF1-AD06-F231546B67E9}" dt="2019-05-18T20:01:18.739" v="145" actId="2696"/>
          <pc:sldLayoutMkLst>
            <pc:docMk/>
            <pc:sldMasterMk cId="2015384774" sldId="2147484833"/>
            <pc:sldLayoutMk cId="3775462933" sldId="2147484843"/>
          </pc:sldLayoutMkLst>
        </pc:sldLayoutChg>
        <pc:sldLayoutChg chg="del">
          <pc:chgData name="Gál Tamás" userId="9870e595-c124-4529-9d66-6a411e26da29" providerId="ADAL" clId="{ED452395-99FB-4FF1-AD06-F231546B67E9}" dt="2019-05-18T20:01:18.742" v="146" actId="2696"/>
          <pc:sldLayoutMkLst>
            <pc:docMk/>
            <pc:sldMasterMk cId="2015384774" sldId="2147484833"/>
            <pc:sldLayoutMk cId="566855504" sldId="2147484844"/>
          </pc:sldLayoutMkLst>
        </pc:sldLayoutChg>
        <pc:sldLayoutChg chg="del">
          <pc:chgData name="Gál Tamás" userId="9870e595-c124-4529-9d66-6a411e26da29" providerId="ADAL" clId="{ED452395-99FB-4FF1-AD06-F231546B67E9}" dt="2019-05-18T20:01:18.746" v="147" actId="2696"/>
          <pc:sldLayoutMkLst>
            <pc:docMk/>
            <pc:sldMasterMk cId="2015384774" sldId="2147484833"/>
            <pc:sldLayoutMk cId="4168963932" sldId="2147484845"/>
          </pc:sldLayoutMkLst>
        </pc:sldLayoutChg>
        <pc:sldLayoutChg chg="del">
          <pc:chgData name="Gál Tamás" userId="9870e595-c124-4529-9d66-6a411e26da29" providerId="ADAL" clId="{ED452395-99FB-4FF1-AD06-F231546B67E9}" dt="2019-05-18T20:01:18.763" v="148" actId="2696"/>
          <pc:sldLayoutMkLst>
            <pc:docMk/>
            <pc:sldMasterMk cId="2015384774" sldId="2147484833"/>
            <pc:sldLayoutMk cId="227751886" sldId="2147484846"/>
          </pc:sldLayoutMkLst>
        </pc:sldLayoutChg>
        <pc:sldLayoutChg chg="del">
          <pc:chgData name="Gál Tamás" userId="9870e595-c124-4529-9d66-6a411e26da29" providerId="ADAL" clId="{ED452395-99FB-4FF1-AD06-F231546B67E9}" dt="2019-05-18T20:01:18.769" v="149" actId="2696"/>
          <pc:sldLayoutMkLst>
            <pc:docMk/>
            <pc:sldMasterMk cId="2015384774" sldId="2147484833"/>
            <pc:sldLayoutMk cId="2364286564" sldId="2147484847"/>
          </pc:sldLayoutMkLst>
        </pc:sldLayoutChg>
        <pc:sldLayoutChg chg="del">
          <pc:chgData name="Gál Tamás" userId="9870e595-c124-4529-9d66-6a411e26da29" providerId="ADAL" clId="{ED452395-99FB-4FF1-AD06-F231546B67E9}" dt="2019-05-18T20:01:18.772" v="150" actId="2696"/>
          <pc:sldLayoutMkLst>
            <pc:docMk/>
            <pc:sldMasterMk cId="2015384774" sldId="2147484833"/>
            <pc:sldLayoutMk cId="2469366007" sldId="2147484848"/>
          </pc:sldLayoutMkLst>
        </pc:sldLayoutChg>
        <pc:sldLayoutChg chg="del">
          <pc:chgData name="Gál Tamás" userId="9870e595-c124-4529-9d66-6a411e26da29" providerId="ADAL" clId="{ED452395-99FB-4FF1-AD06-F231546B67E9}" dt="2019-05-18T20:01:18.777" v="151" actId="2696"/>
          <pc:sldLayoutMkLst>
            <pc:docMk/>
            <pc:sldMasterMk cId="2015384774" sldId="2147484833"/>
            <pc:sldLayoutMk cId="3342081877" sldId="2147484849"/>
          </pc:sldLayoutMkLst>
        </pc:sldLayoutChg>
        <pc:sldLayoutChg chg="del">
          <pc:chgData name="Gál Tamás" userId="9870e595-c124-4529-9d66-6a411e26da29" providerId="ADAL" clId="{ED452395-99FB-4FF1-AD06-F231546B67E9}" dt="2019-05-18T20:01:18.781" v="152" actId="2696"/>
          <pc:sldLayoutMkLst>
            <pc:docMk/>
            <pc:sldMasterMk cId="2015384774" sldId="2147484833"/>
            <pc:sldLayoutMk cId="1560448708" sldId="2147484850"/>
          </pc:sldLayoutMkLst>
        </pc:sldLayoutChg>
        <pc:sldLayoutChg chg="del">
          <pc:chgData name="Gál Tamás" userId="9870e595-c124-4529-9d66-6a411e26da29" providerId="ADAL" clId="{ED452395-99FB-4FF1-AD06-F231546B67E9}" dt="2019-05-18T20:01:18.788" v="153" actId="2696"/>
          <pc:sldLayoutMkLst>
            <pc:docMk/>
            <pc:sldMasterMk cId="2015384774" sldId="2147484833"/>
            <pc:sldLayoutMk cId="1055784988" sldId="2147484851"/>
          </pc:sldLayoutMkLst>
        </pc:sldLayoutChg>
        <pc:sldLayoutChg chg="del">
          <pc:chgData name="Gál Tamás" userId="9870e595-c124-4529-9d66-6a411e26da29" providerId="ADAL" clId="{ED452395-99FB-4FF1-AD06-F231546B67E9}" dt="2019-05-18T20:01:18.792" v="154" actId="2696"/>
          <pc:sldLayoutMkLst>
            <pc:docMk/>
            <pc:sldMasterMk cId="2015384774" sldId="2147484833"/>
            <pc:sldLayoutMk cId="2566758096" sldId="2147484852"/>
          </pc:sldLayoutMkLst>
        </pc:sldLayoutChg>
        <pc:sldLayoutChg chg="del">
          <pc:chgData name="Gál Tamás" userId="9870e595-c124-4529-9d66-6a411e26da29" providerId="ADAL" clId="{ED452395-99FB-4FF1-AD06-F231546B67E9}" dt="2019-05-18T20:01:18.806" v="155" actId="2696"/>
          <pc:sldLayoutMkLst>
            <pc:docMk/>
            <pc:sldMasterMk cId="2015384774" sldId="2147484833"/>
            <pc:sldLayoutMk cId="1571571868" sldId="2147484853"/>
          </pc:sldLayoutMkLst>
        </pc:sldLayoutChg>
        <pc:sldLayoutChg chg="del">
          <pc:chgData name="Gál Tamás" userId="9870e595-c124-4529-9d66-6a411e26da29" providerId="ADAL" clId="{ED452395-99FB-4FF1-AD06-F231546B67E9}" dt="2019-05-18T20:01:18.809" v="156" actId="2696"/>
          <pc:sldLayoutMkLst>
            <pc:docMk/>
            <pc:sldMasterMk cId="2015384774" sldId="2147484833"/>
            <pc:sldLayoutMk cId="727618463" sldId="2147484854"/>
          </pc:sldLayoutMkLst>
        </pc:sldLayoutChg>
        <pc:sldLayoutChg chg="del">
          <pc:chgData name="Gál Tamás" userId="9870e595-c124-4529-9d66-6a411e26da29" providerId="ADAL" clId="{ED452395-99FB-4FF1-AD06-F231546B67E9}" dt="2019-05-18T20:01:18.813" v="157" actId="2696"/>
          <pc:sldLayoutMkLst>
            <pc:docMk/>
            <pc:sldMasterMk cId="2015384774" sldId="2147484833"/>
            <pc:sldLayoutMk cId="2312772157" sldId="2147484855"/>
          </pc:sldLayoutMkLst>
        </pc:sldLayoutChg>
        <pc:sldLayoutChg chg="del">
          <pc:chgData name="Gál Tamás" userId="9870e595-c124-4529-9d66-6a411e26da29" providerId="ADAL" clId="{ED452395-99FB-4FF1-AD06-F231546B67E9}" dt="2019-05-18T20:01:18.819" v="158" actId="2696"/>
          <pc:sldLayoutMkLst>
            <pc:docMk/>
            <pc:sldMasterMk cId="2015384774" sldId="2147484833"/>
            <pc:sldLayoutMk cId="4258700873" sldId="2147484856"/>
          </pc:sldLayoutMkLst>
        </pc:sldLayoutChg>
        <pc:sldLayoutChg chg="del">
          <pc:chgData name="Gál Tamás" userId="9870e595-c124-4529-9d66-6a411e26da29" providerId="ADAL" clId="{ED452395-99FB-4FF1-AD06-F231546B67E9}" dt="2019-05-18T20:01:18.822" v="159" actId="2696"/>
          <pc:sldLayoutMkLst>
            <pc:docMk/>
            <pc:sldMasterMk cId="2015384774" sldId="2147484833"/>
            <pc:sldLayoutMk cId="3338619913" sldId="2147484857"/>
          </pc:sldLayoutMkLst>
        </pc:sldLayoutChg>
        <pc:sldLayoutChg chg="del">
          <pc:chgData name="Gál Tamás" userId="9870e595-c124-4529-9d66-6a411e26da29" providerId="ADAL" clId="{ED452395-99FB-4FF1-AD06-F231546B67E9}" dt="2019-05-18T20:01:18.826" v="160" actId="2696"/>
          <pc:sldLayoutMkLst>
            <pc:docMk/>
            <pc:sldMasterMk cId="2015384774" sldId="2147484833"/>
            <pc:sldLayoutMk cId="1881459062" sldId="2147484858"/>
          </pc:sldLayoutMkLst>
        </pc:sldLayoutChg>
        <pc:sldLayoutChg chg="del">
          <pc:chgData name="Gál Tamás" userId="9870e595-c124-4529-9d66-6a411e26da29" providerId="ADAL" clId="{ED452395-99FB-4FF1-AD06-F231546B67E9}" dt="2019-05-18T20:01:18.829" v="161" actId="2696"/>
          <pc:sldLayoutMkLst>
            <pc:docMk/>
            <pc:sldMasterMk cId="2015384774" sldId="2147484833"/>
            <pc:sldLayoutMk cId="2229373877" sldId="2147484859"/>
          </pc:sldLayoutMkLst>
        </pc:sldLayoutChg>
        <pc:sldLayoutChg chg="del">
          <pc:chgData name="Gál Tamás" userId="9870e595-c124-4529-9d66-6a411e26da29" providerId="ADAL" clId="{ED452395-99FB-4FF1-AD06-F231546B67E9}" dt="2019-05-18T20:01:18.838" v="162" actId="2696"/>
          <pc:sldLayoutMkLst>
            <pc:docMk/>
            <pc:sldMasterMk cId="2015384774" sldId="2147484833"/>
            <pc:sldLayoutMk cId="2943778938" sldId="2147484860"/>
          </pc:sldLayoutMkLst>
        </pc:sldLayoutChg>
        <pc:sldLayoutChg chg="del">
          <pc:chgData name="Gál Tamás" userId="9870e595-c124-4529-9d66-6a411e26da29" providerId="ADAL" clId="{ED452395-99FB-4FF1-AD06-F231546B67E9}" dt="2019-05-18T20:01:18.842" v="163" actId="2696"/>
          <pc:sldLayoutMkLst>
            <pc:docMk/>
            <pc:sldMasterMk cId="2015384774" sldId="2147484833"/>
            <pc:sldLayoutMk cId="4109485199" sldId="2147484862"/>
          </pc:sldLayoutMkLst>
        </pc:sldLayoutChg>
        <pc:sldLayoutChg chg="del">
          <pc:chgData name="Gál Tamás" userId="9870e595-c124-4529-9d66-6a411e26da29" providerId="ADAL" clId="{ED452395-99FB-4FF1-AD06-F231546B67E9}" dt="2019-05-18T20:01:18.845" v="164" actId="2696"/>
          <pc:sldLayoutMkLst>
            <pc:docMk/>
            <pc:sldMasterMk cId="2015384774" sldId="2147484833"/>
            <pc:sldLayoutMk cId="2098683979" sldId="2147484863"/>
          </pc:sldLayoutMkLst>
        </pc:sldLayoutChg>
        <pc:sldLayoutChg chg="del">
          <pc:chgData name="Gál Tamás" userId="9870e595-c124-4529-9d66-6a411e26da29" providerId="ADAL" clId="{ED452395-99FB-4FF1-AD06-F231546B67E9}" dt="2019-05-18T20:01:18.849" v="165" actId="2696"/>
          <pc:sldLayoutMkLst>
            <pc:docMk/>
            <pc:sldMasterMk cId="2015384774" sldId="2147484833"/>
            <pc:sldLayoutMk cId="1908262179" sldId="2147484864"/>
          </pc:sldLayoutMkLst>
        </pc:sldLayoutChg>
        <pc:sldLayoutChg chg="del">
          <pc:chgData name="Gál Tamás" userId="9870e595-c124-4529-9d66-6a411e26da29" providerId="ADAL" clId="{ED452395-99FB-4FF1-AD06-F231546B67E9}" dt="2019-05-18T20:01:18.889" v="166" actId="2696"/>
          <pc:sldLayoutMkLst>
            <pc:docMk/>
            <pc:sldMasterMk cId="2015384774" sldId="2147484833"/>
            <pc:sldLayoutMk cId="501109940" sldId="2147484865"/>
          </pc:sldLayoutMkLst>
        </pc:sldLayoutChg>
        <pc:sldLayoutChg chg="del">
          <pc:chgData name="Gál Tamás" userId="9870e595-c124-4529-9d66-6a411e26da29" providerId="ADAL" clId="{ED452395-99FB-4FF1-AD06-F231546B67E9}" dt="2019-05-18T20:01:18.892" v="167" actId="2696"/>
          <pc:sldLayoutMkLst>
            <pc:docMk/>
            <pc:sldMasterMk cId="2015384774" sldId="2147484833"/>
            <pc:sldLayoutMk cId="1606202020" sldId="2147484866"/>
          </pc:sldLayoutMkLst>
        </pc:sldLayoutChg>
      </pc:sldMasterChg>
      <pc:sldMasterChg chg="del delSldLayout">
        <pc:chgData name="Gál Tamás" userId="9870e595-c124-4529-9d66-6a411e26da29" providerId="ADAL" clId="{ED452395-99FB-4FF1-AD06-F231546B67E9}" dt="2019-05-18T20:01:20.904" v="208" actId="2696"/>
        <pc:sldMasterMkLst>
          <pc:docMk/>
          <pc:sldMasterMk cId="673567656" sldId="2147484867"/>
        </pc:sldMasterMkLst>
        <pc:sldLayoutChg chg="del">
          <pc:chgData name="Gál Tamás" userId="9870e595-c124-4529-9d66-6a411e26da29" providerId="ADAL" clId="{ED452395-99FB-4FF1-AD06-F231546B67E9}" dt="2019-05-18T20:01:20.689" v="169" actId="2696"/>
          <pc:sldLayoutMkLst>
            <pc:docMk/>
            <pc:sldMasterMk cId="673567656" sldId="2147484867"/>
            <pc:sldLayoutMk cId="2246840615" sldId="2147484868"/>
          </pc:sldLayoutMkLst>
        </pc:sldLayoutChg>
        <pc:sldLayoutChg chg="del">
          <pc:chgData name="Gál Tamás" userId="9870e595-c124-4529-9d66-6a411e26da29" providerId="ADAL" clId="{ED452395-99FB-4FF1-AD06-F231546B67E9}" dt="2019-05-18T20:01:20.692" v="170" actId="2696"/>
          <pc:sldLayoutMkLst>
            <pc:docMk/>
            <pc:sldMasterMk cId="673567656" sldId="2147484867"/>
            <pc:sldLayoutMk cId="2251107135" sldId="2147484869"/>
          </pc:sldLayoutMkLst>
        </pc:sldLayoutChg>
        <pc:sldLayoutChg chg="del">
          <pc:chgData name="Gál Tamás" userId="9870e595-c124-4529-9d66-6a411e26da29" providerId="ADAL" clId="{ED452395-99FB-4FF1-AD06-F231546B67E9}" dt="2019-05-18T20:01:20.695" v="171" actId="2696"/>
          <pc:sldLayoutMkLst>
            <pc:docMk/>
            <pc:sldMasterMk cId="673567656" sldId="2147484867"/>
            <pc:sldLayoutMk cId="612557515" sldId="2147484870"/>
          </pc:sldLayoutMkLst>
        </pc:sldLayoutChg>
        <pc:sldLayoutChg chg="del">
          <pc:chgData name="Gál Tamás" userId="9870e595-c124-4529-9d66-6a411e26da29" providerId="ADAL" clId="{ED452395-99FB-4FF1-AD06-F231546B67E9}" dt="2019-05-18T20:01:20.700" v="172" actId="2696"/>
          <pc:sldLayoutMkLst>
            <pc:docMk/>
            <pc:sldMasterMk cId="673567656" sldId="2147484867"/>
            <pc:sldLayoutMk cId="117622610" sldId="2147484871"/>
          </pc:sldLayoutMkLst>
        </pc:sldLayoutChg>
        <pc:sldLayoutChg chg="del">
          <pc:chgData name="Gál Tamás" userId="9870e595-c124-4529-9d66-6a411e26da29" providerId="ADAL" clId="{ED452395-99FB-4FF1-AD06-F231546B67E9}" dt="2019-05-18T20:01:20.703" v="173" actId="2696"/>
          <pc:sldLayoutMkLst>
            <pc:docMk/>
            <pc:sldMasterMk cId="673567656" sldId="2147484867"/>
            <pc:sldLayoutMk cId="576777217" sldId="2147484872"/>
          </pc:sldLayoutMkLst>
        </pc:sldLayoutChg>
        <pc:sldLayoutChg chg="del">
          <pc:chgData name="Gál Tamás" userId="9870e595-c124-4529-9d66-6a411e26da29" providerId="ADAL" clId="{ED452395-99FB-4FF1-AD06-F231546B67E9}" dt="2019-05-18T20:01:20.706" v="174" actId="2696"/>
          <pc:sldLayoutMkLst>
            <pc:docMk/>
            <pc:sldMasterMk cId="673567656" sldId="2147484867"/>
            <pc:sldLayoutMk cId="1555336167" sldId="2147484873"/>
          </pc:sldLayoutMkLst>
        </pc:sldLayoutChg>
        <pc:sldLayoutChg chg="del">
          <pc:chgData name="Gál Tamás" userId="9870e595-c124-4529-9d66-6a411e26da29" providerId="ADAL" clId="{ED452395-99FB-4FF1-AD06-F231546B67E9}" dt="2019-05-18T20:01:20.710" v="175" actId="2696"/>
          <pc:sldLayoutMkLst>
            <pc:docMk/>
            <pc:sldMasterMk cId="673567656" sldId="2147484867"/>
            <pc:sldLayoutMk cId="3956505732" sldId="2147484874"/>
          </pc:sldLayoutMkLst>
        </pc:sldLayoutChg>
        <pc:sldLayoutChg chg="del">
          <pc:chgData name="Gál Tamás" userId="9870e595-c124-4529-9d66-6a411e26da29" providerId="ADAL" clId="{ED452395-99FB-4FF1-AD06-F231546B67E9}" dt="2019-05-18T20:01:20.714" v="176" actId="2696"/>
          <pc:sldLayoutMkLst>
            <pc:docMk/>
            <pc:sldMasterMk cId="673567656" sldId="2147484867"/>
            <pc:sldLayoutMk cId="2983633077" sldId="2147484875"/>
          </pc:sldLayoutMkLst>
        </pc:sldLayoutChg>
        <pc:sldLayoutChg chg="del">
          <pc:chgData name="Gál Tamás" userId="9870e595-c124-4529-9d66-6a411e26da29" providerId="ADAL" clId="{ED452395-99FB-4FF1-AD06-F231546B67E9}" dt="2019-05-18T20:01:20.720" v="177" actId="2696"/>
          <pc:sldLayoutMkLst>
            <pc:docMk/>
            <pc:sldMasterMk cId="673567656" sldId="2147484867"/>
            <pc:sldLayoutMk cId="2271960946" sldId="2147484876"/>
          </pc:sldLayoutMkLst>
        </pc:sldLayoutChg>
        <pc:sldLayoutChg chg="del">
          <pc:chgData name="Gál Tamás" userId="9870e595-c124-4529-9d66-6a411e26da29" providerId="ADAL" clId="{ED452395-99FB-4FF1-AD06-F231546B67E9}" dt="2019-05-18T20:01:20.724" v="178" actId="2696"/>
          <pc:sldLayoutMkLst>
            <pc:docMk/>
            <pc:sldMasterMk cId="673567656" sldId="2147484867"/>
            <pc:sldLayoutMk cId="3217929884" sldId="2147484877"/>
          </pc:sldLayoutMkLst>
        </pc:sldLayoutChg>
        <pc:sldLayoutChg chg="del">
          <pc:chgData name="Gál Tamás" userId="9870e595-c124-4529-9d66-6a411e26da29" providerId="ADAL" clId="{ED452395-99FB-4FF1-AD06-F231546B67E9}" dt="2019-05-18T20:01:20.727" v="179" actId="2696"/>
          <pc:sldLayoutMkLst>
            <pc:docMk/>
            <pc:sldMasterMk cId="673567656" sldId="2147484867"/>
            <pc:sldLayoutMk cId="3730076771" sldId="2147484878"/>
          </pc:sldLayoutMkLst>
        </pc:sldLayoutChg>
        <pc:sldLayoutChg chg="del">
          <pc:chgData name="Gál Tamás" userId="9870e595-c124-4529-9d66-6a411e26da29" providerId="ADAL" clId="{ED452395-99FB-4FF1-AD06-F231546B67E9}" dt="2019-05-18T20:01:20.730" v="180" actId="2696"/>
          <pc:sldLayoutMkLst>
            <pc:docMk/>
            <pc:sldMasterMk cId="673567656" sldId="2147484867"/>
            <pc:sldLayoutMk cId="2307363356" sldId="2147484879"/>
          </pc:sldLayoutMkLst>
        </pc:sldLayoutChg>
        <pc:sldLayoutChg chg="del">
          <pc:chgData name="Gál Tamás" userId="9870e595-c124-4529-9d66-6a411e26da29" providerId="ADAL" clId="{ED452395-99FB-4FF1-AD06-F231546B67E9}" dt="2019-05-18T20:01:20.739" v="181" actId="2696"/>
          <pc:sldLayoutMkLst>
            <pc:docMk/>
            <pc:sldMasterMk cId="673567656" sldId="2147484867"/>
            <pc:sldLayoutMk cId="210663443" sldId="2147484880"/>
          </pc:sldLayoutMkLst>
        </pc:sldLayoutChg>
        <pc:sldLayoutChg chg="del">
          <pc:chgData name="Gál Tamás" userId="9870e595-c124-4529-9d66-6a411e26da29" providerId="ADAL" clId="{ED452395-99FB-4FF1-AD06-F231546B67E9}" dt="2019-05-18T20:01:20.742" v="182" actId="2696"/>
          <pc:sldLayoutMkLst>
            <pc:docMk/>
            <pc:sldMasterMk cId="673567656" sldId="2147484867"/>
            <pc:sldLayoutMk cId="1367805845" sldId="2147484881"/>
          </pc:sldLayoutMkLst>
        </pc:sldLayoutChg>
        <pc:sldLayoutChg chg="del">
          <pc:chgData name="Gál Tamás" userId="9870e595-c124-4529-9d66-6a411e26da29" providerId="ADAL" clId="{ED452395-99FB-4FF1-AD06-F231546B67E9}" dt="2019-05-18T20:01:20.745" v="183" actId="2696"/>
          <pc:sldLayoutMkLst>
            <pc:docMk/>
            <pc:sldMasterMk cId="673567656" sldId="2147484867"/>
            <pc:sldLayoutMk cId="2366425912" sldId="2147484882"/>
          </pc:sldLayoutMkLst>
        </pc:sldLayoutChg>
        <pc:sldLayoutChg chg="del">
          <pc:chgData name="Gál Tamás" userId="9870e595-c124-4529-9d66-6a411e26da29" providerId="ADAL" clId="{ED452395-99FB-4FF1-AD06-F231546B67E9}" dt="2019-05-18T20:01:20.753" v="184" actId="2696"/>
          <pc:sldLayoutMkLst>
            <pc:docMk/>
            <pc:sldMasterMk cId="673567656" sldId="2147484867"/>
            <pc:sldLayoutMk cId="1580189271" sldId="2147484883"/>
          </pc:sldLayoutMkLst>
        </pc:sldLayoutChg>
        <pc:sldLayoutChg chg="del">
          <pc:chgData name="Gál Tamás" userId="9870e595-c124-4529-9d66-6a411e26da29" providerId="ADAL" clId="{ED452395-99FB-4FF1-AD06-F231546B67E9}" dt="2019-05-18T20:01:20.756" v="185" actId="2696"/>
          <pc:sldLayoutMkLst>
            <pc:docMk/>
            <pc:sldMasterMk cId="673567656" sldId="2147484867"/>
            <pc:sldLayoutMk cId="2656555485" sldId="2147484884"/>
          </pc:sldLayoutMkLst>
        </pc:sldLayoutChg>
        <pc:sldLayoutChg chg="del">
          <pc:chgData name="Gál Tamás" userId="9870e595-c124-4529-9d66-6a411e26da29" providerId="ADAL" clId="{ED452395-99FB-4FF1-AD06-F231546B67E9}" dt="2019-05-18T20:01:20.759" v="186" actId="2696"/>
          <pc:sldLayoutMkLst>
            <pc:docMk/>
            <pc:sldMasterMk cId="673567656" sldId="2147484867"/>
            <pc:sldLayoutMk cId="4242414109" sldId="2147484885"/>
          </pc:sldLayoutMkLst>
        </pc:sldLayoutChg>
        <pc:sldLayoutChg chg="del">
          <pc:chgData name="Gál Tamás" userId="9870e595-c124-4529-9d66-6a411e26da29" providerId="ADAL" clId="{ED452395-99FB-4FF1-AD06-F231546B67E9}" dt="2019-05-18T20:01:20.763" v="187" actId="2696"/>
          <pc:sldLayoutMkLst>
            <pc:docMk/>
            <pc:sldMasterMk cId="673567656" sldId="2147484867"/>
            <pc:sldLayoutMk cId="1522093955" sldId="2147484886"/>
          </pc:sldLayoutMkLst>
        </pc:sldLayoutChg>
        <pc:sldLayoutChg chg="del">
          <pc:chgData name="Gál Tamás" userId="9870e595-c124-4529-9d66-6a411e26da29" providerId="ADAL" clId="{ED452395-99FB-4FF1-AD06-F231546B67E9}" dt="2019-05-18T20:01:20.768" v="188" actId="2696"/>
          <pc:sldLayoutMkLst>
            <pc:docMk/>
            <pc:sldMasterMk cId="673567656" sldId="2147484867"/>
            <pc:sldLayoutMk cId="580214291" sldId="2147484887"/>
          </pc:sldLayoutMkLst>
        </pc:sldLayoutChg>
        <pc:sldLayoutChg chg="del">
          <pc:chgData name="Gál Tamás" userId="9870e595-c124-4529-9d66-6a411e26da29" providerId="ADAL" clId="{ED452395-99FB-4FF1-AD06-F231546B67E9}" dt="2019-05-18T20:01:20.804" v="189" actId="2696"/>
          <pc:sldLayoutMkLst>
            <pc:docMk/>
            <pc:sldMasterMk cId="673567656" sldId="2147484867"/>
            <pc:sldLayoutMk cId="1289072668" sldId="2147484888"/>
          </pc:sldLayoutMkLst>
        </pc:sldLayoutChg>
        <pc:sldLayoutChg chg="del">
          <pc:chgData name="Gál Tamás" userId="9870e595-c124-4529-9d66-6a411e26da29" providerId="ADAL" clId="{ED452395-99FB-4FF1-AD06-F231546B67E9}" dt="2019-05-18T20:01:20.821" v="190" actId="2696"/>
          <pc:sldLayoutMkLst>
            <pc:docMk/>
            <pc:sldMasterMk cId="673567656" sldId="2147484867"/>
            <pc:sldLayoutMk cId="3959653977" sldId="2147484889"/>
          </pc:sldLayoutMkLst>
        </pc:sldLayoutChg>
        <pc:sldLayoutChg chg="del">
          <pc:chgData name="Gál Tamás" userId="9870e595-c124-4529-9d66-6a411e26da29" providerId="ADAL" clId="{ED452395-99FB-4FF1-AD06-F231546B67E9}" dt="2019-05-18T20:01:20.824" v="191" actId="2696"/>
          <pc:sldLayoutMkLst>
            <pc:docMk/>
            <pc:sldMasterMk cId="673567656" sldId="2147484867"/>
            <pc:sldLayoutMk cId="1241583527" sldId="2147484890"/>
          </pc:sldLayoutMkLst>
        </pc:sldLayoutChg>
        <pc:sldLayoutChg chg="del">
          <pc:chgData name="Gál Tamás" userId="9870e595-c124-4529-9d66-6a411e26da29" providerId="ADAL" clId="{ED452395-99FB-4FF1-AD06-F231546B67E9}" dt="2019-05-18T20:01:20.827" v="192" actId="2696"/>
          <pc:sldLayoutMkLst>
            <pc:docMk/>
            <pc:sldMasterMk cId="673567656" sldId="2147484867"/>
            <pc:sldLayoutMk cId="3634538962" sldId="2147484891"/>
          </pc:sldLayoutMkLst>
        </pc:sldLayoutChg>
        <pc:sldLayoutChg chg="del">
          <pc:chgData name="Gál Tamás" userId="9870e595-c124-4529-9d66-6a411e26da29" providerId="ADAL" clId="{ED452395-99FB-4FF1-AD06-F231546B67E9}" dt="2019-05-18T20:01:20.831" v="193" actId="2696"/>
          <pc:sldLayoutMkLst>
            <pc:docMk/>
            <pc:sldMasterMk cId="673567656" sldId="2147484867"/>
            <pc:sldLayoutMk cId="3628436371" sldId="2147484892"/>
          </pc:sldLayoutMkLst>
        </pc:sldLayoutChg>
        <pc:sldLayoutChg chg="del">
          <pc:chgData name="Gál Tamás" userId="9870e595-c124-4529-9d66-6a411e26da29" providerId="ADAL" clId="{ED452395-99FB-4FF1-AD06-F231546B67E9}" dt="2019-05-18T20:01:20.840" v="194" actId="2696"/>
          <pc:sldLayoutMkLst>
            <pc:docMk/>
            <pc:sldMasterMk cId="673567656" sldId="2147484867"/>
            <pc:sldLayoutMk cId="2835144347" sldId="2147484893"/>
          </pc:sldLayoutMkLst>
        </pc:sldLayoutChg>
        <pc:sldLayoutChg chg="del">
          <pc:chgData name="Gál Tamás" userId="9870e595-c124-4529-9d66-6a411e26da29" providerId="ADAL" clId="{ED452395-99FB-4FF1-AD06-F231546B67E9}" dt="2019-05-18T20:01:20.843" v="195" actId="2696"/>
          <pc:sldLayoutMkLst>
            <pc:docMk/>
            <pc:sldMasterMk cId="673567656" sldId="2147484867"/>
            <pc:sldLayoutMk cId="3256571971" sldId="2147484894"/>
          </pc:sldLayoutMkLst>
        </pc:sldLayoutChg>
        <pc:sldLayoutChg chg="del">
          <pc:chgData name="Gál Tamás" userId="9870e595-c124-4529-9d66-6a411e26da29" providerId="ADAL" clId="{ED452395-99FB-4FF1-AD06-F231546B67E9}" dt="2019-05-18T20:01:20.846" v="196" actId="2696"/>
          <pc:sldLayoutMkLst>
            <pc:docMk/>
            <pc:sldMasterMk cId="673567656" sldId="2147484867"/>
            <pc:sldLayoutMk cId="257299111" sldId="2147484895"/>
          </pc:sldLayoutMkLst>
        </pc:sldLayoutChg>
        <pc:sldLayoutChg chg="del">
          <pc:chgData name="Gál Tamás" userId="9870e595-c124-4529-9d66-6a411e26da29" providerId="ADAL" clId="{ED452395-99FB-4FF1-AD06-F231546B67E9}" dt="2019-05-18T20:01:20.851" v="197" actId="2696"/>
          <pc:sldLayoutMkLst>
            <pc:docMk/>
            <pc:sldMasterMk cId="673567656" sldId="2147484867"/>
            <pc:sldLayoutMk cId="3355718654" sldId="2147484896"/>
          </pc:sldLayoutMkLst>
        </pc:sldLayoutChg>
        <pc:sldLayoutChg chg="del">
          <pc:chgData name="Gál Tamás" userId="9870e595-c124-4529-9d66-6a411e26da29" providerId="ADAL" clId="{ED452395-99FB-4FF1-AD06-F231546B67E9}" dt="2019-05-18T20:01:20.855" v="198" actId="2696"/>
          <pc:sldLayoutMkLst>
            <pc:docMk/>
            <pc:sldMasterMk cId="673567656" sldId="2147484867"/>
            <pc:sldLayoutMk cId="3028972837" sldId="2147484897"/>
          </pc:sldLayoutMkLst>
        </pc:sldLayoutChg>
        <pc:sldLayoutChg chg="del">
          <pc:chgData name="Gál Tamás" userId="9870e595-c124-4529-9d66-6a411e26da29" providerId="ADAL" clId="{ED452395-99FB-4FF1-AD06-F231546B67E9}" dt="2019-05-18T20:01:20.858" v="199" actId="2696"/>
          <pc:sldLayoutMkLst>
            <pc:docMk/>
            <pc:sldMasterMk cId="673567656" sldId="2147484867"/>
            <pc:sldLayoutMk cId="2093510811" sldId="2147484898"/>
          </pc:sldLayoutMkLst>
        </pc:sldLayoutChg>
        <pc:sldLayoutChg chg="del">
          <pc:chgData name="Gál Tamás" userId="9870e595-c124-4529-9d66-6a411e26da29" providerId="ADAL" clId="{ED452395-99FB-4FF1-AD06-F231546B67E9}" dt="2019-05-18T20:01:20.861" v="200" actId="2696"/>
          <pc:sldLayoutMkLst>
            <pc:docMk/>
            <pc:sldMasterMk cId="673567656" sldId="2147484867"/>
            <pc:sldLayoutMk cId="2470009091" sldId="2147484899"/>
          </pc:sldLayoutMkLst>
        </pc:sldLayoutChg>
        <pc:sldLayoutChg chg="del">
          <pc:chgData name="Gál Tamás" userId="9870e595-c124-4529-9d66-6a411e26da29" providerId="ADAL" clId="{ED452395-99FB-4FF1-AD06-F231546B67E9}" dt="2019-05-18T20:01:20.864" v="201" actId="2696"/>
          <pc:sldLayoutMkLst>
            <pc:docMk/>
            <pc:sldMasterMk cId="673567656" sldId="2147484867"/>
            <pc:sldLayoutMk cId="1385799714" sldId="2147484900"/>
          </pc:sldLayoutMkLst>
        </pc:sldLayoutChg>
        <pc:sldLayoutChg chg="del">
          <pc:chgData name="Gál Tamás" userId="9870e595-c124-4529-9d66-6a411e26da29" providerId="ADAL" clId="{ED452395-99FB-4FF1-AD06-F231546B67E9}" dt="2019-05-18T20:01:20.870" v="202" actId="2696"/>
          <pc:sldLayoutMkLst>
            <pc:docMk/>
            <pc:sldMasterMk cId="673567656" sldId="2147484867"/>
            <pc:sldLayoutMk cId="2765612436" sldId="2147484901"/>
          </pc:sldLayoutMkLst>
        </pc:sldLayoutChg>
        <pc:sldLayoutChg chg="del">
          <pc:chgData name="Gál Tamás" userId="9870e595-c124-4529-9d66-6a411e26da29" providerId="ADAL" clId="{ED452395-99FB-4FF1-AD06-F231546B67E9}" dt="2019-05-18T20:01:20.877" v="203" actId="2696"/>
          <pc:sldLayoutMkLst>
            <pc:docMk/>
            <pc:sldMasterMk cId="673567656" sldId="2147484867"/>
            <pc:sldLayoutMk cId="3024007413" sldId="2147484902"/>
          </pc:sldLayoutMkLst>
        </pc:sldLayoutChg>
        <pc:sldLayoutChg chg="del">
          <pc:chgData name="Gál Tamás" userId="9870e595-c124-4529-9d66-6a411e26da29" providerId="ADAL" clId="{ED452395-99FB-4FF1-AD06-F231546B67E9}" dt="2019-05-18T20:01:20.885" v="204" actId="2696"/>
          <pc:sldLayoutMkLst>
            <pc:docMk/>
            <pc:sldMasterMk cId="673567656" sldId="2147484867"/>
            <pc:sldLayoutMk cId="815736531" sldId="2147484903"/>
          </pc:sldLayoutMkLst>
        </pc:sldLayoutChg>
        <pc:sldLayoutChg chg="del">
          <pc:chgData name="Gál Tamás" userId="9870e595-c124-4529-9d66-6a411e26da29" providerId="ADAL" clId="{ED452395-99FB-4FF1-AD06-F231546B67E9}" dt="2019-05-18T20:01:20.890" v="205" actId="2696"/>
          <pc:sldLayoutMkLst>
            <pc:docMk/>
            <pc:sldMasterMk cId="673567656" sldId="2147484867"/>
            <pc:sldLayoutMk cId="2709623453" sldId="2147484904"/>
          </pc:sldLayoutMkLst>
        </pc:sldLayoutChg>
        <pc:sldLayoutChg chg="del">
          <pc:chgData name="Gál Tamás" userId="9870e595-c124-4529-9d66-6a411e26da29" providerId="ADAL" clId="{ED452395-99FB-4FF1-AD06-F231546B67E9}" dt="2019-05-18T20:01:20.892" v="206" actId="2696"/>
          <pc:sldLayoutMkLst>
            <pc:docMk/>
            <pc:sldMasterMk cId="673567656" sldId="2147484867"/>
            <pc:sldLayoutMk cId="2422212595" sldId="2147484905"/>
          </pc:sldLayoutMkLst>
        </pc:sldLayoutChg>
        <pc:sldLayoutChg chg="del">
          <pc:chgData name="Gál Tamás" userId="9870e595-c124-4529-9d66-6a411e26da29" providerId="ADAL" clId="{ED452395-99FB-4FF1-AD06-F231546B67E9}" dt="2019-05-18T20:01:20.895" v="207" actId="2696"/>
          <pc:sldLayoutMkLst>
            <pc:docMk/>
            <pc:sldMasterMk cId="673567656" sldId="2147484867"/>
            <pc:sldLayoutMk cId="1260592672" sldId="2147484906"/>
          </pc:sldLayoutMkLst>
        </pc:sldLayoutChg>
      </pc:sldMasterChg>
    </pc:docChg>
  </pc:docChgLst>
  <pc:docChgLst>
    <pc:chgData name="Tamas GAL" userId="89c4abc389087987" providerId="LiveId" clId="{584886DF-857A-42C2-946B-98AEAF5E05C5}"/>
  </pc:docChgLst>
  <pc:docChgLst>
    <pc:chgData name="Tamás Gál" userId="9870e595-c124-4529-9d66-6a411e26da29" providerId="ADAL" clId="{152D16F7-A47C-46FD-A70B-D4D7BA81AC30}"/>
    <pc:docChg chg="custSel addSld delSld modSld">
      <pc:chgData name="Tamás Gál" userId="9870e595-c124-4529-9d66-6a411e26da29" providerId="ADAL" clId="{152D16F7-A47C-46FD-A70B-D4D7BA81AC30}" dt="2019-04-05T21:05:14.201" v="780" actId="14100"/>
      <pc:docMkLst>
        <pc:docMk/>
      </pc:docMkLst>
      <pc:sldChg chg="modSp">
        <pc:chgData name="Tamás Gál" userId="9870e595-c124-4529-9d66-6a411e26da29" providerId="ADAL" clId="{152D16F7-A47C-46FD-A70B-D4D7BA81AC30}" dt="2019-04-05T20:08:56.996" v="587" actId="20577"/>
        <pc:sldMkLst>
          <pc:docMk/>
          <pc:sldMk cId="1916664237" sldId="1403"/>
        </pc:sldMkLst>
        <pc:spChg chg="mod">
          <ac:chgData name="Tamás Gál" userId="9870e595-c124-4529-9d66-6a411e26da29" providerId="ADAL" clId="{152D16F7-A47C-46FD-A70B-D4D7BA81AC30}" dt="2019-04-05T20:08:56.996" v="587" actId="20577"/>
          <ac:spMkLst>
            <pc:docMk/>
            <pc:sldMk cId="1916664237" sldId="1403"/>
            <ac:spMk id="3" creationId="{00000000-0000-0000-0000-000000000000}"/>
          </ac:spMkLst>
        </pc:spChg>
      </pc:sldChg>
      <pc:sldChg chg="addSp delSp modSp">
        <pc:chgData name="Tamás Gál" userId="9870e595-c124-4529-9d66-6a411e26da29" providerId="ADAL" clId="{152D16F7-A47C-46FD-A70B-D4D7BA81AC30}" dt="2019-04-05T19:53:50.950" v="484" actId="20577"/>
        <pc:sldMkLst>
          <pc:docMk/>
          <pc:sldMk cId="2618489829" sldId="1425"/>
        </pc:sldMkLst>
        <pc:spChg chg="mod">
          <ac:chgData name="Tamás Gál" userId="9870e595-c124-4529-9d66-6a411e26da29" providerId="ADAL" clId="{152D16F7-A47C-46FD-A70B-D4D7BA81AC30}" dt="2019-04-05T19:50:47.413" v="322" actId="27636"/>
          <ac:spMkLst>
            <pc:docMk/>
            <pc:sldMk cId="2618489829" sldId="1425"/>
            <ac:spMk id="3" creationId="{00000000-0000-0000-0000-000000000000}"/>
          </ac:spMkLst>
        </pc:spChg>
        <pc:spChg chg="mod">
          <ac:chgData name="Tamás Gál" userId="9870e595-c124-4529-9d66-6a411e26da29" providerId="ADAL" clId="{152D16F7-A47C-46FD-A70B-D4D7BA81AC30}" dt="2019-04-05T19:52:43.553" v="379" actId="1076"/>
          <ac:spMkLst>
            <pc:docMk/>
            <pc:sldMk cId="2618489829" sldId="1425"/>
            <ac:spMk id="16" creationId="{3549C00B-2B97-4EA8-90C3-AF846E8B6E20}"/>
          </ac:spMkLst>
        </pc:spChg>
        <pc:spChg chg="mod">
          <ac:chgData name="Tamás Gál" userId="9870e595-c124-4529-9d66-6a411e26da29" providerId="ADAL" clId="{152D16F7-A47C-46FD-A70B-D4D7BA81AC30}" dt="2019-04-05T19:52:43.553" v="379" actId="1076"/>
          <ac:spMkLst>
            <pc:docMk/>
            <pc:sldMk cId="2618489829" sldId="1425"/>
            <ac:spMk id="18" creationId="{2CF74096-0702-4442-80FB-E1B98F3E0CC6}"/>
          </ac:spMkLst>
        </pc:spChg>
        <pc:spChg chg="mod">
          <ac:chgData name="Tamás Gál" userId="9870e595-c124-4529-9d66-6a411e26da29" providerId="ADAL" clId="{152D16F7-A47C-46FD-A70B-D4D7BA81AC30}" dt="2019-04-05T19:52:43.553" v="379" actId="1076"/>
          <ac:spMkLst>
            <pc:docMk/>
            <pc:sldMk cId="2618489829" sldId="1425"/>
            <ac:spMk id="19" creationId="{A0B2612F-EEF4-4C97-85B0-28FA61A590D7}"/>
          </ac:spMkLst>
        </pc:spChg>
        <pc:spChg chg="mod">
          <ac:chgData name="Tamás Gál" userId="9870e595-c124-4529-9d66-6a411e26da29" providerId="ADAL" clId="{152D16F7-A47C-46FD-A70B-D4D7BA81AC30}" dt="2019-04-05T19:52:43.553" v="379" actId="1076"/>
          <ac:spMkLst>
            <pc:docMk/>
            <pc:sldMk cId="2618489829" sldId="1425"/>
            <ac:spMk id="21" creationId="{BA662701-B117-47A6-924E-7162C0489545}"/>
          </ac:spMkLst>
        </pc:spChg>
        <pc:spChg chg="mod">
          <ac:chgData name="Tamás Gál" userId="9870e595-c124-4529-9d66-6a411e26da29" providerId="ADAL" clId="{152D16F7-A47C-46FD-A70B-D4D7BA81AC30}" dt="2019-04-05T19:52:43.553" v="379" actId="1076"/>
          <ac:spMkLst>
            <pc:docMk/>
            <pc:sldMk cId="2618489829" sldId="1425"/>
            <ac:spMk id="22" creationId="{3455A3E3-FF2C-4B67-A08C-CAF6915844A2}"/>
          </ac:spMkLst>
        </pc:spChg>
        <pc:spChg chg="add mod">
          <ac:chgData name="Tamás Gál" userId="9870e595-c124-4529-9d66-6a411e26da29" providerId="ADAL" clId="{152D16F7-A47C-46FD-A70B-D4D7BA81AC30}" dt="2019-04-05T19:53:50.950" v="484" actId="20577"/>
          <ac:spMkLst>
            <pc:docMk/>
            <pc:sldMk cId="2618489829" sldId="1425"/>
            <ac:spMk id="27" creationId="{77A15363-4B2F-4BB4-9963-70917593A157}"/>
          </ac:spMkLst>
        </pc:spChg>
        <pc:picChg chg="mod">
          <ac:chgData name="Tamás Gál" userId="9870e595-c124-4529-9d66-6a411e26da29" providerId="ADAL" clId="{152D16F7-A47C-46FD-A70B-D4D7BA81AC30}" dt="2019-04-05T19:52:43.553" v="379" actId="1076"/>
          <ac:picMkLst>
            <pc:docMk/>
            <pc:sldMk cId="2618489829" sldId="1425"/>
            <ac:picMk id="14" creationId="{C45C648E-7968-403E-B964-7CA8430FD966}"/>
          </ac:picMkLst>
        </pc:picChg>
        <pc:picChg chg="mod">
          <ac:chgData name="Tamás Gál" userId="9870e595-c124-4529-9d66-6a411e26da29" providerId="ADAL" clId="{152D16F7-A47C-46FD-A70B-D4D7BA81AC30}" dt="2019-04-05T19:52:43.553" v="379" actId="1076"/>
          <ac:picMkLst>
            <pc:docMk/>
            <pc:sldMk cId="2618489829" sldId="1425"/>
            <ac:picMk id="15" creationId="{8C0C281C-0D3A-4445-8AED-C2C4DA2D452C}"/>
          </ac:picMkLst>
        </pc:picChg>
        <pc:picChg chg="mod">
          <ac:chgData name="Tamás Gál" userId="9870e595-c124-4529-9d66-6a411e26da29" providerId="ADAL" clId="{152D16F7-A47C-46FD-A70B-D4D7BA81AC30}" dt="2019-04-05T19:52:43.553" v="379" actId="1076"/>
          <ac:picMkLst>
            <pc:docMk/>
            <pc:sldMk cId="2618489829" sldId="1425"/>
            <ac:picMk id="17" creationId="{FDB2FE23-E930-4AE0-B850-F996CEB3399B}"/>
          </ac:picMkLst>
        </pc:picChg>
        <pc:picChg chg="mod">
          <ac:chgData name="Tamás Gál" userId="9870e595-c124-4529-9d66-6a411e26da29" providerId="ADAL" clId="{152D16F7-A47C-46FD-A70B-D4D7BA81AC30}" dt="2019-04-05T19:52:50.185" v="397" actId="1036"/>
          <ac:picMkLst>
            <pc:docMk/>
            <pc:sldMk cId="2618489829" sldId="1425"/>
            <ac:picMk id="20" creationId="{59803EB0-98EB-4677-A310-CC8770C4C8A3}"/>
          </ac:picMkLst>
        </pc:picChg>
        <pc:picChg chg="add del mod">
          <ac:chgData name="Tamás Gál" userId="9870e595-c124-4529-9d66-6a411e26da29" providerId="ADAL" clId="{152D16F7-A47C-46FD-A70B-D4D7BA81AC30}" dt="2019-04-05T19:51:11.758" v="326" actId="478"/>
          <ac:picMkLst>
            <pc:docMk/>
            <pc:sldMk cId="2618489829" sldId="1425"/>
            <ac:picMk id="26" creationId="{6057D879-73AB-461A-8539-33638B1B36C2}"/>
          </ac:picMkLst>
        </pc:picChg>
        <pc:cxnChg chg="mod">
          <ac:chgData name="Tamás Gál" userId="9870e595-c124-4529-9d66-6a411e26da29" providerId="ADAL" clId="{152D16F7-A47C-46FD-A70B-D4D7BA81AC30}" dt="2019-04-05T19:52:43.553" v="379" actId="1076"/>
          <ac:cxnSpMkLst>
            <pc:docMk/>
            <pc:sldMk cId="2618489829" sldId="1425"/>
            <ac:cxnSpMk id="23" creationId="{827AFE2B-CD10-43C5-98F6-675B9F1205D8}"/>
          </ac:cxnSpMkLst>
        </pc:cxnChg>
        <pc:cxnChg chg="mod">
          <ac:chgData name="Tamás Gál" userId="9870e595-c124-4529-9d66-6a411e26da29" providerId="ADAL" clId="{152D16F7-A47C-46FD-A70B-D4D7BA81AC30}" dt="2019-04-05T19:52:43.553" v="379" actId="1076"/>
          <ac:cxnSpMkLst>
            <pc:docMk/>
            <pc:sldMk cId="2618489829" sldId="1425"/>
            <ac:cxnSpMk id="24" creationId="{17D2ECDD-DA0C-4641-A2BB-E46F188D0FE1}"/>
          </ac:cxnSpMkLst>
        </pc:cxnChg>
        <pc:cxnChg chg="mod">
          <ac:chgData name="Tamás Gál" userId="9870e595-c124-4529-9d66-6a411e26da29" providerId="ADAL" clId="{152D16F7-A47C-46FD-A70B-D4D7BA81AC30}" dt="2019-04-05T19:52:43.553" v="379" actId="1076"/>
          <ac:cxnSpMkLst>
            <pc:docMk/>
            <pc:sldMk cId="2618489829" sldId="1425"/>
            <ac:cxnSpMk id="25" creationId="{A956CC7B-C95C-4F51-94C1-E4088423DAFB}"/>
          </ac:cxnSpMkLst>
        </pc:cxnChg>
      </pc:sldChg>
    </pc:docChg>
  </pc:docChgLst>
  <pc:docChgLst>
    <pc:chgData name="Tamas GAL" userId="89c4abc389087987" providerId="LiveId" clId="{02675A19-8BF5-48C7-A6C7-2B4FD8769EE1}"/>
  </pc:docChgLst>
  <pc:docChgLst>
    <pc:chgData name="Tamas GAL" userId="89c4abc389087987" providerId="LiveId" clId="{FE6FAEE1-3781-48EE-8CDA-128E2192A330}"/>
  </pc:docChgLst>
  <pc:docChgLst>
    <pc:chgData name="Tamas GAL" userId="89c4abc389087987" providerId="LiveId" clId="{02D8D84C-C219-4964-80E1-6FB2728D6D75}"/>
  </pc:docChgLst>
  <pc:docChgLst>
    <pc:chgData name="Gál Tamás" userId="9870e595-c124-4529-9d66-6a411e26da29" providerId="ADAL" clId="{FFC10AC8-9BCA-4F04-844F-EC94E3849094}"/>
    <pc:docChg chg="undo addSld delSld modSld sldOrd">
      <pc:chgData name="Gál Tamás" userId="9870e595-c124-4529-9d66-6a411e26da29" providerId="ADAL" clId="{FFC10AC8-9BCA-4F04-844F-EC94E3849094}" dt="2019-05-18T16:12:36.775" v="132" actId="2696"/>
      <pc:docMkLst>
        <pc:docMk/>
      </pc:docMkLst>
      <pc:sldChg chg="modSp del modTransition">
        <pc:chgData name="Gál Tamás" userId="9870e595-c124-4529-9d66-6a411e26da29" providerId="ADAL" clId="{FFC10AC8-9BCA-4F04-844F-EC94E3849094}" dt="2019-05-18T16:12:36.775" v="132" actId="2696"/>
        <pc:sldMkLst>
          <pc:docMk/>
          <pc:sldMk cId="3967953243" sldId="286"/>
        </pc:sldMkLst>
        <pc:spChg chg="mod">
          <ac:chgData name="Gál Tamás" userId="9870e595-c124-4529-9d66-6a411e26da29" providerId="ADAL" clId="{FFC10AC8-9BCA-4F04-844F-EC94E3849094}" dt="2019-05-18T16:00:08.510" v="1" actId="20577"/>
          <ac:spMkLst>
            <pc:docMk/>
            <pc:sldMk cId="3967953243" sldId="286"/>
            <ac:spMk id="234" creationId="{66636468-FFDE-4456-A8D9-D27FB5C0BDB9}"/>
          </ac:spMkLst>
        </pc:spChg>
      </pc:sldChg>
      <pc:sldChg chg="modTransition">
        <pc:chgData name="Gál Tamás" userId="9870e595-c124-4529-9d66-6a411e26da29" providerId="ADAL" clId="{FFC10AC8-9BCA-4F04-844F-EC94E3849094}" dt="2019-05-18T16:11:50.876" v="131"/>
        <pc:sldMkLst>
          <pc:docMk/>
          <pc:sldMk cId="1916664237" sldId="1403"/>
        </pc:sldMkLst>
      </pc:sldChg>
      <pc:sldChg chg="del">
        <pc:chgData name="Gál Tamás" userId="9870e595-c124-4529-9d66-6a411e26da29" providerId="ADAL" clId="{FFC10AC8-9BCA-4F04-844F-EC94E3849094}" dt="2019-05-18T16:06:34.759" v="125" actId="2696"/>
        <pc:sldMkLst>
          <pc:docMk/>
          <pc:sldMk cId="3359210141" sldId="1410"/>
        </pc:sldMkLst>
      </pc:sldChg>
      <pc:sldChg chg="del">
        <pc:chgData name="Gál Tamás" userId="9870e595-c124-4529-9d66-6a411e26da29" providerId="ADAL" clId="{FFC10AC8-9BCA-4F04-844F-EC94E3849094}" dt="2019-05-18T16:01:15.668" v="37" actId="2696"/>
        <pc:sldMkLst>
          <pc:docMk/>
          <pc:sldMk cId="1285607672" sldId="1415"/>
        </pc:sldMkLst>
      </pc:sldChg>
      <pc:sldChg chg="del">
        <pc:chgData name="Gál Tamás" userId="9870e595-c124-4529-9d66-6a411e26da29" providerId="ADAL" clId="{FFC10AC8-9BCA-4F04-844F-EC94E3849094}" dt="2019-05-18T16:00:40.836" v="2" actId="2696"/>
        <pc:sldMkLst>
          <pc:docMk/>
          <pc:sldMk cId="423330649" sldId="1419"/>
        </pc:sldMkLst>
      </pc:sldChg>
      <pc:sldChg chg="del">
        <pc:chgData name="Gál Tamás" userId="9870e595-c124-4529-9d66-6a411e26da29" providerId="ADAL" clId="{FFC10AC8-9BCA-4F04-844F-EC94E3849094}" dt="2019-05-18T16:00:41.097" v="9" actId="2696"/>
        <pc:sldMkLst>
          <pc:docMk/>
          <pc:sldMk cId="3129966420" sldId="1421"/>
        </pc:sldMkLst>
      </pc:sldChg>
      <pc:sldChg chg="del">
        <pc:chgData name="Gál Tamás" userId="9870e595-c124-4529-9d66-6a411e26da29" providerId="ADAL" clId="{FFC10AC8-9BCA-4F04-844F-EC94E3849094}" dt="2019-05-18T16:00:41.616" v="21" actId="2696"/>
        <pc:sldMkLst>
          <pc:docMk/>
          <pc:sldMk cId="1742024411" sldId="1422"/>
        </pc:sldMkLst>
      </pc:sldChg>
      <pc:sldChg chg="del">
        <pc:chgData name="Gál Tamás" userId="9870e595-c124-4529-9d66-6a411e26da29" providerId="ADAL" clId="{FFC10AC8-9BCA-4F04-844F-EC94E3849094}" dt="2019-05-18T16:00:53.577" v="28" actId="2696"/>
        <pc:sldMkLst>
          <pc:docMk/>
          <pc:sldMk cId="1489052642" sldId="1423"/>
        </pc:sldMkLst>
      </pc:sldChg>
      <pc:sldChg chg="modTransition">
        <pc:chgData name="Gál Tamás" userId="9870e595-c124-4529-9d66-6a411e26da29" providerId="ADAL" clId="{FFC10AC8-9BCA-4F04-844F-EC94E3849094}" dt="2019-05-18T16:11:50.876" v="131"/>
        <pc:sldMkLst>
          <pc:docMk/>
          <pc:sldMk cId="2618489829" sldId="1425"/>
        </pc:sldMkLst>
      </pc:sldChg>
      <pc:sldChg chg="del">
        <pc:chgData name="Gál Tamás" userId="9870e595-c124-4529-9d66-6a411e26da29" providerId="ADAL" clId="{FFC10AC8-9BCA-4F04-844F-EC94E3849094}" dt="2019-05-18T16:00:53.457" v="24" actId="2696"/>
        <pc:sldMkLst>
          <pc:docMk/>
          <pc:sldMk cId="364892478" sldId="1426"/>
        </pc:sldMkLst>
      </pc:sldChg>
      <pc:sldChg chg="del">
        <pc:chgData name="Gál Tamás" userId="9870e595-c124-4529-9d66-6a411e26da29" providerId="ADAL" clId="{FFC10AC8-9BCA-4F04-844F-EC94E3849094}" dt="2019-05-18T16:00:41.389" v="16" actId="2696"/>
        <pc:sldMkLst>
          <pc:docMk/>
          <pc:sldMk cId="2520052661" sldId="1530"/>
        </pc:sldMkLst>
      </pc:sldChg>
      <pc:sldChg chg="del">
        <pc:chgData name="Gál Tamás" userId="9870e595-c124-4529-9d66-6a411e26da29" providerId="ADAL" clId="{FFC10AC8-9BCA-4F04-844F-EC94E3849094}" dt="2019-05-18T16:00:53.681" v="34" actId="2696"/>
        <pc:sldMkLst>
          <pc:docMk/>
          <pc:sldMk cId="2532272970" sldId="1679"/>
        </pc:sldMkLst>
      </pc:sldChg>
      <pc:sldChg chg="del">
        <pc:chgData name="Gál Tamás" userId="9870e595-c124-4529-9d66-6a411e26da29" providerId="ADAL" clId="{FFC10AC8-9BCA-4F04-844F-EC94E3849094}" dt="2019-05-18T16:00:53.638" v="33" actId="2696"/>
        <pc:sldMkLst>
          <pc:docMk/>
          <pc:sldMk cId="2759407306" sldId="1680"/>
        </pc:sldMkLst>
      </pc:sldChg>
      <pc:sldChg chg="del">
        <pc:chgData name="Gál Tamás" userId="9870e595-c124-4529-9d66-6a411e26da29" providerId="ADAL" clId="{FFC10AC8-9BCA-4F04-844F-EC94E3849094}" dt="2019-05-18T16:00:53.607" v="30" actId="2696"/>
        <pc:sldMkLst>
          <pc:docMk/>
          <pc:sldMk cId="1697506433" sldId="1683"/>
        </pc:sldMkLst>
      </pc:sldChg>
      <pc:sldChg chg="del">
        <pc:chgData name="Gál Tamás" userId="9870e595-c124-4529-9d66-6a411e26da29" providerId="ADAL" clId="{FFC10AC8-9BCA-4F04-844F-EC94E3849094}" dt="2019-05-18T16:00:53.622" v="31" actId="2696"/>
        <pc:sldMkLst>
          <pc:docMk/>
          <pc:sldMk cId="528586774" sldId="1684"/>
        </pc:sldMkLst>
      </pc:sldChg>
      <pc:sldChg chg="del">
        <pc:chgData name="Gál Tamás" userId="9870e595-c124-4529-9d66-6a411e26da29" providerId="ADAL" clId="{FFC10AC8-9BCA-4F04-844F-EC94E3849094}" dt="2019-05-18T16:00:53.632" v="32" actId="2696"/>
        <pc:sldMkLst>
          <pc:docMk/>
          <pc:sldMk cId="3272256720" sldId="1685"/>
        </pc:sldMkLst>
      </pc:sldChg>
      <pc:sldChg chg="del">
        <pc:chgData name="Gál Tamás" userId="9870e595-c124-4529-9d66-6a411e26da29" providerId="ADAL" clId="{FFC10AC8-9BCA-4F04-844F-EC94E3849094}" dt="2019-05-18T16:00:41.434" v="17" actId="2696"/>
        <pc:sldMkLst>
          <pc:docMk/>
          <pc:sldMk cId="641046923" sldId="2261"/>
        </pc:sldMkLst>
      </pc:sldChg>
      <pc:sldChg chg="del">
        <pc:chgData name="Gál Tamás" userId="9870e595-c124-4529-9d66-6a411e26da29" providerId="ADAL" clId="{FFC10AC8-9BCA-4F04-844F-EC94E3849094}" dt="2019-05-18T16:01:13.611" v="36" actId="2696"/>
        <pc:sldMkLst>
          <pc:docMk/>
          <pc:sldMk cId="4144336590" sldId="4357"/>
        </pc:sldMkLst>
      </pc:sldChg>
      <pc:sldChg chg="del">
        <pc:chgData name="Gál Tamás" userId="9870e595-c124-4529-9d66-6a411e26da29" providerId="ADAL" clId="{FFC10AC8-9BCA-4F04-844F-EC94E3849094}" dt="2019-05-18T16:00:56.553" v="35" actId="2696"/>
        <pc:sldMkLst>
          <pc:docMk/>
          <pc:sldMk cId="2920847848" sldId="4358"/>
        </pc:sldMkLst>
      </pc:sldChg>
      <pc:sldChg chg="del">
        <pc:chgData name="Gál Tamás" userId="9870e595-c124-4529-9d66-6a411e26da29" providerId="ADAL" clId="{FFC10AC8-9BCA-4F04-844F-EC94E3849094}" dt="2019-05-18T16:00:40.926" v="3" actId="2696"/>
        <pc:sldMkLst>
          <pc:docMk/>
          <pc:sldMk cId="2666882509" sldId="4429"/>
        </pc:sldMkLst>
      </pc:sldChg>
      <pc:sldChg chg="del">
        <pc:chgData name="Gál Tamás" userId="9870e595-c124-4529-9d66-6a411e26da29" providerId="ADAL" clId="{FFC10AC8-9BCA-4F04-844F-EC94E3849094}" dt="2019-05-18T16:00:40.956" v="4" actId="2696"/>
        <pc:sldMkLst>
          <pc:docMk/>
          <pc:sldMk cId="205604675" sldId="4430"/>
        </pc:sldMkLst>
      </pc:sldChg>
      <pc:sldChg chg="del">
        <pc:chgData name="Gál Tamás" userId="9870e595-c124-4529-9d66-6a411e26da29" providerId="ADAL" clId="{FFC10AC8-9BCA-4F04-844F-EC94E3849094}" dt="2019-05-18T16:00:40.974" v="5" actId="2696"/>
        <pc:sldMkLst>
          <pc:docMk/>
          <pc:sldMk cId="2602724239" sldId="4431"/>
        </pc:sldMkLst>
      </pc:sldChg>
      <pc:sldChg chg="del">
        <pc:chgData name="Gál Tamás" userId="9870e595-c124-4529-9d66-6a411e26da29" providerId="ADAL" clId="{FFC10AC8-9BCA-4F04-844F-EC94E3849094}" dt="2019-05-18T16:00:41.019" v="7" actId="2696"/>
        <pc:sldMkLst>
          <pc:docMk/>
          <pc:sldMk cId="4233357199" sldId="4432"/>
        </pc:sldMkLst>
      </pc:sldChg>
      <pc:sldChg chg="del">
        <pc:chgData name="Gál Tamás" userId="9870e595-c124-4529-9d66-6a411e26da29" providerId="ADAL" clId="{FFC10AC8-9BCA-4F04-844F-EC94E3849094}" dt="2019-05-18T16:00:41.040" v="8" actId="2696"/>
        <pc:sldMkLst>
          <pc:docMk/>
          <pc:sldMk cId="3179510774" sldId="4433"/>
        </pc:sldMkLst>
      </pc:sldChg>
      <pc:sldChg chg="del">
        <pc:chgData name="Gál Tamás" userId="9870e595-c124-4529-9d66-6a411e26da29" providerId="ADAL" clId="{FFC10AC8-9BCA-4F04-844F-EC94E3849094}" dt="2019-05-18T16:00:41.132" v="10" actId="2696"/>
        <pc:sldMkLst>
          <pc:docMk/>
          <pc:sldMk cId="3896268536" sldId="4434"/>
        </pc:sldMkLst>
      </pc:sldChg>
      <pc:sldChg chg="del">
        <pc:chgData name="Gál Tamás" userId="9870e595-c124-4529-9d66-6a411e26da29" providerId="ADAL" clId="{FFC10AC8-9BCA-4F04-844F-EC94E3849094}" dt="2019-05-18T16:00:41.221" v="12" actId="2696"/>
        <pc:sldMkLst>
          <pc:docMk/>
          <pc:sldMk cId="1330265982" sldId="4435"/>
        </pc:sldMkLst>
      </pc:sldChg>
      <pc:sldChg chg="del">
        <pc:chgData name="Gál Tamás" userId="9870e595-c124-4529-9d66-6a411e26da29" providerId="ADAL" clId="{FFC10AC8-9BCA-4F04-844F-EC94E3849094}" dt="2019-05-18T16:00:41.281" v="13" actId="2696"/>
        <pc:sldMkLst>
          <pc:docMk/>
          <pc:sldMk cId="328532103" sldId="4436"/>
        </pc:sldMkLst>
      </pc:sldChg>
      <pc:sldChg chg="del">
        <pc:chgData name="Gál Tamás" userId="9870e595-c124-4529-9d66-6a411e26da29" providerId="ADAL" clId="{FFC10AC8-9BCA-4F04-844F-EC94E3849094}" dt="2019-05-18T16:00:41.346" v="14" actId="2696"/>
        <pc:sldMkLst>
          <pc:docMk/>
          <pc:sldMk cId="3430969912" sldId="4440"/>
        </pc:sldMkLst>
      </pc:sldChg>
      <pc:sldChg chg="del">
        <pc:chgData name="Gál Tamás" userId="9870e595-c124-4529-9d66-6a411e26da29" providerId="ADAL" clId="{FFC10AC8-9BCA-4F04-844F-EC94E3849094}" dt="2019-05-18T16:00:41.377" v="15" actId="2696"/>
        <pc:sldMkLst>
          <pc:docMk/>
          <pc:sldMk cId="2545354249" sldId="4441"/>
        </pc:sldMkLst>
      </pc:sldChg>
      <pc:sldChg chg="del">
        <pc:chgData name="Gál Tamás" userId="9870e595-c124-4529-9d66-6a411e26da29" providerId="ADAL" clId="{FFC10AC8-9BCA-4F04-844F-EC94E3849094}" dt="2019-05-18T16:00:41.181" v="11" actId="2696"/>
        <pc:sldMkLst>
          <pc:docMk/>
          <pc:sldMk cId="2734233299" sldId="4442"/>
        </pc:sldMkLst>
      </pc:sldChg>
      <pc:sldChg chg="del">
        <pc:chgData name="Gál Tamás" userId="9870e595-c124-4529-9d66-6a411e26da29" providerId="ADAL" clId="{FFC10AC8-9BCA-4F04-844F-EC94E3849094}" dt="2019-05-18T16:00:40.998" v="6" actId="2696"/>
        <pc:sldMkLst>
          <pc:docMk/>
          <pc:sldMk cId="3712749043" sldId="4445"/>
        </pc:sldMkLst>
      </pc:sldChg>
      <pc:sldChg chg="del">
        <pc:chgData name="Gál Tamás" userId="9870e595-c124-4529-9d66-6a411e26da29" providerId="ADAL" clId="{FFC10AC8-9BCA-4F04-844F-EC94E3849094}" dt="2019-05-18T16:00:41.545" v="18" actId="2696"/>
        <pc:sldMkLst>
          <pc:docMk/>
          <pc:sldMk cId="662641193" sldId="4446"/>
        </pc:sldMkLst>
      </pc:sldChg>
      <pc:sldChg chg="del">
        <pc:chgData name="Gál Tamás" userId="9870e595-c124-4529-9d66-6a411e26da29" providerId="ADAL" clId="{FFC10AC8-9BCA-4F04-844F-EC94E3849094}" dt="2019-05-18T16:00:41.563" v="19" actId="2696"/>
        <pc:sldMkLst>
          <pc:docMk/>
          <pc:sldMk cId="3931819737" sldId="4447"/>
        </pc:sldMkLst>
      </pc:sldChg>
      <pc:sldChg chg="del">
        <pc:chgData name="Gál Tamás" userId="9870e595-c124-4529-9d66-6a411e26da29" providerId="ADAL" clId="{FFC10AC8-9BCA-4F04-844F-EC94E3849094}" dt="2019-05-18T16:00:53.499" v="25" actId="2696"/>
        <pc:sldMkLst>
          <pc:docMk/>
          <pc:sldMk cId="2472393679" sldId="4448"/>
        </pc:sldMkLst>
      </pc:sldChg>
      <pc:sldChg chg="del">
        <pc:chgData name="Gál Tamás" userId="9870e595-c124-4529-9d66-6a411e26da29" providerId="ADAL" clId="{FFC10AC8-9BCA-4F04-844F-EC94E3849094}" dt="2019-05-18T16:00:53.536" v="26" actId="2696"/>
        <pc:sldMkLst>
          <pc:docMk/>
          <pc:sldMk cId="1546727609" sldId="4449"/>
        </pc:sldMkLst>
      </pc:sldChg>
      <pc:sldChg chg="del">
        <pc:chgData name="Gál Tamás" userId="9870e595-c124-4529-9d66-6a411e26da29" providerId="ADAL" clId="{FFC10AC8-9BCA-4F04-844F-EC94E3849094}" dt="2019-05-18T16:00:53.555" v="27" actId="2696"/>
        <pc:sldMkLst>
          <pc:docMk/>
          <pc:sldMk cId="4224502893" sldId="4450"/>
        </pc:sldMkLst>
      </pc:sldChg>
      <pc:sldChg chg="del">
        <pc:chgData name="Gál Tamás" userId="9870e595-c124-4529-9d66-6a411e26da29" providerId="ADAL" clId="{FFC10AC8-9BCA-4F04-844F-EC94E3849094}" dt="2019-05-18T16:00:53.595" v="29" actId="2696"/>
        <pc:sldMkLst>
          <pc:docMk/>
          <pc:sldMk cId="2863513281" sldId="4451"/>
        </pc:sldMkLst>
      </pc:sldChg>
      <pc:sldChg chg="del">
        <pc:chgData name="Gál Tamás" userId="9870e595-c124-4529-9d66-6a411e26da29" providerId="ADAL" clId="{FFC10AC8-9BCA-4F04-844F-EC94E3849094}" dt="2019-05-18T16:00:53.429" v="22" actId="2696"/>
        <pc:sldMkLst>
          <pc:docMk/>
          <pc:sldMk cId="4069071184" sldId="4452"/>
        </pc:sldMkLst>
      </pc:sldChg>
      <pc:sldChg chg="del">
        <pc:chgData name="Gál Tamás" userId="9870e595-c124-4529-9d66-6a411e26da29" providerId="ADAL" clId="{FFC10AC8-9BCA-4F04-844F-EC94E3849094}" dt="2019-05-18T16:00:41.584" v="20" actId="2696"/>
        <pc:sldMkLst>
          <pc:docMk/>
          <pc:sldMk cId="3298224715" sldId="4454"/>
        </pc:sldMkLst>
      </pc:sldChg>
      <pc:sldChg chg="del">
        <pc:chgData name="Gál Tamás" userId="9870e595-c124-4529-9d66-6a411e26da29" providerId="ADAL" clId="{FFC10AC8-9BCA-4F04-844F-EC94E3849094}" dt="2019-05-18T16:01:26.012" v="38" actId="2696"/>
        <pc:sldMkLst>
          <pc:docMk/>
          <pc:sldMk cId="3669159789" sldId="4455"/>
        </pc:sldMkLst>
      </pc:sldChg>
      <pc:sldChg chg="addSp modSp modTransition">
        <pc:chgData name="Gál Tamás" userId="9870e595-c124-4529-9d66-6a411e26da29" providerId="ADAL" clId="{FFC10AC8-9BCA-4F04-844F-EC94E3849094}" dt="2019-05-18T16:11:50.876" v="131"/>
        <pc:sldMkLst>
          <pc:docMk/>
          <pc:sldMk cId="2076079155" sldId="4456"/>
        </pc:sldMkLst>
        <pc:spChg chg="add mod">
          <ac:chgData name="Gál Tamás" userId="9870e595-c124-4529-9d66-6a411e26da29" providerId="ADAL" clId="{FFC10AC8-9BCA-4F04-844F-EC94E3849094}" dt="2019-05-18T16:04:02.553" v="123" actId="20577"/>
          <ac:spMkLst>
            <pc:docMk/>
            <pc:sldMk cId="2076079155" sldId="4456"/>
            <ac:spMk id="232" creationId="{07E8234A-F765-44BC-AAEF-6818600283FA}"/>
          </ac:spMkLst>
        </pc:spChg>
        <pc:spChg chg="mod">
          <ac:chgData name="Gál Tamás" userId="9870e595-c124-4529-9d66-6a411e26da29" providerId="ADAL" clId="{FFC10AC8-9BCA-4F04-844F-EC94E3849094}" dt="2019-05-18T16:03:50.477" v="122" actId="114"/>
          <ac:spMkLst>
            <pc:docMk/>
            <pc:sldMk cId="2076079155" sldId="4456"/>
            <ac:spMk id="236" creationId="{72E0F4AE-D5DD-4A10-89DD-42373BFC714D}"/>
          </ac:spMkLst>
        </pc:spChg>
      </pc:sldChg>
      <pc:sldChg chg="addSp add modTransition">
        <pc:chgData name="Gál Tamás" userId="9870e595-c124-4529-9d66-6a411e26da29" providerId="ADAL" clId="{FFC10AC8-9BCA-4F04-844F-EC94E3849094}" dt="2019-05-18T16:11:50.876" v="131"/>
        <pc:sldMkLst>
          <pc:docMk/>
          <pc:sldMk cId="2484330119" sldId="4457"/>
        </pc:sldMkLst>
        <pc:picChg chg="add">
          <ac:chgData name="Gál Tamás" userId="9870e595-c124-4529-9d66-6a411e26da29" providerId="ADAL" clId="{FFC10AC8-9BCA-4F04-844F-EC94E3849094}" dt="2019-05-18T16:07:13.783" v="126"/>
          <ac:picMkLst>
            <pc:docMk/>
            <pc:sldMk cId="2484330119" sldId="4457"/>
            <ac:picMk id="2" creationId="{4083C659-C5C5-4478-B1E3-648735ABB7CE}"/>
          </ac:picMkLst>
        </pc:picChg>
      </pc:sldChg>
      <pc:sldChg chg="addSp modTransition">
        <pc:chgData name="Gál Tamás" userId="9870e595-c124-4529-9d66-6a411e26da29" providerId="ADAL" clId="{FFC10AC8-9BCA-4F04-844F-EC94E3849094}" dt="2019-05-18T16:11:50.876" v="131"/>
        <pc:sldMkLst>
          <pc:docMk/>
          <pc:sldMk cId="3829775872" sldId="4458"/>
        </pc:sldMkLst>
        <pc:picChg chg="add">
          <ac:chgData name="Gál Tamás" userId="9870e595-c124-4529-9d66-6a411e26da29" providerId="ADAL" clId="{FFC10AC8-9BCA-4F04-844F-EC94E3849094}" dt="2019-05-18T16:07:46.891" v="127"/>
          <ac:picMkLst>
            <pc:docMk/>
            <pc:sldMk cId="3829775872" sldId="4458"/>
            <ac:picMk id="2" creationId="{000E5676-2EAA-4816-AD77-2C53C49B1375}"/>
          </ac:picMkLst>
        </pc:picChg>
      </pc:sldChg>
      <pc:sldChg chg="addSp modTransition">
        <pc:chgData name="Gál Tamás" userId="9870e595-c124-4529-9d66-6a411e26da29" providerId="ADAL" clId="{FFC10AC8-9BCA-4F04-844F-EC94E3849094}" dt="2019-05-18T16:11:50.876" v="131"/>
        <pc:sldMkLst>
          <pc:docMk/>
          <pc:sldMk cId="398981933" sldId="4459"/>
        </pc:sldMkLst>
        <pc:picChg chg="add">
          <ac:chgData name="Gál Tamás" userId="9870e595-c124-4529-9d66-6a411e26da29" providerId="ADAL" clId="{FFC10AC8-9BCA-4F04-844F-EC94E3849094}" dt="2019-05-18T16:10:13.995" v="128"/>
          <ac:picMkLst>
            <pc:docMk/>
            <pc:sldMk cId="398981933" sldId="4459"/>
            <ac:picMk id="2" creationId="{9605E729-BA84-4584-875B-6FA06155D4DC}"/>
          </ac:picMkLst>
        </pc:picChg>
      </pc:sldChg>
      <pc:sldChg chg="addSp ord modTransition">
        <pc:chgData name="Gál Tamás" userId="9870e595-c124-4529-9d66-6a411e26da29" providerId="ADAL" clId="{FFC10AC8-9BCA-4F04-844F-EC94E3849094}" dt="2019-05-18T16:11:50.876" v="131"/>
        <pc:sldMkLst>
          <pc:docMk/>
          <pc:sldMk cId="2792320399" sldId="4460"/>
        </pc:sldMkLst>
        <pc:picChg chg="add">
          <ac:chgData name="Gál Tamás" userId="9870e595-c124-4529-9d66-6a411e26da29" providerId="ADAL" clId="{FFC10AC8-9BCA-4F04-844F-EC94E3849094}" dt="2019-05-18T16:11:00.582" v="130"/>
          <ac:picMkLst>
            <pc:docMk/>
            <pc:sldMk cId="2792320399" sldId="4460"/>
            <ac:picMk id="2" creationId="{441DE381-0CE1-40AC-8EA5-981B6B9309AE}"/>
          </ac:picMkLst>
        </pc:picChg>
      </pc:sldChg>
      <pc:sldMasterChg chg="delSldLayout">
        <pc:chgData name="Gál Tamás" userId="9870e595-c124-4529-9d66-6a411e26da29" providerId="ADAL" clId="{FFC10AC8-9BCA-4F04-844F-EC94E3849094}" dt="2019-05-18T16:00:53.431" v="23" actId="2696"/>
        <pc:sldMasterMkLst>
          <pc:docMk/>
          <pc:sldMasterMk cId="673567656" sldId="2147484867"/>
        </pc:sldMasterMkLst>
        <pc:sldLayoutChg chg="del">
          <pc:chgData name="Gál Tamás" userId="9870e595-c124-4529-9d66-6a411e26da29" providerId="ADAL" clId="{FFC10AC8-9BCA-4F04-844F-EC94E3849094}" dt="2019-05-18T16:00:53.431" v="23" actId="2696"/>
          <pc:sldLayoutMkLst>
            <pc:docMk/>
            <pc:sldMasterMk cId="673567656" sldId="2147484867"/>
            <pc:sldLayoutMk cId="1837004352" sldId="2147484907"/>
          </pc:sldLayoutMkLst>
        </pc:sldLayoutChg>
      </pc:sldMasterChg>
    </pc:docChg>
  </pc:docChgLst>
  <pc:docChgLst>
    <pc:chgData name="Tamas GAL" userId="89c4abc389087987" providerId="LiveId" clId="{2BF015E8-2DC3-4DD6-9E4E-EB041D48762A}"/>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1" y="0"/>
            <a:ext cx="4033943" cy="351155"/>
          </a:xfrm>
          <a:prstGeom prst="rect">
            <a:avLst/>
          </a:prstGeom>
        </p:spPr>
        <p:txBody>
          <a:bodyPr vert="horz" lIns="93324" tIns="46662" rIns="93324" bIns="46662" rtlCol="0"/>
          <a:lstStyle>
            <a:lvl1pPr algn="l">
              <a:defRPr sz="1200"/>
            </a:lvl1pPr>
          </a:lstStyle>
          <a:p>
            <a:r>
              <a:rPr lang="en-US" dirty="0"/>
              <a:t>One Marketing Template</a:t>
            </a:r>
          </a:p>
          <a:p>
            <a:endParaRPr lang="en-US" dirty="0">
              <a:latin typeface="Segoe UI" pitchFamily="34" charset="0"/>
            </a:endParaRPr>
          </a:p>
        </p:txBody>
      </p:sp>
      <p:sp>
        <p:nvSpPr>
          <p:cNvPr id="7" name="Date Placeholder 6"/>
          <p:cNvSpPr>
            <a:spLocks noGrp="1"/>
          </p:cNvSpPr>
          <p:nvPr>
            <p:ph type="dt" sz="quarter" idx="1"/>
          </p:nvPr>
        </p:nvSpPr>
        <p:spPr>
          <a:xfrm>
            <a:off x="5273004" y="0"/>
            <a:ext cx="4033943" cy="351155"/>
          </a:xfrm>
          <a:prstGeom prst="rect">
            <a:avLst/>
          </a:prstGeom>
        </p:spPr>
        <p:txBody>
          <a:bodyPr vert="horz" lIns="93324" tIns="46662" rIns="93324" bIns="46662" rtlCol="0"/>
          <a:lstStyle>
            <a:lvl1pPr algn="r">
              <a:defRPr sz="1200"/>
            </a:lvl1pPr>
          </a:lstStyle>
          <a:p>
            <a:fld id="{DE219B1A-AE41-483B-A766-69B9363DDA6A}" type="datetimeFigureOut">
              <a:rPr lang="en-US" smtClean="0">
                <a:latin typeface="Segoe UI" pitchFamily="34" charset="0"/>
              </a:rPr>
              <a:t>5/18/2019</a:t>
            </a:fld>
            <a:endParaRPr lang="en-US" dirty="0">
              <a:latin typeface="Segoe UI" pitchFamily="34" charset="0"/>
            </a:endParaRPr>
          </a:p>
        </p:txBody>
      </p:sp>
      <p:sp>
        <p:nvSpPr>
          <p:cNvPr id="8" name="Footer Placeholder 7"/>
          <p:cNvSpPr>
            <a:spLocks noGrp="1"/>
          </p:cNvSpPr>
          <p:nvPr>
            <p:ph type="ftr" sz="quarter" idx="2"/>
          </p:nvPr>
        </p:nvSpPr>
        <p:spPr>
          <a:xfrm>
            <a:off x="0" y="6670726"/>
            <a:ext cx="7866190" cy="255328"/>
          </a:xfrm>
          <a:prstGeom prst="rect">
            <a:avLst/>
          </a:prstGeom>
        </p:spPr>
        <p:txBody>
          <a:bodyPr vert="horz" lIns="93324" tIns="46662" rIns="93324" bIns="46662" rtlCol="0" anchor="b"/>
          <a:lstStyle>
            <a:lvl1pPr algn="l">
              <a:defRPr sz="1200"/>
            </a:lvl1pPr>
          </a:lstStyle>
          <a:p>
            <a:pPr marL="406671" defTabSz="93292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marL="406671" defTabSz="93292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9" name="Slide Number Placeholder 8"/>
          <p:cNvSpPr>
            <a:spLocks noGrp="1"/>
          </p:cNvSpPr>
          <p:nvPr>
            <p:ph type="sldNum" sz="quarter" idx="3"/>
          </p:nvPr>
        </p:nvSpPr>
        <p:spPr>
          <a:xfrm>
            <a:off x="7850674" y="6670726"/>
            <a:ext cx="1456271" cy="351155"/>
          </a:xfrm>
          <a:prstGeom prst="rect">
            <a:avLst/>
          </a:prstGeom>
        </p:spPr>
        <p:txBody>
          <a:bodyPr vert="horz" lIns="93324" tIns="46662" rIns="93324" bIns="46662"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1" y="0"/>
            <a:ext cx="4033943" cy="351155"/>
          </a:xfrm>
          <a:prstGeom prst="rect">
            <a:avLst/>
          </a:prstGeom>
        </p:spPr>
        <p:txBody>
          <a:bodyPr vert="horz" lIns="93324" tIns="46662" rIns="93324" bIns="46662" rtlCol="0"/>
          <a:lstStyle>
            <a:lvl1pPr algn="l">
              <a:defRPr sz="1200">
                <a:latin typeface="Segoe UI" pitchFamily="34" charset="0"/>
              </a:defRPr>
            </a:lvl1pPr>
          </a:lstStyle>
          <a:p>
            <a:r>
              <a:rPr lang="en-US" dirty="0"/>
              <a:t>One Marketing Template</a:t>
            </a:r>
          </a:p>
          <a:p>
            <a:endParaRPr lang="en-US" dirty="0"/>
          </a:p>
        </p:txBody>
      </p:sp>
      <p:sp>
        <p:nvSpPr>
          <p:cNvPr id="9" name="Slide Image Placeholder 8"/>
          <p:cNvSpPr>
            <a:spLocks noGrp="1" noRot="1" noChangeAspect="1"/>
          </p:cNvSpPr>
          <p:nvPr>
            <p:ph type="sldImg" idx="2"/>
          </p:nvPr>
        </p:nvSpPr>
        <p:spPr>
          <a:xfrm>
            <a:off x="2312988" y="527050"/>
            <a:ext cx="4683125" cy="2633663"/>
          </a:xfrm>
          <a:prstGeom prst="rect">
            <a:avLst/>
          </a:prstGeom>
          <a:noFill/>
          <a:ln w="12700">
            <a:solidFill>
              <a:prstClr val="black"/>
            </a:solidFill>
          </a:ln>
        </p:spPr>
        <p:txBody>
          <a:bodyPr vert="horz" lIns="93324" tIns="46662" rIns="93324" bIns="46662" rtlCol="0" anchor="ctr"/>
          <a:lstStyle/>
          <a:p>
            <a:endParaRPr lang="en-US" dirty="0"/>
          </a:p>
        </p:txBody>
      </p:sp>
      <p:sp>
        <p:nvSpPr>
          <p:cNvPr id="10" name="Footer Placeholder 9"/>
          <p:cNvSpPr>
            <a:spLocks noGrp="1"/>
          </p:cNvSpPr>
          <p:nvPr>
            <p:ph type="ftr" sz="quarter" idx="4"/>
          </p:nvPr>
        </p:nvSpPr>
        <p:spPr>
          <a:xfrm>
            <a:off x="0" y="6671945"/>
            <a:ext cx="8036856" cy="273400"/>
          </a:xfrm>
          <a:prstGeom prst="rect">
            <a:avLst/>
          </a:prstGeom>
        </p:spPr>
        <p:txBody>
          <a:bodyPr vert="horz" lIns="93324" tIns="46662" rIns="93324" bIns="46662" rtlCol="0" anchor="b"/>
          <a:lstStyle>
            <a:lvl1pPr marL="583273" indent="0" algn="l">
              <a:defRPr sz="1200"/>
            </a:lvl1pPr>
          </a:lstStyle>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5273004" y="0"/>
            <a:ext cx="4033943" cy="351155"/>
          </a:xfrm>
          <a:prstGeom prst="rect">
            <a:avLst/>
          </a:prstGeom>
        </p:spPr>
        <p:txBody>
          <a:bodyPr vert="horz" lIns="93324" tIns="46662" rIns="93324" bIns="46662" rtlCol="0"/>
          <a:lstStyle>
            <a:lvl1pPr algn="r">
              <a:defRPr sz="1200">
                <a:latin typeface="Segoe UI" pitchFamily="34" charset="0"/>
              </a:defRPr>
            </a:lvl1pPr>
          </a:lstStyle>
          <a:p>
            <a:fld id="{D51B1278-D92B-4AF3-A9C1-71DD298190CE}" type="datetimeFigureOut">
              <a:rPr lang="en-US" smtClean="0"/>
              <a:pPr/>
              <a:t>5/18/2019</a:t>
            </a:fld>
            <a:endParaRPr lang="en-US" dirty="0"/>
          </a:p>
        </p:txBody>
      </p:sp>
      <p:sp>
        <p:nvSpPr>
          <p:cNvPr id="12" name="Notes Placeholder 11"/>
          <p:cNvSpPr>
            <a:spLocks noGrp="1"/>
          </p:cNvSpPr>
          <p:nvPr>
            <p:ph type="body" sz="quarter" idx="3"/>
          </p:nvPr>
        </p:nvSpPr>
        <p:spPr>
          <a:xfrm>
            <a:off x="930910" y="3335973"/>
            <a:ext cx="7447280" cy="31603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8021340" y="6670726"/>
            <a:ext cx="1285605" cy="351155"/>
          </a:xfrm>
          <a:prstGeom prst="rect">
            <a:avLst/>
          </a:prstGeom>
        </p:spPr>
        <p:txBody>
          <a:bodyPr vert="horz" lIns="93324" tIns="46662" rIns="93324" bIns="46662"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075C79F9-2E34-4CA1-A7E3-C624B27DB1D1}"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39207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075C79F9-2E34-4CA1-A7E3-C624B27DB1D1}"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38800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 y="43851"/>
            <a:ext cx="12436475" cy="6907814"/>
          </a:xfrm>
          <a:prstGeom prst="rect">
            <a:avLst/>
          </a:prstGeom>
        </p:spPr>
      </p:pic>
      <p:sp>
        <p:nvSpPr>
          <p:cNvPr id="2" name="Rectangle 1"/>
          <p:cNvSpPr/>
          <p:nvPr userDrawn="1"/>
        </p:nvSpPr>
        <p:spPr bwMode="auto">
          <a:xfrm>
            <a:off x="271397" y="1490362"/>
            <a:ext cx="7314991" cy="3561363"/>
          </a:xfrm>
          <a:prstGeom prst="rect">
            <a:avLst/>
          </a:prstGeom>
          <a:solidFill>
            <a:srgbClr val="00188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1490362"/>
            <a:ext cx="7311686" cy="1828800"/>
          </a:xfrm>
          <a:noFill/>
        </p:spPr>
        <p:txBody>
          <a:bodyPr lIns="146304" tIns="91440" rIns="146304" bIns="91440" anchor="t" anchorCtr="0"/>
          <a:lstStyle>
            <a:lvl1pPr>
              <a:defRPr sz="5400" b="1" spc="-100" baseline="0">
                <a:gradFill>
                  <a:gsLst>
                    <a:gs pos="64646">
                      <a:srgbClr val="FFFFFF"/>
                    </a:gs>
                    <a:gs pos="4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0" y="3319142"/>
            <a:ext cx="7313338" cy="1732583"/>
          </a:xfrm>
        </p:spPr>
        <p:txBody>
          <a:bodyPr tIns="109728" bIns="109728">
            <a:noAutofit/>
          </a:bodyPr>
          <a:lstStyle>
            <a:lvl1pPr marL="0" indent="0">
              <a:spcBef>
                <a:spcPts val="0"/>
              </a:spcBef>
              <a:buNone/>
              <a:defRPr sz="3200" b="1">
                <a:gradFill>
                  <a:gsLst>
                    <a:gs pos="64646">
                      <a:srgbClr val="FFFFFF"/>
                    </a:gs>
                    <a:gs pos="45000">
                      <a:srgbClr val="FFFFFF"/>
                    </a:gs>
                  </a:gsLst>
                  <a:lin ang="5400000" scaled="0"/>
                </a:gradFill>
              </a:defRPr>
            </a:lvl1pPr>
          </a:lstStyle>
          <a:p>
            <a:pPr lvl="0"/>
            <a:r>
              <a:rPr lang="en-US" dirty="0"/>
              <a:t>Speaker Name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319474" y="6149340"/>
            <a:ext cx="1698171" cy="365760"/>
          </a:xfrm>
          <a:prstGeom prst="rect">
            <a:avLst/>
          </a:prstGeom>
        </p:spPr>
      </p:pic>
    </p:spTree>
    <p:extLst>
      <p:ext uri="{BB962C8B-B14F-4D97-AF65-F5344CB8AC3E}">
        <p14:creationId xmlns:p14="http://schemas.microsoft.com/office/powerpoint/2010/main" val="291685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771655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186548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9108768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8362991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62590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6150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551785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2888"/>
            <a:ext cx="11856403"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2014 Microsoft Corporation. All rights reserved. </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64237" y="3145040"/>
            <a:ext cx="3278492" cy="704445"/>
          </a:xfrm>
          <a:prstGeom prst="rect">
            <a:avLst/>
          </a:prstGeom>
        </p:spPr>
      </p:pic>
    </p:spTree>
    <p:extLst>
      <p:ext uri="{BB962C8B-B14F-4D97-AF65-F5344CB8AC3E}">
        <p14:creationId xmlns:p14="http://schemas.microsoft.com/office/powerpoint/2010/main" val="7949836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57412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hoto_Op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 y="43851"/>
            <a:ext cx="12436475" cy="6907814"/>
          </a:xfrm>
          <a:prstGeom prst="rect">
            <a:avLst/>
          </a:prstGeom>
        </p:spPr>
      </p:pic>
      <p:sp>
        <p:nvSpPr>
          <p:cNvPr id="2" name="Rectangle 1"/>
          <p:cNvSpPr/>
          <p:nvPr userDrawn="1"/>
        </p:nvSpPr>
        <p:spPr bwMode="auto">
          <a:xfrm>
            <a:off x="271398" y="1490362"/>
            <a:ext cx="9147240" cy="3561363"/>
          </a:xfrm>
          <a:prstGeom prst="rect">
            <a:avLst/>
          </a:prstGeom>
          <a:solidFill>
            <a:srgbClr val="00188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1398" y="2356643"/>
            <a:ext cx="6400736" cy="1828800"/>
          </a:xfrm>
          <a:noFill/>
        </p:spPr>
        <p:txBody>
          <a:bodyPr lIns="146304" tIns="91440" rIns="146304" bIns="91440" anchor="t" anchorCtr="0"/>
          <a:lstStyle>
            <a:lvl1pPr>
              <a:defRPr sz="7200" b="1" spc="-100" baseline="0">
                <a:gradFill>
                  <a:gsLst>
                    <a:gs pos="64646">
                      <a:srgbClr val="FFFFFF"/>
                    </a:gs>
                    <a:gs pos="45000">
                      <a:srgbClr val="FFFFFF"/>
                    </a:gs>
                  </a:gsLst>
                  <a:lin ang="5400000" scaled="0"/>
                </a:gradFill>
              </a:defRPr>
            </a:lvl1pPr>
          </a:lstStyle>
          <a:p>
            <a:r>
              <a:rPr lang="en-US"/>
              <a:t>Demó</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319474" y="6149340"/>
            <a:ext cx="1698171" cy="365760"/>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42373" y="2125663"/>
            <a:ext cx="1905000" cy="1905000"/>
          </a:xfrm>
          <a:prstGeom prst="rect">
            <a:avLst/>
          </a:prstGeom>
        </p:spPr>
      </p:pic>
    </p:spTree>
    <p:extLst>
      <p:ext uri="{BB962C8B-B14F-4D97-AF65-F5344CB8AC3E}">
        <p14:creationId xmlns:p14="http://schemas.microsoft.com/office/powerpoint/2010/main" val="116204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2" y="2117165"/>
            <a:ext cx="8229535" cy="1837298"/>
          </a:xfrm>
          <a:noFill/>
        </p:spPr>
        <p:txBody>
          <a:bodyPr lIns="146304" tIns="91440" rIns="146304" bIns="91440" anchor="t" anchorCtr="0"/>
          <a:lstStyle>
            <a:lvl1pPr>
              <a:defRPr sz="5400" spc="-100" baseline="0">
                <a:gradFill>
                  <a:gsLst>
                    <a:gs pos="3333">
                      <a:schemeClr val="tx2"/>
                    </a:gs>
                    <a:gs pos="39000">
                      <a:schemeClr val="tx2"/>
                    </a:gs>
                  </a:gsLst>
                  <a:lin ang="5400000" scaled="0"/>
                </a:gradFill>
              </a:defRPr>
            </a:lvl1pPr>
          </a:lstStyle>
          <a:p>
            <a:r>
              <a:rPr lang="en-US" dirty="0"/>
              <a:t>Presentation 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7200" y="6149340"/>
            <a:ext cx="1702251" cy="365760"/>
          </a:xfrm>
          <a:prstGeom prst="rect">
            <a:avLst/>
          </a:prstGeom>
        </p:spPr>
      </p:pic>
      <p:sp>
        <p:nvSpPr>
          <p:cNvPr id="10" name="Rectangle 9"/>
          <p:cNvSpPr/>
          <p:nvPr userDrawn="1"/>
        </p:nvSpPr>
        <p:spPr bwMode="auto">
          <a:xfrm>
            <a:off x="457200" y="479425"/>
            <a:ext cx="2101978" cy="401541"/>
          </a:xfrm>
          <a:prstGeom prst="rect">
            <a:avLst/>
          </a:prstGeom>
          <a:noFill/>
          <a:ln w="6350" cap="sq">
            <a:solidFill>
              <a:schemeClr val="tx1"/>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2800" b="0" i="0" u="none" strike="noStrike" kern="1200" cap="none" spc="0" normalizeH="0" baseline="0" noProof="0">
                <a:ln>
                  <a:noFill/>
                </a:ln>
                <a:gradFill>
                  <a:gsLst>
                    <a:gs pos="51515">
                      <a:schemeClr val="tx1"/>
                    </a:gs>
                    <a:gs pos="43000">
                      <a:schemeClr val="tx1"/>
                    </a:gs>
                  </a:gsLst>
                  <a:lin ang="5400000" scaled="1"/>
                </a:gradFill>
                <a:effectLst/>
                <a:uLnTx/>
                <a:uFillTx/>
                <a:latin typeface="+mn-lt"/>
                <a:ea typeface="Segoe UI" pitchFamily="34" charset="0"/>
                <a:cs typeface="Segoe UI" pitchFamily="34" charset="0"/>
              </a:rPr>
              <a:t>Product logo</a:t>
            </a:r>
          </a:p>
        </p:txBody>
      </p:sp>
      <p:sp>
        <p:nvSpPr>
          <p:cNvPr id="11" name="Rectangle 10"/>
          <p:cNvSpPr/>
          <p:nvPr userDrawn="1"/>
        </p:nvSpPr>
        <p:spPr bwMode="auto">
          <a:xfrm>
            <a:off x="457200" y="880967"/>
            <a:ext cx="2101978" cy="277098"/>
          </a:xfrm>
          <a:prstGeom prst="rect">
            <a:avLst/>
          </a:prstGeom>
          <a:noFill/>
          <a:ln w="6350" cap="sq">
            <a:noFill/>
            <a:prstDash val="sysDot"/>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51515">
                      <a:schemeClr val="tx1"/>
                    </a:gs>
                    <a:gs pos="43000">
                      <a:schemeClr val="tx1"/>
                    </a:gs>
                  </a:gsLst>
                  <a:lin ang="5400000" scaled="1"/>
                </a:gradFill>
                <a:effectLst/>
                <a:uLnTx/>
                <a:uFillTx/>
                <a:latin typeface="+mn-lt"/>
                <a:ea typeface="Segoe UI" pitchFamily="34" charset="0"/>
                <a:cs typeface="Segoe UI" pitchFamily="34" charset="0"/>
              </a:rPr>
              <a:t>Update on slide master</a:t>
            </a:r>
          </a:p>
        </p:txBody>
      </p:sp>
    </p:spTree>
    <p:extLst>
      <p:ext uri="{BB962C8B-B14F-4D97-AF65-F5344CB8AC3E}">
        <p14:creationId xmlns:p14="http://schemas.microsoft.com/office/powerpoint/2010/main" val="157306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Photo_Op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 y="43851"/>
            <a:ext cx="12436475" cy="6907814"/>
          </a:xfrm>
          <a:prstGeom prst="rect">
            <a:avLst/>
          </a:prstGeom>
        </p:spPr>
      </p:pic>
      <p:sp>
        <p:nvSpPr>
          <p:cNvPr id="2" name="Rectangle 1"/>
          <p:cNvSpPr/>
          <p:nvPr userDrawn="1"/>
        </p:nvSpPr>
        <p:spPr bwMode="auto">
          <a:xfrm>
            <a:off x="271397" y="1490362"/>
            <a:ext cx="9147241" cy="3561363"/>
          </a:xfrm>
          <a:prstGeom prst="rect">
            <a:avLst/>
          </a:prstGeom>
          <a:solidFill>
            <a:srgbClr val="00188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1398" y="2356643"/>
            <a:ext cx="8683142" cy="1828800"/>
          </a:xfrm>
          <a:noFill/>
        </p:spPr>
        <p:txBody>
          <a:bodyPr lIns="146304" tIns="91440" rIns="146304" bIns="91440" anchor="t" anchorCtr="0"/>
          <a:lstStyle>
            <a:lvl1pPr>
              <a:defRPr sz="7200" b="1" spc="-100" baseline="0">
                <a:gradFill>
                  <a:gsLst>
                    <a:gs pos="64646">
                      <a:srgbClr val="FFFFFF"/>
                    </a:gs>
                    <a:gs pos="45000">
                      <a:srgbClr val="FFFFFF"/>
                    </a:gs>
                  </a:gsLst>
                  <a:lin ang="5400000" scaled="0"/>
                </a:gradFill>
              </a:defRPr>
            </a:lvl1pPr>
          </a:lstStyle>
          <a:p>
            <a:r>
              <a:rPr lang="en-US"/>
              <a:t>Fejezetcím</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319474" y="6149340"/>
            <a:ext cx="1698171" cy="365760"/>
          </a:xfrm>
          <a:prstGeom prst="rect">
            <a:avLst/>
          </a:prstGeom>
        </p:spPr>
      </p:pic>
      <p:grpSp>
        <p:nvGrpSpPr>
          <p:cNvPr id="8" name="Group 7"/>
          <p:cNvGrpSpPr/>
          <p:nvPr userDrawn="1"/>
        </p:nvGrpSpPr>
        <p:grpSpPr>
          <a:xfrm>
            <a:off x="7393396" y="2125663"/>
            <a:ext cx="1800000" cy="1800000"/>
            <a:chOff x="-1" y="2455231"/>
            <a:chExt cx="2253803" cy="2104837"/>
          </a:xfrm>
        </p:grpSpPr>
        <p:sp>
          <p:nvSpPr>
            <p:cNvPr id="10" name="Rectangle 9"/>
            <p:cNvSpPr/>
            <p:nvPr/>
          </p:nvSpPr>
          <p:spPr bwMode="auto">
            <a:xfrm>
              <a:off x="-1" y="2455231"/>
              <a:ext cx="2253803" cy="2104837"/>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182880" numCol="1" rtlCol="0" anchor="b" anchorCtr="0" compatLnSpc="1">
              <a:prstTxWarp prst="textNoShape">
                <a:avLst/>
              </a:prstTxWarp>
            </a:bodyPr>
            <a:lstStyle/>
            <a:p>
              <a:pPr algn="ctr" defTabSz="932290" fontAlgn="base">
                <a:spcBef>
                  <a:spcPct val="0"/>
                </a:spcBef>
                <a:spcAft>
                  <a:spcPct val="0"/>
                </a:spcAft>
              </a:pPr>
              <a:endParaRPr lang="en-US" sz="2244">
                <a:gradFill>
                  <a:gsLst>
                    <a:gs pos="0">
                      <a:srgbClr val="FFFFFF"/>
                    </a:gs>
                    <a:gs pos="100000">
                      <a:srgbClr val="FFFFFF"/>
                    </a:gs>
                  </a:gsLst>
                  <a:lin ang="5400000" scaled="0"/>
                </a:gra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988" y="2847133"/>
              <a:ext cx="1140731" cy="1140731"/>
            </a:xfrm>
            <a:prstGeom prst="rect">
              <a:avLst/>
            </a:prstGeom>
          </p:spPr>
        </p:pic>
      </p:grpSp>
    </p:spTree>
    <p:extLst>
      <p:ext uri="{BB962C8B-B14F-4D97-AF65-F5344CB8AC3E}">
        <p14:creationId xmlns:p14="http://schemas.microsoft.com/office/powerpoint/2010/main" val="220269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hoto_Opti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 y="43851"/>
            <a:ext cx="12436475" cy="6907814"/>
          </a:xfrm>
          <a:prstGeom prst="rect">
            <a:avLst/>
          </a:prstGeom>
        </p:spPr>
      </p:pic>
      <p:sp>
        <p:nvSpPr>
          <p:cNvPr id="2" name="Rectangle 1"/>
          <p:cNvSpPr/>
          <p:nvPr userDrawn="1"/>
        </p:nvSpPr>
        <p:spPr bwMode="auto">
          <a:xfrm>
            <a:off x="271398" y="1490362"/>
            <a:ext cx="9147240" cy="3561363"/>
          </a:xfrm>
          <a:prstGeom prst="rect">
            <a:avLst/>
          </a:prstGeom>
          <a:solidFill>
            <a:srgbClr val="00188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1398" y="2356643"/>
            <a:ext cx="7318440" cy="1828800"/>
          </a:xfrm>
          <a:noFill/>
        </p:spPr>
        <p:txBody>
          <a:bodyPr lIns="146304" tIns="91440" rIns="146304" bIns="91440" anchor="t" anchorCtr="0"/>
          <a:lstStyle>
            <a:lvl1pPr>
              <a:defRPr sz="7200" b="1" spc="-100" baseline="0">
                <a:gradFill>
                  <a:gsLst>
                    <a:gs pos="64646">
                      <a:srgbClr val="FFFFFF"/>
                    </a:gs>
                    <a:gs pos="45000">
                      <a:srgbClr val="FFFFFF"/>
                    </a:gs>
                  </a:gsLst>
                  <a:lin ang="5400000" scaled="0"/>
                </a:gradFill>
              </a:defRPr>
            </a:lvl1pPr>
          </a:lstStyle>
          <a:p>
            <a:r>
              <a:rPr lang="en-US"/>
              <a:t>Szünet 12.00-ig</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319474" y="6149340"/>
            <a:ext cx="1698171" cy="365760"/>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70365" y="2125663"/>
            <a:ext cx="1800000" cy="1800000"/>
          </a:xfrm>
          <a:prstGeom prst="rect">
            <a:avLst/>
          </a:prstGeom>
          <a:solidFill>
            <a:srgbClr val="92D050"/>
          </a:solidFill>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6359" y="77833"/>
            <a:ext cx="2305248" cy="1152624"/>
          </a:xfrm>
          <a:prstGeom prst="rect">
            <a:avLst/>
          </a:prstGeom>
        </p:spPr>
      </p:pic>
    </p:spTree>
    <p:extLst>
      <p:ext uri="{BB962C8B-B14F-4D97-AF65-F5344CB8AC3E}">
        <p14:creationId xmlns:p14="http://schemas.microsoft.com/office/powerpoint/2010/main" val="100099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defRPr>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63672978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no bar">
    <p:spTree>
      <p:nvGrpSpPr>
        <p:cNvPr id="1" name=""/>
        <p:cNvGrpSpPr/>
        <p:nvPr/>
      </p:nvGrpSpPr>
      <p:grpSpPr>
        <a:xfrm>
          <a:off x="0" y="0"/>
          <a:ext cx="0" cy="0"/>
          <a:chOff x="0" y="0"/>
          <a:chExt cx="0" cy="0"/>
        </a:xfrm>
      </p:grpSpPr>
      <p:sp>
        <p:nvSpPr>
          <p:cNvPr id="4" name="Content Placeholder 2"/>
          <p:cNvSpPr>
            <a:spLocks noGrp="1"/>
          </p:cNvSpPr>
          <p:nvPr>
            <p:ph idx="10" hasCustomPrompt="1"/>
          </p:nvPr>
        </p:nvSpPr>
        <p:spPr>
          <a:xfrm>
            <a:off x="153179" y="250555"/>
            <a:ext cx="8919283" cy="690587"/>
          </a:xfrm>
          <a:prstGeom prst="rect">
            <a:avLst/>
          </a:prstGeom>
        </p:spPr>
        <p:txBody>
          <a:bodyPr lIns="91440" tIns="91440" rIns="91440" bIns="91440">
            <a:spAutoFit/>
          </a:bodyPr>
          <a:lstStyle>
            <a:lvl1pPr>
              <a:defRPr sz="3264">
                <a:solidFill>
                  <a:schemeClr val="tx1"/>
                </a:solidFill>
              </a:defRPr>
            </a:lvl1pPr>
          </a:lstStyle>
          <a:p>
            <a:pPr lvl="0"/>
            <a:r>
              <a:rPr lang="en-US" dirty="0"/>
              <a:t>Punchy section head goes here</a:t>
            </a:r>
          </a:p>
        </p:txBody>
      </p:sp>
    </p:spTree>
    <p:extLst>
      <p:ext uri="{BB962C8B-B14F-4D97-AF65-F5344CB8AC3E}">
        <p14:creationId xmlns:p14="http://schemas.microsoft.com/office/powerpoint/2010/main" val="164889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10_Title and Content">
    <p:bg>
      <p:bgPr>
        <a:solidFill>
          <a:srgbClr val="0072C6"/>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92881"/>
          </a:xfrm>
        </p:spPr>
        <p:txBody>
          <a:bodyPr>
            <a:spAutoFit/>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defRPr>
                <a:solidFill>
                  <a:schemeClr val="bg1">
                    <a:lumMod val="95000"/>
                  </a:schemeClr>
                </a:solidFill>
              </a:defRPr>
            </a:lvl1pPr>
          </a:lstStyle>
          <a:p>
            <a:r>
              <a:rPr lang="en-US" dirty="0"/>
              <a:t>Click to edit Master title style</a:t>
            </a:r>
          </a:p>
        </p:txBody>
      </p:sp>
    </p:spTree>
    <p:extLst>
      <p:ext uri="{BB962C8B-B14F-4D97-AF65-F5344CB8AC3E}">
        <p14:creationId xmlns:p14="http://schemas.microsoft.com/office/powerpoint/2010/main" val="107066915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6" name="Content Placeholder 5"/>
          <p:cNvSpPr>
            <a:spLocks noGrp="1"/>
          </p:cNvSpPr>
          <p:nvPr>
            <p:ph sz="quarter" idx="10"/>
          </p:nvPr>
        </p:nvSpPr>
        <p:spPr>
          <a:xfrm>
            <a:off x="387021" y="1445860"/>
            <a:ext cx="11756355" cy="5365707"/>
          </a:xfrm>
          <a:prstGeom prst="rect">
            <a:avLst/>
          </a:prstGeom>
        </p:spPr>
        <p:txBody>
          <a:bodyPr/>
          <a:lstStyle>
            <a:lvl1pPr>
              <a:spcBef>
                <a:spcPts val="1428"/>
              </a:spcBef>
              <a:defRPr b="0"/>
            </a:lvl1pPr>
            <a:lvl2pPr>
              <a:defRPr>
                <a:solidFill>
                  <a:schemeClr val="tx1">
                    <a:lumMod val="75000"/>
                    <a:lumOff val="25000"/>
                  </a:schemeClr>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0270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artalmi dia">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lang="hu-HU"/>
          </a:p>
        </p:txBody>
      </p:sp>
      <p:sp>
        <p:nvSpPr>
          <p:cNvPr id="9" name="Content Placeholder 8"/>
          <p:cNvSpPr>
            <a:spLocks noGrp="1"/>
          </p:cNvSpPr>
          <p:nvPr>
            <p:ph sz="quarter" idx="10"/>
          </p:nvPr>
        </p:nvSpPr>
        <p:spPr>
          <a:xfrm>
            <a:off x="323868" y="1583484"/>
            <a:ext cx="11801697" cy="204037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Tree>
    <p:extLst>
      <p:ext uri="{BB962C8B-B14F-4D97-AF65-F5344CB8AC3E}">
        <p14:creationId xmlns:p14="http://schemas.microsoft.com/office/powerpoint/2010/main" val="282047777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26143" y="1"/>
            <a:ext cx="10573163" cy="756122"/>
          </a:xfrm>
        </p:spPr>
        <p:txBody>
          <a:bodyPr/>
          <a:lstStyle/>
          <a:p>
            <a:r>
              <a:rPr lang="en-US"/>
              <a:t>Click to edit Master title style</a:t>
            </a:r>
          </a:p>
        </p:txBody>
      </p:sp>
      <p:sp>
        <p:nvSpPr>
          <p:cNvPr id="3" name="Table Placeholder 2"/>
          <p:cNvSpPr>
            <a:spLocks noGrp="1"/>
          </p:cNvSpPr>
          <p:nvPr>
            <p:ph type="tbl" idx="1"/>
          </p:nvPr>
        </p:nvSpPr>
        <p:spPr>
          <a:xfrm>
            <a:off x="623984" y="1011940"/>
            <a:ext cx="10542935" cy="738664"/>
          </a:xfrm>
          <a:prstGeom prst="rect">
            <a:avLst/>
          </a:prstGeom>
        </p:spPr>
        <p:txBody>
          <a:bodyPr/>
          <a:lstStyle/>
          <a:p>
            <a:pPr lvl="0"/>
            <a:endParaRPr lang="en-US" noProof="0"/>
          </a:p>
        </p:txBody>
      </p:sp>
    </p:spTree>
    <p:extLst>
      <p:ext uri="{BB962C8B-B14F-4D97-AF65-F5344CB8AC3E}">
        <p14:creationId xmlns:p14="http://schemas.microsoft.com/office/powerpoint/2010/main" val="3094171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_1">
    <p:bg>
      <p:bgRef idx="1001">
        <a:schemeClr val="bg1"/>
      </p:bgRef>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solidFill>
                  <a:schemeClr val="tx2"/>
                </a:solidFill>
              </a:defRPr>
            </a:lvl1pPr>
          </a:lstStyle>
          <a:p>
            <a:fld id="{27258FFF-F925-446B-8502-81C933981705}" type="slidenum">
              <a:rPr smtClean="0">
                <a:solidFill>
                  <a:srgbClr val="505050"/>
                </a:solidFill>
              </a:rPr>
              <a:pPr/>
              <a:t>‹#›</a:t>
            </a:fld>
            <a:endParaRPr>
              <a:solidFill>
                <a:srgbClr val="505050"/>
              </a:solidFill>
            </a:endParaRPr>
          </a:p>
        </p:txBody>
      </p:sp>
      <p:sp>
        <p:nvSpPr>
          <p:cNvPr id="5" name="Text Placeholder 4"/>
          <p:cNvSpPr>
            <a:spLocks noGrp="1"/>
          </p:cNvSpPr>
          <p:nvPr>
            <p:ph type="body" sz="quarter" idx="12"/>
          </p:nvPr>
        </p:nvSpPr>
        <p:spPr>
          <a:xfrm>
            <a:off x="420624" y="369116"/>
            <a:ext cx="10972800" cy="1024685"/>
          </a:xfrm>
          <a:prstGeom prst="rect">
            <a:avLst/>
          </a:prstGeom>
        </p:spPr>
        <p:txBody>
          <a:bodyPr lIns="0" tIns="91440" rIns="146304" bIns="91440">
            <a:noAutofit/>
          </a:bodyPr>
          <a:lstStyle>
            <a:lvl1pPr marL="0" indent="0">
              <a:lnSpc>
                <a:spcPct val="100000"/>
              </a:lnSpc>
              <a:spcBef>
                <a:spcPts val="1199"/>
              </a:spcBef>
              <a:spcAft>
                <a:spcPts val="2400"/>
              </a:spcAft>
              <a:buFontTx/>
              <a:buNone/>
              <a:defRPr lang="en-US" sz="4896" b="0" i="0" kern="1200" spc="0" baseline="0" dirty="0" smtClean="0">
                <a:solidFill>
                  <a:schemeClr val="tx2"/>
                </a:solidFill>
                <a:latin typeface="+mn-lt"/>
                <a:ea typeface="+mn-ea"/>
                <a:cs typeface="+mn-cs"/>
              </a:defRPr>
            </a:lvl1pPr>
          </a:lstStyle>
          <a:p>
            <a:pPr marL="0" marR="0" lvl="0" indent="0" algn="l" defTabSz="932681" rtl="0" eaLnBrk="1" fontAlgn="auto" latinLnBrk="0" hangingPunct="1">
              <a:lnSpc>
                <a:spcPct val="90000"/>
              </a:lnSpc>
              <a:spcBef>
                <a:spcPts val="1199"/>
              </a:spcBef>
              <a:spcAft>
                <a:spcPts val="2400"/>
              </a:spcAft>
              <a:buClrTx/>
              <a:buSzPct val="90000"/>
              <a:buFontTx/>
              <a:buNone/>
              <a:tabLst/>
            </a:pPr>
            <a:r>
              <a:rPr lang="en-US" dirty="0"/>
              <a:t>Click to edit Master text</a:t>
            </a:r>
          </a:p>
        </p:txBody>
      </p:sp>
    </p:spTree>
    <p:extLst>
      <p:ext uri="{BB962C8B-B14F-4D97-AF65-F5344CB8AC3E}">
        <p14:creationId xmlns:p14="http://schemas.microsoft.com/office/powerpoint/2010/main" val="20033255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0088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latin typeface="+mn-lt"/>
              </a:defRPr>
            </a:lvl1pPr>
            <a:lvl2pPr marL="0" indent="0">
              <a:buFontTx/>
              <a:buNone/>
              <a:defRPr sz="2000">
                <a:latin typeface="+mn-lt"/>
              </a:defRPr>
            </a:lvl2pPr>
            <a:lvl3pPr marL="228600" indent="0">
              <a:buNone/>
              <a:defRPr>
                <a:latin typeface="+mn-lt"/>
              </a:defRPr>
            </a:lvl3pPr>
            <a:lvl4pPr marL="457200" indent="0">
              <a:buNone/>
              <a:defRPr>
                <a:latin typeface="+mn-lt"/>
              </a:defRPr>
            </a:lvl4pPr>
            <a:lvl5pPr marL="685800" indent="0">
              <a:buNone/>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088564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6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ARK">
    <p:bg>
      <p:bgPr>
        <a:solidFill>
          <a:schemeClr val="tx1">
            <a:lumMod val="85000"/>
            <a:lumOff val="1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32729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5" name="Title 1"/>
          <p:cNvSpPr>
            <a:spLocks noGrp="1"/>
          </p:cNvSpPr>
          <p:nvPr>
            <p:ph type="title"/>
          </p:nvPr>
        </p:nvSpPr>
        <p:spPr>
          <a:xfrm>
            <a:off x="621824" y="280110"/>
            <a:ext cx="11296465" cy="1041084"/>
          </a:xfrm>
          <a:prstGeom prst="rect">
            <a:avLst/>
          </a:prstGeom>
        </p:spPr>
        <p:txBody>
          <a:bodyPr anchor="ctr">
            <a:normAutofit/>
          </a:bodyPr>
          <a:lstStyle>
            <a:lvl1pPr>
              <a:defRPr sz="3600">
                <a:latin typeface="+mn-lt"/>
              </a:defRPr>
            </a:lvl1pPr>
          </a:lstStyle>
          <a:p>
            <a:pPr algn="l"/>
            <a:r>
              <a:rPr lang="hu-HU" sz="3672"/>
              <a:t>Click to edit Master title style</a:t>
            </a:r>
            <a:endParaRPr lang="en-US" sz="3672" dirty="0"/>
          </a:p>
        </p:txBody>
      </p:sp>
      <p:sp>
        <p:nvSpPr>
          <p:cNvPr id="6" name="Content Placeholder 2"/>
          <p:cNvSpPr>
            <a:spLocks noGrp="1"/>
          </p:cNvSpPr>
          <p:nvPr>
            <p:ph idx="1" hasCustomPrompt="1"/>
          </p:nvPr>
        </p:nvSpPr>
        <p:spPr>
          <a:xfrm>
            <a:off x="621824" y="1695466"/>
            <a:ext cx="11296465" cy="4622005"/>
          </a:xfrm>
          <a:prstGeom prst="rect">
            <a:avLst/>
          </a:prstGeom>
        </p:spPr>
        <p:txBody>
          <a:bodyPr>
            <a:normAutofit/>
          </a:bodyPr>
          <a:lstStyle>
            <a:lvl1pPr>
              <a:buNone/>
              <a:defRPr sz="2400" b="0" baseline="0">
                <a:solidFill>
                  <a:schemeClr val="tx1"/>
                </a:solidFill>
                <a:latin typeface="+mn-lt"/>
              </a:defRPr>
            </a:lvl1pPr>
          </a:lstStyle>
          <a:p>
            <a:pPr lvl="0"/>
            <a:r>
              <a:rPr lang="hu-HU" sz="1428">
                <a:solidFill>
                  <a:schemeClr val="tx2"/>
                </a:solidFill>
              </a:rPr>
              <a:t>Click to edit Master text styles</a:t>
            </a:r>
          </a:p>
        </p:txBody>
      </p:sp>
      <p:sp>
        <p:nvSpPr>
          <p:cNvPr id="7" name="Rectangle 6"/>
          <p:cNvSpPr/>
          <p:nvPr userDrawn="1"/>
        </p:nvSpPr>
        <p:spPr>
          <a:xfrm>
            <a:off x="-1" y="6826682"/>
            <a:ext cx="8673148" cy="167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ectangle 7"/>
          <p:cNvSpPr/>
          <p:nvPr userDrawn="1"/>
        </p:nvSpPr>
        <p:spPr>
          <a:xfrm>
            <a:off x="-1" y="280110"/>
            <a:ext cx="621825" cy="10410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chemeClr val="bg2"/>
              </a:solidFill>
            </a:endParaRPr>
          </a:p>
        </p:txBody>
      </p:sp>
    </p:spTree>
    <p:extLst>
      <p:ext uri="{BB962C8B-B14F-4D97-AF65-F5344CB8AC3E}">
        <p14:creationId xmlns:p14="http://schemas.microsoft.com/office/powerpoint/2010/main" val="4077060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504511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sz="36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702575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553046"/>
            <a:ext cx="11887200" cy="2025170"/>
          </a:xfrm>
        </p:spPr>
        <p:txBody>
          <a:bodyPr>
            <a:spAutoFit/>
          </a:bodyPr>
          <a:lstStyle>
            <a:lvl1pPr>
              <a:defRPr sz="3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a:xfrm>
            <a:off x="274639" y="295275"/>
            <a:ext cx="11889564" cy="825724"/>
          </a:xfrm>
        </p:spPr>
        <p:txBody>
          <a:bodyPr/>
          <a:lstStyle>
            <a:lvl1pPr>
              <a:defRPr sz="4800" b="1">
                <a:solidFill>
                  <a:schemeClr val="tx2"/>
                </a:solidFill>
              </a:defRPr>
            </a:lvl1pPr>
          </a:lstStyle>
          <a:p>
            <a:r>
              <a:rPr lang="en-US"/>
              <a:t>Click to edit Master title style</a:t>
            </a:r>
          </a:p>
        </p:txBody>
      </p:sp>
      <p:sp>
        <p:nvSpPr>
          <p:cNvPr id="19" name="Text Placeholder 18"/>
          <p:cNvSpPr>
            <a:spLocks noGrp="1"/>
          </p:cNvSpPr>
          <p:nvPr>
            <p:ph type="body" sz="quarter" idx="11"/>
          </p:nvPr>
        </p:nvSpPr>
        <p:spPr>
          <a:xfrm>
            <a:off x="284471" y="911622"/>
            <a:ext cx="11887200" cy="627864"/>
          </a:xfrm>
        </p:spPr>
        <p:txBody>
          <a:bodyPr/>
          <a:lstStyle>
            <a:lvl1pPr marL="0" indent="0">
              <a:buNone/>
              <a:defRPr sz="3200" b="1">
                <a:solidFill>
                  <a:schemeClr val="accent3">
                    <a:lumMod val="60000"/>
                    <a:lumOff val="40000"/>
                  </a:schemeClr>
                </a:solidFill>
              </a:defRPr>
            </a:lvl1pPr>
          </a:lstStyle>
          <a:p>
            <a:pPr lvl="0"/>
            <a:r>
              <a:rPr lang="en-US"/>
              <a:t>Edit Master text styles</a:t>
            </a:r>
          </a:p>
        </p:txBody>
      </p:sp>
    </p:spTree>
    <p:extLst>
      <p:ext uri="{BB962C8B-B14F-4D97-AF65-F5344CB8AC3E}">
        <p14:creationId xmlns:p14="http://schemas.microsoft.com/office/powerpoint/2010/main" val="3968199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57373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289606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66845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34"/>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670565848"/>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 id="2147484492" r:id="rId12"/>
    <p:sldLayoutId id="2147484493" r:id="rId13"/>
    <p:sldLayoutId id="2147484494" r:id="rId14"/>
    <p:sldLayoutId id="2147484495" r:id="rId15"/>
    <p:sldLayoutId id="2147484496" r:id="rId16"/>
    <p:sldLayoutId id="2147484497" r:id="rId17"/>
    <p:sldLayoutId id="2147484498" r:id="rId18"/>
    <p:sldLayoutId id="2147484499" r:id="rId19"/>
    <p:sldLayoutId id="2147484500" r:id="rId20"/>
    <p:sldLayoutId id="2147484501" r:id="rId21"/>
    <p:sldLayoutId id="2147484502" r:id="rId22"/>
    <p:sldLayoutId id="2147484503" r:id="rId23"/>
    <p:sldLayoutId id="2147484504" r:id="rId24"/>
    <p:sldLayoutId id="2147484505" r:id="rId25"/>
    <p:sldLayoutId id="2147484506" r:id="rId26"/>
    <p:sldLayoutId id="2147484507" r:id="rId27"/>
    <p:sldLayoutId id="2147484508" r:id="rId28"/>
    <p:sldLayoutId id="2147484720" r:id="rId29"/>
    <p:sldLayoutId id="2147484528" r:id="rId30"/>
    <p:sldLayoutId id="2147484530" r:id="rId31"/>
    <p:sldLayoutId id="2147484722" r:id="rId32"/>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6" Type="http://schemas.openxmlformats.org/officeDocument/2006/relationships/image" Target="../media/image33.png"/><Relationship Id="rId117" Type="http://schemas.openxmlformats.org/officeDocument/2006/relationships/image" Target="../media/image124.png"/><Relationship Id="rId21" Type="http://schemas.openxmlformats.org/officeDocument/2006/relationships/image" Target="../media/image28.png"/><Relationship Id="rId42" Type="http://schemas.openxmlformats.org/officeDocument/2006/relationships/image" Target="../media/image49.png"/><Relationship Id="rId47" Type="http://schemas.openxmlformats.org/officeDocument/2006/relationships/image" Target="../media/image54.png"/><Relationship Id="rId63" Type="http://schemas.openxmlformats.org/officeDocument/2006/relationships/image" Target="../media/image70.png"/><Relationship Id="rId68" Type="http://schemas.openxmlformats.org/officeDocument/2006/relationships/image" Target="../media/image75.png"/><Relationship Id="rId84" Type="http://schemas.openxmlformats.org/officeDocument/2006/relationships/image" Target="../media/image91.png"/><Relationship Id="rId89" Type="http://schemas.openxmlformats.org/officeDocument/2006/relationships/image" Target="../media/image96.png"/><Relationship Id="rId112" Type="http://schemas.openxmlformats.org/officeDocument/2006/relationships/image" Target="../media/image119.png"/><Relationship Id="rId16" Type="http://schemas.openxmlformats.org/officeDocument/2006/relationships/image" Target="../media/image23.png"/><Relationship Id="rId107" Type="http://schemas.openxmlformats.org/officeDocument/2006/relationships/image" Target="../media/image114.png"/><Relationship Id="rId11" Type="http://schemas.openxmlformats.org/officeDocument/2006/relationships/image" Target="../media/image18.png"/><Relationship Id="rId32" Type="http://schemas.openxmlformats.org/officeDocument/2006/relationships/image" Target="../media/image39.png"/><Relationship Id="rId37" Type="http://schemas.openxmlformats.org/officeDocument/2006/relationships/image" Target="../media/image44.png"/><Relationship Id="rId53" Type="http://schemas.openxmlformats.org/officeDocument/2006/relationships/image" Target="../media/image60.png"/><Relationship Id="rId58" Type="http://schemas.openxmlformats.org/officeDocument/2006/relationships/image" Target="../media/image65.png"/><Relationship Id="rId74" Type="http://schemas.openxmlformats.org/officeDocument/2006/relationships/image" Target="../media/image81.png"/><Relationship Id="rId79" Type="http://schemas.openxmlformats.org/officeDocument/2006/relationships/image" Target="../media/image86.png"/><Relationship Id="rId102" Type="http://schemas.openxmlformats.org/officeDocument/2006/relationships/image" Target="../media/image109.png"/><Relationship Id="rId5" Type="http://schemas.openxmlformats.org/officeDocument/2006/relationships/image" Target="../media/image12.png"/><Relationship Id="rId90" Type="http://schemas.openxmlformats.org/officeDocument/2006/relationships/image" Target="../media/image97.png"/><Relationship Id="rId95" Type="http://schemas.openxmlformats.org/officeDocument/2006/relationships/image" Target="../media/image102.png"/><Relationship Id="rId22" Type="http://schemas.openxmlformats.org/officeDocument/2006/relationships/image" Target="../media/image29.png"/><Relationship Id="rId27" Type="http://schemas.openxmlformats.org/officeDocument/2006/relationships/image" Target="../media/image34.png"/><Relationship Id="rId43" Type="http://schemas.openxmlformats.org/officeDocument/2006/relationships/image" Target="../media/image50.png"/><Relationship Id="rId48" Type="http://schemas.openxmlformats.org/officeDocument/2006/relationships/image" Target="../media/image55.png"/><Relationship Id="rId64" Type="http://schemas.openxmlformats.org/officeDocument/2006/relationships/image" Target="../media/image71.png"/><Relationship Id="rId69" Type="http://schemas.openxmlformats.org/officeDocument/2006/relationships/image" Target="../media/image76.png"/><Relationship Id="rId113" Type="http://schemas.openxmlformats.org/officeDocument/2006/relationships/image" Target="../media/image120.png"/><Relationship Id="rId80" Type="http://schemas.openxmlformats.org/officeDocument/2006/relationships/image" Target="../media/image87.png"/><Relationship Id="rId85" Type="http://schemas.openxmlformats.org/officeDocument/2006/relationships/image" Target="../media/image92.png"/><Relationship Id="rId12" Type="http://schemas.openxmlformats.org/officeDocument/2006/relationships/image" Target="../media/image19.png"/><Relationship Id="rId17" Type="http://schemas.openxmlformats.org/officeDocument/2006/relationships/image" Target="../media/image24.png"/><Relationship Id="rId33" Type="http://schemas.openxmlformats.org/officeDocument/2006/relationships/image" Target="../media/image40.png"/><Relationship Id="rId38" Type="http://schemas.openxmlformats.org/officeDocument/2006/relationships/image" Target="../media/image45.png"/><Relationship Id="rId59" Type="http://schemas.openxmlformats.org/officeDocument/2006/relationships/image" Target="../media/image66.png"/><Relationship Id="rId103" Type="http://schemas.openxmlformats.org/officeDocument/2006/relationships/image" Target="../media/image110.png"/><Relationship Id="rId108" Type="http://schemas.openxmlformats.org/officeDocument/2006/relationships/image" Target="../media/image115.png"/><Relationship Id="rId54" Type="http://schemas.openxmlformats.org/officeDocument/2006/relationships/image" Target="../media/image61.png"/><Relationship Id="rId70" Type="http://schemas.openxmlformats.org/officeDocument/2006/relationships/image" Target="../media/image77.png"/><Relationship Id="rId75" Type="http://schemas.openxmlformats.org/officeDocument/2006/relationships/image" Target="../media/image82.png"/><Relationship Id="rId91" Type="http://schemas.openxmlformats.org/officeDocument/2006/relationships/image" Target="../media/image98.png"/><Relationship Id="rId96" Type="http://schemas.openxmlformats.org/officeDocument/2006/relationships/image" Target="../media/image103.png"/><Relationship Id="rId1" Type="http://schemas.openxmlformats.org/officeDocument/2006/relationships/slideLayout" Target="../slideLayouts/slideLayout29.xml"/><Relationship Id="rId6" Type="http://schemas.openxmlformats.org/officeDocument/2006/relationships/image" Target="../media/image13.png"/><Relationship Id="rId23" Type="http://schemas.openxmlformats.org/officeDocument/2006/relationships/image" Target="../media/image30.png"/><Relationship Id="rId28" Type="http://schemas.openxmlformats.org/officeDocument/2006/relationships/image" Target="../media/image35.png"/><Relationship Id="rId49" Type="http://schemas.openxmlformats.org/officeDocument/2006/relationships/image" Target="../media/image56.png"/><Relationship Id="rId114" Type="http://schemas.openxmlformats.org/officeDocument/2006/relationships/image" Target="../media/image121.png"/><Relationship Id="rId10" Type="http://schemas.openxmlformats.org/officeDocument/2006/relationships/image" Target="../media/image17.png"/><Relationship Id="rId31" Type="http://schemas.openxmlformats.org/officeDocument/2006/relationships/image" Target="../media/image38.png"/><Relationship Id="rId44" Type="http://schemas.openxmlformats.org/officeDocument/2006/relationships/image" Target="../media/image51.png"/><Relationship Id="rId52" Type="http://schemas.openxmlformats.org/officeDocument/2006/relationships/image" Target="../media/image59.png"/><Relationship Id="rId60" Type="http://schemas.openxmlformats.org/officeDocument/2006/relationships/image" Target="../media/image67.png"/><Relationship Id="rId65" Type="http://schemas.openxmlformats.org/officeDocument/2006/relationships/image" Target="../media/image72.png"/><Relationship Id="rId73" Type="http://schemas.openxmlformats.org/officeDocument/2006/relationships/image" Target="../media/image80.png"/><Relationship Id="rId78" Type="http://schemas.openxmlformats.org/officeDocument/2006/relationships/image" Target="../media/image85.png"/><Relationship Id="rId81" Type="http://schemas.openxmlformats.org/officeDocument/2006/relationships/image" Target="../media/image88.png"/><Relationship Id="rId86" Type="http://schemas.openxmlformats.org/officeDocument/2006/relationships/image" Target="../media/image93.png"/><Relationship Id="rId94" Type="http://schemas.openxmlformats.org/officeDocument/2006/relationships/image" Target="../media/image101.png"/><Relationship Id="rId99" Type="http://schemas.openxmlformats.org/officeDocument/2006/relationships/image" Target="../media/image106.png"/><Relationship Id="rId101" Type="http://schemas.openxmlformats.org/officeDocument/2006/relationships/image" Target="../media/image108.png"/><Relationship Id="rId4" Type="http://schemas.openxmlformats.org/officeDocument/2006/relationships/image" Target="../media/image11.png"/><Relationship Id="rId9" Type="http://schemas.openxmlformats.org/officeDocument/2006/relationships/image" Target="../media/image16.png"/><Relationship Id="rId13" Type="http://schemas.openxmlformats.org/officeDocument/2006/relationships/image" Target="../media/image20.png"/><Relationship Id="rId18" Type="http://schemas.openxmlformats.org/officeDocument/2006/relationships/image" Target="../media/image25.png"/><Relationship Id="rId39" Type="http://schemas.openxmlformats.org/officeDocument/2006/relationships/image" Target="../media/image46.png"/><Relationship Id="rId109" Type="http://schemas.openxmlformats.org/officeDocument/2006/relationships/image" Target="../media/image116.png"/><Relationship Id="rId34" Type="http://schemas.openxmlformats.org/officeDocument/2006/relationships/image" Target="../media/image41.png"/><Relationship Id="rId50" Type="http://schemas.openxmlformats.org/officeDocument/2006/relationships/image" Target="../media/image57.png"/><Relationship Id="rId55" Type="http://schemas.openxmlformats.org/officeDocument/2006/relationships/image" Target="../media/image62.png"/><Relationship Id="rId76" Type="http://schemas.openxmlformats.org/officeDocument/2006/relationships/image" Target="../media/image83.png"/><Relationship Id="rId97" Type="http://schemas.openxmlformats.org/officeDocument/2006/relationships/image" Target="../media/image104.png"/><Relationship Id="rId104" Type="http://schemas.openxmlformats.org/officeDocument/2006/relationships/image" Target="../media/image111.png"/><Relationship Id="rId7" Type="http://schemas.openxmlformats.org/officeDocument/2006/relationships/image" Target="../media/image14.png"/><Relationship Id="rId71" Type="http://schemas.openxmlformats.org/officeDocument/2006/relationships/image" Target="../media/image78.png"/><Relationship Id="rId92" Type="http://schemas.openxmlformats.org/officeDocument/2006/relationships/image" Target="../media/image99.png"/><Relationship Id="rId2" Type="http://schemas.openxmlformats.org/officeDocument/2006/relationships/notesSlide" Target="../notesSlides/notesSlide1.xml"/><Relationship Id="rId29" Type="http://schemas.openxmlformats.org/officeDocument/2006/relationships/image" Target="../media/image36.png"/><Relationship Id="rId24" Type="http://schemas.openxmlformats.org/officeDocument/2006/relationships/image" Target="../media/image31.png"/><Relationship Id="rId40" Type="http://schemas.openxmlformats.org/officeDocument/2006/relationships/image" Target="../media/image47.png"/><Relationship Id="rId45" Type="http://schemas.openxmlformats.org/officeDocument/2006/relationships/image" Target="../media/image52.png"/><Relationship Id="rId66" Type="http://schemas.openxmlformats.org/officeDocument/2006/relationships/image" Target="../media/image73.png"/><Relationship Id="rId87" Type="http://schemas.openxmlformats.org/officeDocument/2006/relationships/image" Target="../media/image94.png"/><Relationship Id="rId110" Type="http://schemas.openxmlformats.org/officeDocument/2006/relationships/image" Target="../media/image117.png"/><Relationship Id="rId115" Type="http://schemas.openxmlformats.org/officeDocument/2006/relationships/image" Target="../media/image122.png"/><Relationship Id="rId61" Type="http://schemas.openxmlformats.org/officeDocument/2006/relationships/image" Target="../media/image68.png"/><Relationship Id="rId82" Type="http://schemas.openxmlformats.org/officeDocument/2006/relationships/image" Target="../media/image89.png"/><Relationship Id="rId19" Type="http://schemas.openxmlformats.org/officeDocument/2006/relationships/image" Target="../media/image26.png"/><Relationship Id="rId14" Type="http://schemas.openxmlformats.org/officeDocument/2006/relationships/image" Target="../media/image21.png"/><Relationship Id="rId30" Type="http://schemas.openxmlformats.org/officeDocument/2006/relationships/image" Target="../media/image37.png"/><Relationship Id="rId35" Type="http://schemas.openxmlformats.org/officeDocument/2006/relationships/image" Target="../media/image42.png"/><Relationship Id="rId56" Type="http://schemas.openxmlformats.org/officeDocument/2006/relationships/image" Target="../media/image63.png"/><Relationship Id="rId77" Type="http://schemas.openxmlformats.org/officeDocument/2006/relationships/image" Target="../media/image84.png"/><Relationship Id="rId100" Type="http://schemas.openxmlformats.org/officeDocument/2006/relationships/image" Target="../media/image107.png"/><Relationship Id="rId105" Type="http://schemas.openxmlformats.org/officeDocument/2006/relationships/image" Target="../media/image112.png"/><Relationship Id="rId8" Type="http://schemas.openxmlformats.org/officeDocument/2006/relationships/image" Target="../media/image15.png"/><Relationship Id="rId51" Type="http://schemas.openxmlformats.org/officeDocument/2006/relationships/image" Target="../media/image58.png"/><Relationship Id="rId72" Type="http://schemas.openxmlformats.org/officeDocument/2006/relationships/image" Target="../media/image79.png"/><Relationship Id="rId93" Type="http://schemas.openxmlformats.org/officeDocument/2006/relationships/image" Target="../media/image100.png"/><Relationship Id="rId98" Type="http://schemas.openxmlformats.org/officeDocument/2006/relationships/image" Target="../media/image105.png"/><Relationship Id="rId3" Type="http://schemas.openxmlformats.org/officeDocument/2006/relationships/image" Target="../media/image10.png"/><Relationship Id="rId25" Type="http://schemas.openxmlformats.org/officeDocument/2006/relationships/image" Target="../media/image32.png"/><Relationship Id="rId46" Type="http://schemas.openxmlformats.org/officeDocument/2006/relationships/image" Target="../media/image53.png"/><Relationship Id="rId67" Type="http://schemas.openxmlformats.org/officeDocument/2006/relationships/image" Target="../media/image74.png"/><Relationship Id="rId116" Type="http://schemas.openxmlformats.org/officeDocument/2006/relationships/image" Target="../media/image123.png"/><Relationship Id="rId20" Type="http://schemas.openxmlformats.org/officeDocument/2006/relationships/image" Target="../media/image27.png"/><Relationship Id="rId41" Type="http://schemas.openxmlformats.org/officeDocument/2006/relationships/image" Target="../media/image48.png"/><Relationship Id="rId62" Type="http://schemas.openxmlformats.org/officeDocument/2006/relationships/image" Target="../media/image69.png"/><Relationship Id="rId83" Type="http://schemas.openxmlformats.org/officeDocument/2006/relationships/image" Target="../media/image90.png"/><Relationship Id="rId88" Type="http://schemas.openxmlformats.org/officeDocument/2006/relationships/image" Target="../media/image95.png"/><Relationship Id="rId111" Type="http://schemas.openxmlformats.org/officeDocument/2006/relationships/image" Target="../media/image118.png"/><Relationship Id="rId15" Type="http://schemas.openxmlformats.org/officeDocument/2006/relationships/image" Target="../media/image22.png"/><Relationship Id="rId36" Type="http://schemas.openxmlformats.org/officeDocument/2006/relationships/image" Target="../media/image43.png"/><Relationship Id="rId57" Type="http://schemas.openxmlformats.org/officeDocument/2006/relationships/image" Target="../media/image64.png"/><Relationship Id="rId106" Type="http://schemas.openxmlformats.org/officeDocument/2006/relationships/image" Target="../media/image113.png"/></Relationships>
</file>

<file path=ppt/slides/_rels/slide2.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25.png"/><Relationship Id="rId1" Type="http://schemas.openxmlformats.org/officeDocument/2006/relationships/slideLayout" Target="../slideLayouts/slideLayout32.xml"/><Relationship Id="rId4" Type="http://schemas.openxmlformats.org/officeDocument/2006/relationships/image" Target="../media/image127.png"/></Relationships>
</file>

<file path=ppt/slides/_rels/slide3.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slideLayout" Target="../slideLayouts/slideLayout32.xml"/><Relationship Id="rId4" Type="http://schemas.openxmlformats.org/officeDocument/2006/relationships/image" Target="../media/image130.png"/></Relationships>
</file>

<file path=ppt/slides/_rels/slide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6" Type="http://schemas.openxmlformats.org/officeDocument/2006/relationships/image" Target="../media/image33.png"/><Relationship Id="rId117" Type="http://schemas.openxmlformats.org/officeDocument/2006/relationships/image" Target="../media/image124.png"/><Relationship Id="rId21" Type="http://schemas.openxmlformats.org/officeDocument/2006/relationships/image" Target="../media/image28.png"/><Relationship Id="rId42" Type="http://schemas.openxmlformats.org/officeDocument/2006/relationships/image" Target="../media/image49.png"/><Relationship Id="rId47" Type="http://schemas.openxmlformats.org/officeDocument/2006/relationships/image" Target="../media/image54.png"/><Relationship Id="rId63" Type="http://schemas.openxmlformats.org/officeDocument/2006/relationships/image" Target="../media/image70.png"/><Relationship Id="rId68" Type="http://schemas.openxmlformats.org/officeDocument/2006/relationships/image" Target="../media/image75.png"/><Relationship Id="rId84" Type="http://schemas.openxmlformats.org/officeDocument/2006/relationships/image" Target="../media/image91.png"/><Relationship Id="rId89" Type="http://schemas.openxmlformats.org/officeDocument/2006/relationships/image" Target="../media/image96.png"/><Relationship Id="rId112" Type="http://schemas.openxmlformats.org/officeDocument/2006/relationships/image" Target="../media/image119.png"/><Relationship Id="rId16" Type="http://schemas.openxmlformats.org/officeDocument/2006/relationships/image" Target="../media/image23.png"/><Relationship Id="rId107" Type="http://schemas.openxmlformats.org/officeDocument/2006/relationships/image" Target="../media/image114.png"/><Relationship Id="rId11" Type="http://schemas.openxmlformats.org/officeDocument/2006/relationships/image" Target="../media/image18.png"/><Relationship Id="rId32" Type="http://schemas.openxmlformats.org/officeDocument/2006/relationships/image" Target="../media/image39.png"/><Relationship Id="rId37" Type="http://schemas.openxmlformats.org/officeDocument/2006/relationships/image" Target="../media/image44.png"/><Relationship Id="rId53" Type="http://schemas.openxmlformats.org/officeDocument/2006/relationships/image" Target="../media/image60.png"/><Relationship Id="rId58" Type="http://schemas.openxmlformats.org/officeDocument/2006/relationships/image" Target="../media/image65.png"/><Relationship Id="rId74" Type="http://schemas.openxmlformats.org/officeDocument/2006/relationships/image" Target="../media/image81.png"/><Relationship Id="rId79" Type="http://schemas.openxmlformats.org/officeDocument/2006/relationships/image" Target="../media/image86.png"/><Relationship Id="rId102" Type="http://schemas.openxmlformats.org/officeDocument/2006/relationships/image" Target="../media/image109.png"/><Relationship Id="rId5" Type="http://schemas.openxmlformats.org/officeDocument/2006/relationships/image" Target="../media/image12.png"/><Relationship Id="rId90" Type="http://schemas.openxmlformats.org/officeDocument/2006/relationships/image" Target="../media/image97.png"/><Relationship Id="rId95" Type="http://schemas.openxmlformats.org/officeDocument/2006/relationships/image" Target="../media/image102.png"/><Relationship Id="rId22" Type="http://schemas.openxmlformats.org/officeDocument/2006/relationships/image" Target="../media/image29.png"/><Relationship Id="rId27" Type="http://schemas.openxmlformats.org/officeDocument/2006/relationships/image" Target="../media/image34.png"/><Relationship Id="rId43" Type="http://schemas.openxmlformats.org/officeDocument/2006/relationships/image" Target="../media/image50.png"/><Relationship Id="rId48" Type="http://schemas.openxmlformats.org/officeDocument/2006/relationships/image" Target="../media/image55.png"/><Relationship Id="rId64" Type="http://schemas.openxmlformats.org/officeDocument/2006/relationships/image" Target="../media/image71.png"/><Relationship Id="rId69" Type="http://schemas.openxmlformats.org/officeDocument/2006/relationships/image" Target="../media/image76.png"/><Relationship Id="rId113" Type="http://schemas.openxmlformats.org/officeDocument/2006/relationships/image" Target="../media/image120.png"/><Relationship Id="rId80" Type="http://schemas.openxmlformats.org/officeDocument/2006/relationships/image" Target="../media/image87.png"/><Relationship Id="rId85" Type="http://schemas.openxmlformats.org/officeDocument/2006/relationships/image" Target="../media/image92.png"/><Relationship Id="rId12" Type="http://schemas.openxmlformats.org/officeDocument/2006/relationships/image" Target="../media/image19.png"/><Relationship Id="rId17" Type="http://schemas.openxmlformats.org/officeDocument/2006/relationships/image" Target="../media/image24.png"/><Relationship Id="rId33" Type="http://schemas.openxmlformats.org/officeDocument/2006/relationships/image" Target="../media/image40.png"/><Relationship Id="rId38" Type="http://schemas.openxmlformats.org/officeDocument/2006/relationships/image" Target="../media/image45.png"/><Relationship Id="rId59" Type="http://schemas.openxmlformats.org/officeDocument/2006/relationships/image" Target="../media/image66.png"/><Relationship Id="rId103" Type="http://schemas.openxmlformats.org/officeDocument/2006/relationships/image" Target="../media/image110.png"/><Relationship Id="rId108" Type="http://schemas.openxmlformats.org/officeDocument/2006/relationships/image" Target="../media/image115.png"/><Relationship Id="rId54" Type="http://schemas.openxmlformats.org/officeDocument/2006/relationships/image" Target="../media/image61.png"/><Relationship Id="rId70" Type="http://schemas.openxmlformats.org/officeDocument/2006/relationships/image" Target="../media/image77.png"/><Relationship Id="rId75" Type="http://schemas.openxmlformats.org/officeDocument/2006/relationships/image" Target="../media/image82.png"/><Relationship Id="rId91" Type="http://schemas.openxmlformats.org/officeDocument/2006/relationships/image" Target="../media/image98.png"/><Relationship Id="rId96" Type="http://schemas.openxmlformats.org/officeDocument/2006/relationships/image" Target="../media/image103.png"/><Relationship Id="rId1" Type="http://schemas.openxmlformats.org/officeDocument/2006/relationships/slideLayout" Target="../slideLayouts/slideLayout29.xml"/><Relationship Id="rId6" Type="http://schemas.openxmlformats.org/officeDocument/2006/relationships/image" Target="../media/image13.png"/><Relationship Id="rId23" Type="http://schemas.openxmlformats.org/officeDocument/2006/relationships/image" Target="../media/image30.png"/><Relationship Id="rId28" Type="http://schemas.openxmlformats.org/officeDocument/2006/relationships/image" Target="../media/image35.png"/><Relationship Id="rId49" Type="http://schemas.openxmlformats.org/officeDocument/2006/relationships/image" Target="../media/image56.png"/><Relationship Id="rId114" Type="http://schemas.openxmlformats.org/officeDocument/2006/relationships/image" Target="../media/image121.png"/><Relationship Id="rId10" Type="http://schemas.openxmlformats.org/officeDocument/2006/relationships/image" Target="../media/image17.png"/><Relationship Id="rId31" Type="http://schemas.openxmlformats.org/officeDocument/2006/relationships/image" Target="../media/image38.png"/><Relationship Id="rId44" Type="http://schemas.openxmlformats.org/officeDocument/2006/relationships/image" Target="../media/image51.png"/><Relationship Id="rId52" Type="http://schemas.openxmlformats.org/officeDocument/2006/relationships/image" Target="../media/image59.png"/><Relationship Id="rId60" Type="http://schemas.openxmlformats.org/officeDocument/2006/relationships/image" Target="../media/image67.png"/><Relationship Id="rId65" Type="http://schemas.openxmlformats.org/officeDocument/2006/relationships/image" Target="../media/image72.png"/><Relationship Id="rId73" Type="http://schemas.openxmlformats.org/officeDocument/2006/relationships/image" Target="../media/image80.png"/><Relationship Id="rId78" Type="http://schemas.openxmlformats.org/officeDocument/2006/relationships/image" Target="../media/image85.png"/><Relationship Id="rId81" Type="http://schemas.openxmlformats.org/officeDocument/2006/relationships/image" Target="../media/image88.png"/><Relationship Id="rId86" Type="http://schemas.openxmlformats.org/officeDocument/2006/relationships/image" Target="../media/image93.png"/><Relationship Id="rId94" Type="http://schemas.openxmlformats.org/officeDocument/2006/relationships/image" Target="../media/image101.png"/><Relationship Id="rId99" Type="http://schemas.openxmlformats.org/officeDocument/2006/relationships/image" Target="../media/image106.png"/><Relationship Id="rId101" Type="http://schemas.openxmlformats.org/officeDocument/2006/relationships/image" Target="../media/image108.png"/><Relationship Id="rId4" Type="http://schemas.openxmlformats.org/officeDocument/2006/relationships/image" Target="../media/image11.png"/><Relationship Id="rId9" Type="http://schemas.openxmlformats.org/officeDocument/2006/relationships/image" Target="../media/image16.png"/><Relationship Id="rId13" Type="http://schemas.openxmlformats.org/officeDocument/2006/relationships/image" Target="../media/image20.png"/><Relationship Id="rId18" Type="http://schemas.openxmlformats.org/officeDocument/2006/relationships/image" Target="../media/image25.png"/><Relationship Id="rId39" Type="http://schemas.openxmlformats.org/officeDocument/2006/relationships/image" Target="../media/image46.png"/><Relationship Id="rId109" Type="http://schemas.openxmlformats.org/officeDocument/2006/relationships/image" Target="../media/image116.png"/><Relationship Id="rId34" Type="http://schemas.openxmlformats.org/officeDocument/2006/relationships/image" Target="../media/image41.png"/><Relationship Id="rId50" Type="http://schemas.openxmlformats.org/officeDocument/2006/relationships/image" Target="../media/image57.png"/><Relationship Id="rId55" Type="http://schemas.openxmlformats.org/officeDocument/2006/relationships/image" Target="../media/image62.png"/><Relationship Id="rId76" Type="http://schemas.openxmlformats.org/officeDocument/2006/relationships/image" Target="../media/image83.png"/><Relationship Id="rId97" Type="http://schemas.openxmlformats.org/officeDocument/2006/relationships/image" Target="../media/image104.png"/><Relationship Id="rId104" Type="http://schemas.openxmlformats.org/officeDocument/2006/relationships/image" Target="../media/image111.png"/><Relationship Id="rId7" Type="http://schemas.openxmlformats.org/officeDocument/2006/relationships/image" Target="../media/image14.png"/><Relationship Id="rId71" Type="http://schemas.openxmlformats.org/officeDocument/2006/relationships/image" Target="../media/image78.png"/><Relationship Id="rId92" Type="http://schemas.openxmlformats.org/officeDocument/2006/relationships/image" Target="../media/image99.png"/><Relationship Id="rId2" Type="http://schemas.openxmlformats.org/officeDocument/2006/relationships/notesSlide" Target="../notesSlides/notesSlide2.xml"/><Relationship Id="rId29" Type="http://schemas.openxmlformats.org/officeDocument/2006/relationships/image" Target="../media/image36.png"/><Relationship Id="rId24" Type="http://schemas.openxmlformats.org/officeDocument/2006/relationships/image" Target="../media/image31.png"/><Relationship Id="rId40" Type="http://schemas.openxmlformats.org/officeDocument/2006/relationships/image" Target="../media/image47.png"/><Relationship Id="rId45" Type="http://schemas.openxmlformats.org/officeDocument/2006/relationships/image" Target="../media/image52.png"/><Relationship Id="rId66" Type="http://schemas.openxmlformats.org/officeDocument/2006/relationships/image" Target="../media/image73.png"/><Relationship Id="rId87" Type="http://schemas.openxmlformats.org/officeDocument/2006/relationships/image" Target="../media/image94.png"/><Relationship Id="rId110" Type="http://schemas.openxmlformats.org/officeDocument/2006/relationships/image" Target="../media/image117.png"/><Relationship Id="rId115" Type="http://schemas.openxmlformats.org/officeDocument/2006/relationships/image" Target="../media/image122.png"/><Relationship Id="rId61" Type="http://schemas.openxmlformats.org/officeDocument/2006/relationships/image" Target="../media/image68.png"/><Relationship Id="rId82" Type="http://schemas.openxmlformats.org/officeDocument/2006/relationships/image" Target="../media/image89.png"/><Relationship Id="rId19" Type="http://schemas.openxmlformats.org/officeDocument/2006/relationships/image" Target="../media/image26.png"/><Relationship Id="rId14" Type="http://schemas.openxmlformats.org/officeDocument/2006/relationships/image" Target="../media/image21.png"/><Relationship Id="rId30" Type="http://schemas.openxmlformats.org/officeDocument/2006/relationships/image" Target="../media/image37.png"/><Relationship Id="rId35" Type="http://schemas.openxmlformats.org/officeDocument/2006/relationships/image" Target="../media/image42.png"/><Relationship Id="rId56" Type="http://schemas.openxmlformats.org/officeDocument/2006/relationships/image" Target="../media/image63.png"/><Relationship Id="rId77" Type="http://schemas.openxmlformats.org/officeDocument/2006/relationships/image" Target="../media/image84.png"/><Relationship Id="rId100" Type="http://schemas.openxmlformats.org/officeDocument/2006/relationships/image" Target="../media/image107.png"/><Relationship Id="rId105" Type="http://schemas.openxmlformats.org/officeDocument/2006/relationships/image" Target="../media/image112.png"/><Relationship Id="rId8" Type="http://schemas.openxmlformats.org/officeDocument/2006/relationships/image" Target="../media/image15.png"/><Relationship Id="rId51" Type="http://schemas.openxmlformats.org/officeDocument/2006/relationships/image" Target="../media/image58.png"/><Relationship Id="rId72" Type="http://schemas.openxmlformats.org/officeDocument/2006/relationships/image" Target="../media/image79.png"/><Relationship Id="rId93" Type="http://schemas.openxmlformats.org/officeDocument/2006/relationships/image" Target="../media/image100.png"/><Relationship Id="rId98" Type="http://schemas.openxmlformats.org/officeDocument/2006/relationships/image" Target="../media/image105.png"/><Relationship Id="rId3" Type="http://schemas.openxmlformats.org/officeDocument/2006/relationships/image" Target="../media/image10.png"/><Relationship Id="rId25" Type="http://schemas.openxmlformats.org/officeDocument/2006/relationships/image" Target="../media/image32.png"/><Relationship Id="rId46" Type="http://schemas.openxmlformats.org/officeDocument/2006/relationships/image" Target="../media/image53.png"/><Relationship Id="rId67" Type="http://schemas.openxmlformats.org/officeDocument/2006/relationships/image" Target="../media/image74.png"/><Relationship Id="rId116" Type="http://schemas.openxmlformats.org/officeDocument/2006/relationships/image" Target="../media/image123.png"/><Relationship Id="rId20" Type="http://schemas.openxmlformats.org/officeDocument/2006/relationships/image" Target="../media/image27.png"/><Relationship Id="rId41" Type="http://schemas.openxmlformats.org/officeDocument/2006/relationships/image" Target="../media/image48.png"/><Relationship Id="rId62" Type="http://schemas.openxmlformats.org/officeDocument/2006/relationships/image" Target="../media/image69.png"/><Relationship Id="rId83" Type="http://schemas.openxmlformats.org/officeDocument/2006/relationships/image" Target="../media/image90.png"/><Relationship Id="rId88" Type="http://schemas.openxmlformats.org/officeDocument/2006/relationships/image" Target="../media/image95.png"/><Relationship Id="rId111" Type="http://schemas.openxmlformats.org/officeDocument/2006/relationships/image" Target="../media/image118.png"/><Relationship Id="rId15" Type="http://schemas.openxmlformats.org/officeDocument/2006/relationships/image" Target="../media/image22.png"/><Relationship Id="rId36" Type="http://schemas.openxmlformats.org/officeDocument/2006/relationships/image" Target="../media/image43.png"/><Relationship Id="rId57" Type="http://schemas.openxmlformats.org/officeDocument/2006/relationships/image" Target="../media/image64.png"/><Relationship Id="rId106" Type="http://schemas.openxmlformats.org/officeDocument/2006/relationships/image" Target="../media/image1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Group 128"/>
          <p:cNvGrpSpPr/>
          <p:nvPr/>
        </p:nvGrpSpPr>
        <p:grpSpPr>
          <a:xfrm>
            <a:off x="1763" y="-977"/>
            <a:ext cx="12587376" cy="6995586"/>
            <a:chOff x="0" y="-1444"/>
            <a:chExt cx="12343436" cy="6860013"/>
          </a:xfrm>
        </p:grpSpPr>
        <p:pic>
          <p:nvPicPr>
            <p:cNvPr id="130" name="Picture 129"/>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0"/>
              <a:ext cx="1371487" cy="1371487"/>
            </a:xfrm>
            <a:prstGeom prst="rect">
              <a:avLst/>
            </a:prstGeom>
          </p:spPr>
        </p:pic>
        <p:pic>
          <p:nvPicPr>
            <p:cNvPr id="131" name="Picture 130"/>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371487" y="0"/>
              <a:ext cx="1371487" cy="1371487"/>
            </a:xfrm>
            <a:prstGeom prst="rect">
              <a:avLst/>
            </a:prstGeom>
          </p:spPr>
        </p:pic>
        <p:pic>
          <p:nvPicPr>
            <p:cNvPr id="132" name="Picture 131"/>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2742974" y="-1"/>
              <a:ext cx="1371487" cy="1371487"/>
            </a:xfrm>
            <a:prstGeom prst="rect">
              <a:avLst/>
            </a:prstGeom>
          </p:spPr>
        </p:pic>
        <p:pic>
          <p:nvPicPr>
            <p:cNvPr id="133" name="Picture 132"/>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4114461" y="-2"/>
              <a:ext cx="1371487" cy="1371487"/>
            </a:xfrm>
            <a:prstGeom prst="rect">
              <a:avLst/>
            </a:prstGeom>
          </p:spPr>
        </p:pic>
        <p:pic>
          <p:nvPicPr>
            <p:cNvPr id="134" name="Picture 133"/>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5485948" y="0"/>
              <a:ext cx="1371487" cy="1371487"/>
            </a:xfrm>
            <a:prstGeom prst="rect">
              <a:avLst/>
            </a:prstGeom>
          </p:spPr>
        </p:pic>
        <p:pic>
          <p:nvPicPr>
            <p:cNvPr id="135" name="Picture 134"/>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0" y="1371485"/>
              <a:ext cx="1371487" cy="1371487"/>
            </a:xfrm>
            <a:prstGeom prst="rect">
              <a:avLst/>
            </a:prstGeom>
          </p:spPr>
        </p:pic>
        <p:pic>
          <p:nvPicPr>
            <p:cNvPr id="136" name="Picture 135"/>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1371487" y="1371485"/>
              <a:ext cx="1371487" cy="1371487"/>
            </a:xfrm>
            <a:prstGeom prst="rect">
              <a:avLst/>
            </a:prstGeom>
          </p:spPr>
        </p:pic>
        <p:pic>
          <p:nvPicPr>
            <p:cNvPr id="137" name="Picture 136"/>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2742974" y="1371483"/>
              <a:ext cx="1371487" cy="1371487"/>
            </a:xfrm>
            <a:prstGeom prst="rect">
              <a:avLst/>
            </a:prstGeom>
          </p:spPr>
        </p:pic>
        <p:pic>
          <p:nvPicPr>
            <p:cNvPr id="138" name="Picture 137"/>
            <p:cNvPicPr>
              <a:picLocks noChangeAspect="1"/>
            </p:cNvPicPr>
            <p:nvPr/>
          </p:nvPicPr>
          <p:blipFill>
            <a:blip r:embed="rId11">
              <a:grayscl/>
              <a:extLst>
                <a:ext uri="{28A0092B-C50C-407E-A947-70E740481C1C}">
                  <a14:useLocalDpi xmlns:a14="http://schemas.microsoft.com/office/drawing/2010/main" val="0"/>
                </a:ext>
              </a:extLst>
            </a:blip>
            <a:stretch>
              <a:fillRect/>
            </a:stretch>
          </p:blipFill>
          <p:spPr>
            <a:xfrm>
              <a:off x="4114461" y="1371483"/>
              <a:ext cx="1371487" cy="1371487"/>
            </a:xfrm>
            <a:prstGeom prst="rect">
              <a:avLst/>
            </a:prstGeom>
          </p:spPr>
        </p:pic>
        <p:pic>
          <p:nvPicPr>
            <p:cNvPr id="139" name="Picture 138"/>
            <p:cNvPicPr>
              <a:picLocks noChangeAspect="1"/>
            </p:cNvPicPr>
            <p:nvPr/>
          </p:nvPicPr>
          <p:blipFill>
            <a:blip r:embed="rId12">
              <a:grayscl/>
              <a:extLst>
                <a:ext uri="{28A0092B-C50C-407E-A947-70E740481C1C}">
                  <a14:useLocalDpi xmlns:a14="http://schemas.microsoft.com/office/drawing/2010/main" val="0"/>
                </a:ext>
              </a:extLst>
            </a:blip>
            <a:stretch>
              <a:fillRect/>
            </a:stretch>
          </p:blipFill>
          <p:spPr>
            <a:xfrm>
              <a:off x="5485948" y="1371483"/>
              <a:ext cx="1371487" cy="1371487"/>
            </a:xfrm>
            <a:prstGeom prst="rect">
              <a:avLst/>
            </a:prstGeom>
          </p:spPr>
        </p:pic>
        <p:pic>
          <p:nvPicPr>
            <p:cNvPr id="140" name="Picture 1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7435" y="1371483"/>
              <a:ext cx="1371487" cy="1371487"/>
            </a:xfrm>
            <a:prstGeom prst="rect">
              <a:avLst/>
            </a:prstGeom>
          </p:spPr>
        </p:pic>
        <p:pic>
          <p:nvPicPr>
            <p:cNvPr id="141" name="Picture 14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28921" y="1371483"/>
              <a:ext cx="1371487" cy="1371487"/>
            </a:xfrm>
            <a:prstGeom prst="rect">
              <a:avLst/>
            </a:prstGeom>
          </p:spPr>
        </p:pic>
        <p:pic>
          <p:nvPicPr>
            <p:cNvPr id="142" name="Picture 1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00408" y="1371483"/>
              <a:ext cx="1371487" cy="1371487"/>
            </a:xfrm>
            <a:prstGeom prst="rect">
              <a:avLst/>
            </a:prstGeom>
          </p:spPr>
        </p:pic>
        <p:pic>
          <p:nvPicPr>
            <p:cNvPr id="143" name="Picture 142"/>
            <p:cNvPicPr>
              <a:picLocks noChangeAspect="1"/>
            </p:cNvPicPr>
            <p:nvPr/>
          </p:nvPicPr>
          <p:blipFill>
            <a:blip r:embed="rId16">
              <a:grayscl/>
              <a:extLst>
                <a:ext uri="{28A0092B-C50C-407E-A947-70E740481C1C}">
                  <a14:useLocalDpi xmlns:a14="http://schemas.microsoft.com/office/drawing/2010/main" val="0"/>
                </a:ext>
              </a:extLst>
            </a:blip>
            <a:stretch>
              <a:fillRect/>
            </a:stretch>
          </p:blipFill>
          <p:spPr>
            <a:xfrm>
              <a:off x="0" y="2742970"/>
              <a:ext cx="1371487" cy="1371487"/>
            </a:xfrm>
            <a:prstGeom prst="rect">
              <a:avLst/>
            </a:prstGeom>
          </p:spPr>
        </p:pic>
        <p:pic>
          <p:nvPicPr>
            <p:cNvPr id="144" name="Picture 143"/>
            <p:cNvPicPr>
              <a:picLocks noChangeAspect="1"/>
            </p:cNvPicPr>
            <p:nvPr/>
          </p:nvPicPr>
          <p:blipFill>
            <a:blip r:embed="rId17">
              <a:grayscl/>
              <a:extLst>
                <a:ext uri="{28A0092B-C50C-407E-A947-70E740481C1C}">
                  <a14:useLocalDpi xmlns:a14="http://schemas.microsoft.com/office/drawing/2010/main" val="0"/>
                </a:ext>
              </a:extLst>
            </a:blip>
            <a:stretch>
              <a:fillRect/>
            </a:stretch>
          </p:blipFill>
          <p:spPr>
            <a:xfrm>
              <a:off x="1371487" y="2742969"/>
              <a:ext cx="1371487" cy="1371487"/>
            </a:xfrm>
            <a:prstGeom prst="rect">
              <a:avLst/>
            </a:prstGeom>
          </p:spPr>
        </p:pic>
        <p:pic>
          <p:nvPicPr>
            <p:cNvPr id="145" name="Picture 144"/>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2742973" y="2742968"/>
              <a:ext cx="1371487" cy="1371487"/>
            </a:xfrm>
            <a:prstGeom prst="rect">
              <a:avLst/>
            </a:prstGeom>
          </p:spPr>
        </p:pic>
        <p:pic>
          <p:nvPicPr>
            <p:cNvPr id="146" name="Picture 145"/>
            <p:cNvPicPr>
              <a:picLocks noChangeAspect="1"/>
            </p:cNvPicPr>
            <p:nvPr/>
          </p:nvPicPr>
          <p:blipFill>
            <a:blip r:embed="rId19">
              <a:grayscl/>
              <a:extLst>
                <a:ext uri="{28A0092B-C50C-407E-A947-70E740481C1C}">
                  <a14:useLocalDpi xmlns:a14="http://schemas.microsoft.com/office/drawing/2010/main" val="0"/>
                </a:ext>
              </a:extLst>
            </a:blip>
            <a:stretch>
              <a:fillRect/>
            </a:stretch>
          </p:blipFill>
          <p:spPr>
            <a:xfrm>
              <a:off x="4114460" y="2742964"/>
              <a:ext cx="1371487" cy="1371487"/>
            </a:xfrm>
            <a:prstGeom prst="rect">
              <a:avLst/>
            </a:prstGeom>
          </p:spPr>
        </p:pic>
        <p:pic>
          <p:nvPicPr>
            <p:cNvPr id="147" name="Picture 146"/>
            <p:cNvPicPr>
              <a:picLocks noChangeAspect="1"/>
            </p:cNvPicPr>
            <p:nvPr/>
          </p:nvPicPr>
          <p:blipFill>
            <a:blip r:embed="rId20">
              <a:grayscl/>
              <a:extLst>
                <a:ext uri="{28A0092B-C50C-407E-A947-70E740481C1C}">
                  <a14:useLocalDpi xmlns:a14="http://schemas.microsoft.com/office/drawing/2010/main" val="0"/>
                </a:ext>
              </a:extLst>
            </a:blip>
            <a:stretch>
              <a:fillRect/>
            </a:stretch>
          </p:blipFill>
          <p:spPr>
            <a:xfrm>
              <a:off x="5485947" y="2743256"/>
              <a:ext cx="1371487" cy="1371487"/>
            </a:xfrm>
            <a:prstGeom prst="rect">
              <a:avLst/>
            </a:prstGeom>
          </p:spPr>
        </p:pic>
        <p:pic>
          <p:nvPicPr>
            <p:cNvPr id="148" name="Picture 14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857433" y="2742963"/>
              <a:ext cx="1371487" cy="1371487"/>
            </a:xfrm>
            <a:prstGeom prst="rect">
              <a:avLst/>
            </a:prstGeom>
          </p:spPr>
        </p:pic>
        <p:pic>
          <p:nvPicPr>
            <p:cNvPr id="149" name="Picture 14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228920" y="2742963"/>
              <a:ext cx="1371487" cy="1371487"/>
            </a:xfrm>
            <a:prstGeom prst="rect">
              <a:avLst/>
            </a:prstGeom>
          </p:spPr>
        </p:pic>
        <p:pic>
          <p:nvPicPr>
            <p:cNvPr id="150" name="Picture 14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600405" y="2742959"/>
              <a:ext cx="1371487" cy="1371487"/>
            </a:xfrm>
            <a:prstGeom prst="rect">
              <a:avLst/>
            </a:prstGeom>
          </p:spPr>
        </p:pic>
        <p:pic>
          <p:nvPicPr>
            <p:cNvPr id="151" name="Picture 150"/>
            <p:cNvPicPr>
              <a:picLocks noChangeAspect="1"/>
            </p:cNvPicPr>
            <p:nvPr/>
          </p:nvPicPr>
          <p:blipFill>
            <a:blip r:embed="rId24">
              <a:grayscl/>
              <a:extLst>
                <a:ext uri="{28A0092B-C50C-407E-A947-70E740481C1C}">
                  <a14:useLocalDpi xmlns:a14="http://schemas.microsoft.com/office/drawing/2010/main" val="0"/>
                </a:ext>
              </a:extLst>
            </a:blip>
            <a:stretch>
              <a:fillRect/>
            </a:stretch>
          </p:blipFill>
          <p:spPr>
            <a:xfrm>
              <a:off x="0" y="4114451"/>
              <a:ext cx="1371487" cy="1371487"/>
            </a:xfrm>
            <a:prstGeom prst="rect">
              <a:avLst/>
            </a:prstGeom>
          </p:spPr>
        </p:pic>
        <p:pic>
          <p:nvPicPr>
            <p:cNvPr id="152" name="Picture 151"/>
            <p:cNvPicPr>
              <a:picLocks noChangeAspect="1"/>
            </p:cNvPicPr>
            <p:nvPr/>
          </p:nvPicPr>
          <p:blipFill>
            <a:blip r:embed="rId25">
              <a:grayscl/>
              <a:extLst>
                <a:ext uri="{28A0092B-C50C-407E-A947-70E740481C1C}">
                  <a14:useLocalDpi xmlns:a14="http://schemas.microsoft.com/office/drawing/2010/main" val="0"/>
                </a:ext>
              </a:extLst>
            </a:blip>
            <a:stretch>
              <a:fillRect/>
            </a:stretch>
          </p:blipFill>
          <p:spPr>
            <a:xfrm>
              <a:off x="1371485" y="4114450"/>
              <a:ext cx="1371487" cy="1371487"/>
            </a:xfrm>
            <a:prstGeom prst="rect">
              <a:avLst/>
            </a:prstGeom>
          </p:spPr>
        </p:pic>
        <p:pic>
          <p:nvPicPr>
            <p:cNvPr id="153" name="Picture 152"/>
            <p:cNvPicPr>
              <a:picLocks noChangeAspect="1"/>
            </p:cNvPicPr>
            <p:nvPr/>
          </p:nvPicPr>
          <p:blipFill>
            <a:blip r:embed="rId26">
              <a:grayscl/>
              <a:extLst>
                <a:ext uri="{28A0092B-C50C-407E-A947-70E740481C1C}">
                  <a14:useLocalDpi xmlns:a14="http://schemas.microsoft.com/office/drawing/2010/main" val="0"/>
                </a:ext>
              </a:extLst>
            </a:blip>
            <a:stretch>
              <a:fillRect/>
            </a:stretch>
          </p:blipFill>
          <p:spPr>
            <a:xfrm>
              <a:off x="2742965" y="4114449"/>
              <a:ext cx="1371487" cy="1371487"/>
            </a:xfrm>
            <a:prstGeom prst="rect">
              <a:avLst/>
            </a:prstGeom>
          </p:spPr>
        </p:pic>
        <p:pic>
          <p:nvPicPr>
            <p:cNvPr id="154" name="Picture 153"/>
            <p:cNvPicPr>
              <a:picLocks noChangeAspect="1"/>
            </p:cNvPicPr>
            <p:nvPr/>
          </p:nvPicPr>
          <p:blipFill>
            <a:blip r:embed="rId27">
              <a:grayscl/>
              <a:extLst>
                <a:ext uri="{28A0092B-C50C-407E-A947-70E740481C1C}">
                  <a14:useLocalDpi xmlns:a14="http://schemas.microsoft.com/office/drawing/2010/main" val="0"/>
                </a:ext>
              </a:extLst>
            </a:blip>
            <a:stretch>
              <a:fillRect/>
            </a:stretch>
          </p:blipFill>
          <p:spPr>
            <a:xfrm>
              <a:off x="4114450" y="4114448"/>
              <a:ext cx="1371487" cy="1371487"/>
            </a:xfrm>
            <a:prstGeom prst="rect">
              <a:avLst/>
            </a:prstGeom>
          </p:spPr>
        </p:pic>
        <p:pic>
          <p:nvPicPr>
            <p:cNvPr id="155" name="Picture 154"/>
            <p:cNvPicPr>
              <a:picLocks noChangeAspect="1"/>
            </p:cNvPicPr>
            <p:nvPr/>
          </p:nvPicPr>
          <p:blipFill>
            <a:blip r:embed="rId28">
              <a:grayscl/>
              <a:extLst>
                <a:ext uri="{28A0092B-C50C-407E-A947-70E740481C1C}">
                  <a14:useLocalDpi xmlns:a14="http://schemas.microsoft.com/office/drawing/2010/main" val="0"/>
                </a:ext>
              </a:extLst>
            </a:blip>
            <a:stretch>
              <a:fillRect/>
            </a:stretch>
          </p:blipFill>
          <p:spPr>
            <a:xfrm>
              <a:off x="5485935" y="4114447"/>
              <a:ext cx="1371487" cy="1371487"/>
            </a:xfrm>
            <a:prstGeom prst="rect">
              <a:avLst/>
            </a:prstGeom>
          </p:spPr>
        </p:pic>
        <p:pic>
          <p:nvPicPr>
            <p:cNvPr id="156" name="Picture 15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857420" y="4114446"/>
              <a:ext cx="1371487" cy="1371487"/>
            </a:xfrm>
            <a:prstGeom prst="rect">
              <a:avLst/>
            </a:prstGeom>
          </p:spPr>
        </p:pic>
        <p:pic>
          <p:nvPicPr>
            <p:cNvPr id="157" name="Picture 15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228910" y="4114445"/>
              <a:ext cx="1371487" cy="1371487"/>
            </a:xfrm>
            <a:prstGeom prst="rect">
              <a:avLst/>
            </a:prstGeom>
          </p:spPr>
        </p:pic>
        <p:pic>
          <p:nvPicPr>
            <p:cNvPr id="158" name="Picture 157"/>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00404" y="4114429"/>
              <a:ext cx="1371487" cy="1371487"/>
            </a:xfrm>
            <a:prstGeom prst="rect">
              <a:avLst/>
            </a:prstGeom>
          </p:spPr>
        </p:pic>
        <p:pic>
          <p:nvPicPr>
            <p:cNvPr id="159" name="Picture 158"/>
            <p:cNvPicPr>
              <a:picLocks noChangeAspect="1"/>
            </p:cNvPicPr>
            <p:nvPr/>
          </p:nvPicPr>
          <p:blipFill>
            <a:blip r:embed="rId32">
              <a:grayscl/>
              <a:extLst>
                <a:ext uri="{28A0092B-C50C-407E-A947-70E740481C1C}">
                  <a14:useLocalDpi xmlns:a14="http://schemas.microsoft.com/office/drawing/2010/main" val="0"/>
                </a:ext>
              </a:extLst>
            </a:blip>
            <a:stretch>
              <a:fillRect/>
            </a:stretch>
          </p:blipFill>
          <p:spPr>
            <a:xfrm>
              <a:off x="0" y="5486513"/>
              <a:ext cx="1371487" cy="1371487"/>
            </a:xfrm>
            <a:prstGeom prst="rect">
              <a:avLst/>
            </a:prstGeom>
          </p:spPr>
        </p:pic>
        <p:pic>
          <p:nvPicPr>
            <p:cNvPr id="160" name="Picture 159"/>
            <p:cNvPicPr>
              <a:picLocks noChangeAspect="1"/>
            </p:cNvPicPr>
            <p:nvPr/>
          </p:nvPicPr>
          <p:blipFill>
            <a:blip r:embed="rId33">
              <a:grayscl/>
              <a:extLst>
                <a:ext uri="{28A0092B-C50C-407E-A947-70E740481C1C}">
                  <a14:useLocalDpi xmlns:a14="http://schemas.microsoft.com/office/drawing/2010/main" val="0"/>
                </a:ext>
              </a:extLst>
            </a:blip>
            <a:stretch>
              <a:fillRect/>
            </a:stretch>
          </p:blipFill>
          <p:spPr>
            <a:xfrm>
              <a:off x="1371474" y="5486513"/>
              <a:ext cx="1371487" cy="1371487"/>
            </a:xfrm>
            <a:prstGeom prst="rect">
              <a:avLst/>
            </a:prstGeom>
          </p:spPr>
        </p:pic>
        <p:pic>
          <p:nvPicPr>
            <p:cNvPr id="161" name="Picture 160"/>
            <p:cNvPicPr>
              <a:picLocks noChangeAspect="1"/>
            </p:cNvPicPr>
            <p:nvPr/>
          </p:nvPicPr>
          <p:blipFill>
            <a:blip r:embed="rId34">
              <a:grayscl/>
              <a:extLst>
                <a:ext uri="{28A0092B-C50C-407E-A947-70E740481C1C}">
                  <a14:useLocalDpi xmlns:a14="http://schemas.microsoft.com/office/drawing/2010/main" val="0"/>
                </a:ext>
              </a:extLst>
            </a:blip>
            <a:stretch>
              <a:fillRect/>
            </a:stretch>
          </p:blipFill>
          <p:spPr>
            <a:xfrm>
              <a:off x="2742955" y="5485640"/>
              <a:ext cx="1371487" cy="1371487"/>
            </a:xfrm>
            <a:prstGeom prst="rect">
              <a:avLst/>
            </a:prstGeom>
          </p:spPr>
        </p:pic>
        <p:pic>
          <p:nvPicPr>
            <p:cNvPr id="162" name="Picture 161"/>
            <p:cNvPicPr>
              <a:picLocks noChangeAspect="1"/>
            </p:cNvPicPr>
            <p:nvPr/>
          </p:nvPicPr>
          <p:blipFill>
            <a:blip r:embed="rId35">
              <a:grayscl/>
              <a:extLst>
                <a:ext uri="{28A0092B-C50C-407E-A947-70E740481C1C}">
                  <a14:useLocalDpi xmlns:a14="http://schemas.microsoft.com/office/drawing/2010/main" val="0"/>
                </a:ext>
              </a:extLst>
            </a:blip>
            <a:stretch>
              <a:fillRect/>
            </a:stretch>
          </p:blipFill>
          <p:spPr>
            <a:xfrm>
              <a:off x="4114438" y="5486513"/>
              <a:ext cx="1371487" cy="1371487"/>
            </a:xfrm>
            <a:prstGeom prst="rect">
              <a:avLst/>
            </a:prstGeom>
          </p:spPr>
        </p:pic>
        <p:pic>
          <p:nvPicPr>
            <p:cNvPr id="163" name="Picture 162"/>
            <p:cNvPicPr>
              <a:picLocks noChangeAspect="1"/>
            </p:cNvPicPr>
            <p:nvPr/>
          </p:nvPicPr>
          <p:blipFill>
            <a:blip r:embed="rId36">
              <a:grayscl/>
              <a:extLst>
                <a:ext uri="{28A0092B-C50C-407E-A947-70E740481C1C}">
                  <a14:useLocalDpi xmlns:a14="http://schemas.microsoft.com/office/drawing/2010/main" val="0"/>
                </a:ext>
              </a:extLst>
            </a:blip>
            <a:stretch>
              <a:fillRect/>
            </a:stretch>
          </p:blipFill>
          <p:spPr>
            <a:xfrm>
              <a:off x="5485924" y="5486513"/>
              <a:ext cx="1371487" cy="1371487"/>
            </a:xfrm>
            <a:prstGeom prst="rect">
              <a:avLst/>
            </a:prstGeom>
          </p:spPr>
        </p:pic>
        <p:pic>
          <p:nvPicPr>
            <p:cNvPr id="164" name="Picture 163"/>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857355" y="2743825"/>
              <a:ext cx="1371487" cy="1371487"/>
            </a:xfrm>
            <a:prstGeom prst="rect">
              <a:avLst/>
            </a:prstGeom>
          </p:spPr>
        </p:pic>
        <p:pic>
          <p:nvPicPr>
            <p:cNvPr id="165" name="Picture 164"/>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228895" y="2743825"/>
              <a:ext cx="1371487" cy="1371487"/>
            </a:xfrm>
            <a:prstGeom prst="rect">
              <a:avLst/>
            </a:prstGeom>
          </p:spPr>
        </p:pic>
        <p:pic>
          <p:nvPicPr>
            <p:cNvPr id="166" name="Picture 165"/>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9600408" y="2743825"/>
              <a:ext cx="1371487" cy="1371487"/>
            </a:xfrm>
            <a:prstGeom prst="rect">
              <a:avLst/>
            </a:prstGeom>
          </p:spPr>
        </p:pic>
        <p:pic>
          <p:nvPicPr>
            <p:cNvPr id="167" name="Picture 166"/>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6855978" y="4115028"/>
              <a:ext cx="1371487" cy="1371487"/>
            </a:xfrm>
            <a:prstGeom prst="rect">
              <a:avLst/>
            </a:prstGeom>
          </p:spPr>
        </p:pic>
        <p:pic>
          <p:nvPicPr>
            <p:cNvPr id="168" name="Picture 167"/>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8228152" y="4115027"/>
              <a:ext cx="1371487" cy="1371487"/>
            </a:xfrm>
            <a:prstGeom prst="rect">
              <a:avLst/>
            </a:prstGeom>
          </p:spPr>
        </p:pic>
        <p:pic>
          <p:nvPicPr>
            <p:cNvPr id="169" name="Picture 168"/>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9600407" y="4115026"/>
              <a:ext cx="1371487" cy="1371487"/>
            </a:xfrm>
            <a:prstGeom prst="rect">
              <a:avLst/>
            </a:prstGeom>
          </p:spPr>
        </p:pic>
        <p:pic>
          <p:nvPicPr>
            <p:cNvPr id="170" name="Picture 169"/>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6857435" y="1372055"/>
              <a:ext cx="1371487" cy="1371487"/>
            </a:xfrm>
            <a:prstGeom prst="rect">
              <a:avLst/>
            </a:prstGeom>
          </p:spPr>
        </p:pic>
        <p:pic>
          <p:nvPicPr>
            <p:cNvPr id="171" name="Picture 170"/>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8228922" y="1372055"/>
              <a:ext cx="1371487" cy="1371487"/>
            </a:xfrm>
            <a:prstGeom prst="rect">
              <a:avLst/>
            </a:prstGeom>
          </p:spPr>
        </p:pic>
        <p:pic>
          <p:nvPicPr>
            <p:cNvPr id="172" name="Picture 171"/>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9600409" y="1372055"/>
              <a:ext cx="1371487" cy="1371487"/>
            </a:xfrm>
            <a:prstGeom prst="rect">
              <a:avLst/>
            </a:prstGeom>
          </p:spPr>
        </p:pic>
        <p:pic>
          <p:nvPicPr>
            <p:cNvPr id="173" name="Picture 172"/>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4114461" y="568"/>
              <a:ext cx="1371487" cy="1371487"/>
            </a:xfrm>
            <a:prstGeom prst="rect">
              <a:avLst/>
            </a:prstGeom>
          </p:spPr>
        </p:pic>
        <p:pic>
          <p:nvPicPr>
            <p:cNvPr id="174" name="Picture 173"/>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5485948" y="569"/>
              <a:ext cx="1371487" cy="1371487"/>
            </a:xfrm>
            <a:prstGeom prst="rect">
              <a:avLst/>
            </a:prstGeom>
          </p:spPr>
        </p:pic>
        <p:pic>
          <p:nvPicPr>
            <p:cNvPr id="175" name="Picture 174"/>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5485948" y="1372055"/>
              <a:ext cx="1371487" cy="1371487"/>
            </a:xfrm>
            <a:prstGeom prst="rect">
              <a:avLst/>
            </a:prstGeom>
          </p:spPr>
        </p:pic>
        <p:pic>
          <p:nvPicPr>
            <p:cNvPr id="176" name="Picture 175"/>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5485921" y="2743825"/>
              <a:ext cx="1371487" cy="1371487"/>
            </a:xfrm>
            <a:prstGeom prst="rect">
              <a:avLst/>
            </a:prstGeom>
          </p:spPr>
        </p:pic>
        <p:pic>
          <p:nvPicPr>
            <p:cNvPr id="177" name="Picture 176"/>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5484479" y="4115028"/>
              <a:ext cx="1371487" cy="1371487"/>
            </a:xfrm>
            <a:prstGeom prst="rect">
              <a:avLst/>
            </a:prstGeom>
          </p:spPr>
        </p:pic>
        <p:pic>
          <p:nvPicPr>
            <p:cNvPr id="178" name="Picture 177"/>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2741842" y="5487082"/>
              <a:ext cx="1371487" cy="1371487"/>
            </a:xfrm>
            <a:prstGeom prst="rect">
              <a:avLst/>
            </a:prstGeom>
          </p:spPr>
        </p:pic>
        <p:pic>
          <p:nvPicPr>
            <p:cNvPr id="179" name="Picture 178"/>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5484479" y="5487082"/>
              <a:ext cx="1371487" cy="1371487"/>
            </a:xfrm>
            <a:prstGeom prst="rect">
              <a:avLst/>
            </a:prstGeom>
          </p:spPr>
        </p:pic>
        <p:pic>
          <p:nvPicPr>
            <p:cNvPr id="180" name="Picture 179"/>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6857435" y="569"/>
              <a:ext cx="1371487" cy="1371487"/>
            </a:xfrm>
            <a:prstGeom prst="rect">
              <a:avLst/>
            </a:prstGeom>
          </p:spPr>
        </p:pic>
        <p:pic>
          <p:nvPicPr>
            <p:cNvPr id="181" name="Picture 180"/>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8228922" y="569"/>
              <a:ext cx="1371487" cy="1371487"/>
            </a:xfrm>
            <a:prstGeom prst="rect">
              <a:avLst/>
            </a:prstGeom>
          </p:spPr>
        </p:pic>
        <p:pic>
          <p:nvPicPr>
            <p:cNvPr id="182" name="Picture 181"/>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9600409" y="569"/>
              <a:ext cx="1371487" cy="1371487"/>
            </a:xfrm>
            <a:prstGeom prst="rect">
              <a:avLst/>
            </a:prstGeom>
          </p:spPr>
        </p:pic>
        <p:pic>
          <p:nvPicPr>
            <p:cNvPr id="183" name="Picture 182"/>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10971949" y="569"/>
              <a:ext cx="1371487" cy="1371487"/>
            </a:xfrm>
            <a:prstGeom prst="rect">
              <a:avLst/>
            </a:prstGeom>
          </p:spPr>
        </p:pic>
        <p:pic>
          <p:nvPicPr>
            <p:cNvPr id="184" name="Picture 183"/>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10971949" y="1372055"/>
              <a:ext cx="1371487" cy="1371487"/>
            </a:xfrm>
            <a:prstGeom prst="rect">
              <a:avLst/>
            </a:prstGeom>
          </p:spPr>
        </p:pic>
        <p:pic>
          <p:nvPicPr>
            <p:cNvPr id="185" name="Picture 184"/>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0971815" y="2743825"/>
              <a:ext cx="1371487" cy="1371487"/>
            </a:xfrm>
            <a:prstGeom prst="rect">
              <a:avLst/>
            </a:prstGeom>
          </p:spPr>
        </p:pic>
        <p:pic>
          <p:nvPicPr>
            <p:cNvPr id="186" name="Picture 185"/>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10970346" y="4115026"/>
              <a:ext cx="1371487" cy="1371487"/>
            </a:xfrm>
            <a:prstGeom prst="rect">
              <a:avLst/>
            </a:prstGeom>
          </p:spPr>
        </p:pic>
        <p:pic>
          <p:nvPicPr>
            <p:cNvPr id="187" name="Picture 186"/>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6855978" y="5487082"/>
              <a:ext cx="1371487" cy="1371487"/>
            </a:xfrm>
            <a:prstGeom prst="rect">
              <a:avLst/>
            </a:prstGeom>
          </p:spPr>
        </p:pic>
        <p:pic>
          <p:nvPicPr>
            <p:cNvPr id="188" name="Picture 187"/>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8228655" y="5487082"/>
              <a:ext cx="1371487" cy="1371487"/>
            </a:xfrm>
            <a:prstGeom prst="rect">
              <a:avLst/>
            </a:prstGeom>
          </p:spPr>
        </p:pic>
        <p:pic>
          <p:nvPicPr>
            <p:cNvPr id="189" name="Picture 188"/>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9600407" y="5487082"/>
              <a:ext cx="1371487" cy="1371487"/>
            </a:xfrm>
            <a:prstGeom prst="rect">
              <a:avLst/>
            </a:prstGeom>
          </p:spPr>
        </p:pic>
        <p:pic>
          <p:nvPicPr>
            <p:cNvPr id="190" name="Picture 189"/>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10970346" y="5486513"/>
              <a:ext cx="1371487" cy="1371487"/>
            </a:xfrm>
            <a:prstGeom prst="rect">
              <a:avLst/>
            </a:prstGeom>
          </p:spPr>
        </p:pic>
        <p:sp>
          <p:nvSpPr>
            <p:cNvPr id="191" name="Rectangle 190"/>
            <p:cNvSpPr/>
            <p:nvPr/>
          </p:nvSpPr>
          <p:spPr bwMode="auto">
            <a:xfrm>
              <a:off x="2741842" y="-1444"/>
              <a:ext cx="1371485" cy="1371485"/>
            </a:xfrm>
            <a:prstGeom prst="rect">
              <a:avLst/>
            </a:prstGeom>
            <a:blipFill>
              <a:blip r:embed="rId64">
                <a:alphaModFix amt="58000"/>
              </a:blip>
              <a:stretch>
                <a:fillRect/>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770"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192" name="Rectangle 191"/>
            <p:cNvSpPr/>
            <p:nvPr/>
          </p:nvSpPr>
          <p:spPr bwMode="auto">
            <a:xfrm>
              <a:off x="2741842" y="1370041"/>
              <a:ext cx="1370766" cy="1372918"/>
            </a:xfrm>
            <a:prstGeom prst="rect">
              <a:avLst/>
            </a:prstGeom>
            <a:blipFill dpi="0" rotWithShape="1">
              <a:blip r:embed="rId65">
                <a:alphaModFix amt="26000"/>
              </a:blip>
              <a:srcRect/>
              <a:stretch>
                <a:fillRect/>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770"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193" name="Rectangle 192"/>
            <p:cNvSpPr/>
            <p:nvPr/>
          </p:nvSpPr>
          <p:spPr bwMode="auto">
            <a:xfrm>
              <a:off x="2741842" y="2742959"/>
              <a:ext cx="1370766" cy="1371470"/>
            </a:xfrm>
            <a:prstGeom prst="rect">
              <a:avLst/>
            </a:prstGeom>
            <a:blipFill dpi="0" rotWithShape="1">
              <a:blip r:embed="rId66">
                <a:alphaModFix amt="71000"/>
              </a:blip>
              <a:srcRect/>
              <a:stretch>
                <a:fillRect/>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770"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194" name="Rectangle 193"/>
            <p:cNvSpPr/>
            <p:nvPr/>
          </p:nvSpPr>
          <p:spPr bwMode="auto">
            <a:xfrm>
              <a:off x="4112608" y="1370041"/>
              <a:ext cx="1371487" cy="1372918"/>
            </a:xfrm>
            <a:prstGeom prst="rect">
              <a:avLst/>
            </a:prstGeom>
            <a:blipFill dpi="0" rotWithShape="1">
              <a:blip r:embed="rId67">
                <a:alphaModFix amt="77000"/>
              </a:blip>
              <a:srcRect/>
              <a:stretch>
                <a:fillRect/>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770"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195" name="Rectangle 194"/>
            <p:cNvSpPr/>
            <p:nvPr/>
          </p:nvSpPr>
          <p:spPr bwMode="auto">
            <a:xfrm>
              <a:off x="1368900" y="4112432"/>
              <a:ext cx="1370766" cy="1371766"/>
            </a:xfrm>
            <a:prstGeom prst="rect">
              <a:avLst/>
            </a:prstGeom>
            <a:blipFill dpi="0" rotWithShape="1">
              <a:blip r:embed="rId68">
                <a:alphaModFix amt="36000"/>
              </a:blip>
              <a:srcRect/>
              <a:stretch>
                <a:fillRect/>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770"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196" name="Rectangle 195"/>
            <p:cNvSpPr/>
            <p:nvPr/>
          </p:nvSpPr>
          <p:spPr bwMode="auto">
            <a:xfrm>
              <a:off x="2739666" y="4112432"/>
              <a:ext cx="1372942" cy="1371766"/>
            </a:xfrm>
            <a:prstGeom prst="rect">
              <a:avLst/>
            </a:prstGeom>
            <a:blipFill dpi="0" rotWithShape="1">
              <a:blip r:embed="rId69">
                <a:alphaModFix amt="83000"/>
              </a:blip>
              <a:srcRect/>
              <a:stretch>
                <a:fillRect/>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770"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197" name="Rectangle 196"/>
            <p:cNvSpPr/>
            <p:nvPr/>
          </p:nvSpPr>
          <p:spPr bwMode="auto">
            <a:xfrm>
              <a:off x="4112608" y="2742959"/>
              <a:ext cx="1371487" cy="1369473"/>
            </a:xfrm>
            <a:prstGeom prst="rect">
              <a:avLst/>
            </a:prstGeom>
            <a:blipFill dpi="0" rotWithShape="1">
              <a:blip r:embed="rId70">
                <a:alphaModFix amt="33000"/>
              </a:blip>
              <a:srcRect/>
              <a:stretch>
                <a:fillRect/>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770"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198" name="Rectangle 197"/>
            <p:cNvSpPr/>
            <p:nvPr/>
          </p:nvSpPr>
          <p:spPr bwMode="auto">
            <a:xfrm>
              <a:off x="4112608" y="5484198"/>
              <a:ext cx="1371487" cy="1373802"/>
            </a:xfrm>
            <a:prstGeom prst="rect">
              <a:avLst/>
            </a:prstGeom>
            <a:blipFill dpi="0" rotWithShape="1">
              <a:blip r:embed="rId71">
                <a:alphaModFix amt="68000"/>
              </a:blip>
              <a:srcRect/>
              <a:stretch>
                <a:fillRect/>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770"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199" name="Rectangle 198"/>
            <p:cNvSpPr/>
            <p:nvPr/>
          </p:nvSpPr>
          <p:spPr bwMode="auto">
            <a:xfrm>
              <a:off x="4112608" y="4112432"/>
              <a:ext cx="1371487" cy="1371766"/>
            </a:xfrm>
            <a:prstGeom prst="rect">
              <a:avLst/>
            </a:prstGeom>
            <a:blipFill dpi="0" rotWithShape="1">
              <a:blip r:embed="rId72">
                <a:alphaModFix amt="81000"/>
              </a:blip>
              <a:srcRect/>
              <a:stretch>
                <a:fillRect/>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770"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16814">
                      <a:srgbClr val="FFFFFF"/>
                    </a:gs>
                    <a:gs pos="46000">
                      <a:srgbClr val="FFFFFF"/>
                    </a:gs>
                  </a:gsLst>
                  <a:lin ang="5400000" scaled="0"/>
                </a:gradFill>
                <a:effectLst/>
                <a:uLnTx/>
                <a:uFillTx/>
                <a:latin typeface="Segoe UI"/>
                <a:ea typeface="+mn-ea"/>
                <a:cs typeface="+mn-cs"/>
              </a:endParaRPr>
            </a:p>
          </p:txBody>
        </p:sp>
      </p:grpSp>
      <p:pic>
        <p:nvPicPr>
          <p:cNvPr id="6" name="Picture 5"/>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1764" y="497"/>
            <a:ext cx="1398592" cy="1398592"/>
          </a:xfrm>
          <a:prstGeom prst="rect">
            <a:avLst/>
          </a:prstGeom>
        </p:spPr>
      </p:pic>
      <p:pic>
        <p:nvPicPr>
          <p:cNvPr id="9" name="Picture 8"/>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1400158" y="497"/>
            <a:ext cx="1398592" cy="1398592"/>
          </a:xfrm>
          <a:prstGeom prst="rect">
            <a:avLst/>
          </a:prstGeom>
        </p:spPr>
      </p:pic>
      <p:pic>
        <p:nvPicPr>
          <p:cNvPr id="61" name="Picture 60"/>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2798551" y="497"/>
            <a:ext cx="1398592" cy="1398592"/>
          </a:xfrm>
          <a:prstGeom prst="rect">
            <a:avLst/>
          </a:prstGeom>
        </p:spPr>
      </p:pic>
      <p:pic>
        <p:nvPicPr>
          <p:cNvPr id="62" name="Picture 61"/>
          <p:cNvPicPr>
            <a:picLocks noChangeAspect="1"/>
          </p:cNvPicPr>
          <p:nvPr/>
        </p:nvPicPr>
        <p:blipFill>
          <a:blip r:embed="rId76">
            <a:extLst>
              <a:ext uri="{28A0092B-C50C-407E-A947-70E740481C1C}">
                <a14:useLocalDpi xmlns:a14="http://schemas.microsoft.com/office/drawing/2010/main" val="0"/>
              </a:ext>
            </a:extLst>
          </a:blip>
          <a:stretch>
            <a:fillRect/>
          </a:stretch>
        </p:blipFill>
        <p:spPr>
          <a:xfrm>
            <a:off x="4196944" y="497"/>
            <a:ext cx="1398592" cy="1398592"/>
          </a:xfrm>
          <a:prstGeom prst="rect">
            <a:avLst/>
          </a:prstGeom>
        </p:spPr>
      </p:pic>
      <p:pic>
        <p:nvPicPr>
          <p:cNvPr id="63" name="Picture 62"/>
          <p:cNvPicPr>
            <a:picLocks noChangeAspect="1"/>
          </p:cNvPicPr>
          <p:nvPr/>
        </p:nvPicPr>
        <p:blipFill>
          <a:blip r:embed="rId77">
            <a:extLst>
              <a:ext uri="{28A0092B-C50C-407E-A947-70E740481C1C}">
                <a14:useLocalDpi xmlns:a14="http://schemas.microsoft.com/office/drawing/2010/main" val="0"/>
              </a:ext>
            </a:extLst>
          </a:blip>
          <a:stretch>
            <a:fillRect/>
          </a:stretch>
        </p:blipFill>
        <p:spPr>
          <a:xfrm>
            <a:off x="5595337" y="497"/>
            <a:ext cx="1398592" cy="1398592"/>
          </a:xfrm>
          <a:prstGeom prst="rect">
            <a:avLst/>
          </a:prstGeom>
        </p:spPr>
      </p:pic>
      <p:pic>
        <p:nvPicPr>
          <p:cNvPr id="64" name="Picture 63"/>
          <p:cNvPicPr>
            <a:picLocks noChangeAspect="1"/>
          </p:cNvPicPr>
          <p:nvPr/>
        </p:nvPicPr>
        <p:blipFill>
          <a:blip r:embed="rId78">
            <a:extLst>
              <a:ext uri="{28A0092B-C50C-407E-A947-70E740481C1C}">
                <a14:useLocalDpi xmlns:a14="http://schemas.microsoft.com/office/drawing/2010/main" val="0"/>
              </a:ext>
            </a:extLst>
          </a:blip>
          <a:stretch>
            <a:fillRect/>
          </a:stretch>
        </p:blipFill>
        <p:spPr>
          <a:xfrm>
            <a:off x="6993731" y="497"/>
            <a:ext cx="1398592" cy="1398592"/>
          </a:xfrm>
          <a:prstGeom prst="rect">
            <a:avLst/>
          </a:prstGeom>
        </p:spPr>
      </p:pic>
      <p:pic>
        <p:nvPicPr>
          <p:cNvPr id="65" name="Picture 64"/>
          <p:cNvPicPr>
            <a:picLocks noChangeAspect="1"/>
          </p:cNvPicPr>
          <p:nvPr/>
        </p:nvPicPr>
        <p:blipFill>
          <a:blip r:embed="rId79">
            <a:extLst>
              <a:ext uri="{28A0092B-C50C-407E-A947-70E740481C1C}">
                <a14:useLocalDpi xmlns:a14="http://schemas.microsoft.com/office/drawing/2010/main" val="0"/>
              </a:ext>
            </a:extLst>
          </a:blip>
          <a:stretch>
            <a:fillRect/>
          </a:stretch>
        </p:blipFill>
        <p:spPr>
          <a:xfrm>
            <a:off x="8392125" y="497"/>
            <a:ext cx="1398592" cy="1398592"/>
          </a:xfrm>
          <a:prstGeom prst="rect">
            <a:avLst/>
          </a:prstGeom>
        </p:spPr>
      </p:pic>
      <p:pic>
        <p:nvPicPr>
          <p:cNvPr id="66" name="Picture 65"/>
          <p:cNvPicPr>
            <a:picLocks noChangeAspect="1"/>
          </p:cNvPicPr>
          <p:nvPr/>
        </p:nvPicPr>
        <p:blipFill>
          <a:blip r:embed="rId80">
            <a:extLst>
              <a:ext uri="{28A0092B-C50C-407E-A947-70E740481C1C}">
                <a14:useLocalDpi xmlns:a14="http://schemas.microsoft.com/office/drawing/2010/main" val="0"/>
              </a:ext>
            </a:extLst>
          </a:blip>
          <a:stretch>
            <a:fillRect/>
          </a:stretch>
        </p:blipFill>
        <p:spPr>
          <a:xfrm>
            <a:off x="9790518" y="497"/>
            <a:ext cx="1398592" cy="1398592"/>
          </a:xfrm>
          <a:prstGeom prst="rect">
            <a:avLst/>
          </a:prstGeom>
        </p:spPr>
      </p:pic>
      <p:pic>
        <p:nvPicPr>
          <p:cNvPr id="67" name="Picture 66"/>
          <p:cNvPicPr>
            <a:picLocks noChangeAspect="1"/>
          </p:cNvPicPr>
          <p:nvPr/>
        </p:nvPicPr>
        <p:blipFill>
          <a:blip r:embed="rId81">
            <a:extLst>
              <a:ext uri="{28A0092B-C50C-407E-A947-70E740481C1C}">
                <a14:useLocalDpi xmlns:a14="http://schemas.microsoft.com/office/drawing/2010/main" val="0"/>
              </a:ext>
            </a:extLst>
          </a:blip>
          <a:stretch>
            <a:fillRect/>
          </a:stretch>
        </p:blipFill>
        <p:spPr>
          <a:xfrm>
            <a:off x="11188913" y="497"/>
            <a:ext cx="1398592" cy="1398592"/>
          </a:xfrm>
          <a:prstGeom prst="rect">
            <a:avLst/>
          </a:prstGeom>
        </p:spPr>
      </p:pic>
      <p:pic>
        <p:nvPicPr>
          <p:cNvPr id="71" name="Picture 70"/>
          <p:cNvPicPr>
            <a:picLocks noChangeAspect="1"/>
          </p:cNvPicPr>
          <p:nvPr/>
        </p:nvPicPr>
        <p:blipFill>
          <a:blip r:embed="rId82">
            <a:extLst>
              <a:ext uri="{28A0092B-C50C-407E-A947-70E740481C1C}">
                <a14:useLocalDpi xmlns:a14="http://schemas.microsoft.com/office/drawing/2010/main" val="0"/>
              </a:ext>
            </a:extLst>
          </a:blip>
          <a:stretch>
            <a:fillRect/>
          </a:stretch>
        </p:blipFill>
        <p:spPr>
          <a:xfrm>
            <a:off x="1764" y="1399231"/>
            <a:ext cx="1398592" cy="1398592"/>
          </a:xfrm>
          <a:prstGeom prst="rect">
            <a:avLst/>
          </a:prstGeom>
        </p:spPr>
      </p:pic>
      <p:pic>
        <p:nvPicPr>
          <p:cNvPr id="72" name="Picture 71"/>
          <p:cNvPicPr>
            <a:picLocks noChangeAspect="1"/>
          </p:cNvPicPr>
          <p:nvPr/>
        </p:nvPicPr>
        <p:blipFill>
          <a:blip r:embed="rId83">
            <a:extLst>
              <a:ext uri="{28A0092B-C50C-407E-A947-70E740481C1C}">
                <a14:useLocalDpi xmlns:a14="http://schemas.microsoft.com/office/drawing/2010/main" val="0"/>
              </a:ext>
            </a:extLst>
          </a:blip>
          <a:stretch>
            <a:fillRect/>
          </a:stretch>
        </p:blipFill>
        <p:spPr>
          <a:xfrm>
            <a:off x="1400158" y="1399231"/>
            <a:ext cx="1398592" cy="1398592"/>
          </a:xfrm>
          <a:prstGeom prst="rect">
            <a:avLst/>
          </a:prstGeom>
        </p:spPr>
      </p:pic>
      <p:pic>
        <p:nvPicPr>
          <p:cNvPr id="73" name="Picture 72"/>
          <p:cNvPicPr>
            <a:picLocks noChangeAspect="1"/>
          </p:cNvPicPr>
          <p:nvPr/>
        </p:nvPicPr>
        <p:blipFill>
          <a:blip r:embed="rId84">
            <a:extLst>
              <a:ext uri="{28A0092B-C50C-407E-A947-70E740481C1C}">
                <a14:useLocalDpi xmlns:a14="http://schemas.microsoft.com/office/drawing/2010/main" val="0"/>
              </a:ext>
            </a:extLst>
          </a:blip>
          <a:stretch>
            <a:fillRect/>
          </a:stretch>
        </p:blipFill>
        <p:spPr>
          <a:xfrm>
            <a:off x="2798551" y="1399231"/>
            <a:ext cx="1398592" cy="1398592"/>
          </a:xfrm>
          <a:prstGeom prst="rect">
            <a:avLst/>
          </a:prstGeom>
        </p:spPr>
      </p:pic>
      <p:pic>
        <p:nvPicPr>
          <p:cNvPr id="74" name="Picture 73"/>
          <p:cNvPicPr>
            <a:picLocks noChangeAspect="1"/>
          </p:cNvPicPr>
          <p:nvPr/>
        </p:nvPicPr>
        <p:blipFill>
          <a:blip r:embed="rId85">
            <a:extLst>
              <a:ext uri="{28A0092B-C50C-407E-A947-70E740481C1C}">
                <a14:useLocalDpi xmlns:a14="http://schemas.microsoft.com/office/drawing/2010/main" val="0"/>
              </a:ext>
            </a:extLst>
          </a:blip>
          <a:stretch>
            <a:fillRect/>
          </a:stretch>
        </p:blipFill>
        <p:spPr>
          <a:xfrm>
            <a:off x="4196944" y="1399231"/>
            <a:ext cx="1398592" cy="1398592"/>
          </a:xfrm>
          <a:prstGeom prst="rect">
            <a:avLst/>
          </a:prstGeom>
        </p:spPr>
      </p:pic>
      <p:pic>
        <p:nvPicPr>
          <p:cNvPr id="75" name="Picture 74"/>
          <p:cNvPicPr>
            <a:picLocks noChangeAspect="1"/>
          </p:cNvPicPr>
          <p:nvPr/>
        </p:nvPicPr>
        <p:blipFill>
          <a:blip r:embed="rId86">
            <a:extLst>
              <a:ext uri="{28A0092B-C50C-407E-A947-70E740481C1C}">
                <a14:useLocalDpi xmlns:a14="http://schemas.microsoft.com/office/drawing/2010/main" val="0"/>
              </a:ext>
            </a:extLst>
          </a:blip>
          <a:stretch>
            <a:fillRect/>
          </a:stretch>
        </p:blipFill>
        <p:spPr>
          <a:xfrm>
            <a:off x="5595337" y="1399231"/>
            <a:ext cx="1398592" cy="1398592"/>
          </a:xfrm>
          <a:prstGeom prst="rect">
            <a:avLst/>
          </a:prstGeom>
        </p:spPr>
      </p:pic>
      <p:pic>
        <p:nvPicPr>
          <p:cNvPr id="76" name="Picture 75"/>
          <p:cNvPicPr>
            <a:picLocks noChangeAspect="1"/>
          </p:cNvPicPr>
          <p:nvPr/>
        </p:nvPicPr>
        <p:blipFill>
          <a:blip r:embed="rId87">
            <a:extLst>
              <a:ext uri="{28A0092B-C50C-407E-A947-70E740481C1C}">
                <a14:useLocalDpi xmlns:a14="http://schemas.microsoft.com/office/drawing/2010/main" val="0"/>
              </a:ext>
            </a:extLst>
          </a:blip>
          <a:stretch>
            <a:fillRect/>
          </a:stretch>
        </p:blipFill>
        <p:spPr>
          <a:xfrm>
            <a:off x="6993731" y="1399231"/>
            <a:ext cx="1398592" cy="1398592"/>
          </a:xfrm>
          <a:prstGeom prst="rect">
            <a:avLst/>
          </a:prstGeom>
        </p:spPr>
      </p:pic>
      <p:pic>
        <p:nvPicPr>
          <p:cNvPr id="77" name="Picture 76"/>
          <p:cNvPicPr>
            <a:picLocks noChangeAspect="1"/>
          </p:cNvPicPr>
          <p:nvPr/>
        </p:nvPicPr>
        <p:blipFill>
          <a:blip r:embed="rId88">
            <a:extLst>
              <a:ext uri="{28A0092B-C50C-407E-A947-70E740481C1C}">
                <a14:useLocalDpi xmlns:a14="http://schemas.microsoft.com/office/drawing/2010/main" val="0"/>
              </a:ext>
            </a:extLst>
          </a:blip>
          <a:stretch>
            <a:fillRect/>
          </a:stretch>
        </p:blipFill>
        <p:spPr>
          <a:xfrm>
            <a:off x="8392125" y="1399231"/>
            <a:ext cx="1398592" cy="1398592"/>
          </a:xfrm>
          <a:prstGeom prst="rect">
            <a:avLst/>
          </a:prstGeom>
        </p:spPr>
      </p:pic>
      <p:pic>
        <p:nvPicPr>
          <p:cNvPr id="78" name="Picture 77"/>
          <p:cNvPicPr>
            <a:picLocks noChangeAspect="1"/>
          </p:cNvPicPr>
          <p:nvPr/>
        </p:nvPicPr>
        <p:blipFill>
          <a:blip r:embed="rId89">
            <a:extLst>
              <a:ext uri="{28A0092B-C50C-407E-A947-70E740481C1C}">
                <a14:useLocalDpi xmlns:a14="http://schemas.microsoft.com/office/drawing/2010/main" val="0"/>
              </a:ext>
            </a:extLst>
          </a:blip>
          <a:stretch>
            <a:fillRect/>
          </a:stretch>
        </p:blipFill>
        <p:spPr>
          <a:xfrm>
            <a:off x="9790518" y="1399231"/>
            <a:ext cx="1398592" cy="1398592"/>
          </a:xfrm>
          <a:prstGeom prst="rect">
            <a:avLst/>
          </a:prstGeom>
        </p:spPr>
      </p:pic>
      <p:pic>
        <p:nvPicPr>
          <p:cNvPr id="79" name="Picture 78"/>
          <p:cNvPicPr>
            <a:picLocks noChangeAspect="1"/>
          </p:cNvPicPr>
          <p:nvPr/>
        </p:nvPicPr>
        <p:blipFill>
          <a:blip r:embed="rId90">
            <a:extLst>
              <a:ext uri="{28A0092B-C50C-407E-A947-70E740481C1C}">
                <a14:useLocalDpi xmlns:a14="http://schemas.microsoft.com/office/drawing/2010/main" val="0"/>
              </a:ext>
            </a:extLst>
          </a:blip>
          <a:stretch>
            <a:fillRect/>
          </a:stretch>
        </p:blipFill>
        <p:spPr>
          <a:xfrm>
            <a:off x="11188913" y="1399231"/>
            <a:ext cx="1398592" cy="1398592"/>
          </a:xfrm>
          <a:prstGeom prst="rect">
            <a:avLst/>
          </a:prstGeom>
        </p:spPr>
      </p:pic>
      <p:pic>
        <p:nvPicPr>
          <p:cNvPr id="80" name="Picture 79"/>
          <p:cNvPicPr>
            <a:picLocks noChangeAspect="1"/>
          </p:cNvPicPr>
          <p:nvPr/>
        </p:nvPicPr>
        <p:blipFill>
          <a:blip r:embed="rId91">
            <a:extLst>
              <a:ext uri="{28A0092B-C50C-407E-A947-70E740481C1C}">
                <a14:useLocalDpi xmlns:a14="http://schemas.microsoft.com/office/drawing/2010/main" val="0"/>
              </a:ext>
            </a:extLst>
          </a:blip>
          <a:stretch>
            <a:fillRect/>
          </a:stretch>
        </p:blipFill>
        <p:spPr>
          <a:xfrm>
            <a:off x="1764" y="2797967"/>
            <a:ext cx="1398592" cy="1398592"/>
          </a:xfrm>
          <a:prstGeom prst="rect">
            <a:avLst/>
          </a:prstGeom>
        </p:spPr>
      </p:pic>
      <p:pic>
        <p:nvPicPr>
          <p:cNvPr id="81" name="Picture 80"/>
          <p:cNvPicPr>
            <a:picLocks noChangeAspect="1"/>
          </p:cNvPicPr>
          <p:nvPr/>
        </p:nvPicPr>
        <p:blipFill>
          <a:blip r:embed="rId92">
            <a:extLst>
              <a:ext uri="{28A0092B-C50C-407E-A947-70E740481C1C}">
                <a14:useLocalDpi xmlns:a14="http://schemas.microsoft.com/office/drawing/2010/main" val="0"/>
              </a:ext>
            </a:extLst>
          </a:blip>
          <a:stretch>
            <a:fillRect/>
          </a:stretch>
        </p:blipFill>
        <p:spPr>
          <a:xfrm>
            <a:off x="1400158" y="2797967"/>
            <a:ext cx="1398592" cy="1398592"/>
          </a:xfrm>
          <a:prstGeom prst="rect">
            <a:avLst/>
          </a:prstGeom>
        </p:spPr>
      </p:pic>
      <p:pic>
        <p:nvPicPr>
          <p:cNvPr id="82" name="Picture 81"/>
          <p:cNvPicPr>
            <a:picLocks noChangeAspect="1"/>
          </p:cNvPicPr>
          <p:nvPr/>
        </p:nvPicPr>
        <p:blipFill>
          <a:blip r:embed="rId93">
            <a:extLst>
              <a:ext uri="{28A0092B-C50C-407E-A947-70E740481C1C}">
                <a14:useLocalDpi xmlns:a14="http://schemas.microsoft.com/office/drawing/2010/main" val="0"/>
              </a:ext>
            </a:extLst>
          </a:blip>
          <a:stretch>
            <a:fillRect/>
          </a:stretch>
        </p:blipFill>
        <p:spPr>
          <a:xfrm>
            <a:off x="2798551" y="2797967"/>
            <a:ext cx="1398592" cy="1398592"/>
          </a:xfrm>
          <a:prstGeom prst="rect">
            <a:avLst/>
          </a:prstGeom>
        </p:spPr>
      </p:pic>
      <p:pic>
        <p:nvPicPr>
          <p:cNvPr id="83" name="Picture 82"/>
          <p:cNvPicPr>
            <a:picLocks noChangeAspect="1"/>
          </p:cNvPicPr>
          <p:nvPr/>
        </p:nvPicPr>
        <p:blipFill>
          <a:blip r:embed="rId94">
            <a:extLst>
              <a:ext uri="{28A0092B-C50C-407E-A947-70E740481C1C}">
                <a14:useLocalDpi xmlns:a14="http://schemas.microsoft.com/office/drawing/2010/main" val="0"/>
              </a:ext>
            </a:extLst>
          </a:blip>
          <a:stretch>
            <a:fillRect/>
          </a:stretch>
        </p:blipFill>
        <p:spPr>
          <a:xfrm>
            <a:off x="4196944" y="2797967"/>
            <a:ext cx="1398592" cy="1398592"/>
          </a:xfrm>
          <a:prstGeom prst="rect">
            <a:avLst/>
          </a:prstGeom>
        </p:spPr>
      </p:pic>
      <p:pic>
        <p:nvPicPr>
          <p:cNvPr id="84" name="Picture 83"/>
          <p:cNvPicPr>
            <a:picLocks noChangeAspect="1"/>
          </p:cNvPicPr>
          <p:nvPr/>
        </p:nvPicPr>
        <p:blipFill>
          <a:blip r:embed="rId95">
            <a:extLst>
              <a:ext uri="{28A0092B-C50C-407E-A947-70E740481C1C}">
                <a14:useLocalDpi xmlns:a14="http://schemas.microsoft.com/office/drawing/2010/main" val="0"/>
              </a:ext>
            </a:extLst>
          </a:blip>
          <a:stretch>
            <a:fillRect/>
          </a:stretch>
        </p:blipFill>
        <p:spPr>
          <a:xfrm>
            <a:off x="5595337" y="2797967"/>
            <a:ext cx="1398592" cy="1398592"/>
          </a:xfrm>
          <a:prstGeom prst="rect">
            <a:avLst/>
          </a:prstGeom>
        </p:spPr>
      </p:pic>
      <p:pic>
        <p:nvPicPr>
          <p:cNvPr id="85" name="Picture 84"/>
          <p:cNvPicPr>
            <a:picLocks noChangeAspect="1"/>
          </p:cNvPicPr>
          <p:nvPr/>
        </p:nvPicPr>
        <p:blipFill>
          <a:blip r:embed="rId96">
            <a:extLst>
              <a:ext uri="{28A0092B-C50C-407E-A947-70E740481C1C}">
                <a14:useLocalDpi xmlns:a14="http://schemas.microsoft.com/office/drawing/2010/main" val="0"/>
              </a:ext>
            </a:extLst>
          </a:blip>
          <a:stretch>
            <a:fillRect/>
          </a:stretch>
        </p:blipFill>
        <p:spPr>
          <a:xfrm>
            <a:off x="8392125" y="2797967"/>
            <a:ext cx="1398592" cy="1398592"/>
          </a:xfrm>
          <a:prstGeom prst="rect">
            <a:avLst/>
          </a:prstGeom>
        </p:spPr>
      </p:pic>
      <p:pic>
        <p:nvPicPr>
          <p:cNvPr id="86" name="Picture 85"/>
          <p:cNvPicPr>
            <a:picLocks noChangeAspect="1"/>
          </p:cNvPicPr>
          <p:nvPr/>
        </p:nvPicPr>
        <p:blipFill>
          <a:blip r:embed="rId97">
            <a:extLst>
              <a:ext uri="{28A0092B-C50C-407E-A947-70E740481C1C}">
                <a14:useLocalDpi xmlns:a14="http://schemas.microsoft.com/office/drawing/2010/main" val="0"/>
              </a:ext>
            </a:extLst>
          </a:blip>
          <a:stretch>
            <a:fillRect/>
          </a:stretch>
        </p:blipFill>
        <p:spPr>
          <a:xfrm>
            <a:off x="6993731" y="2797967"/>
            <a:ext cx="1398592" cy="1398592"/>
          </a:xfrm>
          <a:prstGeom prst="rect">
            <a:avLst/>
          </a:prstGeom>
        </p:spPr>
      </p:pic>
      <p:pic>
        <p:nvPicPr>
          <p:cNvPr id="87" name="Picture 86"/>
          <p:cNvPicPr>
            <a:picLocks noChangeAspect="1"/>
          </p:cNvPicPr>
          <p:nvPr/>
        </p:nvPicPr>
        <p:blipFill>
          <a:blip r:embed="rId98">
            <a:extLst>
              <a:ext uri="{28A0092B-C50C-407E-A947-70E740481C1C}">
                <a14:useLocalDpi xmlns:a14="http://schemas.microsoft.com/office/drawing/2010/main" val="0"/>
              </a:ext>
            </a:extLst>
          </a:blip>
          <a:stretch>
            <a:fillRect/>
          </a:stretch>
        </p:blipFill>
        <p:spPr>
          <a:xfrm>
            <a:off x="9790518" y="2797967"/>
            <a:ext cx="1398592" cy="1398592"/>
          </a:xfrm>
          <a:prstGeom prst="rect">
            <a:avLst/>
          </a:prstGeom>
        </p:spPr>
      </p:pic>
      <p:pic>
        <p:nvPicPr>
          <p:cNvPr id="88" name="Picture 87"/>
          <p:cNvPicPr>
            <a:picLocks noChangeAspect="1"/>
          </p:cNvPicPr>
          <p:nvPr/>
        </p:nvPicPr>
        <p:blipFill>
          <a:blip r:embed="rId99">
            <a:extLst>
              <a:ext uri="{28A0092B-C50C-407E-A947-70E740481C1C}">
                <a14:useLocalDpi xmlns:a14="http://schemas.microsoft.com/office/drawing/2010/main" val="0"/>
              </a:ext>
            </a:extLst>
          </a:blip>
          <a:stretch>
            <a:fillRect/>
          </a:stretch>
        </p:blipFill>
        <p:spPr>
          <a:xfrm>
            <a:off x="11188913" y="2797967"/>
            <a:ext cx="1398592" cy="1398592"/>
          </a:xfrm>
          <a:prstGeom prst="rect">
            <a:avLst/>
          </a:prstGeom>
        </p:spPr>
      </p:pic>
      <p:pic>
        <p:nvPicPr>
          <p:cNvPr id="89" name="Picture 88"/>
          <p:cNvPicPr>
            <a:picLocks noChangeAspect="1"/>
          </p:cNvPicPr>
          <p:nvPr/>
        </p:nvPicPr>
        <p:blipFill>
          <a:blip r:embed="rId100">
            <a:extLst>
              <a:ext uri="{28A0092B-C50C-407E-A947-70E740481C1C}">
                <a14:useLocalDpi xmlns:a14="http://schemas.microsoft.com/office/drawing/2010/main" val="0"/>
              </a:ext>
            </a:extLst>
          </a:blip>
          <a:stretch>
            <a:fillRect/>
          </a:stretch>
        </p:blipFill>
        <p:spPr>
          <a:xfrm>
            <a:off x="1764" y="4196702"/>
            <a:ext cx="1398592" cy="1398592"/>
          </a:xfrm>
          <a:prstGeom prst="rect">
            <a:avLst/>
          </a:prstGeom>
        </p:spPr>
      </p:pic>
      <p:pic>
        <p:nvPicPr>
          <p:cNvPr id="90" name="Picture 89"/>
          <p:cNvPicPr>
            <a:picLocks noChangeAspect="1"/>
          </p:cNvPicPr>
          <p:nvPr/>
        </p:nvPicPr>
        <p:blipFill>
          <a:blip r:embed="rId101">
            <a:extLst>
              <a:ext uri="{28A0092B-C50C-407E-A947-70E740481C1C}">
                <a14:useLocalDpi xmlns:a14="http://schemas.microsoft.com/office/drawing/2010/main" val="0"/>
              </a:ext>
            </a:extLst>
          </a:blip>
          <a:stretch>
            <a:fillRect/>
          </a:stretch>
        </p:blipFill>
        <p:spPr>
          <a:xfrm>
            <a:off x="1400158" y="4196702"/>
            <a:ext cx="1398592" cy="1398592"/>
          </a:xfrm>
          <a:prstGeom prst="rect">
            <a:avLst/>
          </a:prstGeom>
        </p:spPr>
      </p:pic>
      <p:pic>
        <p:nvPicPr>
          <p:cNvPr id="91" name="Picture 90"/>
          <p:cNvPicPr>
            <a:picLocks noChangeAspect="1"/>
          </p:cNvPicPr>
          <p:nvPr/>
        </p:nvPicPr>
        <p:blipFill>
          <a:blip r:embed="rId102">
            <a:extLst>
              <a:ext uri="{28A0092B-C50C-407E-A947-70E740481C1C}">
                <a14:useLocalDpi xmlns:a14="http://schemas.microsoft.com/office/drawing/2010/main" val="0"/>
              </a:ext>
            </a:extLst>
          </a:blip>
          <a:stretch>
            <a:fillRect/>
          </a:stretch>
        </p:blipFill>
        <p:spPr>
          <a:xfrm>
            <a:off x="2798551" y="4196702"/>
            <a:ext cx="1398592" cy="1398592"/>
          </a:xfrm>
          <a:prstGeom prst="rect">
            <a:avLst/>
          </a:prstGeom>
        </p:spPr>
      </p:pic>
      <p:pic>
        <p:nvPicPr>
          <p:cNvPr id="92" name="Picture 91"/>
          <p:cNvPicPr>
            <a:picLocks noChangeAspect="1"/>
          </p:cNvPicPr>
          <p:nvPr/>
        </p:nvPicPr>
        <p:blipFill>
          <a:blip r:embed="rId103">
            <a:extLst>
              <a:ext uri="{28A0092B-C50C-407E-A947-70E740481C1C}">
                <a14:useLocalDpi xmlns:a14="http://schemas.microsoft.com/office/drawing/2010/main" val="0"/>
              </a:ext>
            </a:extLst>
          </a:blip>
          <a:stretch>
            <a:fillRect/>
          </a:stretch>
        </p:blipFill>
        <p:spPr>
          <a:xfrm>
            <a:off x="4196944" y="4196702"/>
            <a:ext cx="1398592" cy="1398592"/>
          </a:xfrm>
          <a:prstGeom prst="rect">
            <a:avLst/>
          </a:prstGeom>
        </p:spPr>
      </p:pic>
      <p:pic>
        <p:nvPicPr>
          <p:cNvPr id="93" name="Picture 92"/>
          <p:cNvPicPr>
            <a:picLocks noChangeAspect="1"/>
          </p:cNvPicPr>
          <p:nvPr/>
        </p:nvPicPr>
        <p:blipFill>
          <a:blip r:embed="rId104">
            <a:extLst>
              <a:ext uri="{28A0092B-C50C-407E-A947-70E740481C1C}">
                <a14:useLocalDpi xmlns:a14="http://schemas.microsoft.com/office/drawing/2010/main" val="0"/>
              </a:ext>
            </a:extLst>
          </a:blip>
          <a:stretch>
            <a:fillRect/>
          </a:stretch>
        </p:blipFill>
        <p:spPr>
          <a:xfrm>
            <a:off x="5595337" y="4196702"/>
            <a:ext cx="1398592" cy="1398592"/>
          </a:xfrm>
          <a:prstGeom prst="rect">
            <a:avLst/>
          </a:prstGeom>
        </p:spPr>
      </p:pic>
      <p:pic>
        <p:nvPicPr>
          <p:cNvPr id="94" name="Picture 93"/>
          <p:cNvPicPr>
            <a:picLocks noChangeAspect="1"/>
          </p:cNvPicPr>
          <p:nvPr/>
        </p:nvPicPr>
        <p:blipFill>
          <a:blip r:embed="rId105">
            <a:extLst>
              <a:ext uri="{28A0092B-C50C-407E-A947-70E740481C1C}">
                <a14:useLocalDpi xmlns:a14="http://schemas.microsoft.com/office/drawing/2010/main" val="0"/>
              </a:ext>
            </a:extLst>
          </a:blip>
          <a:stretch>
            <a:fillRect/>
          </a:stretch>
        </p:blipFill>
        <p:spPr>
          <a:xfrm>
            <a:off x="6993731" y="4196702"/>
            <a:ext cx="1398592" cy="1398592"/>
          </a:xfrm>
          <a:prstGeom prst="rect">
            <a:avLst/>
          </a:prstGeom>
        </p:spPr>
      </p:pic>
      <p:pic>
        <p:nvPicPr>
          <p:cNvPr id="95" name="Picture 94"/>
          <p:cNvPicPr>
            <a:picLocks noChangeAspect="1"/>
          </p:cNvPicPr>
          <p:nvPr/>
        </p:nvPicPr>
        <p:blipFill>
          <a:blip r:embed="rId106">
            <a:extLst>
              <a:ext uri="{28A0092B-C50C-407E-A947-70E740481C1C}">
                <a14:useLocalDpi xmlns:a14="http://schemas.microsoft.com/office/drawing/2010/main" val="0"/>
              </a:ext>
            </a:extLst>
          </a:blip>
          <a:stretch>
            <a:fillRect/>
          </a:stretch>
        </p:blipFill>
        <p:spPr>
          <a:xfrm>
            <a:off x="8392125" y="4196702"/>
            <a:ext cx="1398592" cy="1398592"/>
          </a:xfrm>
          <a:prstGeom prst="rect">
            <a:avLst/>
          </a:prstGeom>
        </p:spPr>
      </p:pic>
      <p:pic>
        <p:nvPicPr>
          <p:cNvPr id="96" name="Picture 95"/>
          <p:cNvPicPr>
            <a:picLocks noChangeAspect="1"/>
          </p:cNvPicPr>
          <p:nvPr/>
        </p:nvPicPr>
        <p:blipFill>
          <a:blip r:embed="rId107">
            <a:extLst>
              <a:ext uri="{28A0092B-C50C-407E-A947-70E740481C1C}">
                <a14:useLocalDpi xmlns:a14="http://schemas.microsoft.com/office/drawing/2010/main" val="0"/>
              </a:ext>
            </a:extLst>
          </a:blip>
          <a:stretch>
            <a:fillRect/>
          </a:stretch>
        </p:blipFill>
        <p:spPr>
          <a:xfrm>
            <a:off x="9790518" y="4196702"/>
            <a:ext cx="1398592" cy="1398592"/>
          </a:xfrm>
          <a:prstGeom prst="rect">
            <a:avLst/>
          </a:prstGeom>
        </p:spPr>
      </p:pic>
      <p:pic>
        <p:nvPicPr>
          <p:cNvPr id="97" name="Picture 96"/>
          <p:cNvPicPr>
            <a:picLocks noChangeAspect="1"/>
          </p:cNvPicPr>
          <p:nvPr/>
        </p:nvPicPr>
        <p:blipFill>
          <a:blip r:embed="rId108">
            <a:extLst>
              <a:ext uri="{28A0092B-C50C-407E-A947-70E740481C1C}">
                <a14:useLocalDpi xmlns:a14="http://schemas.microsoft.com/office/drawing/2010/main" val="0"/>
              </a:ext>
            </a:extLst>
          </a:blip>
          <a:stretch>
            <a:fillRect/>
          </a:stretch>
        </p:blipFill>
        <p:spPr>
          <a:xfrm>
            <a:off x="11188913" y="4196702"/>
            <a:ext cx="1398592" cy="1398592"/>
          </a:xfrm>
          <a:prstGeom prst="rect">
            <a:avLst/>
          </a:prstGeom>
        </p:spPr>
      </p:pic>
      <p:pic>
        <p:nvPicPr>
          <p:cNvPr id="98" name="Picture 97"/>
          <p:cNvPicPr>
            <a:picLocks noChangeAspect="1"/>
          </p:cNvPicPr>
          <p:nvPr/>
        </p:nvPicPr>
        <p:blipFill>
          <a:blip r:embed="rId109">
            <a:extLst>
              <a:ext uri="{28A0092B-C50C-407E-A947-70E740481C1C}">
                <a14:useLocalDpi xmlns:a14="http://schemas.microsoft.com/office/drawing/2010/main" val="0"/>
              </a:ext>
            </a:extLst>
          </a:blip>
          <a:stretch>
            <a:fillRect/>
          </a:stretch>
        </p:blipFill>
        <p:spPr>
          <a:xfrm>
            <a:off x="1764" y="5595437"/>
            <a:ext cx="1398592" cy="1398592"/>
          </a:xfrm>
          <a:prstGeom prst="rect">
            <a:avLst/>
          </a:prstGeom>
        </p:spPr>
      </p:pic>
      <p:pic>
        <p:nvPicPr>
          <p:cNvPr id="99" name="Picture 98"/>
          <p:cNvPicPr>
            <a:picLocks noChangeAspect="1"/>
          </p:cNvPicPr>
          <p:nvPr/>
        </p:nvPicPr>
        <p:blipFill>
          <a:blip r:embed="rId110">
            <a:extLst>
              <a:ext uri="{28A0092B-C50C-407E-A947-70E740481C1C}">
                <a14:useLocalDpi xmlns:a14="http://schemas.microsoft.com/office/drawing/2010/main" val="0"/>
              </a:ext>
            </a:extLst>
          </a:blip>
          <a:stretch>
            <a:fillRect/>
          </a:stretch>
        </p:blipFill>
        <p:spPr>
          <a:xfrm>
            <a:off x="1400158" y="5595437"/>
            <a:ext cx="1398592" cy="1398592"/>
          </a:xfrm>
          <a:prstGeom prst="rect">
            <a:avLst/>
          </a:prstGeom>
        </p:spPr>
      </p:pic>
      <p:pic>
        <p:nvPicPr>
          <p:cNvPr id="100" name="Picture 99"/>
          <p:cNvPicPr>
            <a:picLocks noChangeAspect="1"/>
          </p:cNvPicPr>
          <p:nvPr/>
        </p:nvPicPr>
        <p:blipFill>
          <a:blip r:embed="rId111">
            <a:extLst>
              <a:ext uri="{28A0092B-C50C-407E-A947-70E740481C1C}">
                <a14:useLocalDpi xmlns:a14="http://schemas.microsoft.com/office/drawing/2010/main" val="0"/>
              </a:ext>
            </a:extLst>
          </a:blip>
          <a:stretch>
            <a:fillRect/>
          </a:stretch>
        </p:blipFill>
        <p:spPr>
          <a:xfrm>
            <a:off x="2798551" y="5595437"/>
            <a:ext cx="1398592" cy="1398592"/>
          </a:xfrm>
          <a:prstGeom prst="rect">
            <a:avLst/>
          </a:prstGeom>
        </p:spPr>
      </p:pic>
      <p:pic>
        <p:nvPicPr>
          <p:cNvPr id="101" name="Picture 100"/>
          <p:cNvPicPr>
            <a:picLocks noChangeAspect="1"/>
          </p:cNvPicPr>
          <p:nvPr/>
        </p:nvPicPr>
        <p:blipFill>
          <a:blip r:embed="rId112">
            <a:extLst>
              <a:ext uri="{28A0092B-C50C-407E-A947-70E740481C1C}">
                <a14:useLocalDpi xmlns:a14="http://schemas.microsoft.com/office/drawing/2010/main" val="0"/>
              </a:ext>
            </a:extLst>
          </a:blip>
          <a:stretch>
            <a:fillRect/>
          </a:stretch>
        </p:blipFill>
        <p:spPr>
          <a:xfrm>
            <a:off x="4196944" y="5595437"/>
            <a:ext cx="1398592" cy="1398592"/>
          </a:xfrm>
          <a:prstGeom prst="rect">
            <a:avLst/>
          </a:prstGeom>
        </p:spPr>
      </p:pic>
      <p:pic>
        <p:nvPicPr>
          <p:cNvPr id="102" name="Picture 101"/>
          <p:cNvPicPr>
            <a:picLocks noChangeAspect="1"/>
          </p:cNvPicPr>
          <p:nvPr/>
        </p:nvPicPr>
        <p:blipFill>
          <a:blip r:embed="rId113">
            <a:extLst>
              <a:ext uri="{28A0092B-C50C-407E-A947-70E740481C1C}">
                <a14:useLocalDpi xmlns:a14="http://schemas.microsoft.com/office/drawing/2010/main" val="0"/>
              </a:ext>
            </a:extLst>
          </a:blip>
          <a:stretch>
            <a:fillRect/>
          </a:stretch>
        </p:blipFill>
        <p:spPr>
          <a:xfrm>
            <a:off x="5595337" y="5595437"/>
            <a:ext cx="1398592" cy="1398592"/>
          </a:xfrm>
          <a:prstGeom prst="rect">
            <a:avLst/>
          </a:prstGeom>
        </p:spPr>
      </p:pic>
      <p:pic>
        <p:nvPicPr>
          <p:cNvPr id="103" name="Picture 102"/>
          <p:cNvPicPr>
            <a:picLocks noChangeAspect="1"/>
          </p:cNvPicPr>
          <p:nvPr/>
        </p:nvPicPr>
        <p:blipFill>
          <a:blip r:embed="rId114">
            <a:extLst>
              <a:ext uri="{28A0092B-C50C-407E-A947-70E740481C1C}">
                <a14:useLocalDpi xmlns:a14="http://schemas.microsoft.com/office/drawing/2010/main" val="0"/>
              </a:ext>
            </a:extLst>
          </a:blip>
          <a:stretch>
            <a:fillRect/>
          </a:stretch>
        </p:blipFill>
        <p:spPr>
          <a:xfrm>
            <a:off x="6993731" y="5595437"/>
            <a:ext cx="1398592" cy="1398592"/>
          </a:xfrm>
          <a:prstGeom prst="rect">
            <a:avLst/>
          </a:prstGeom>
        </p:spPr>
      </p:pic>
      <p:pic>
        <p:nvPicPr>
          <p:cNvPr id="104" name="Picture 103"/>
          <p:cNvPicPr>
            <a:picLocks noChangeAspect="1"/>
          </p:cNvPicPr>
          <p:nvPr/>
        </p:nvPicPr>
        <p:blipFill>
          <a:blip r:embed="rId115">
            <a:extLst>
              <a:ext uri="{28A0092B-C50C-407E-A947-70E740481C1C}">
                <a14:useLocalDpi xmlns:a14="http://schemas.microsoft.com/office/drawing/2010/main" val="0"/>
              </a:ext>
            </a:extLst>
          </a:blip>
          <a:stretch>
            <a:fillRect/>
          </a:stretch>
        </p:blipFill>
        <p:spPr>
          <a:xfrm>
            <a:off x="8392125" y="5595437"/>
            <a:ext cx="1398592" cy="1398592"/>
          </a:xfrm>
          <a:prstGeom prst="rect">
            <a:avLst/>
          </a:prstGeom>
        </p:spPr>
      </p:pic>
      <p:pic>
        <p:nvPicPr>
          <p:cNvPr id="105" name="Picture 104"/>
          <p:cNvPicPr>
            <a:picLocks noChangeAspect="1"/>
          </p:cNvPicPr>
          <p:nvPr/>
        </p:nvPicPr>
        <p:blipFill>
          <a:blip r:embed="rId116">
            <a:extLst>
              <a:ext uri="{28A0092B-C50C-407E-A947-70E740481C1C}">
                <a14:useLocalDpi xmlns:a14="http://schemas.microsoft.com/office/drawing/2010/main" val="0"/>
              </a:ext>
            </a:extLst>
          </a:blip>
          <a:stretch>
            <a:fillRect/>
          </a:stretch>
        </p:blipFill>
        <p:spPr>
          <a:xfrm>
            <a:off x="9790518" y="5595437"/>
            <a:ext cx="1398592" cy="1398592"/>
          </a:xfrm>
          <a:prstGeom prst="rect">
            <a:avLst/>
          </a:prstGeom>
        </p:spPr>
      </p:pic>
      <p:pic>
        <p:nvPicPr>
          <p:cNvPr id="106" name="Picture 105"/>
          <p:cNvPicPr>
            <a:picLocks noChangeAspect="1"/>
          </p:cNvPicPr>
          <p:nvPr/>
        </p:nvPicPr>
        <p:blipFill>
          <a:blip r:embed="rId117">
            <a:extLst>
              <a:ext uri="{28A0092B-C50C-407E-A947-70E740481C1C}">
                <a14:useLocalDpi xmlns:a14="http://schemas.microsoft.com/office/drawing/2010/main" val="0"/>
              </a:ext>
            </a:extLst>
          </a:blip>
          <a:stretch>
            <a:fillRect/>
          </a:stretch>
        </p:blipFill>
        <p:spPr>
          <a:xfrm>
            <a:off x="11188913" y="5595437"/>
            <a:ext cx="1398592" cy="1398592"/>
          </a:xfrm>
          <a:prstGeom prst="rect">
            <a:avLst/>
          </a:prstGeom>
        </p:spPr>
      </p:pic>
      <p:sp>
        <p:nvSpPr>
          <p:cNvPr id="128" name="Oval 127"/>
          <p:cNvSpPr/>
          <p:nvPr/>
        </p:nvSpPr>
        <p:spPr bwMode="auto">
          <a:xfrm>
            <a:off x="4808816" y="195189"/>
            <a:ext cx="2767155" cy="2767155"/>
          </a:xfrm>
          <a:prstGeom prst="ellipse">
            <a:avLst/>
          </a:prstGeom>
          <a:solidFill>
            <a:schemeClr val="bg1"/>
          </a:solidFill>
          <a:ln>
            <a:noFill/>
            <a:headEnd type="none" w="med" len="med"/>
            <a:tailEnd type="none" w="med" len="med"/>
          </a:ln>
          <a:effectLst>
            <a:softEdge rad="723900"/>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770"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200" name="Freeform 5"/>
          <p:cNvSpPr>
            <a:spLocks/>
          </p:cNvSpPr>
          <p:nvPr/>
        </p:nvSpPr>
        <p:spPr bwMode="auto">
          <a:xfrm>
            <a:off x="5665089" y="1328458"/>
            <a:ext cx="39465" cy="36383"/>
          </a:xfrm>
          <a:custGeom>
            <a:avLst/>
            <a:gdLst>
              <a:gd name="T0" fmla="*/ 27 w 27"/>
              <a:gd name="T1" fmla="*/ 0 h 25"/>
              <a:gd name="T2" fmla="*/ 0 w 27"/>
              <a:gd name="T3" fmla="*/ 25 h 25"/>
              <a:gd name="T4" fmla="*/ 27 w 27"/>
              <a:gd name="T5" fmla="*/ 25 h 25"/>
              <a:gd name="T6" fmla="*/ 27 w 27"/>
              <a:gd name="T7" fmla="*/ 0 h 25"/>
            </a:gdLst>
            <a:ahLst/>
            <a:cxnLst>
              <a:cxn ang="0">
                <a:pos x="T0" y="T1"/>
              </a:cxn>
              <a:cxn ang="0">
                <a:pos x="T2" y="T3"/>
              </a:cxn>
              <a:cxn ang="0">
                <a:pos x="T4" y="T5"/>
              </a:cxn>
              <a:cxn ang="0">
                <a:pos x="T6" y="T7"/>
              </a:cxn>
            </a:cxnLst>
            <a:rect l="0" t="0" r="r" b="b"/>
            <a:pathLst>
              <a:path w="27" h="25">
                <a:moveTo>
                  <a:pt x="27" y="0"/>
                </a:moveTo>
                <a:cubicBezTo>
                  <a:pt x="17" y="8"/>
                  <a:pt x="8" y="16"/>
                  <a:pt x="0" y="25"/>
                </a:cubicBezTo>
                <a:cubicBezTo>
                  <a:pt x="27" y="25"/>
                  <a:pt x="27" y="25"/>
                  <a:pt x="27" y="25"/>
                </a:cubicBezTo>
                <a:lnTo>
                  <a:pt x="27"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01" name="Freeform 6"/>
          <p:cNvSpPr>
            <a:spLocks/>
          </p:cNvSpPr>
          <p:nvPr/>
        </p:nvSpPr>
        <p:spPr bwMode="auto">
          <a:xfrm>
            <a:off x="5522023" y="1364841"/>
            <a:ext cx="182530" cy="231247"/>
          </a:xfrm>
          <a:custGeom>
            <a:avLst/>
            <a:gdLst>
              <a:gd name="T0" fmla="*/ 0 w 125"/>
              <a:gd name="T1" fmla="*/ 158 h 158"/>
              <a:gd name="T2" fmla="*/ 47 w 125"/>
              <a:gd name="T3" fmla="*/ 158 h 158"/>
              <a:gd name="T4" fmla="*/ 47 w 125"/>
              <a:gd name="T5" fmla="*/ 158 h 158"/>
              <a:gd name="T6" fmla="*/ 125 w 125"/>
              <a:gd name="T7" fmla="*/ 158 h 158"/>
              <a:gd name="T8" fmla="*/ 125 w 125"/>
              <a:gd name="T9" fmla="*/ 79 h 158"/>
              <a:gd name="T10" fmla="*/ 125 w 125"/>
              <a:gd name="T11" fmla="*/ 0 h 158"/>
              <a:gd name="T12" fmla="*/ 98 w 125"/>
              <a:gd name="T13" fmla="*/ 0 h 158"/>
              <a:gd name="T14" fmla="*/ 63 w 125"/>
              <a:gd name="T15" fmla="*/ 94 h 158"/>
              <a:gd name="T16" fmla="*/ 0 w 125"/>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58">
                <a:moveTo>
                  <a:pt x="0" y="158"/>
                </a:moveTo>
                <a:cubicBezTo>
                  <a:pt x="47" y="158"/>
                  <a:pt x="47" y="158"/>
                  <a:pt x="47" y="158"/>
                </a:cubicBezTo>
                <a:cubicBezTo>
                  <a:pt x="47" y="158"/>
                  <a:pt x="47" y="158"/>
                  <a:pt x="47" y="158"/>
                </a:cubicBezTo>
                <a:cubicBezTo>
                  <a:pt x="125" y="158"/>
                  <a:pt x="125" y="158"/>
                  <a:pt x="125" y="158"/>
                </a:cubicBezTo>
                <a:cubicBezTo>
                  <a:pt x="125" y="79"/>
                  <a:pt x="125" y="79"/>
                  <a:pt x="125" y="79"/>
                </a:cubicBezTo>
                <a:cubicBezTo>
                  <a:pt x="125" y="0"/>
                  <a:pt x="125" y="0"/>
                  <a:pt x="125" y="0"/>
                </a:cubicBezTo>
                <a:cubicBezTo>
                  <a:pt x="98" y="0"/>
                  <a:pt x="98" y="0"/>
                  <a:pt x="98" y="0"/>
                </a:cubicBezTo>
                <a:cubicBezTo>
                  <a:pt x="77" y="26"/>
                  <a:pt x="64" y="58"/>
                  <a:pt x="63" y="94"/>
                </a:cubicBezTo>
                <a:cubicBezTo>
                  <a:pt x="38" y="110"/>
                  <a:pt x="16" y="132"/>
                  <a:pt x="0" y="158"/>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02" name="Rectangle 7"/>
          <p:cNvSpPr>
            <a:spLocks noChangeArrowheads="1"/>
          </p:cNvSpPr>
          <p:nvPr/>
        </p:nvSpPr>
        <p:spPr bwMode="auto">
          <a:xfrm>
            <a:off x="5704555" y="1328458"/>
            <a:ext cx="617" cy="36383"/>
          </a:xfrm>
          <a:prstGeom prst="rect">
            <a:avLst/>
          </a:pr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03" name="Freeform 8"/>
          <p:cNvSpPr>
            <a:spLocks/>
          </p:cNvSpPr>
          <p:nvPr/>
        </p:nvSpPr>
        <p:spPr bwMode="auto">
          <a:xfrm>
            <a:off x="5704552" y="1364841"/>
            <a:ext cx="0" cy="231247"/>
          </a:xfrm>
          <a:custGeom>
            <a:avLst/>
            <a:gdLst>
              <a:gd name="T0" fmla="*/ 187 h 375"/>
              <a:gd name="T1" fmla="*/ 0 h 375"/>
              <a:gd name="T2" fmla="*/ 0 h 375"/>
              <a:gd name="T3" fmla="*/ 187 h 375"/>
              <a:gd name="T4" fmla="*/ 375 h 375"/>
              <a:gd name="T5" fmla="*/ 375 h 375"/>
              <a:gd name="T6" fmla="*/ 187 h 375"/>
            </a:gdLst>
            <a:ahLst/>
            <a:cxnLst>
              <a:cxn ang="0">
                <a:pos x="0" y="T0"/>
              </a:cxn>
              <a:cxn ang="0">
                <a:pos x="0" y="T1"/>
              </a:cxn>
              <a:cxn ang="0">
                <a:pos x="0" y="T2"/>
              </a:cxn>
              <a:cxn ang="0">
                <a:pos x="0" y="T3"/>
              </a:cxn>
              <a:cxn ang="0">
                <a:pos x="0" y="T4"/>
              </a:cxn>
              <a:cxn ang="0">
                <a:pos x="0" y="T5"/>
              </a:cxn>
              <a:cxn ang="0">
                <a:pos x="0" y="T6"/>
              </a:cxn>
            </a:cxnLst>
            <a:rect l="0" t="0" r="r" b="b"/>
            <a:pathLst>
              <a:path h="375">
                <a:moveTo>
                  <a:pt x="0" y="187"/>
                </a:moveTo>
                <a:lnTo>
                  <a:pt x="0" y="0"/>
                </a:lnTo>
                <a:lnTo>
                  <a:pt x="0" y="0"/>
                </a:lnTo>
                <a:lnTo>
                  <a:pt x="0" y="187"/>
                </a:lnTo>
                <a:lnTo>
                  <a:pt x="0" y="375"/>
                </a:lnTo>
                <a:lnTo>
                  <a:pt x="0" y="375"/>
                </a:lnTo>
                <a:lnTo>
                  <a:pt x="0" y="187"/>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04" name="Freeform 9"/>
          <p:cNvSpPr>
            <a:spLocks/>
          </p:cNvSpPr>
          <p:nvPr/>
        </p:nvSpPr>
        <p:spPr bwMode="auto">
          <a:xfrm>
            <a:off x="5477009" y="1596086"/>
            <a:ext cx="227546" cy="230014"/>
          </a:xfrm>
          <a:custGeom>
            <a:avLst/>
            <a:gdLst>
              <a:gd name="T0" fmla="*/ 156 w 156"/>
              <a:gd name="T1" fmla="*/ 157 h 157"/>
              <a:gd name="T2" fmla="*/ 156 w 156"/>
              <a:gd name="T3" fmla="*/ 78 h 157"/>
              <a:gd name="T4" fmla="*/ 156 w 156"/>
              <a:gd name="T5" fmla="*/ 0 h 157"/>
              <a:gd name="T6" fmla="*/ 78 w 156"/>
              <a:gd name="T7" fmla="*/ 0 h 157"/>
              <a:gd name="T8" fmla="*/ 31 w 156"/>
              <a:gd name="T9" fmla="*/ 0 h 157"/>
              <a:gd name="T10" fmla="*/ 0 w 156"/>
              <a:gd name="T11" fmla="*/ 108 h 157"/>
              <a:gd name="T12" fmla="*/ 6 w 156"/>
              <a:gd name="T13" fmla="*/ 157 h 157"/>
              <a:gd name="T14" fmla="*/ 78 w 156"/>
              <a:gd name="T15" fmla="*/ 157 h 157"/>
              <a:gd name="T16" fmla="*/ 156 w 156"/>
              <a:gd name="T17"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57">
                <a:moveTo>
                  <a:pt x="156" y="157"/>
                </a:moveTo>
                <a:cubicBezTo>
                  <a:pt x="156" y="78"/>
                  <a:pt x="156" y="78"/>
                  <a:pt x="156" y="78"/>
                </a:cubicBezTo>
                <a:cubicBezTo>
                  <a:pt x="156" y="0"/>
                  <a:pt x="156" y="0"/>
                  <a:pt x="156" y="0"/>
                </a:cubicBezTo>
                <a:cubicBezTo>
                  <a:pt x="78" y="0"/>
                  <a:pt x="78" y="0"/>
                  <a:pt x="78" y="0"/>
                </a:cubicBezTo>
                <a:cubicBezTo>
                  <a:pt x="31" y="0"/>
                  <a:pt x="31" y="0"/>
                  <a:pt x="31" y="0"/>
                </a:cubicBezTo>
                <a:cubicBezTo>
                  <a:pt x="12" y="31"/>
                  <a:pt x="0" y="68"/>
                  <a:pt x="0" y="108"/>
                </a:cubicBezTo>
                <a:cubicBezTo>
                  <a:pt x="0" y="125"/>
                  <a:pt x="2" y="141"/>
                  <a:pt x="6" y="157"/>
                </a:cubicBezTo>
                <a:cubicBezTo>
                  <a:pt x="78" y="157"/>
                  <a:pt x="78" y="157"/>
                  <a:pt x="78" y="157"/>
                </a:cubicBezTo>
                <a:lnTo>
                  <a:pt x="156" y="157"/>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05" name="Rectangle 10"/>
          <p:cNvSpPr>
            <a:spLocks noChangeArrowheads="1"/>
          </p:cNvSpPr>
          <p:nvPr/>
        </p:nvSpPr>
        <p:spPr bwMode="auto">
          <a:xfrm>
            <a:off x="5590472" y="1596089"/>
            <a:ext cx="114082" cy="617"/>
          </a:xfrm>
          <a:prstGeom prst="rect">
            <a:avLst/>
          </a:pr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06" name="Rectangle 11"/>
          <p:cNvSpPr>
            <a:spLocks noChangeArrowheads="1"/>
          </p:cNvSpPr>
          <p:nvPr/>
        </p:nvSpPr>
        <p:spPr bwMode="auto">
          <a:xfrm>
            <a:off x="5704555" y="1596089"/>
            <a:ext cx="617" cy="617"/>
          </a:xfrm>
          <a:prstGeom prst="rect">
            <a:avLst/>
          </a:pr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07" name="Freeform 12"/>
          <p:cNvSpPr>
            <a:spLocks/>
          </p:cNvSpPr>
          <p:nvPr/>
        </p:nvSpPr>
        <p:spPr bwMode="auto">
          <a:xfrm>
            <a:off x="5485641" y="1826101"/>
            <a:ext cx="218914" cy="219530"/>
          </a:xfrm>
          <a:custGeom>
            <a:avLst/>
            <a:gdLst>
              <a:gd name="T0" fmla="*/ 150 w 150"/>
              <a:gd name="T1" fmla="*/ 0 h 150"/>
              <a:gd name="T2" fmla="*/ 72 w 150"/>
              <a:gd name="T3" fmla="*/ 0 h 150"/>
              <a:gd name="T4" fmla="*/ 0 w 150"/>
              <a:gd name="T5" fmla="*/ 0 h 150"/>
              <a:gd name="T6" fmla="*/ 150 w 150"/>
              <a:gd name="T7" fmla="*/ 150 h 150"/>
              <a:gd name="T8" fmla="*/ 150 w 150"/>
              <a:gd name="T9" fmla="*/ 79 h 150"/>
              <a:gd name="T10" fmla="*/ 150 w 150"/>
              <a:gd name="T11" fmla="*/ 0 h 150"/>
            </a:gdLst>
            <a:ahLst/>
            <a:cxnLst>
              <a:cxn ang="0">
                <a:pos x="T0" y="T1"/>
              </a:cxn>
              <a:cxn ang="0">
                <a:pos x="T2" y="T3"/>
              </a:cxn>
              <a:cxn ang="0">
                <a:pos x="T4" y="T5"/>
              </a:cxn>
              <a:cxn ang="0">
                <a:pos x="T6" y="T7"/>
              </a:cxn>
              <a:cxn ang="0">
                <a:pos x="T8" y="T9"/>
              </a:cxn>
              <a:cxn ang="0">
                <a:pos x="T10" y="T11"/>
              </a:cxn>
            </a:cxnLst>
            <a:rect l="0" t="0" r="r" b="b"/>
            <a:pathLst>
              <a:path w="150" h="150">
                <a:moveTo>
                  <a:pt x="150" y="0"/>
                </a:moveTo>
                <a:cubicBezTo>
                  <a:pt x="72" y="0"/>
                  <a:pt x="72" y="0"/>
                  <a:pt x="72" y="0"/>
                </a:cubicBezTo>
                <a:cubicBezTo>
                  <a:pt x="0" y="0"/>
                  <a:pt x="0" y="0"/>
                  <a:pt x="0" y="0"/>
                </a:cubicBezTo>
                <a:cubicBezTo>
                  <a:pt x="18" y="74"/>
                  <a:pt x="77" y="132"/>
                  <a:pt x="150" y="150"/>
                </a:cubicBezTo>
                <a:cubicBezTo>
                  <a:pt x="150" y="79"/>
                  <a:pt x="150" y="79"/>
                  <a:pt x="150" y="79"/>
                </a:cubicBezTo>
                <a:lnTo>
                  <a:pt x="150"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08" name="Freeform 13"/>
          <p:cNvSpPr>
            <a:spLocks/>
          </p:cNvSpPr>
          <p:nvPr/>
        </p:nvSpPr>
        <p:spPr bwMode="auto">
          <a:xfrm>
            <a:off x="5704555" y="1596086"/>
            <a:ext cx="231247" cy="230014"/>
          </a:xfrm>
          <a:custGeom>
            <a:avLst/>
            <a:gdLst>
              <a:gd name="T0" fmla="*/ 375 w 375"/>
              <a:gd name="T1" fmla="*/ 373 h 373"/>
              <a:gd name="T2" fmla="*/ 375 w 375"/>
              <a:gd name="T3" fmla="*/ 185 h 373"/>
              <a:gd name="T4" fmla="*/ 375 w 375"/>
              <a:gd name="T5" fmla="*/ 0 h 373"/>
              <a:gd name="T6" fmla="*/ 187 w 375"/>
              <a:gd name="T7" fmla="*/ 0 h 373"/>
              <a:gd name="T8" fmla="*/ 0 w 375"/>
              <a:gd name="T9" fmla="*/ 0 h 373"/>
              <a:gd name="T10" fmla="*/ 0 w 375"/>
              <a:gd name="T11" fmla="*/ 185 h 373"/>
              <a:gd name="T12" fmla="*/ 0 w 375"/>
              <a:gd name="T13" fmla="*/ 373 h 373"/>
              <a:gd name="T14" fmla="*/ 187 w 375"/>
              <a:gd name="T15" fmla="*/ 373 h 373"/>
              <a:gd name="T16" fmla="*/ 375 w 375"/>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5" h="373">
                <a:moveTo>
                  <a:pt x="375" y="373"/>
                </a:moveTo>
                <a:lnTo>
                  <a:pt x="375" y="185"/>
                </a:lnTo>
                <a:lnTo>
                  <a:pt x="375" y="0"/>
                </a:lnTo>
                <a:lnTo>
                  <a:pt x="187" y="0"/>
                </a:lnTo>
                <a:lnTo>
                  <a:pt x="0" y="0"/>
                </a:lnTo>
                <a:lnTo>
                  <a:pt x="0" y="185"/>
                </a:lnTo>
                <a:lnTo>
                  <a:pt x="0" y="373"/>
                </a:lnTo>
                <a:lnTo>
                  <a:pt x="187" y="373"/>
                </a:lnTo>
                <a:lnTo>
                  <a:pt x="375" y="373"/>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09" name="Freeform 14"/>
          <p:cNvSpPr>
            <a:spLocks/>
          </p:cNvSpPr>
          <p:nvPr/>
        </p:nvSpPr>
        <p:spPr bwMode="auto">
          <a:xfrm>
            <a:off x="5704552" y="1596086"/>
            <a:ext cx="0" cy="230014"/>
          </a:xfrm>
          <a:custGeom>
            <a:avLst/>
            <a:gdLst>
              <a:gd name="T0" fmla="*/ 0 h 373"/>
              <a:gd name="T1" fmla="*/ 0 h 373"/>
              <a:gd name="T2" fmla="*/ 185 h 373"/>
              <a:gd name="T3" fmla="*/ 373 h 373"/>
              <a:gd name="T4" fmla="*/ 373 h 373"/>
              <a:gd name="T5" fmla="*/ 185 h 373"/>
              <a:gd name="T6" fmla="*/ 0 h 373"/>
            </a:gdLst>
            <a:ahLst/>
            <a:cxnLst>
              <a:cxn ang="0">
                <a:pos x="0" y="T0"/>
              </a:cxn>
              <a:cxn ang="0">
                <a:pos x="0" y="T1"/>
              </a:cxn>
              <a:cxn ang="0">
                <a:pos x="0" y="T2"/>
              </a:cxn>
              <a:cxn ang="0">
                <a:pos x="0" y="T3"/>
              </a:cxn>
              <a:cxn ang="0">
                <a:pos x="0" y="T4"/>
              </a:cxn>
              <a:cxn ang="0">
                <a:pos x="0" y="T5"/>
              </a:cxn>
              <a:cxn ang="0">
                <a:pos x="0" y="T6"/>
              </a:cxn>
            </a:cxnLst>
            <a:rect l="0" t="0" r="r" b="b"/>
            <a:pathLst>
              <a:path h="373">
                <a:moveTo>
                  <a:pt x="0" y="0"/>
                </a:moveTo>
                <a:lnTo>
                  <a:pt x="0" y="0"/>
                </a:lnTo>
                <a:lnTo>
                  <a:pt x="0" y="185"/>
                </a:lnTo>
                <a:lnTo>
                  <a:pt x="0" y="373"/>
                </a:lnTo>
                <a:lnTo>
                  <a:pt x="0" y="373"/>
                </a:lnTo>
                <a:lnTo>
                  <a:pt x="0" y="185"/>
                </a:lnTo>
                <a:lnTo>
                  <a:pt x="0"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10" name="Freeform 15"/>
          <p:cNvSpPr>
            <a:spLocks/>
          </p:cNvSpPr>
          <p:nvPr/>
        </p:nvSpPr>
        <p:spPr bwMode="auto">
          <a:xfrm>
            <a:off x="5935799" y="1596086"/>
            <a:ext cx="229397" cy="230014"/>
          </a:xfrm>
          <a:custGeom>
            <a:avLst/>
            <a:gdLst>
              <a:gd name="T0" fmla="*/ 0 w 372"/>
              <a:gd name="T1" fmla="*/ 373 h 373"/>
              <a:gd name="T2" fmla="*/ 184 w 372"/>
              <a:gd name="T3" fmla="*/ 373 h 373"/>
              <a:gd name="T4" fmla="*/ 372 w 372"/>
              <a:gd name="T5" fmla="*/ 373 h 373"/>
              <a:gd name="T6" fmla="*/ 372 w 372"/>
              <a:gd name="T7" fmla="*/ 185 h 373"/>
              <a:gd name="T8" fmla="*/ 372 w 372"/>
              <a:gd name="T9" fmla="*/ 0 h 373"/>
              <a:gd name="T10" fmla="*/ 184 w 372"/>
              <a:gd name="T11" fmla="*/ 0 h 373"/>
              <a:gd name="T12" fmla="*/ 0 w 372"/>
              <a:gd name="T13" fmla="*/ 0 h 373"/>
              <a:gd name="T14" fmla="*/ 0 w 372"/>
              <a:gd name="T15" fmla="*/ 185 h 373"/>
              <a:gd name="T16" fmla="*/ 0 w 372"/>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373">
                <a:moveTo>
                  <a:pt x="0" y="373"/>
                </a:moveTo>
                <a:lnTo>
                  <a:pt x="184" y="373"/>
                </a:lnTo>
                <a:lnTo>
                  <a:pt x="372" y="373"/>
                </a:lnTo>
                <a:lnTo>
                  <a:pt x="372" y="185"/>
                </a:lnTo>
                <a:lnTo>
                  <a:pt x="372" y="0"/>
                </a:lnTo>
                <a:lnTo>
                  <a:pt x="184" y="0"/>
                </a:lnTo>
                <a:lnTo>
                  <a:pt x="0" y="0"/>
                </a:lnTo>
                <a:lnTo>
                  <a:pt x="0" y="185"/>
                </a:lnTo>
                <a:lnTo>
                  <a:pt x="0" y="373"/>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11" name="Rectangle 16"/>
          <p:cNvSpPr>
            <a:spLocks noChangeArrowheads="1"/>
          </p:cNvSpPr>
          <p:nvPr/>
        </p:nvSpPr>
        <p:spPr bwMode="auto">
          <a:xfrm>
            <a:off x="6049264" y="1596089"/>
            <a:ext cx="115932" cy="617"/>
          </a:xfrm>
          <a:prstGeom prst="rect">
            <a:avLst/>
          </a:pr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12" name="Freeform 17"/>
          <p:cNvSpPr>
            <a:spLocks/>
          </p:cNvSpPr>
          <p:nvPr/>
        </p:nvSpPr>
        <p:spPr bwMode="auto">
          <a:xfrm>
            <a:off x="5935799" y="1826100"/>
            <a:ext cx="229397" cy="226313"/>
          </a:xfrm>
          <a:custGeom>
            <a:avLst/>
            <a:gdLst>
              <a:gd name="T0" fmla="*/ 157 w 157"/>
              <a:gd name="T1" fmla="*/ 0 h 155"/>
              <a:gd name="T2" fmla="*/ 78 w 157"/>
              <a:gd name="T3" fmla="*/ 0 h 155"/>
              <a:gd name="T4" fmla="*/ 0 w 157"/>
              <a:gd name="T5" fmla="*/ 0 h 155"/>
              <a:gd name="T6" fmla="*/ 0 w 157"/>
              <a:gd name="T7" fmla="*/ 79 h 155"/>
              <a:gd name="T8" fmla="*/ 0 w 157"/>
              <a:gd name="T9" fmla="*/ 155 h 155"/>
              <a:gd name="T10" fmla="*/ 157 w 157"/>
              <a:gd name="T11" fmla="*/ 155 h 155"/>
              <a:gd name="T12" fmla="*/ 157 w 157"/>
              <a:gd name="T13" fmla="*/ 79 h 155"/>
              <a:gd name="T14" fmla="*/ 157 w 157"/>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55">
                <a:moveTo>
                  <a:pt x="157" y="0"/>
                </a:moveTo>
                <a:cubicBezTo>
                  <a:pt x="78" y="0"/>
                  <a:pt x="78" y="0"/>
                  <a:pt x="78" y="0"/>
                </a:cubicBezTo>
                <a:cubicBezTo>
                  <a:pt x="0" y="0"/>
                  <a:pt x="0" y="0"/>
                  <a:pt x="0" y="0"/>
                </a:cubicBezTo>
                <a:cubicBezTo>
                  <a:pt x="0" y="79"/>
                  <a:pt x="0" y="79"/>
                  <a:pt x="0" y="79"/>
                </a:cubicBezTo>
                <a:cubicBezTo>
                  <a:pt x="0" y="155"/>
                  <a:pt x="0" y="155"/>
                  <a:pt x="0" y="155"/>
                </a:cubicBezTo>
                <a:cubicBezTo>
                  <a:pt x="47" y="155"/>
                  <a:pt x="102" y="155"/>
                  <a:pt x="157" y="155"/>
                </a:cubicBezTo>
                <a:cubicBezTo>
                  <a:pt x="157" y="79"/>
                  <a:pt x="157" y="79"/>
                  <a:pt x="157" y="79"/>
                </a:cubicBezTo>
                <a:lnTo>
                  <a:pt x="157"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13" name="Freeform 18"/>
          <p:cNvSpPr>
            <a:spLocks/>
          </p:cNvSpPr>
          <p:nvPr/>
        </p:nvSpPr>
        <p:spPr bwMode="auto">
          <a:xfrm>
            <a:off x="5704555" y="1826100"/>
            <a:ext cx="231247" cy="226313"/>
          </a:xfrm>
          <a:custGeom>
            <a:avLst/>
            <a:gdLst>
              <a:gd name="T0" fmla="*/ 158 w 158"/>
              <a:gd name="T1" fmla="*/ 0 h 155"/>
              <a:gd name="T2" fmla="*/ 79 w 158"/>
              <a:gd name="T3" fmla="*/ 0 h 155"/>
              <a:gd name="T4" fmla="*/ 0 w 158"/>
              <a:gd name="T5" fmla="*/ 0 h 155"/>
              <a:gd name="T6" fmla="*/ 0 w 158"/>
              <a:gd name="T7" fmla="*/ 79 h 155"/>
              <a:gd name="T8" fmla="*/ 0 w 158"/>
              <a:gd name="T9" fmla="*/ 150 h 155"/>
              <a:gd name="T10" fmla="*/ 26 w 158"/>
              <a:gd name="T11" fmla="*/ 155 h 155"/>
              <a:gd name="T12" fmla="*/ 27 w 158"/>
              <a:gd name="T13" fmla="*/ 155 h 155"/>
              <a:gd name="T14" fmla="*/ 158 w 158"/>
              <a:gd name="T15" fmla="*/ 155 h 155"/>
              <a:gd name="T16" fmla="*/ 158 w 158"/>
              <a:gd name="T17" fmla="*/ 79 h 155"/>
              <a:gd name="T18" fmla="*/ 158 w 158"/>
              <a:gd name="T19"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55">
                <a:moveTo>
                  <a:pt x="158" y="0"/>
                </a:moveTo>
                <a:cubicBezTo>
                  <a:pt x="79" y="0"/>
                  <a:pt x="79" y="0"/>
                  <a:pt x="79" y="0"/>
                </a:cubicBezTo>
                <a:cubicBezTo>
                  <a:pt x="0" y="0"/>
                  <a:pt x="0" y="0"/>
                  <a:pt x="0" y="0"/>
                </a:cubicBezTo>
                <a:cubicBezTo>
                  <a:pt x="0" y="79"/>
                  <a:pt x="0" y="79"/>
                  <a:pt x="0" y="79"/>
                </a:cubicBezTo>
                <a:cubicBezTo>
                  <a:pt x="0" y="150"/>
                  <a:pt x="0" y="150"/>
                  <a:pt x="0" y="150"/>
                </a:cubicBezTo>
                <a:cubicBezTo>
                  <a:pt x="9" y="152"/>
                  <a:pt x="18" y="154"/>
                  <a:pt x="26" y="155"/>
                </a:cubicBezTo>
                <a:cubicBezTo>
                  <a:pt x="27" y="155"/>
                  <a:pt x="27" y="155"/>
                  <a:pt x="27" y="155"/>
                </a:cubicBezTo>
                <a:cubicBezTo>
                  <a:pt x="29" y="155"/>
                  <a:pt x="83" y="155"/>
                  <a:pt x="158" y="155"/>
                </a:cubicBezTo>
                <a:cubicBezTo>
                  <a:pt x="158" y="79"/>
                  <a:pt x="158" y="79"/>
                  <a:pt x="158" y="79"/>
                </a:cubicBezTo>
                <a:lnTo>
                  <a:pt x="158"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14" name="Freeform 19"/>
          <p:cNvSpPr>
            <a:spLocks/>
          </p:cNvSpPr>
          <p:nvPr/>
        </p:nvSpPr>
        <p:spPr bwMode="auto">
          <a:xfrm>
            <a:off x="5704552" y="1826101"/>
            <a:ext cx="0" cy="219530"/>
          </a:xfrm>
          <a:custGeom>
            <a:avLst/>
            <a:gdLst>
              <a:gd name="T0" fmla="*/ 187 h 356"/>
              <a:gd name="T1" fmla="*/ 0 h 356"/>
              <a:gd name="T2" fmla="*/ 0 h 356"/>
              <a:gd name="T3" fmla="*/ 187 h 356"/>
              <a:gd name="T4" fmla="*/ 356 h 356"/>
              <a:gd name="T5" fmla="*/ 356 h 356"/>
              <a:gd name="T6" fmla="*/ 187 h 356"/>
            </a:gdLst>
            <a:ahLst/>
            <a:cxnLst>
              <a:cxn ang="0">
                <a:pos x="0" y="T0"/>
              </a:cxn>
              <a:cxn ang="0">
                <a:pos x="0" y="T1"/>
              </a:cxn>
              <a:cxn ang="0">
                <a:pos x="0" y="T2"/>
              </a:cxn>
              <a:cxn ang="0">
                <a:pos x="0" y="T3"/>
              </a:cxn>
              <a:cxn ang="0">
                <a:pos x="0" y="T4"/>
              </a:cxn>
              <a:cxn ang="0">
                <a:pos x="0" y="T5"/>
              </a:cxn>
              <a:cxn ang="0">
                <a:pos x="0" y="T6"/>
              </a:cxn>
            </a:cxnLst>
            <a:rect l="0" t="0" r="r" b="b"/>
            <a:pathLst>
              <a:path h="356">
                <a:moveTo>
                  <a:pt x="0" y="187"/>
                </a:moveTo>
                <a:lnTo>
                  <a:pt x="0" y="0"/>
                </a:lnTo>
                <a:lnTo>
                  <a:pt x="0" y="0"/>
                </a:lnTo>
                <a:lnTo>
                  <a:pt x="0" y="187"/>
                </a:lnTo>
                <a:lnTo>
                  <a:pt x="0" y="356"/>
                </a:lnTo>
                <a:lnTo>
                  <a:pt x="0" y="356"/>
                </a:lnTo>
                <a:lnTo>
                  <a:pt x="0" y="187"/>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15" name="Freeform 20"/>
          <p:cNvSpPr>
            <a:spLocks/>
          </p:cNvSpPr>
          <p:nvPr/>
        </p:nvSpPr>
        <p:spPr bwMode="auto">
          <a:xfrm>
            <a:off x="6165196" y="1596086"/>
            <a:ext cx="229397" cy="230014"/>
          </a:xfrm>
          <a:custGeom>
            <a:avLst/>
            <a:gdLst>
              <a:gd name="T0" fmla="*/ 0 w 372"/>
              <a:gd name="T1" fmla="*/ 0 h 373"/>
              <a:gd name="T2" fmla="*/ 0 w 372"/>
              <a:gd name="T3" fmla="*/ 185 h 373"/>
              <a:gd name="T4" fmla="*/ 0 w 372"/>
              <a:gd name="T5" fmla="*/ 373 h 373"/>
              <a:gd name="T6" fmla="*/ 184 w 372"/>
              <a:gd name="T7" fmla="*/ 373 h 373"/>
              <a:gd name="T8" fmla="*/ 372 w 372"/>
              <a:gd name="T9" fmla="*/ 373 h 373"/>
              <a:gd name="T10" fmla="*/ 372 w 372"/>
              <a:gd name="T11" fmla="*/ 185 h 373"/>
              <a:gd name="T12" fmla="*/ 372 w 372"/>
              <a:gd name="T13" fmla="*/ 0 h 373"/>
              <a:gd name="T14" fmla="*/ 184 w 372"/>
              <a:gd name="T15" fmla="*/ 0 h 373"/>
              <a:gd name="T16" fmla="*/ 0 w 372"/>
              <a:gd name="T17" fmla="*/ 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373">
                <a:moveTo>
                  <a:pt x="0" y="0"/>
                </a:moveTo>
                <a:lnTo>
                  <a:pt x="0" y="185"/>
                </a:lnTo>
                <a:lnTo>
                  <a:pt x="0" y="373"/>
                </a:lnTo>
                <a:lnTo>
                  <a:pt x="184" y="373"/>
                </a:lnTo>
                <a:lnTo>
                  <a:pt x="372" y="373"/>
                </a:lnTo>
                <a:lnTo>
                  <a:pt x="372" y="185"/>
                </a:lnTo>
                <a:lnTo>
                  <a:pt x="372" y="0"/>
                </a:lnTo>
                <a:lnTo>
                  <a:pt x="184" y="0"/>
                </a:lnTo>
                <a:lnTo>
                  <a:pt x="0"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16" name="Freeform 21"/>
          <p:cNvSpPr>
            <a:spLocks/>
          </p:cNvSpPr>
          <p:nvPr/>
        </p:nvSpPr>
        <p:spPr bwMode="auto">
          <a:xfrm>
            <a:off x="6394593" y="1596086"/>
            <a:ext cx="229397" cy="230014"/>
          </a:xfrm>
          <a:custGeom>
            <a:avLst/>
            <a:gdLst>
              <a:gd name="T0" fmla="*/ 0 w 372"/>
              <a:gd name="T1" fmla="*/ 373 h 373"/>
              <a:gd name="T2" fmla="*/ 187 w 372"/>
              <a:gd name="T3" fmla="*/ 373 h 373"/>
              <a:gd name="T4" fmla="*/ 372 w 372"/>
              <a:gd name="T5" fmla="*/ 373 h 373"/>
              <a:gd name="T6" fmla="*/ 372 w 372"/>
              <a:gd name="T7" fmla="*/ 185 h 373"/>
              <a:gd name="T8" fmla="*/ 372 w 372"/>
              <a:gd name="T9" fmla="*/ 0 h 373"/>
              <a:gd name="T10" fmla="*/ 187 w 372"/>
              <a:gd name="T11" fmla="*/ 0 h 373"/>
              <a:gd name="T12" fmla="*/ 0 w 372"/>
              <a:gd name="T13" fmla="*/ 0 h 373"/>
              <a:gd name="T14" fmla="*/ 0 w 372"/>
              <a:gd name="T15" fmla="*/ 185 h 373"/>
              <a:gd name="T16" fmla="*/ 0 w 372"/>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373">
                <a:moveTo>
                  <a:pt x="0" y="373"/>
                </a:moveTo>
                <a:lnTo>
                  <a:pt x="187" y="373"/>
                </a:lnTo>
                <a:lnTo>
                  <a:pt x="372" y="373"/>
                </a:lnTo>
                <a:lnTo>
                  <a:pt x="372" y="185"/>
                </a:lnTo>
                <a:lnTo>
                  <a:pt x="372" y="0"/>
                </a:lnTo>
                <a:lnTo>
                  <a:pt x="187" y="0"/>
                </a:lnTo>
                <a:lnTo>
                  <a:pt x="0" y="0"/>
                </a:lnTo>
                <a:lnTo>
                  <a:pt x="0" y="185"/>
                </a:lnTo>
                <a:lnTo>
                  <a:pt x="0" y="373"/>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17" name="Rectangle 22"/>
          <p:cNvSpPr>
            <a:spLocks noChangeArrowheads="1"/>
          </p:cNvSpPr>
          <p:nvPr/>
        </p:nvSpPr>
        <p:spPr bwMode="auto">
          <a:xfrm>
            <a:off x="6509907" y="1596089"/>
            <a:ext cx="114082" cy="617"/>
          </a:xfrm>
          <a:prstGeom prst="rect">
            <a:avLst/>
          </a:pr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18" name="Freeform 23"/>
          <p:cNvSpPr>
            <a:spLocks/>
          </p:cNvSpPr>
          <p:nvPr/>
        </p:nvSpPr>
        <p:spPr bwMode="auto">
          <a:xfrm>
            <a:off x="6394593" y="1826100"/>
            <a:ext cx="229397" cy="226313"/>
          </a:xfrm>
          <a:custGeom>
            <a:avLst/>
            <a:gdLst>
              <a:gd name="T0" fmla="*/ 157 w 157"/>
              <a:gd name="T1" fmla="*/ 0 h 155"/>
              <a:gd name="T2" fmla="*/ 79 w 157"/>
              <a:gd name="T3" fmla="*/ 0 h 155"/>
              <a:gd name="T4" fmla="*/ 0 w 157"/>
              <a:gd name="T5" fmla="*/ 0 h 155"/>
              <a:gd name="T6" fmla="*/ 0 w 157"/>
              <a:gd name="T7" fmla="*/ 79 h 155"/>
              <a:gd name="T8" fmla="*/ 0 w 157"/>
              <a:gd name="T9" fmla="*/ 155 h 155"/>
              <a:gd name="T10" fmla="*/ 140 w 157"/>
              <a:gd name="T11" fmla="*/ 155 h 155"/>
              <a:gd name="T12" fmla="*/ 157 w 157"/>
              <a:gd name="T13" fmla="*/ 154 h 155"/>
              <a:gd name="T14" fmla="*/ 157 w 157"/>
              <a:gd name="T15" fmla="*/ 79 h 155"/>
              <a:gd name="T16" fmla="*/ 157 w 157"/>
              <a:gd name="T1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155">
                <a:moveTo>
                  <a:pt x="157" y="0"/>
                </a:moveTo>
                <a:cubicBezTo>
                  <a:pt x="79" y="0"/>
                  <a:pt x="79" y="0"/>
                  <a:pt x="79" y="0"/>
                </a:cubicBezTo>
                <a:cubicBezTo>
                  <a:pt x="0" y="0"/>
                  <a:pt x="0" y="0"/>
                  <a:pt x="0" y="0"/>
                </a:cubicBezTo>
                <a:cubicBezTo>
                  <a:pt x="0" y="79"/>
                  <a:pt x="0" y="79"/>
                  <a:pt x="0" y="79"/>
                </a:cubicBezTo>
                <a:cubicBezTo>
                  <a:pt x="0" y="155"/>
                  <a:pt x="0" y="155"/>
                  <a:pt x="0" y="155"/>
                </a:cubicBezTo>
                <a:cubicBezTo>
                  <a:pt x="81" y="155"/>
                  <a:pt x="140" y="155"/>
                  <a:pt x="140" y="155"/>
                </a:cubicBezTo>
                <a:cubicBezTo>
                  <a:pt x="146" y="155"/>
                  <a:pt x="152" y="154"/>
                  <a:pt x="157" y="154"/>
                </a:cubicBezTo>
                <a:cubicBezTo>
                  <a:pt x="157" y="79"/>
                  <a:pt x="157" y="79"/>
                  <a:pt x="157" y="79"/>
                </a:cubicBezTo>
                <a:lnTo>
                  <a:pt x="157"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19" name="Freeform 24"/>
          <p:cNvSpPr>
            <a:spLocks/>
          </p:cNvSpPr>
          <p:nvPr/>
        </p:nvSpPr>
        <p:spPr bwMode="auto">
          <a:xfrm>
            <a:off x="6165196" y="1826100"/>
            <a:ext cx="229397" cy="226313"/>
          </a:xfrm>
          <a:custGeom>
            <a:avLst/>
            <a:gdLst>
              <a:gd name="T0" fmla="*/ 0 w 157"/>
              <a:gd name="T1" fmla="*/ 0 h 155"/>
              <a:gd name="T2" fmla="*/ 0 w 157"/>
              <a:gd name="T3" fmla="*/ 79 h 155"/>
              <a:gd name="T4" fmla="*/ 0 w 157"/>
              <a:gd name="T5" fmla="*/ 155 h 155"/>
              <a:gd name="T6" fmla="*/ 157 w 157"/>
              <a:gd name="T7" fmla="*/ 155 h 155"/>
              <a:gd name="T8" fmla="*/ 157 w 157"/>
              <a:gd name="T9" fmla="*/ 79 h 155"/>
              <a:gd name="T10" fmla="*/ 157 w 157"/>
              <a:gd name="T11" fmla="*/ 0 h 155"/>
              <a:gd name="T12" fmla="*/ 78 w 157"/>
              <a:gd name="T13" fmla="*/ 0 h 155"/>
              <a:gd name="T14" fmla="*/ 0 w 157"/>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55">
                <a:moveTo>
                  <a:pt x="0" y="0"/>
                </a:moveTo>
                <a:cubicBezTo>
                  <a:pt x="0" y="79"/>
                  <a:pt x="0" y="79"/>
                  <a:pt x="0" y="79"/>
                </a:cubicBezTo>
                <a:cubicBezTo>
                  <a:pt x="0" y="155"/>
                  <a:pt x="0" y="155"/>
                  <a:pt x="0" y="155"/>
                </a:cubicBezTo>
                <a:cubicBezTo>
                  <a:pt x="55" y="155"/>
                  <a:pt x="110" y="155"/>
                  <a:pt x="157" y="155"/>
                </a:cubicBezTo>
                <a:cubicBezTo>
                  <a:pt x="157" y="79"/>
                  <a:pt x="157" y="79"/>
                  <a:pt x="157" y="79"/>
                </a:cubicBezTo>
                <a:cubicBezTo>
                  <a:pt x="157" y="0"/>
                  <a:pt x="157" y="0"/>
                  <a:pt x="157" y="0"/>
                </a:cubicBezTo>
                <a:cubicBezTo>
                  <a:pt x="78" y="0"/>
                  <a:pt x="78" y="0"/>
                  <a:pt x="78" y="0"/>
                </a:cubicBezTo>
                <a:lnTo>
                  <a:pt x="0"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20" name="Freeform 25"/>
          <p:cNvSpPr>
            <a:spLocks/>
          </p:cNvSpPr>
          <p:nvPr/>
        </p:nvSpPr>
        <p:spPr bwMode="auto">
          <a:xfrm>
            <a:off x="6623989" y="1596086"/>
            <a:ext cx="229397" cy="230014"/>
          </a:xfrm>
          <a:custGeom>
            <a:avLst/>
            <a:gdLst>
              <a:gd name="T0" fmla="*/ 0 w 157"/>
              <a:gd name="T1" fmla="*/ 0 h 157"/>
              <a:gd name="T2" fmla="*/ 0 w 157"/>
              <a:gd name="T3" fmla="*/ 78 h 157"/>
              <a:gd name="T4" fmla="*/ 0 w 157"/>
              <a:gd name="T5" fmla="*/ 157 h 157"/>
              <a:gd name="T6" fmla="*/ 79 w 157"/>
              <a:gd name="T7" fmla="*/ 157 h 157"/>
              <a:gd name="T8" fmla="*/ 156 w 157"/>
              <a:gd name="T9" fmla="*/ 157 h 157"/>
              <a:gd name="T10" fmla="*/ 157 w 157"/>
              <a:gd name="T11" fmla="*/ 137 h 157"/>
              <a:gd name="T12" fmla="*/ 91 w 157"/>
              <a:gd name="T13" fmla="*/ 0 h 157"/>
              <a:gd name="T14" fmla="*/ 79 w 157"/>
              <a:gd name="T15" fmla="*/ 0 h 157"/>
              <a:gd name="T16" fmla="*/ 0 w 157"/>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157">
                <a:moveTo>
                  <a:pt x="0" y="0"/>
                </a:moveTo>
                <a:cubicBezTo>
                  <a:pt x="0" y="78"/>
                  <a:pt x="0" y="78"/>
                  <a:pt x="0" y="78"/>
                </a:cubicBezTo>
                <a:cubicBezTo>
                  <a:pt x="0" y="157"/>
                  <a:pt x="0" y="157"/>
                  <a:pt x="0" y="157"/>
                </a:cubicBezTo>
                <a:cubicBezTo>
                  <a:pt x="79" y="157"/>
                  <a:pt x="79" y="157"/>
                  <a:pt x="79" y="157"/>
                </a:cubicBezTo>
                <a:cubicBezTo>
                  <a:pt x="156" y="157"/>
                  <a:pt x="156" y="157"/>
                  <a:pt x="156" y="157"/>
                </a:cubicBezTo>
                <a:cubicBezTo>
                  <a:pt x="157" y="150"/>
                  <a:pt x="157" y="143"/>
                  <a:pt x="157" y="137"/>
                </a:cubicBezTo>
                <a:cubicBezTo>
                  <a:pt x="157" y="81"/>
                  <a:pt x="131" y="32"/>
                  <a:pt x="91" y="0"/>
                </a:cubicBezTo>
                <a:cubicBezTo>
                  <a:pt x="79" y="0"/>
                  <a:pt x="79" y="0"/>
                  <a:pt x="79" y="0"/>
                </a:cubicBezTo>
                <a:lnTo>
                  <a:pt x="0"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21" name="Freeform 26"/>
          <p:cNvSpPr>
            <a:spLocks/>
          </p:cNvSpPr>
          <p:nvPr/>
        </p:nvSpPr>
        <p:spPr bwMode="auto">
          <a:xfrm>
            <a:off x="6623989" y="1826099"/>
            <a:ext cx="227546" cy="225080"/>
          </a:xfrm>
          <a:custGeom>
            <a:avLst/>
            <a:gdLst>
              <a:gd name="T0" fmla="*/ 0 w 156"/>
              <a:gd name="T1" fmla="*/ 0 h 154"/>
              <a:gd name="T2" fmla="*/ 0 w 156"/>
              <a:gd name="T3" fmla="*/ 79 h 154"/>
              <a:gd name="T4" fmla="*/ 0 w 156"/>
              <a:gd name="T5" fmla="*/ 154 h 154"/>
              <a:gd name="T6" fmla="*/ 156 w 156"/>
              <a:gd name="T7" fmla="*/ 0 h 154"/>
              <a:gd name="T8" fmla="*/ 79 w 156"/>
              <a:gd name="T9" fmla="*/ 0 h 154"/>
              <a:gd name="T10" fmla="*/ 0 w 156"/>
              <a:gd name="T11" fmla="*/ 0 h 154"/>
            </a:gdLst>
            <a:ahLst/>
            <a:cxnLst>
              <a:cxn ang="0">
                <a:pos x="T0" y="T1"/>
              </a:cxn>
              <a:cxn ang="0">
                <a:pos x="T2" y="T3"/>
              </a:cxn>
              <a:cxn ang="0">
                <a:pos x="T4" y="T5"/>
              </a:cxn>
              <a:cxn ang="0">
                <a:pos x="T6" y="T7"/>
              </a:cxn>
              <a:cxn ang="0">
                <a:pos x="T8" y="T9"/>
              </a:cxn>
              <a:cxn ang="0">
                <a:pos x="T10" y="T11"/>
              </a:cxn>
            </a:cxnLst>
            <a:rect l="0" t="0" r="r" b="b"/>
            <a:pathLst>
              <a:path w="156" h="154">
                <a:moveTo>
                  <a:pt x="0" y="0"/>
                </a:moveTo>
                <a:cubicBezTo>
                  <a:pt x="0" y="79"/>
                  <a:pt x="0" y="79"/>
                  <a:pt x="0" y="79"/>
                </a:cubicBezTo>
                <a:cubicBezTo>
                  <a:pt x="0" y="154"/>
                  <a:pt x="0" y="154"/>
                  <a:pt x="0" y="154"/>
                </a:cubicBezTo>
                <a:cubicBezTo>
                  <a:pt x="82" y="145"/>
                  <a:pt x="147" y="81"/>
                  <a:pt x="156" y="0"/>
                </a:cubicBezTo>
                <a:cubicBezTo>
                  <a:pt x="79" y="0"/>
                  <a:pt x="79" y="0"/>
                  <a:pt x="79" y="0"/>
                </a:cubicBezTo>
                <a:lnTo>
                  <a:pt x="0"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22" name="Freeform 27"/>
          <p:cNvSpPr>
            <a:spLocks/>
          </p:cNvSpPr>
          <p:nvPr/>
        </p:nvSpPr>
        <p:spPr bwMode="auto">
          <a:xfrm>
            <a:off x="6623988" y="1541821"/>
            <a:ext cx="132581" cy="54265"/>
          </a:xfrm>
          <a:custGeom>
            <a:avLst/>
            <a:gdLst>
              <a:gd name="T0" fmla="*/ 6 w 91"/>
              <a:gd name="T1" fmla="*/ 0 h 37"/>
              <a:gd name="T2" fmla="*/ 0 w 91"/>
              <a:gd name="T3" fmla="*/ 0 h 37"/>
              <a:gd name="T4" fmla="*/ 0 w 91"/>
              <a:gd name="T5" fmla="*/ 37 h 37"/>
              <a:gd name="T6" fmla="*/ 0 w 91"/>
              <a:gd name="T7" fmla="*/ 37 h 37"/>
              <a:gd name="T8" fmla="*/ 79 w 91"/>
              <a:gd name="T9" fmla="*/ 37 h 37"/>
              <a:gd name="T10" fmla="*/ 91 w 91"/>
              <a:gd name="T11" fmla="*/ 37 h 37"/>
              <a:gd name="T12" fmla="*/ 6 w 91"/>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91" h="37">
                <a:moveTo>
                  <a:pt x="6" y="0"/>
                </a:moveTo>
                <a:cubicBezTo>
                  <a:pt x="0" y="0"/>
                  <a:pt x="0" y="0"/>
                  <a:pt x="0" y="0"/>
                </a:cubicBezTo>
                <a:cubicBezTo>
                  <a:pt x="0" y="37"/>
                  <a:pt x="0" y="37"/>
                  <a:pt x="0" y="37"/>
                </a:cubicBezTo>
                <a:cubicBezTo>
                  <a:pt x="0" y="37"/>
                  <a:pt x="0" y="37"/>
                  <a:pt x="0" y="37"/>
                </a:cubicBezTo>
                <a:cubicBezTo>
                  <a:pt x="79" y="37"/>
                  <a:pt x="79" y="37"/>
                  <a:pt x="79" y="37"/>
                </a:cubicBezTo>
                <a:cubicBezTo>
                  <a:pt x="91" y="37"/>
                  <a:pt x="91" y="37"/>
                  <a:pt x="91" y="37"/>
                </a:cubicBezTo>
                <a:cubicBezTo>
                  <a:pt x="67" y="18"/>
                  <a:pt x="38" y="5"/>
                  <a:pt x="6" y="0"/>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23" name="Freeform 28"/>
          <p:cNvSpPr>
            <a:spLocks/>
          </p:cNvSpPr>
          <p:nvPr/>
        </p:nvSpPr>
        <p:spPr bwMode="auto">
          <a:xfrm>
            <a:off x="5935798" y="13118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24" name="Freeform 29"/>
          <p:cNvSpPr>
            <a:spLocks/>
          </p:cNvSpPr>
          <p:nvPr/>
        </p:nvSpPr>
        <p:spPr bwMode="auto">
          <a:xfrm>
            <a:off x="5704555" y="1287142"/>
            <a:ext cx="231247" cy="77699"/>
          </a:xfrm>
          <a:custGeom>
            <a:avLst/>
            <a:gdLst>
              <a:gd name="T0" fmla="*/ 88 w 158"/>
              <a:gd name="T1" fmla="*/ 0 h 53"/>
              <a:gd name="T2" fmla="*/ 0 w 158"/>
              <a:gd name="T3" fmla="*/ 28 h 53"/>
              <a:gd name="T4" fmla="*/ 0 w 158"/>
              <a:gd name="T5" fmla="*/ 53 h 53"/>
              <a:gd name="T6" fmla="*/ 79 w 158"/>
              <a:gd name="T7" fmla="*/ 53 h 53"/>
              <a:gd name="T8" fmla="*/ 138 w 158"/>
              <a:gd name="T9" fmla="*/ 53 h 53"/>
              <a:gd name="T10" fmla="*/ 158 w 158"/>
              <a:gd name="T11" fmla="*/ 53 h 53"/>
              <a:gd name="T12" fmla="*/ 158 w 158"/>
              <a:gd name="T13" fmla="*/ 34 h 53"/>
              <a:gd name="T14" fmla="*/ 158 w 158"/>
              <a:gd name="T15" fmla="*/ 17 h 53"/>
              <a:gd name="T16" fmla="*/ 158 w 158"/>
              <a:gd name="T17" fmla="*/ 17 h 53"/>
              <a:gd name="T18" fmla="*/ 88 w 158"/>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53">
                <a:moveTo>
                  <a:pt x="88" y="0"/>
                </a:moveTo>
                <a:cubicBezTo>
                  <a:pt x="55" y="0"/>
                  <a:pt x="25" y="10"/>
                  <a:pt x="0" y="28"/>
                </a:cubicBezTo>
                <a:cubicBezTo>
                  <a:pt x="0" y="53"/>
                  <a:pt x="0" y="53"/>
                  <a:pt x="0" y="53"/>
                </a:cubicBezTo>
                <a:cubicBezTo>
                  <a:pt x="79" y="53"/>
                  <a:pt x="79" y="53"/>
                  <a:pt x="79" y="53"/>
                </a:cubicBezTo>
                <a:cubicBezTo>
                  <a:pt x="138" y="53"/>
                  <a:pt x="138" y="53"/>
                  <a:pt x="138" y="53"/>
                </a:cubicBezTo>
                <a:cubicBezTo>
                  <a:pt x="158" y="53"/>
                  <a:pt x="158" y="53"/>
                  <a:pt x="158" y="53"/>
                </a:cubicBezTo>
                <a:cubicBezTo>
                  <a:pt x="158" y="34"/>
                  <a:pt x="158" y="34"/>
                  <a:pt x="158" y="34"/>
                </a:cubicBezTo>
                <a:cubicBezTo>
                  <a:pt x="158" y="17"/>
                  <a:pt x="158" y="17"/>
                  <a:pt x="158" y="17"/>
                </a:cubicBezTo>
                <a:cubicBezTo>
                  <a:pt x="158" y="17"/>
                  <a:pt x="158" y="17"/>
                  <a:pt x="158" y="17"/>
                </a:cubicBezTo>
                <a:cubicBezTo>
                  <a:pt x="137" y="6"/>
                  <a:pt x="113" y="0"/>
                  <a:pt x="88" y="0"/>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25" name="Freeform 30"/>
          <p:cNvSpPr>
            <a:spLocks/>
          </p:cNvSpPr>
          <p:nvPr/>
        </p:nvSpPr>
        <p:spPr bwMode="auto">
          <a:xfrm>
            <a:off x="5704555" y="1364841"/>
            <a:ext cx="231247" cy="231247"/>
          </a:xfrm>
          <a:custGeom>
            <a:avLst/>
            <a:gdLst>
              <a:gd name="T0" fmla="*/ 327 w 375"/>
              <a:gd name="T1" fmla="*/ 0 h 375"/>
              <a:gd name="T2" fmla="*/ 187 w 375"/>
              <a:gd name="T3" fmla="*/ 0 h 375"/>
              <a:gd name="T4" fmla="*/ 0 w 375"/>
              <a:gd name="T5" fmla="*/ 0 h 375"/>
              <a:gd name="T6" fmla="*/ 0 w 375"/>
              <a:gd name="T7" fmla="*/ 187 h 375"/>
              <a:gd name="T8" fmla="*/ 0 w 375"/>
              <a:gd name="T9" fmla="*/ 375 h 375"/>
              <a:gd name="T10" fmla="*/ 0 w 375"/>
              <a:gd name="T11" fmla="*/ 375 h 375"/>
              <a:gd name="T12" fmla="*/ 187 w 375"/>
              <a:gd name="T13" fmla="*/ 375 h 375"/>
              <a:gd name="T14" fmla="*/ 287 w 375"/>
              <a:gd name="T15" fmla="*/ 375 h 375"/>
              <a:gd name="T16" fmla="*/ 375 w 375"/>
              <a:gd name="T17" fmla="*/ 375 h 375"/>
              <a:gd name="T18" fmla="*/ 375 w 375"/>
              <a:gd name="T19" fmla="*/ 187 h 375"/>
              <a:gd name="T20" fmla="*/ 375 w 375"/>
              <a:gd name="T21" fmla="*/ 0 h 375"/>
              <a:gd name="T22" fmla="*/ 327 w 375"/>
              <a:gd name="T23"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5" h="375">
                <a:moveTo>
                  <a:pt x="327" y="0"/>
                </a:moveTo>
                <a:lnTo>
                  <a:pt x="187" y="0"/>
                </a:lnTo>
                <a:lnTo>
                  <a:pt x="0" y="0"/>
                </a:lnTo>
                <a:lnTo>
                  <a:pt x="0" y="187"/>
                </a:lnTo>
                <a:lnTo>
                  <a:pt x="0" y="375"/>
                </a:lnTo>
                <a:lnTo>
                  <a:pt x="0" y="375"/>
                </a:lnTo>
                <a:lnTo>
                  <a:pt x="187" y="375"/>
                </a:lnTo>
                <a:lnTo>
                  <a:pt x="287" y="375"/>
                </a:lnTo>
                <a:lnTo>
                  <a:pt x="375" y="375"/>
                </a:lnTo>
                <a:lnTo>
                  <a:pt x="375" y="187"/>
                </a:lnTo>
                <a:lnTo>
                  <a:pt x="375" y="0"/>
                </a:lnTo>
                <a:lnTo>
                  <a:pt x="327"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26" name="Freeform 31"/>
          <p:cNvSpPr>
            <a:spLocks/>
          </p:cNvSpPr>
          <p:nvPr/>
        </p:nvSpPr>
        <p:spPr bwMode="auto">
          <a:xfrm>
            <a:off x="5935799" y="1364841"/>
            <a:ext cx="229397" cy="231247"/>
          </a:xfrm>
          <a:custGeom>
            <a:avLst/>
            <a:gdLst>
              <a:gd name="T0" fmla="*/ 372 w 372"/>
              <a:gd name="T1" fmla="*/ 0 h 375"/>
              <a:gd name="T2" fmla="*/ 184 w 372"/>
              <a:gd name="T3" fmla="*/ 0 h 375"/>
              <a:gd name="T4" fmla="*/ 0 w 372"/>
              <a:gd name="T5" fmla="*/ 0 h 375"/>
              <a:gd name="T6" fmla="*/ 0 w 372"/>
              <a:gd name="T7" fmla="*/ 187 h 375"/>
              <a:gd name="T8" fmla="*/ 0 w 372"/>
              <a:gd name="T9" fmla="*/ 375 h 375"/>
              <a:gd name="T10" fmla="*/ 184 w 372"/>
              <a:gd name="T11" fmla="*/ 375 h 375"/>
              <a:gd name="T12" fmla="*/ 184 w 372"/>
              <a:gd name="T13" fmla="*/ 375 h 375"/>
              <a:gd name="T14" fmla="*/ 372 w 372"/>
              <a:gd name="T15" fmla="*/ 375 h 375"/>
              <a:gd name="T16" fmla="*/ 372 w 372"/>
              <a:gd name="T17" fmla="*/ 187 h 375"/>
              <a:gd name="T18" fmla="*/ 372 w 372"/>
              <a:gd name="T19"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375">
                <a:moveTo>
                  <a:pt x="372" y="0"/>
                </a:moveTo>
                <a:lnTo>
                  <a:pt x="184" y="0"/>
                </a:lnTo>
                <a:lnTo>
                  <a:pt x="0" y="0"/>
                </a:lnTo>
                <a:lnTo>
                  <a:pt x="0" y="187"/>
                </a:lnTo>
                <a:lnTo>
                  <a:pt x="0" y="375"/>
                </a:lnTo>
                <a:lnTo>
                  <a:pt x="184" y="375"/>
                </a:lnTo>
                <a:lnTo>
                  <a:pt x="184" y="375"/>
                </a:lnTo>
                <a:lnTo>
                  <a:pt x="372" y="375"/>
                </a:lnTo>
                <a:lnTo>
                  <a:pt x="372" y="187"/>
                </a:lnTo>
                <a:lnTo>
                  <a:pt x="372"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27" name="Freeform 32"/>
          <p:cNvSpPr>
            <a:spLocks/>
          </p:cNvSpPr>
          <p:nvPr/>
        </p:nvSpPr>
        <p:spPr bwMode="auto">
          <a:xfrm>
            <a:off x="6165196" y="1142228"/>
            <a:ext cx="229397" cy="222613"/>
          </a:xfrm>
          <a:custGeom>
            <a:avLst/>
            <a:gdLst>
              <a:gd name="T0" fmla="*/ 57 w 157"/>
              <a:gd name="T1" fmla="*/ 0 h 152"/>
              <a:gd name="T2" fmla="*/ 0 w 157"/>
              <a:gd name="T3" fmla="*/ 6 h 152"/>
              <a:gd name="T4" fmla="*/ 0 w 157"/>
              <a:gd name="T5" fmla="*/ 16 h 152"/>
              <a:gd name="T6" fmla="*/ 0 w 157"/>
              <a:gd name="T7" fmla="*/ 59 h 152"/>
              <a:gd name="T8" fmla="*/ 0 w 157"/>
              <a:gd name="T9" fmla="*/ 74 h 152"/>
              <a:gd name="T10" fmla="*/ 0 w 157"/>
              <a:gd name="T11" fmla="*/ 152 h 152"/>
              <a:gd name="T12" fmla="*/ 78 w 157"/>
              <a:gd name="T13" fmla="*/ 152 h 152"/>
              <a:gd name="T14" fmla="*/ 157 w 157"/>
              <a:gd name="T15" fmla="*/ 152 h 152"/>
              <a:gd name="T16" fmla="*/ 157 w 157"/>
              <a:gd name="T17" fmla="*/ 74 h 152"/>
              <a:gd name="T18" fmla="*/ 157 w 157"/>
              <a:gd name="T19" fmla="*/ 27 h 152"/>
              <a:gd name="T20" fmla="*/ 157 w 157"/>
              <a:gd name="T21" fmla="*/ 20 h 152"/>
              <a:gd name="T22" fmla="*/ 57 w 157"/>
              <a:gd name="T2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52">
                <a:moveTo>
                  <a:pt x="57" y="0"/>
                </a:moveTo>
                <a:cubicBezTo>
                  <a:pt x="38" y="0"/>
                  <a:pt x="18" y="2"/>
                  <a:pt x="0" y="6"/>
                </a:cubicBezTo>
                <a:cubicBezTo>
                  <a:pt x="0" y="16"/>
                  <a:pt x="0" y="16"/>
                  <a:pt x="0" y="16"/>
                </a:cubicBezTo>
                <a:cubicBezTo>
                  <a:pt x="0" y="59"/>
                  <a:pt x="0" y="59"/>
                  <a:pt x="0" y="59"/>
                </a:cubicBezTo>
                <a:cubicBezTo>
                  <a:pt x="0" y="74"/>
                  <a:pt x="0" y="74"/>
                  <a:pt x="0" y="74"/>
                </a:cubicBezTo>
                <a:cubicBezTo>
                  <a:pt x="0" y="152"/>
                  <a:pt x="0" y="152"/>
                  <a:pt x="0" y="152"/>
                </a:cubicBezTo>
                <a:cubicBezTo>
                  <a:pt x="78" y="152"/>
                  <a:pt x="78" y="152"/>
                  <a:pt x="78" y="152"/>
                </a:cubicBezTo>
                <a:cubicBezTo>
                  <a:pt x="157" y="152"/>
                  <a:pt x="157" y="152"/>
                  <a:pt x="157" y="152"/>
                </a:cubicBezTo>
                <a:cubicBezTo>
                  <a:pt x="157" y="74"/>
                  <a:pt x="157" y="74"/>
                  <a:pt x="157" y="74"/>
                </a:cubicBezTo>
                <a:cubicBezTo>
                  <a:pt x="157" y="27"/>
                  <a:pt x="157" y="27"/>
                  <a:pt x="157" y="27"/>
                </a:cubicBezTo>
                <a:cubicBezTo>
                  <a:pt x="157" y="20"/>
                  <a:pt x="157" y="20"/>
                  <a:pt x="157" y="20"/>
                </a:cubicBezTo>
                <a:cubicBezTo>
                  <a:pt x="126" y="7"/>
                  <a:pt x="93" y="0"/>
                  <a:pt x="57" y="0"/>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28" name="Freeform 33"/>
          <p:cNvSpPr>
            <a:spLocks/>
          </p:cNvSpPr>
          <p:nvPr/>
        </p:nvSpPr>
        <p:spPr bwMode="auto">
          <a:xfrm>
            <a:off x="6165196" y="1364841"/>
            <a:ext cx="229397" cy="231247"/>
          </a:xfrm>
          <a:custGeom>
            <a:avLst/>
            <a:gdLst>
              <a:gd name="T0" fmla="*/ 372 w 372"/>
              <a:gd name="T1" fmla="*/ 0 h 375"/>
              <a:gd name="T2" fmla="*/ 184 w 372"/>
              <a:gd name="T3" fmla="*/ 0 h 375"/>
              <a:gd name="T4" fmla="*/ 0 w 372"/>
              <a:gd name="T5" fmla="*/ 0 h 375"/>
              <a:gd name="T6" fmla="*/ 0 w 372"/>
              <a:gd name="T7" fmla="*/ 187 h 375"/>
              <a:gd name="T8" fmla="*/ 0 w 372"/>
              <a:gd name="T9" fmla="*/ 375 h 375"/>
              <a:gd name="T10" fmla="*/ 0 w 372"/>
              <a:gd name="T11" fmla="*/ 375 h 375"/>
              <a:gd name="T12" fmla="*/ 184 w 372"/>
              <a:gd name="T13" fmla="*/ 375 h 375"/>
              <a:gd name="T14" fmla="*/ 372 w 372"/>
              <a:gd name="T15" fmla="*/ 375 h 375"/>
              <a:gd name="T16" fmla="*/ 372 w 372"/>
              <a:gd name="T17" fmla="*/ 187 h 375"/>
              <a:gd name="T18" fmla="*/ 372 w 372"/>
              <a:gd name="T19"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375">
                <a:moveTo>
                  <a:pt x="372" y="0"/>
                </a:moveTo>
                <a:lnTo>
                  <a:pt x="184" y="0"/>
                </a:lnTo>
                <a:lnTo>
                  <a:pt x="0" y="0"/>
                </a:lnTo>
                <a:lnTo>
                  <a:pt x="0" y="187"/>
                </a:lnTo>
                <a:lnTo>
                  <a:pt x="0" y="375"/>
                </a:lnTo>
                <a:lnTo>
                  <a:pt x="0" y="375"/>
                </a:lnTo>
                <a:lnTo>
                  <a:pt x="184" y="375"/>
                </a:lnTo>
                <a:lnTo>
                  <a:pt x="372" y="375"/>
                </a:lnTo>
                <a:lnTo>
                  <a:pt x="372" y="187"/>
                </a:lnTo>
                <a:lnTo>
                  <a:pt x="372"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29" name="Freeform 34"/>
          <p:cNvSpPr>
            <a:spLocks/>
          </p:cNvSpPr>
          <p:nvPr/>
        </p:nvSpPr>
        <p:spPr bwMode="auto">
          <a:xfrm>
            <a:off x="5935799" y="1150861"/>
            <a:ext cx="229397" cy="213980"/>
          </a:xfrm>
          <a:custGeom>
            <a:avLst/>
            <a:gdLst>
              <a:gd name="T0" fmla="*/ 0 w 157"/>
              <a:gd name="T1" fmla="*/ 110 h 146"/>
              <a:gd name="T2" fmla="*/ 0 w 157"/>
              <a:gd name="T3" fmla="*/ 110 h 146"/>
              <a:gd name="T4" fmla="*/ 0 w 157"/>
              <a:gd name="T5" fmla="*/ 127 h 146"/>
              <a:gd name="T6" fmla="*/ 0 w 157"/>
              <a:gd name="T7" fmla="*/ 146 h 146"/>
              <a:gd name="T8" fmla="*/ 78 w 157"/>
              <a:gd name="T9" fmla="*/ 146 h 146"/>
              <a:gd name="T10" fmla="*/ 157 w 157"/>
              <a:gd name="T11" fmla="*/ 146 h 146"/>
              <a:gd name="T12" fmla="*/ 157 w 157"/>
              <a:gd name="T13" fmla="*/ 68 h 146"/>
              <a:gd name="T14" fmla="*/ 157 w 157"/>
              <a:gd name="T15" fmla="*/ 53 h 146"/>
              <a:gd name="T16" fmla="*/ 157 w 157"/>
              <a:gd name="T17" fmla="*/ 10 h 146"/>
              <a:gd name="T18" fmla="*/ 157 w 157"/>
              <a:gd name="T19" fmla="*/ 0 h 146"/>
              <a:gd name="T20" fmla="*/ 0 w 157"/>
              <a:gd name="T21" fmla="*/ 11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46">
                <a:moveTo>
                  <a:pt x="0" y="110"/>
                </a:moveTo>
                <a:cubicBezTo>
                  <a:pt x="0" y="110"/>
                  <a:pt x="0" y="110"/>
                  <a:pt x="0" y="110"/>
                </a:cubicBezTo>
                <a:cubicBezTo>
                  <a:pt x="0" y="127"/>
                  <a:pt x="0" y="127"/>
                  <a:pt x="0" y="127"/>
                </a:cubicBezTo>
                <a:cubicBezTo>
                  <a:pt x="0" y="146"/>
                  <a:pt x="0" y="146"/>
                  <a:pt x="0" y="146"/>
                </a:cubicBezTo>
                <a:cubicBezTo>
                  <a:pt x="78" y="146"/>
                  <a:pt x="78" y="146"/>
                  <a:pt x="78" y="146"/>
                </a:cubicBezTo>
                <a:cubicBezTo>
                  <a:pt x="157" y="146"/>
                  <a:pt x="157" y="146"/>
                  <a:pt x="157" y="146"/>
                </a:cubicBezTo>
                <a:cubicBezTo>
                  <a:pt x="157" y="68"/>
                  <a:pt x="157" y="68"/>
                  <a:pt x="157" y="68"/>
                </a:cubicBezTo>
                <a:cubicBezTo>
                  <a:pt x="157" y="53"/>
                  <a:pt x="157" y="53"/>
                  <a:pt x="157" y="53"/>
                </a:cubicBezTo>
                <a:cubicBezTo>
                  <a:pt x="157" y="10"/>
                  <a:pt x="157" y="10"/>
                  <a:pt x="157" y="10"/>
                </a:cubicBezTo>
                <a:cubicBezTo>
                  <a:pt x="157" y="0"/>
                  <a:pt x="157" y="0"/>
                  <a:pt x="157" y="0"/>
                </a:cubicBezTo>
                <a:cubicBezTo>
                  <a:pt x="91" y="15"/>
                  <a:pt x="35" y="55"/>
                  <a:pt x="0" y="110"/>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30" name="Freeform 35"/>
          <p:cNvSpPr>
            <a:spLocks/>
          </p:cNvSpPr>
          <p:nvPr/>
        </p:nvSpPr>
        <p:spPr bwMode="auto">
          <a:xfrm>
            <a:off x="6394592" y="1171827"/>
            <a:ext cx="197330" cy="193013"/>
          </a:xfrm>
          <a:custGeom>
            <a:avLst/>
            <a:gdLst>
              <a:gd name="T0" fmla="*/ 0 w 135"/>
              <a:gd name="T1" fmla="*/ 0 h 132"/>
              <a:gd name="T2" fmla="*/ 0 w 135"/>
              <a:gd name="T3" fmla="*/ 7 h 132"/>
              <a:gd name="T4" fmla="*/ 0 w 135"/>
              <a:gd name="T5" fmla="*/ 54 h 132"/>
              <a:gd name="T6" fmla="*/ 0 w 135"/>
              <a:gd name="T7" fmla="*/ 132 h 132"/>
              <a:gd name="T8" fmla="*/ 79 w 135"/>
              <a:gd name="T9" fmla="*/ 132 h 132"/>
              <a:gd name="T10" fmla="*/ 86 w 135"/>
              <a:gd name="T11" fmla="*/ 132 h 132"/>
              <a:gd name="T12" fmla="*/ 133 w 135"/>
              <a:gd name="T13" fmla="*/ 132 h 132"/>
              <a:gd name="T14" fmla="*/ 135 w 135"/>
              <a:gd name="T15" fmla="*/ 132 h 132"/>
              <a:gd name="T16" fmla="*/ 0 w 135"/>
              <a:gd name="T1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2">
                <a:moveTo>
                  <a:pt x="0" y="0"/>
                </a:moveTo>
                <a:cubicBezTo>
                  <a:pt x="0" y="7"/>
                  <a:pt x="0" y="7"/>
                  <a:pt x="0" y="7"/>
                </a:cubicBezTo>
                <a:cubicBezTo>
                  <a:pt x="0" y="54"/>
                  <a:pt x="0" y="54"/>
                  <a:pt x="0" y="54"/>
                </a:cubicBezTo>
                <a:cubicBezTo>
                  <a:pt x="0" y="132"/>
                  <a:pt x="0" y="132"/>
                  <a:pt x="0" y="132"/>
                </a:cubicBezTo>
                <a:cubicBezTo>
                  <a:pt x="79" y="132"/>
                  <a:pt x="79" y="132"/>
                  <a:pt x="79" y="132"/>
                </a:cubicBezTo>
                <a:cubicBezTo>
                  <a:pt x="86" y="132"/>
                  <a:pt x="86" y="132"/>
                  <a:pt x="86" y="132"/>
                </a:cubicBezTo>
                <a:cubicBezTo>
                  <a:pt x="133" y="132"/>
                  <a:pt x="133" y="132"/>
                  <a:pt x="133" y="132"/>
                </a:cubicBezTo>
                <a:cubicBezTo>
                  <a:pt x="135" y="132"/>
                  <a:pt x="135" y="132"/>
                  <a:pt x="135" y="132"/>
                </a:cubicBezTo>
                <a:cubicBezTo>
                  <a:pt x="108" y="73"/>
                  <a:pt x="60" y="25"/>
                  <a:pt x="0" y="0"/>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31" name="Freeform 36"/>
          <p:cNvSpPr>
            <a:spLocks/>
          </p:cNvSpPr>
          <p:nvPr/>
        </p:nvSpPr>
        <p:spPr bwMode="auto">
          <a:xfrm>
            <a:off x="6394593" y="1364841"/>
            <a:ext cx="229397" cy="231247"/>
          </a:xfrm>
          <a:custGeom>
            <a:avLst/>
            <a:gdLst>
              <a:gd name="T0" fmla="*/ 157 w 157"/>
              <a:gd name="T1" fmla="*/ 109 h 158"/>
              <a:gd name="T2" fmla="*/ 157 w 157"/>
              <a:gd name="T3" fmla="*/ 106 h 158"/>
              <a:gd name="T4" fmla="*/ 157 w 157"/>
              <a:gd name="T5" fmla="*/ 105 h 158"/>
              <a:gd name="T6" fmla="*/ 135 w 157"/>
              <a:gd name="T7" fmla="*/ 0 h 158"/>
              <a:gd name="T8" fmla="*/ 133 w 157"/>
              <a:gd name="T9" fmla="*/ 0 h 158"/>
              <a:gd name="T10" fmla="*/ 79 w 157"/>
              <a:gd name="T11" fmla="*/ 0 h 158"/>
              <a:gd name="T12" fmla="*/ 0 w 157"/>
              <a:gd name="T13" fmla="*/ 0 h 158"/>
              <a:gd name="T14" fmla="*/ 0 w 157"/>
              <a:gd name="T15" fmla="*/ 79 h 158"/>
              <a:gd name="T16" fmla="*/ 0 w 157"/>
              <a:gd name="T17" fmla="*/ 158 h 158"/>
              <a:gd name="T18" fmla="*/ 79 w 157"/>
              <a:gd name="T19" fmla="*/ 158 h 158"/>
              <a:gd name="T20" fmla="*/ 79 w 157"/>
              <a:gd name="T21" fmla="*/ 158 h 158"/>
              <a:gd name="T22" fmla="*/ 142 w 157"/>
              <a:gd name="T23" fmla="*/ 158 h 158"/>
              <a:gd name="T24" fmla="*/ 152 w 157"/>
              <a:gd name="T25" fmla="*/ 158 h 158"/>
              <a:gd name="T26" fmla="*/ 152 w 157"/>
              <a:gd name="T27" fmla="*/ 158 h 158"/>
              <a:gd name="T28" fmla="*/ 157 w 157"/>
              <a:gd name="T29" fmla="*/ 158 h 158"/>
              <a:gd name="T30" fmla="*/ 157 w 157"/>
              <a:gd name="T31" fmla="*/ 121 h 158"/>
              <a:gd name="T32" fmla="*/ 157 w 157"/>
              <a:gd name="T33" fmla="*/ 10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158">
                <a:moveTo>
                  <a:pt x="157" y="109"/>
                </a:moveTo>
                <a:cubicBezTo>
                  <a:pt x="157" y="108"/>
                  <a:pt x="157" y="107"/>
                  <a:pt x="157" y="106"/>
                </a:cubicBezTo>
                <a:cubicBezTo>
                  <a:pt x="157" y="106"/>
                  <a:pt x="157" y="105"/>
                  <a:pt x="157" y="105"/>
                </a:cubicBezTo>
                <a:cubicBezTo>
                  <a:pt x="157" y="68"/>
                  <a:pt x="149" y="32"/>
                  <a:pt x="135" y="0"/>
                </a:cubicBezTo>
                <a:cubicBezTo>
                  <a:pt x="133" y="0"/>
                  <a:pt x="133" y="0"/>
                  <a:pt x="133" y="0"/>
                </a:cubicBezTo>
                <a:cubicBezTo>
                  <a:pt x="79" y="0"/>
                  <a:pt x="79" y="0"/>
                  <a:pt x="79" y="0"/>
                </a:cubicBezTo>
                <a:cubicBezTo>
                  <a:pt x="0" y="0"/>
                  <a:pt x="0" y="0"/>
                  <a:pt x="0" y="0"/>
                </a:cubicBezTo>
                <a:cubicBezTo>
                  <a:pt x="0" y="79"/>
                  <a:pt x="0" y="79"/>
                  <a:pt x="0" y="79"/>
                </a:cubicBezTo>
                <a:cubicBezTo>
                  <a:pt x="0" y="158"/>
                  <a:pt x="0" y="158"/>
                  <a:pt x="0" y="158"/>
                </a:cubicBezTo>
                <a:cubicBezTo>
                  <a:pt x="79" y="158"/>
                  <a:pt x="79" y="158"/>
                  <a:pt x="79" y="158"/>
                </a:cubicBezTo>
                <a:cubicBezTo>
                  <a:pt x="79" y="158"/>
                  <a:pt x="79" y="158"/>
                  <a:pt x="79" y="158"/>
                </a:cubicBezTo>
                <a:cubicBezTo>
                  <a:pt x="142" y="158"/>
                  <a:pt x="142" y="158"/>
                  <a:pt x="142" y="158"/>
                </a:cubicBezTo>
                <a:cubicBezTo>
                  <a:pt x="152" y="158"/>
                  <a:pt x="152" y="158"/>
                  <a:pt x="152" y="158"/>
                </a:cubicBezTo>
                <a:cubicBezTo>
                  <a:pt x="152" y="158"/>
                  <a:pt x="152" y="158"/>
                  <a:pt x="152" y="158"/>
                </a:cubicBezTo>
                <a:cubicBezTo>
                  <a:pt x="157" y="158"/>
                  <a:pt x="157" y="158"/>
                  <a:pt x="157" y="158"/>
                </a:cubicBezTo>
                <a:cubicBezTo>
                  <a:pt x="157" y="121"/>
                  <a:pt x="157" y="121"/>
                  <a:pt x="157" y="121"/>
                </a:cubicBezTo>
                <a:cubicBezTo>
                  <a:pt x="157" y="121"/>
                  <a:pt x="157" y="113"/>
                  <a:pt x="157" y="109"/>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34" name="Title 1">
            <a:extLst>
              <a:ext uri="{FF2B5EF4-FFF2-40B4-BE49-F238E27FC236}">
                <a16:creationId xmlns:a16="http://schemas.microsoft.com/office/drawing/2014/main" id="{66636468-FFDE-4456-A8D9-D27FB5C0BDB9}"/>
              </a:ext>
            </a:extLst>
          </p:cNvPr>
          <p:cNvSpPr txBox="1">
            <a:spLocks/>
          </p:cNvSpPr>
          <p:nvPr/>
        </p:nvSpPr>
        <p:spPr>
          <a:xfrm>
            <a:off x="93435" y="2538111"/>
            <a:ext cx="6498540" cy="1528310"/>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102" normalizeH="0" baseline="0" noProof="0" dirty="0">
                <a:ln w="3175">
                  <a:noFill/>
                </a:ln>
                <a:solidFill>
                  <a:srgbClr val="FFFFFF"/>
                </a:solidFill>
                <a:effectLst/>
                <a:uLnTx/>
                <a:uFillTx/>
                <a:latin typeface="Segoe UI"/>
                <a:ea typeface="+mn-ea"/>
                <a:cs typeface="Segoe UI" pitchFamily="34" charset="0"/>
              </a:rPr>
              <a:t>Hibrid </a:t>
            </a:r>
            <a:r>
              <a:rPr kumimoji="0" lang="en-US" sz="4400" b="0" i="0" u="none" strike="noStrike" kern="1200" cap="none" spc="-102" normalizeH="0" baseline="0" noProof="0">
                <a:ln w="3175">
                  <a:noFill/>
                </a:ln>
                <a:solidFill>
                  <a:srgbClr val="FFFFFF"/>
                </a:solidFill>
                <a:effectLst/>
                <a:uLnTx/>
                <a:uFillTx/>
                <a:latin typeface="Segoe UI"/>
                <a:ea typeface="+mn-ea"/>
                <a:cs typeface="Segoe UI" pitchFamily="34" charset="0"/>
              </a:rPr>
              <a:t>felügyelet </a:t>
            </a:r>
            <a:br>
              <a:rPr kumimoji="0" lang="en-US" sz="4400" b="0" i="0" u="none" strike="noStrike" kern="1200" cap="none" spc="-102" normalizeH="0" baseline="0" noProof="0">
                <a:ln w="3175">
                  <a:noFill/>
                </a:ln>
                <a:solidFill>
                  <a:srgbClr val="FFFFFF"/>
                </a:solidFill>
                <a:effectLst/>
                <a:uLnTx/>
                <a:uFillTx/>
                <a:latin typeface="Segoe UI"/>
                <a:ea typeface="+mn-ea"/>
                <a:cs typeface="Segoe UI" pitchFamily="34" charset="0"/>
              </a:rPr>
            </a:br>
            <a:r>
              <a:rPr kumimoji="0" lang="en-US" sz="4400" b="0" i="0" u="none" strike="noStrike" kern="1200" cap="none" spc="-102" normalizeH="0" baseline="0" noProof="0">
                <a:ln w="3175">
                  <a:noFill/>
                </a:ln>
                <a:solidFill>
                  <a:srgbClr val="FFFFFF"/>
                </a:solidFill>
                <a:effectLst/>
                <a:uLnTx/>
                <a:uFillTx/>
                <a:latin typeface="Segoe UI"/>
                <a:ea typeface="+mn-ea"/>
                <a:cs typeface="Segoe UI" pitchFamily="34" charset="0"/>
              </a:rPr>
              <a:t>az </a:t>
            </a:r>
            <a:r>
              <a:rPr kumimoji="0" lang="en-US" sz="4400" b="0" i="0" u="none" strike="noStrike" kern="1200" cap="none" spc="-102" normalizeH="0" baseline="0" noProof="0" dirty="0">
                <a:ln w="3175">
                  <a:noFill/>
                </a:ln>
                <a:solidFill>
                  <a:srgbClr val="FFFFFF"/>
                </a:solidFill>
                <a:effectLst/>
                <a:uLnTx/>
                <a:uFillTx/>
                <a:latin typeface="Segoe UI"/>
                <a:ea typeface="+mn-ea"/>
                <a:cs typeface="Segoe UI" pitchFamily="34" charset="0"/>
              </a:rPr>
              <a:t>Azure-ból</a:t>
            </a:r>
            <a:endParaRPr kumimoji="0" lang="en-US" sz="2800" b="0" i="0" u="none" strike="noStrike" kern="1200" cap="none" spc="-102" normalizeH="0" baseline="0" noProof="0">
              <a:ln w="3175">
                <a:noFill/>
              </a:ln>
              <a:solidFill>
                <a:srgbClr val="FFFFFF"/>
              </a:solidFill>
              <a:effectLst/>
              <a:uLnTx/>
              <a:uFillTx/>
              <a:latin typeface="Segoe UI"/>
              <a:ea typeface="+mn-ea"/>
              <a:cs typeface="Segoe UI" pitchFamily="34" charset="0"/>
            </a:endParaRPr>
          </a:p>
        </p:txBody>
      </p:sp>
      <p:sp>
        <p:nvSpPr>
          <p:cNvPr id="236" name="Text Placeholder 3">
            <a:extLst>
              <a:ext uri="{FF2B5EF4-FFF2-40B4-BE49-F238E27FC236}">
                <a16:creationId xmlns:a16="http://schemas.microsoft.com/office/drawing/2014/main" id="{72E0F4AE-D5DD-4A10-89DD-42373BFC714D}"/>
              </a:ext>
            </a:extLst>
          </p:cNvPr>
          <p:cNvSpPr txBox="1">
            <a:spLocks/>
          </p:cNvSpPr>
          <p:nvPr/>
        </p:nvSpPr>
        <p:spPr>
          <a:xfrm>
            <a:off x="93436" y="5624340"/>
            <a:ext cx="4106399" cy="1299630"/>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
                <a:srgbClr val="505050"/>
              </a:buClr>
              <a:buSzPct val="90000"/>
              <a:buFont typeface="Wingdings" panose="05000000000000000000" pitchFamily="2" charset="2"/>
              <a:buNone/>
              <a:tabLst/>
              <a:defRPr/>
            </a:pPr>
            <a:r>
              <a:rPr kumimoji="0" lang="en-US" sz="2400" b="0" i="0" u="none" strike="noStrike" kern="1200" cap="none" spc="0" normalizeH="0" baseline="0" noProof="0">
                <a:ln>
                  <a:noFill/>
                </a:ln>
                <a:solidFill>
                  <a:srgbClr val="FFFFFF"/>
                </a:solidFill>
                <a:effectLst/>
                <a:uLnTx/>
                <a:uFillTx/>
                <a:latin typeface="Segoe UI"/>
                <a:ea typeface="+mn-ea"/>
                <a:cs typeface="+mn-cs"/>
              </a:rPr>
              <a:t>Gál Tamás</a:t>
            </a:r>
          </a:p>
          <a:p>
            <a:pPr marL="0" marR="0" lvl="0" indent="0" algn="l" defTabSz="932742" rtl="0" eaLnBrk="1" fontAlgn="auto" latinLnBrk="0" hangingPunct="1">
              <a:lnSpc>
                <a:spcPct val="90000"/>
              </a:lnSpc>
              <a:spcBef>
                <a:spcPct val="20000"/>
              </a:spcBef>
              <a:spcAft>
                <a:spcPts val="0"/>
              </a:spcAft>
              <a:buClr>
                <a:srgbClr val="505050"/>
              </a:buClr>
              <a:buSzPct val="90000"/>
              <a:buFont typeface="Wingdings" panose="05000000000000000000" pitchFamily="2" charset="2"/>
              <a:buNone/>
              <a:tabLst/>
              <a:defRPr/>
            </a:pPr>
            <a:r>
              <a:rPr kumimoji="0" lang="en-US" sz="1800" b="0" i="1" u="none" strike="noStrike" kern="1200" cap="none" spc="0" normalizeH="0" baseline="0" noProof="0">
                <a:ln>
                  <a:noFill/>
                </a:ln>
                <a:solidFill>
                  <a:srgbClr val="FFFFFF"/>
                </a:solidFill>
                <a:effectLst/>
                <a:uLnTx/>
                <a:uFillTx/>
                <a:latin typeface="Segoe UI"/>
                <a:ea typeface="+mn-ea"/>
                <a:cs typeface="+mn-cs"/>
              </a:rPr>
              <a:t>Mindenféle 3-4 bet</a:t>
            </a:r>
            <a:r>
              <a:rPr kumimoji="0" lang="hu-HU" sz="1800" b="0" i="1" u="none" strike="noStrike" kern="1200" cap="none" spc="0" normalizeH="0" baseline="0" noProof="0">
                <a:ln>
                  <a:noFill/>
                </a:ln>
                <a:solidFill>
                  <a:srgbClr val="FFFFFF"/>
                </a:solidFill>
                <a:effectLst/>
                <a:uLnTx/>
                <a:uFillTx/>
                <a:latin typeface="Segoe UI"/>
                <a:ea typeface="+mn-ea"/>
                <a:cs typeface="+mn-cs"/>
              </a:rPr>
              <a:t>ű</a:t>
            </a:r>
            <a:r>
              <a:rPr kumimoji="0" lang="en-US" sz="1800" b="0" i="1" u="none" strike="noStrike" kern="1200" cap="none" spc="0" normalizeH="0" baseline="0" noProof="0">
                <a:ln>
                  <a:noFill/>
                </a:ln>
                <a:solidFill>
                  <a:srgbClr val="FFFFFF"/>
                </a:solidFill>
                <a:effectLst/>
                <a:uLnTx/>
                <a:uFillTx/>
                <a:latin typeface="Segoe UI"/>
                <a:ea typeface="+mn-ea"/>
                <a:cs typeface="+mn-cs"/>
              </a:rPr>
              <a:t>s MS titulus</a:t>
            </a:r>
            <a:endParaRPr kumimoji="0" lang="en-US" sz="2400" b="0" i="1"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32742" rtl="0" eaLnBrk="1" fontAlgn="auto" latinLnBrk="0" hangingPunct="1">
              <a:lnSpc>
                <a:spcPct val="90000"/>
              </a:lnSpc>
              <a:spcBef>
                <a:spcPct val="20000"/>
              </a:spcBef>
              <a:spcAft>
                <a:spcPts val="0"/>
              </a:spcAft>
              <a:buClr>
                <a:srgbClr val="505050"/>
              </a:buClr>
              <a:buSzPct val="90000"/>
              <a:buFont typeface="Wingdings" panose="05000000000000000000" pitchFamily="2" charset="2"/>
              <a:buNone/>
              <a:tabLst/>
              <a:defRPr/>
            </a:pPr>
            <a:r>
              <a:rPr kumimoji="0" lang="en-US" sz="2400" b="0" i="0" u="none" strike="noStrike" kern="1200" cap="none" spc="0" normalizeH="0" baseline="0" noProof="0">
                <a:ln>
                  <a:noFill/>
                </a:ln>
                <a:solidFill>
                  <a:srgbClr val="FFFFFF"/>
                </a:solidFill>
                <a:effectLst/>
                <a:uLnTx/>
                <a:uFillTx/>
                <a:latin typeface="Segoe UI"/>
                <a:ea typeface="+mn-ea"/>
                <a:cs typeface="+mn-cs"/>
              </a:rPr>
              <a:t>Netlogon Kft</a:t>
            </a:r>
            <a:endParaRPr kumimoji="0" lang="hu-HU" sz="2400" b="0" i="0" u="none" strike="noStrike" kern="1200" cap="none" spc="0" normalizeH="0" baseline="0" noProof="0">
              <a:ln>
                <a:noFill/>
              </a:ln>
              <a:solidFill>
                <a:srgbClr val="FFFFFF"/>
              </a:solidFill>
              <a:effectLst/>
              <a:uLnTx/>
              <a:uFillTx/>
              <a:latin typeface="Segoe UI"/>
              <a:ea typeface="+mn-ea"/>
              <a:cs typeface="+mn-cs"/>
            </a:endParaRPr>
          </a:p>
        </p:txBody>
      </p:sp>
      <p:sp>
        <p:nvSpPr>
          <p:cNvPr id="232" name="Title 1">
            <a:extLst>
              <a:ext uri="{FF2B5EF4-FFF2-40B4-BE49-F238E27FC236}">
                <a16:creationId xmlns:a16="http://schemas.microsoft.com/office/drawing/2014/main" id="{07E8234A-F765-44BC-AAEF-6818600283FA}"/>
              </a:ext>
            </a:extLst>
          </p:cNvPr>
          <p:cNvSpPr txBox="1">
            <a:spLocks/>
          </p:cNvSpPr>
          <p:nvPr/>
        </p:nvSpPr>
        <p:spPr>
          <a:xfrm>
            <a:off x="80924" y="232871"/>
            <a:ext cx="6498540" cy="1528310"/>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02" normalizeH="0" baseline="0" noProof="0">
                <a:ln w="3175">
                  <a:noFill/>
                </a:ln>
                <a:solidFill>
                  <a:srgbClr val="FFFFFF"/>
                </a:solidFill>
                <a:effectLst/>
                <a:uLnTx/>
                <a:uFillTx/>
                <a:latin typeface="Segoe UI"/>
                <a:ea typeface="+mn-ea"/>
                <a:cs typeface="Segoe UI" pitchFamily="34" charset="0"/>
              </a:rPr>
              <a:t>HWSW free!</a:t>
            </a:r>
            <a:br>
              <a:rPr kumimoji="0" lang="en-US" sz="3200" b="0" i="0" u="none" strike="noStrike" kern="1200" cap="none" spc="-102" normalizeH="0" baseline="0" noProof="0">
                <a:ln w="3175">
                  <a:noFill/>
                </a:ln>
                <a:solidFill>
                  <a:srgbClr val="FFFFFF"/>
                </a:solidFill>
                <a:effectLst/>
                <a:uLnTx/>
                <a:uFillTx/>
                <a:latin typeface="Segoe UI"/>
                <a:ea typeface="+mn-ea"/>
                <a:cs typeface="Segoe UI" pitchFamily="34" charset="0"/>
              </a:rPr>
            </a:br>
            <a:r>
              <a:rPr kumimoji="0" lang="en-US" sz="2400" b="0" i="0" u="none" strike="noStrike" kern="1200" cap="none" spc="-102" normalizeH="0" baseline="0" noProof="0">
                <a:ln w="3175">
                  <a:noFill/>
                </a:ln>
                <a:solidFill>
                  <a:srgbClr val="FFFFFF"/>
                </a:solidFill>
                <a:effectLst/>
                <a:uLnTx/>
                <a:uFillTx/>
                <a:latin typeface="Segoe UI"/>
                <a:ea typeface="+mn-ea"/>
                <a:cs typeface="Segoe UI" pitchFamily="34" charset="0"/>
              </a:rPr>
              <a:t>2019.05.21</a:t>
            </a:r>
            <a:endParaRPr kumimoji="0" lang="en-US" sz="1800" b="0" i="0" u="none" strike="noStrike" kern="1200" cap="none" spc="-102" normalizeH="0" baseline="0" noProof="0">
              <a:ln w="3175">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998029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p:txBody>
          <a:bodyPr>
            <a:normAutofit/>
          </a:bodyPr>
          <a:lstStyle/>
          <a:p>
            <a:r>
              <a:rPr lang="en-US"/>
              <a:t>Egy fontos cél: a hibrid adatközpont</a:t>
            </a:r>
            <a:endParaRPr lang="hu-HU" dirty="0"/>
          </a:p>
        </p:txBody>
      </p:sp>
      <p:pic>
        <p:nvPicPr>
          <p:cNvPr id="14" name="Picture 13">
            <a:extLst>
              <a:ext uri="{FF2B5EF4-FFF2-40B4-BE49-F238E27FC236}">
                <a16:creationId xmlns:a16="http://schemas.microsoft.com/office/drawing/2014/main" id="{C45C648E-7968-403E-B964-7CA8430FD966}"/>
              </a:ext>
            </a:extLst>
          </p:cNvPr>
          <p:cNvPicPr>
            <a:picLocks noChangeAspect="1"/>
          </p:cNvPicPr>
          <p:nvPr/>
        </p:nvPicPr>
        <p:blipFill rotWithShape="1">
          <a:blip r:embed="rId2"/>
          <a:stretch/>
        </p:blipFill>
        <p:spPr>
          <a:xfrm>
            <a:off x="979944" y="3400147"/>
            <a:ext cx="3836730" cy="3788164"/>
          </a:xfrm>
          <a:prstGeom prst="rect">
            <a:avLst/>
          </a:prstGeom>
        </p:spPr>
      </p:pic>
      <p:pic>
        <p:nvPicPr>
          <p:cNvPr id="15" name="Picture 14">
            <a:extLst>
              <a:ext uri="{FF2B5EF4-FFF2-40B4-BE49-F238E27FC236}">
                <a16:creationId xmlns:a16="http://schemas.microsoft.com/office/drawing/2014/main" id="{8C0C281C-0D3A-4445-8AED-C2C4DA2D452C}"/>
              </a:ext>
            </a:extLst>
          </p:cNvPr>
          <p:cNvPicPr>
            <a:picLocks noChangeAspect="1"/>
          </p:cNvPicPr>
          <p:nvPr/>
        </p:nvPicPr>
        <p:blipFill>
          <a:blip r:embed="rId3"/>
          <a:stretch>
            <a:fillRect/>
          </a:stretch>
        </p:blipFill>
        <p:spPr>
          <a:xfrm>
            <a:off x="7310149" y="4681345"/>
            <a:ext cx="755740" cy="1352817"/>
          </a:xfrm>
          <a:prstGeom prst="rect">
            <a:avLst/>
          </a:prstGeom>
        </p:spPr>
      </p:pic>
      <p:sp>
        <p:nvSpPr>
          <p:cNvPr id="16" name="Rectangle 15">
            <a:extLst>
              <a:ext uri="{FF2B5EF4-FFF2-40B4-BE49-F238E27FC236}">
                <a16:creationId xmlns:a16="http://schemas.microsoft.com/office/drawing/2014/main" id="{3549C00B-2B97-4EA8-90C3-AF846E8B6E20}"/>
              </a:ext>
            </a:extLst>
          </p:cNvPr>
          <p:cNvSpPr/>
          <p:nvPr/>
        </p:nvSpPr>
        <p:spPr bwMode="auto">
          <a:xfrm>
            <a:off x="1001551" y="3659923"/>
            <a:ext cx="2776151" cy="6477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9196" rIns="0" bIns="149196" numCol="1" spcCol="0" rtlCol="0" fromWordArt="0" anchor="t" anchorCtr="0" forceAA="0" compatLnSpc="1">
            <a:prstTxWarp prst="textNoShape">
              <a:avLst/>
            </a:prstTxWarp>
            <a:noAutofit/>
          </a:bodyPr>
          <a:lstStyle/>
          <a:p>
            <a:pPr marL="0" lvl="1" algn="ctr" defTabSz="932205" fontAlgn="base">
              <a:lnSpc>
                <a:spcPct val="90000"/>
              </a:lnSpc>
              <a:spcBef>
                <a:spcPct val="0"/>
              </a:spcBef>
              <a:spcAft>
                <a:spcPts val="600"/>
              </a:spcAft>
              <a:buClr>
                <a:srgbClr val="FFFFFF"/>
              </a:buClr>
              <a:defRPr/>
            </a:pPr>
            <a:r>
              <a:rPr lang="en-US" sz="1428">
                <a:gradFill>
                  <a:gsLst>
                    <a:gs pos="2917">
                      <a:srgbClr val="353535"/>
                    </a:gs>
                    <a:gs pos="30000">
                      <a:srgbClr val="353535"/>
                    </a:gs>
                  </a:gsLst>
                  <a:lin ang="5400000" scaled="0"/>
                </a:gradFill>
                <a:latin typeface="Segoe UI"/>
              </a:rPr>
              <a:t>Windows Server / WSSD</a:t>
            </a:r>
          </a:p>
          <a:p>
            <a:pPr marL="0" lvl="1" algn="ctr" defTabSz="932205" fontAlgn="base">
              <a:lnSpc>
                <a:spcPct val="90000"/>
              </a:lnSpc>
              <a:spcBef>
                <a:spcPct val="0"/>
              </a:spcBef>
              <a:spcAft>
                <a:spcPts val="600"/>
              </a:spcAft>
              <a:buClr>
                <a:srgbClr val="FFFFFF"/>
              </a:buClr>
              <a:defRPr/>
            </a:pPr>
            <a:r>
              <a:rPr lang="en-US" sz="1428">
                <a:gradFill>
                  <a:gsLst>
                    <a:gs pos="2917">
                      <a:srgbClr val="353535"/>
                    </a:gs>
                    <a:gs pos="30000">
                      <a:srgbClr val="353535"/>
                    </a:gs>
                  </a:gsLst>
                  <a:lin ang="5400000" scaled="0"/>
                </a:gradFill>
                <a:latin typeface="Segoe UI"/>
              </a:rPr>
              <a:t>SQL /.NET / konténerek</a:t>
            </a:r>
          </a:p>
        </p:txBody>
      </p:sp>
      <p:pic>
        <p:nvPicPr>
          <p:cNvPr id="17" name="Picture 16">
            <a:extLst>
              <a:ext uri="{FF2B5EF4-FFF2-40B4-BE49-F238E27FC236}">
                <a16:creationId xmlns:a16="http://schemas.microsoft.com/office/drawing/2014/main" id="{FDB2FE23-E930-4AE0-B850-F996CEB3399B}"/>
              </a:ext>
            </a:extLst>
          </p:cNvPr>
          <p:cNvPicPr>
            <a:picLocks noChangeAspect="1"/>
          </p:cNvPicPr>
          <p:nvPr/>
        </p:nvPicPr>
        <p:blipFill rotWithShape="1">
          <a:blip r:embed="rId2"/>
          <a:stretch/>
        </p:blipFill>
        <p:spPr>
          <a:xfrm>
            <a:off x="7115008" y="3400147"/>
            <a:ext cx="3836730" cy="3788164"/>
          </a:xfrm>
          <a:prstGeom prst="rect">
            <a:avLst/>
          </a:prstGeom>
        </p:spPr>
      </p:pic>
      <p:sp>
        <p:nvSpPr>
          <p:cNvPr id="18" name="Freeform 12">
            <a:extLst>
              <a:ext uri="{FF2B5EF4-FFF2-40B4-BE49-F238E27FC236}">
                <a16:creationId xmlns:a16="http://schemas.microsoft.com/office/drawing/2014/main" id="{2CF74096-0702-4442-80FB-E1B98F3E0CC6}"/>
              </a:ext>
            </a:extLst>
          </p:cNvPr>
          <p:cNvSpPr>
            <a:spLocks/>
          </p:cNvSpPr>
          <p:nvPr/>
        </p:nvSpPr>
        <p:spPr bwMode="auto">
          <a:xfrm>
            <a:off x="8207676" y="3972451"/>
            <a:ext cx="1420547" cy="677747"/>
          </a:xfrm>
          <a:custGeom>
            <a:avLst/>
            <a:gdLst>
              <a:gd name="T0" fmla="*/ 54 w 724"/>
              <a:gd name="T1" fmla="*/ 191 h 299"/>
              <a:gd name="T2" fmla="*/ 92 w 724"/>
              <a:gd name="T3" fmla="*/ 207 h 299"/>
              <a:gd name="T4" fmla="*/ 92 w 724"/>
              <a:gd name="T5" fmla="*/ 200 h 299"/>
              <a:gd name="T6" fmla="*/ 191 w 724"/>
              <a:gd name="T7" fmla="*/ 100 h 299"/>
              <a:gd name="T8" fmla="*/ 277 w 724"/>
              <a:gd name="T9" fmla="*/ 150 h 299"/>
              <a:gd name="T10" fmla="*/ 277 w 724"/>
              <a:gd name="T11" fmla="*/ 149 h 299"/>
              <a:gd name="T12" fmla="*/ 427 w 724"/>
              <a:gd name="T13" fmla="*/ 0 h 299"/>
              <a:gd name="T14" fmla="*/ 577 w 724"/>
              <a:gd name="T15" fmla="*/ 149 h 299"/>
              <a:gd name="T16" fmla="*/ 574 w 724"/>
              <a:gd name="T17" fmla="*/ 180 h 299"/>
              <a:gd name="T18" fmla="*/ 644 w 724"/>
              <a:gd name="T19" fmla="*/ 138 h 299"/>
              <a:gd name="T20" fmla="*/ 724 w 724"/>
              <a:gd name="T21" fmla="*/ 219 h 299"/>
              <a:gd name="T22" fmla="*/ 644 w 724"/>
              <a:gd name="T23" fmla="*/ 299 h 299"/>
              <a:gd name="T24" fmla="*/ 427 w 724"/>
              <a:gd name="T25" fmla="*/ 299 h 299"/>
              <a:gd name="T26" fmla="*/ 191 w 724"/>
              <a:gd name="T27" fmla="*/ 299 h 299"/>
              <a:gd name="T28" fmla="*/ 54 w 724"/>
              <a:gd name="T29" fmla="*/ 299 h 299"/>
              <a:gd name="T30" fmla="*/ 0 w 724"/>
              <a:gd name="T31" fmla="*/ 245 h 299"/>
              <a:gd name="T32" fmla="*/ 54 w 724"/>
              <a:gd name="T33" fmla="*/ 19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4" h="299">
                <a:moveTo>
                  <a:pt x="54" y="191"/>
                </a:moveTo>
                <a:cubicBezTo>
                  <a:pt x="69" y="191"/>
                  <a:pt x="83" y="197"/>
                  <a:pt x="92" y="207"/>
                </a:cubicBezTo>
                <a:cubicBezTo>
                  <a:pt x="92" y="205"/>
                  <a:pt x="92" y="202"/>
                  <a:pt x="92" y="200"/>
                </a:cubicBezTo>
                <a:cubicBezTo>
                  <a:pt x="92" y="145"/>
                  <a:pt x="137" y="100"/>
                  <a:pt x="191" y="100"/>
                </a:cubicBezTo>
                <a:cubicBezTo>
                  <a:pt x="228" y="100"/>
                  <a:pt x="260" y="120"/>
                  <a:pt x="277" y="150"/>
                </a:cubicBezTo>
                <a:cubicBezTo>
                  <a:pt x="277" y="150"/>
                  <a:pt x="277" y="150"/>
                  <a:pt x="277" y="149"/>
                </a:cubicBezTo>
                <a:cubicBezTo>
                  <a:pt x="277" y="67"/>
                  <a:pt x="344" y="0"/>
                  <a:pt x="427" y="0"/>
                </a:cubicBezTo>
                <a:cubicBezTo>
                  <a:pt x="510" y="0"/>
                  <a:pt x="577" y="67"/>
                  <a:pt x="577" y="149"/>
                </a:cubicBezTo>
                <a:cubicBezTo>
                  <a:pt x="577" y="160"/>
                  <a:pt x="576" y="170"/>
                  <a:pt x="574" y="180"/>
                </a:cubicBezTo>
                <a:cubicBezTo>
                  <a:pt x="587" y="155"/>
                  <a:pt x="614" y="138"/>
                  <a:pt x="644" y="138"/>
                </a:cubicBezTo>
                <a:cubicBezTo>
                  <a:pt x="688" y="138"/>
                  <a:pt x="724" y="174"/>
                  <a:pt x="724" y="219"/>
                </a:cubicBezTo>
                <a:cubicBezTo>
                  <a:pt x="724" y="263"/>
                  <a:pt x="688" y="299"/>
                  <a:pt x="644" y="299"/>
                </a:cubicBezTo>
                <a:cubicBezTo>
                  <a:pt x="599" y="299"/>
                  <a:pt x="488" y="299"/>
                  <a:pt x="427" y="299"/>
                </a:cubicBezTo>
                <a:cubicBezTo>
                  <a:pt x="366" y="299"/>
                  <a:pt x="243" y="299"/>
                  <a:pt x="191" y="299"/>
                </a:cubicBezTo>
                <a:cubicBezTo>
                  <a:pt x="156" y="299"/>
                  <a:pt x="81" y="299"/>
                  <a:pt x="54" y="299"/>
                </a:cubicBezTo>
                <a:cubicBezTo>
                  <a:pt x="24" y="299"/>
                  <a:pt x="0" y="275"/>
                  <a:pt x="0" y="245"/>
                </a:cubicBezTo>
                <a:cubicBezTo>
                  <a:pt x="0" y="215"/>
                  <a:pt x="24" y="191"/>
                  <a:pt x="54" y="191"/>
                </a:cubicBezTo>
                <a:close/>
              </a:path>
            </a:pathLst>
          </a:cu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txBody>
          <a:bodyPr vert="horz" wrap="square" lIns="0" tIns="47551" rIns="0" bIns="47551" numCol="1" rtlCol="0" anchor="ctr" anchorCtr="0" compatLnSpc="1">
            <a:prstTxWarp prst="textNoShape">
              <a:avLst/>
            </a:prstTxWarp>
          </a:bodyPr>
          <a:lstStyle/>
          <a:p>
            <a:pPr algn="ctr" defTabSz="950663" fontAlgn="base">
              <a:spcBef>
                <a:spcPct val="0"/>
              </a:spcBef>
              <a:spcAft>
                <a:spcPct val="0"/>
              </a:spcAft>
              <a:defRPr/>
            </a:pPr>
            <a:endParaRPr lang="en-US" sz="2040" kern="0">
              <a:gradFill>
                <a:gsLst>
                  <a:gs pos="0">
                    <a:srgbClr val="FFFFFF"/>
                  </a:gs>
                  <a:gs pos="100000">
                    <a:srgbClr val="FFFFFF"/>
                  </a:gs>
                </a:gsLst>
                <a:lin ang="5400000" scaled="0"/>
              </a:gradFill>
              <a:latin typeface="Segoe UI Semilight"/>
            </a:endParaRPr>
          </a:p>
        </p:txBody>
      </p:sp>
      <p:sp>
        <p:nvSpPr>
          <p:cNvPr id="19" name="Rectangle 18">
            <a:extLst>
              <a:ext uri="{FF2B5EF4-FFF2-40B4-BE49-F238E27FC236}">
                <a16:creationId xmlns:a16="http://schemas.microsoft.com/office/drawing/2014/main" id="{A0B2612F-EEF4-4C97-85B0-28FA61A590D7}"/>
              </a:ext>
            </a:extLst>
          </p:cNvPr>
          <p:cNvSpPr/>
          <p:nvPr/>
        </p:nvSpPr>
        <p:spPr bwMode="auto">
          <a:xfrm>
            <a:off x="6785552" y="3773755"/>
            <a:ext cx="2018100" cy="6477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9196" rIns="0" bIns="149196" numCol="1" spcCol="0" rtlCol="0" fromWordArt="0" anchor="t" anchorCtr="0" forceAA="0" compatLnSpc="1">
            <a:prstTxWarp prst="textNoShape">
              <a:avLst/>
            </a:prstTxWarp>
            <a:noAutofit/>
          </a:bodyPr>
          <a:lstStyle/>
          <a:p>
            <a:pPr marL="0" lvl="1" algn="ctr" defTabSz="932205" fontAlgn="base">
              <a:lnSpc>
                <a:spcPct val="90000"/>
              </a:lnSpc>
              <a:spcBef>
                <a:spcPct val="0"/>
              </a:spcBef>
              <a:spcAft>
                <a:spcPts val="600"/>
              </a:spcAft>
              <a:buClr>
                <a:srgbClr val="FFFFFF"/>
              </a:buClr>
              <a:defRPr/>
            </a:pPr>
            <a:r>
              <a:rPr lang="en-US" sz="1428">
                <a:gradFill>
                  <a:gsLst>
                    <a:gs pos="2917">
                      <a:srgbClr val="353535"/>
                    </a:gs>
                    <a:gs pos="30000">
                      <a:srgbClr val="353535"/>
                    </a:gs>
                  </a:gsLst>
                  <a:lin ang="5400000" scaled="0"/>
                </a:gradFill>
                <a:latin typeface="Segoe UI"/>
              </a:rPr>
              <a:t>Azure Stack</a:t>
            </a:r>
          </a:p>
        </p:txBody>
      </p:sp>
      <p:pic>
        <p:nvPicPr>
          <p:cNvPr id="20" name="Picture 2" descr="Image result for azure logo png">
            <a:extLst>
              <a:ext uri="{FF2B5EF4-FFF2-40B4-BE49-F238E27FC236}">
                <a16:creationId xmlns:a16="http://schemas.microsoft.com/office/drawing/2014/main" id="{59803EB0-98EB-4677-A310-CC8770C4C8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3619" y="1985024"/>
            <a:ext cx="3705990" cy="85291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BA662701-B117-47A6-924E-7162C0489545}"/>
              </a:ext>
            </a:extLst>
          </p:cNvPr>
          <p:cNvSpPr/>
          <p:nvPr/>
        </p:nvSpPr>
        <p:spPr bwMode="auto">
          <a:xfrm>
            <a:off x="7802995" y="3184721"/>
            <a:ext cx="2559933" cy="7046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149196" rIns="93247" bIns="149196" numCol="1" spcCol="0" rtlCol="0" fromWordArt="0" anchor="t" anchorCtr="0" forceAA="0" compatLnSpc="1">
            <a:prstTxWarp prst="textNoShape">
              <a:avLst/>
            </a:prstTxWarp>
            <a:spAutoFit/>
          </a:bodyPr>
          <a:lstStyle/>
          <a:p>
            <a:pPr marL="0" lvl="1" algn="ctr" defTabSz="932205" fontAlgn="base">
              <a:lnSpc>
                <a:spcPct val="90000"/>
              </a:lnSpc>
              <a:spcBef>
                <a:spcPct val="0"/>
              </a:spcBef>
              <a:spcAft>
                <a:spcPts val="600"/>
              </a:spcAft>
              <a:buClr>
                <a:srgbClr val="FFFFFF"/>
              </a:buClr>
              <a:defRPr/>
            </a:pPr>
            <a:r>
              <a:rPr lang="en-US" sz="2856" err="1">
                <a:gradFill>
                  <a:gsLst>
                    <a:gs pos="2917">
                      <a:srgbClr val="353535"/>
                    </a:gs>
                    <a:gs pos="30000">
                      <a:srgbClr val="353535"/>
                    </a:gs>
                  </a:gsLst>
                  <a:lin ang="5400000" scaled="0"/>
                </a:gradFill>
                <a:latin typeface="Segoe UI Semibold"/>
              </a:rPr>
              <a:t>Hibrid</a:t>
            </a:r>
            <a:r>
              <a:rPr lang="en-US" sz="2856">
                <a:gradFill>
                  <a:gsLst>
                    <a:gs pos="2917">
                      <a:srgbClr val="353535"/>
                    </a:gs>
                    <a:gs pos="30000">
                      <a:srgbClr val="353535"/>
                    </a:gs>
                  </a:gsLst>
                  <a:lin ang="5400000" scaled="0"/>
                </a:gradFill>
                <a:latin typeface="Segoe UI Semibold"/>
              </a:rPr>
              <a:t> </a:t>
            </a:r>
            <a:r>
              <a:rPr lang="en-US" sz="2856" err="1">
                <a:gradFill>
                  <a:gsLst>
                    <a:gs pos="2917">
                      <a:srgbClr val="353535"/>
                    </a:gs>
                    <a:gs pos="30000">
                      <a:srgbClr val="353535"/>
                    </a:gs>
                  </a:gsLst>
                  <a:lin ang="5400000" scaled="0"/>
                </a:gradFill>
                <a:latin typeface="Segoe UI Semibold"/>
              </a:rPr>
              <a:t>felhő</a:t>
            </a:r>
            <a:endParaRPr lang="en-US" sz="2856">
              <a:gradFill>
                <a:gsLst>
                  <a:gs pos="2917">
                    <a:srgbClr val="353535"/>
                  </a:gs>
                  <a:gs pos="30000">
                    <a:srgbClr val="353535"/>
                  </a:gs>
                </a:gsLst>
                <a:lin ang="5400000" scaled="0"/>
              </a:gradFill>
              <a:latin typeface="Segoe UI Semibold"/>
            </a:endParaRPr>
          </a:p>
        </p:txBody>
      </p:sp>
      <p:sp>
        <p:nvSpPr>
          <p:cNvPr id="22" name="Rectangle 21">
            <a:extLst>
              <a:ext uri="{FF2B5EF4-FFF2-40B4-BE49-F238E27FC236}">
                <a16:creationId xmlns:a16="http://schemas.microsoft.com/office/drawing/2014/main" id="{3455A3E3-FF2C-4B67-A08C-CAF6915844A2}"/>
              </a:ext>
            </a:extLst>
          </p:cNvPr>
          <p:cNvSpPr/>
          <p:nvPr/>
        </p:nvSpPr>
        <p:spPr bwMode="auto">
          <a:xfrm>
            <a:off x="637021" y="3184721"/>
            <a:ext cx="3575511" cy="70473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149196" rIns="93247" bIns="149196" numCol="1" spcCol="0" rtlCol="0" fromWordArt="0" anchor="t" anchorCtr="0" forceAA="0" compatLnSpc="1">
            <a:prstTxWarp prst="textNoShape">
              <a:avLst/>
            </a:prstTxWarp>
            <a:spAutoFit/>
          </a:bodyPr>
          <a:lstStyle/>
          <a:p>
            <a:pPr marL="0" lvl="1" algn="ctr" defTabSz="932205" fontAlgn="base">
              <a:lnSpc>
                <a:spcPct val="90000"/>
              </a:lnSpc>
              <a:spcBef>
                <a:spcPct val="0"/>
              </a:spcBef>
              <a:spcAft>
                <a:spcPts val="600"/>
              </a:spcAft>
              <a:buClr>
                <a:srgbClr val="FFFFFF"/>
              </a:buClr>
              <a:defRPr/>
            </a:pPr>
            <a:r>
              <a:rPr lang="en-US" sz="2856" err="1">
                <a:gradFill>
                  <a:gsLst>
                    <a:gs pos="2917">
                      <a:srgbClr val="353535"/>
                    </a:gs>
                    <a:gs pos="30000">
                      <a:srgbClr val="353535"/>
                    </a:gs>
                  </a:gsLst>
                  <a:lin ang="5400000" scaled="0"/>
                </a:gradFill>
                <a:latin typeface="Segoe UI Semibold"/>
              </a:rPr>
              <a:t>Hibrid</a:t>
            </a:r>
            <a:r>
              <a:rPr lang="en-US" sz="2856">
                <a:gradFill>
                  <a:gsLst>
                    <a:gs pos="2917">
                      <a:srgbClr val="353535"/>
                    </a:gs>
                    <a:gs pos="30000">
                      <a:srgbClr val="353535"/>
                    </a:gs>
                  </a:gsLst>
                  <a:lin ang="5400000" scaled="0"/>
                </a:gradFill>
                <a:latin typeface="Segoe UI Semibold"/>
              </a:rPr>
              <a:t> </a:t>
            </a:r>
            <a:r>
              <a:rPr lang="en-US" sz="2856" err="1">
                <a:gradFill>
                  <a:gsLst>
                    <a:gs pos="2917">
                      <a:srgbClr val="353535"/>
                    </a:gs>
                    <a:gs pos="30000">
                      <a:srgbClr val="353535"/>
                    </a:gs>
                  </a:gsLst>
                  <a:lin ang="5400000" scaled="0"/>
                </a:gradFill>
                <a:latin typeface="Segoe UI Semibold"/>
              </a:rPr>
              <a:t>adatközpont</a:t>
            </a:r>
            <a:endParaRPr lang="en-US" sz="2856">
              <a:gradFill>
                <a:gsLst>
                  <a:gs pos="2917">
                    <a:srgbClr val="353535"/>
                  </a:gs>
                  <a:gs pos="30000">
                    <a:srgbClr val="353535"/>
                  </a:gs>
                </a:gsLst>
                <a:lin ang="5400000" scaled="0"/>
              </a:gradFill>
              <a:latin typeface="Segoe UI Semibold"/>
            </a:endParaRPr>
          </a:p>
        </p:txBody>
      </p:sp>
      <p:cxnSp>
        <p:nvCxnSpPr>
          <p:cNvPr id="23" name="Connector: Elbow 22">
            <a:extLst>
              <a:ext uri="{FF2B5EF4-FFF2-40B4-BE49-F238E27FC236}">
                <a16:creationId xmlns:a16="http://schemas.microsoft.com/office/drawing/2014/main" id="{827AFE2B-CD10-43C5-98F6-675B9F1205D8}"/>
              </a:ext>
            </a:extLst>
          </p:cNvPr>
          <p:cNvCxnSpPr>
            <a:cxnSpLocks/>
            <a:stCxn id="22" idx="0"/>
          </p:cNvCxnSpPr>
          <p:nvPr/>
        </p:nvCxnSpPr>
        <p:spPr>
          <a:xfrm rot="5400000" flipH="1" flipV="1">
            <a:off x="2973587" y="1904688"/>
            <a:ext cx="731224" cy="1828843"/>
          </a:xfrm>
          <a:prstGeom prst="bentConnector2">
            <a:avLst/>
          </a:prstGeom>
          <a:ln w="15875">
            <a:solidFill>
              <a:schemeClr val="bg1">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17D2ECDD-DA0C-4641-A2BB-E46F188D0FE1}"/>
              </a:ext>
            </a:extLst>
          </p:cNvPr>
          <p:cNvCxnSpPr>
            <a:cxnSpLocks/>
            <a:endCxn id="21" idx="0"/>
          </p:cNvCxnSpPr>
          <p:nvPr/>
        </p:nvCxnSpPr>
        <p:spPr>
          <a:xfrm>
            <a:off x="7959609" y="2453496"/>
            <a:ext cx="1123354" cy="731225"/>
          </a:xfrm>
          <a:prstGeom prst="bentConnector2">
            <a:avLst/>
          </a:prstGeom>
          <a:ln w="15875">
            <a:solidFill>
              <a:schemeClr val="bg1">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956CC7B-C95C-4F51-94C1-E4088423DAFB}"/>
              </a:ext>
            </a:extLst>
          </p:cNvPr>
          <p:cNvCxnSpPr>
            <a:cxnSpLocks/>
            <a:stCxn id="21" idx="1"/>
            <a:endCxn id="22" idx="3"/>
          </p:cNvCxnSpPr>
          <p:nvPr/>
        </p:nvCxnSpPr>
        <p:spPr>
          <a:xfrm flipH="1">
            <a:off x="4212531" y="3537061"/>
            <a:ext cx="3590464" cy="30"/>
          </a:xfrm>
          <a:prstGeom prst="straightConnector1">
            <a:avLst/>
          </a:prstGeom>
          <a:ln w="15875">
            <a:solidFill>
              <a:schemeClr val="bg1">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77A15363-4B2F-4BB4-9963-70917593A157}"/>
              </a:ext>
            </a:extLst>
          </p:cNvPr>
          <p:cNvSpPr/>
          <p:nvPr/>
        </p:nvSpPr>
        <p:spPr bwMode="auto">
          <a:xfrm>
            <a:off x="693339" y="1032936"/>
            <a:ext cx="11374731" cy="74450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149196" rIns="93247" bIns="149196" numCol="1" spcCol="0" rtlCol="0" fromWordArt="0" anchor="t" anchorCtr="0" forceAA="0" compatLnSpc="1">
            <a:prstTxWarp prst="textNoShape">
              <a:avLst/>
            </a:prstTxWarp>
            <a:spAutoFit/>
          </a:bodyPr>
          <a:lstStyle/>
          <a:p>
            <a:pPr marL="0" lvl="1" fontAlgn="base">
              <a:lnSpc>
                <a:spcPct val="90000"/>
              </a:lnSpc>
              <a:spcBef>
                <a:spcPct val="0"/>
              </a:spcBef>
              <a:spcAft>
                <a:spcPts val="600"/>
              </a:spcAft>
              <a:buClr>
                <a:srgbClr val="FFFFFF"/>
              </a:buClr>
              <a:defRPr/>
            </a:pPr>
            <a:r>
              <a:rPr lang="en-US" sz="3200" spc="-102">
                <a:ln w="3175">
                  <a:noFill/>
                </a:ln>
                <a:solidFill>
                  <a:schemeClr val="accent3">
                    <a:lumMod val="60000"/>
                    <a:lumOff val="40000"/>
                  </a:schemeClr>
                </a:solidFill>
                <a:cs typeface="Segoe UI" pitchFamily="34" charset="0"/>
              </a:rPr>
              <a:t>Nem kényszer a teljes felhő, hibrid pedig faltól-falig megoldás</a:t>
            </a:r>
          </a:p>
        </p:txBody>
      </p:sp>
    </p:spTree>
    <p:extLst>
      <p:ext uri="{BB962C8B-B14F-4D97-AF65-F5344CB8AC3E}">
        <p14:creationId xmlns:p14="http://schemas.microsoft.com/office/powerpoint/2010/main" val="2618489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p:cNvSpPr>
            <a:spLocks noGrp="1"/>
          </p:cNvSpPr>
          <p:nvPr>
            <p:ph type="title"/>
          </p:nvPr>
        </p:nvSpPr>
        <p:spPr/>
        <p:txBody>
          <a:bodyPr>
            <a:normAutofit fontScale="90000"/>
          </a:bodyPr>
          <a:lstStyle/>
          <a:p>
            <a:r>
              <a:rPr lang="hu-HU" sz="4900"/>
              <a:t>M</a:t>
            </a:r>
            <a:r>
              <a:rPr lang="en-US" sz="4900"/>
              <a:t>iért az </a:t>
            </a:r>
            <a:r>
              <a:rPr lang="en-US" sz="4900" strike="sngStrike"/>
              <a:t>OMS</a:t>
            </a:r>
            <a:r>
              <a:rPr lang="en-US" sz="4900"/>
              <a:t>?</a:t>
            </a:r>
            <a:br>
              <a:rPr lang="en-US" sz="4900"/>
            </a:br>
            <a:r>
              <a:rPr lang="en-US" sz="2700"/>
              <a:t>Operations Management Suite &gt; </a:t>
            </a:r>
            <a:r>
              <a:rPr lang="en-US" sz="2700">
                <a:solidFill>
                  <a:schemeClr val="tx1"/>
                </a:solidFill>
              </a:rPr>
              <a:t>Azure Log Analytics / Azure Monitor</a:t>
            </a:r>
            <a:endParaRPr lang="hu-HU" dirty="0">
              <a:solidFill>
                <a:schemeClr val="tx1"/>
              </a:solidFill>
            </a:endParaRPr>
          </a:p>
        </p:txBody>
      </p:sp>
      <p:sp>
        <p:nvSpPr>
          <p:cNvPr id="43" name="Rectangle 42">
            <a:extLst>
              <a:ext uri="{FF2B5EF4-FFF2-40B4-BE49-F238E27FC236}">
                <a16:creationId xmlns:a16="http://schemas.microsoft.com/office/drawing/2014/main" id="{770F133C-4404-4C7A-95E0-C5468F2AA7D7}"/>
              </a:ext>
            </a:extLst>
          </p:cNvPr>
          <p:cNvSpPr/>
          <p:nvPr/>
        </p:nvSpPr>
        <p:spPr bwMode="auto">
          <a:xfrm>
            <a:off x="483212" y="2579145"/>
            <a:ext cx="3680335" cy="1354226"/>
          </a:xfrm>
          <a:prstGeom prst="rect">
            <a:avLst/>
          </a:prstGeom>
          <a:solidFill>
            <a:srgbClr val="0078D7"/>
          </a:solidFill>
          <a:ln w="10795" cap="flat" cmpd="sng" algn="ctr">
            <a:solidFill>
              <a:srgbClr val="505050">
                <a:lumMod val="50000"/>
              </a:srgbClr>
            </a:solidFill>
            <a:prstDash val="solid"/>
            <a:headEnd type="none" w="med" len="med"/>
            <a:tailEnd type="none" w="med" len="med"/>
          </a:ln>
          <a:effectLst/>
        </p:spPr>
        <p:txBody>
          <a:bodyPr vert="horz" wrap="square" lIns="186521" tIns="139891" rIns="93260" bIns="93260" numCol="1" rtlCol="0" anchor="t" anchorCtr="0" compatLnSpc="1">
            <a:prstTxWarp prst="textNoShape">
              <a:avLst/>
            </a:prstTxWarp>
          </a:bodyPr>
          <a:lstStyle/>
          <a:p>
            <a:pPr marL="0" marR="0" lvl="0" indent="0" algn="l" defTabSz="932034" rtl="0" eaLnBrk="1" fontAlgn="auto" latinLnBrk="0" hangingPunct="1">
              <a:lnSpc>
                <a:spcPct val="100000"/>
              </a:lnSpc>
              <a:spcBef>
                <a:spcPts val="2040"/>
              </a:spcBef>
              <a:spcAft>
                <a:spcPts val="0"/>
              </a:spcAft>
              <a:buClrTx/>
              <a:buSzTx/>
              <a:buFontTx/>
              <a:buNone/>
              <a:tabLst/>
              <a:defRPr/>
            </a:pPr>
            <a:r>
              <a:rPr kumimoji="0" lang="en-US" sz="1632" b="0" i="0" u="none" strike="noStrike" kern="0" cap="none" spc="0" normalizeH="0" baseline="0" noProof="0">
                <a:ln>
                  <a:noFill/>
                </a:ln>
                <a:solidFill>
                  <a:prstClr val="white"/>
                </a:solidFill>
                <a:effectLst/>
                <a:uLnTx/>
                <a:uFillTx/>
                <a:latin typeface="Segoe UI"/>
                <a:ea typeface="+mn-ea"/>
                <a:cs typeface="+mn-cs"/>
              </a:rPr>
              <a:t>Egyetlen portál mindenhez.</a:t>
            </a:r>
            <a:br>
              <a:rPr kumimoji="0" lang="en-US" sz="1632" b="0" i="0" u="none" strike="noStrike" kern="0" cap="none" spc="0" normalizeH="0" baseline="0" noProof="0">
                <a:ln>
                  <a:noFill/>
                </a:ln>
                <a:solidFill>
                  <a:prstClr val="white"/>
                </a:solidFill>
                <a:effectLst/>
                <a:uLnTx/>
                <a:uFillTx/>
                <a:latin typeface="Segoe UI"/>
                <a:ea typeface="+mn-ea"/>
                <a:cs typeface="+mn-cs"/>
              </a:rPr>
            </a:br>
            <a:r>
              <a:rPr kumimoji="0" lang="en-US" sz="1632" b="0" i="0" u="none" strike="noStrike" kern="0" cap="none" spc="0" normalizeH="0" baseline="0" noProof="0">
                <a:ln>
                  <a:noFill/>
                </a:ln>
                <a:solidFill>
                  <a:prstClr val="white"/>
                </a:solidFill>
                <a:effectLst/>
                <a:uLnTx/>
                <a:uFillTx/>
                <a:latin typeface="Segoe UI"/>
                <a:ea typeface="+mn-ea"/>
                <a:cs typeface="+mn-cs"/>
              </a:rPr>
              <a:t>Nem kell infrastruktúrát építeni.</a:t>
            </a:r>
            <a:br>
              <a:rPr kumimoji="0" lang="en-US" sz="1632" b="0" i="0" u="none" strike="noStrike" kern="0" cap="none" spc="0" normalizeH="0" baseline="0" noProof="0">
                <a:ln>
                  <a:noFill/>
                </a:ln>
                <a:solidFill>
                  <a:prstClr val="white"/>
                </a:solidFill>
                <a:effectLst/>
                <a:uLnTx/>
                <a:uFillTx/>
                <a:latin typeface="Segoe UI"/>
                <a:ea typeface="+mn-ea"/>
                <a:cs typeface="+mn-cs"/>
              </a:rPr>
            </a:br>
            <a:r>
              <a:rPr kumimoji="0" lang="en-US" sz="1632" b="0" i="0" u="none" strike="noStrike" kern="0" cap="none" spc="0" normalizeH="0" baseline="0" noProof="0">
                <a:ln>
                  <a:noFill/>
                </a:ln>
                <a:solidFill>
                  <a:prstClr val="white"/>
                </a:solidFill>
                <a:effectLst/>
                <a:uLnTx/>
                <a:uFillTx/>
                <a:latin typeface="Segoe UI"/>
                <a:ea typeface="+mn-ea"/>
                <a:cs typeface="+mn-cs"/>
              </a:rPr>
              <a:t>SaaS megoldás.</a:t>
            </a:r>
            <a:br>
              <a:rPr kumimoji="0" lang="en-US" sz="1632" b="0" i="0" u="none" strike="noStrike" kern="0" cap="none" spc="0" normalizeH="0" baseline="0" noProof="0">
                <a:ln>
                  <a:noFill/>
                </a:ln>
                <a:solidFill>
                  <a:prstClr val="white"/>
                </a:solidFill>
                <a:effectLst/>
                <a:uLnTx/>
                <a:uFillTx/>
                <a:latin typeface="Segoe UI"/>
                <a:ea typeface="+mn-ea"/>
                <a:cs typeface="+mn-cs"/>
              </a:rPr>
            </a:br>
            <a:endParaRPr kumimoji="0" lang="en-US" sz="1632" b="0" i="0" u="none" strike="noStrike" kern="0" cap="none" spc="0" normalizeH="0" baseline="0" noProof="0">
              <a:ln>
                <a:noFill/>
              </a:ln>
              <a:solidFill>
                <a:prstClr val="white"/>
              </a:solidFill>
              <a:effectLst/>
              <a:uLnTx/>
              <a:uFillTx/>
              <a:latin typeface="Segoe UI"/>
              <a:ea typeface="+mn-ea"/>
              <a:cs typeface="+mn-cs"/>
            </a:endParaRPr>
          </a:p>
        </p:txBody>
      </p:sp>
      <p:sp>
        <p:nvSpPr>
          <p:cNvPr id="44" name="Rectangle 43">
            <a:extLst>
              <a:ext uri="{FF2B5EF4-FFF2-40B4-BE49-F238E27FC236}">
                <a16:creationId xmlns:a16="http://schemas.microsoft.com/office/drawing/2014/main" id="{CF1AB387-4DC2-4346-857E-FF854D4468DF}"/>
              </a:ext>
            </a:extLst>
          </p:cNvPr>
          <p:cNvSpPr/>
          <p:nvPr/>
        </p:nvSpPr>
        <p:spPr bwMode="auto">
          <a:xfrm>
            <a:off x="483212" y="1562656"/>
            <a:ext cx="3680335" cy="975273"/>
          </a:xfrm>
          <a:prstGeom prst="rect">
            <a:avLst/>
          </a:prstGeom>
          <a:solidFill>
            <a:srgbClr val="0078D7"/>
          </a:solidFill>
          <a:ln w="10795" cap="flat" cmpd="sng" algn="ctr">
            <a:solidFill>
              <a:srgbClr val="505050">
                <a:lumMod val="50000"/>
              </a:srgbClr>
            </a:solidFill>
            <a:prstDash val="solid"/>
            <a:headEnd type="none" w="med" len="med"/>
            <a:tailEnd type="none" w="med" len="med"/>
          </a:ln>
          <a:effectLst/>
        </p:spPr>
        <p:txBody>
          <a:bodyPr vert="horz" wrap="square" lIns="186521" tIns="93260" rIns="93260" bIns="93260" numCol="1" rtlCol="0" anchor="ctr" anchorCtr="0" compatLnSpc="1">
            <a:prstTxWarp prst="textNoShape">
              <a:avLst/>
            </a:prstTxWarp>
          </a:bodyPr>
          <a:lstStyle/>
          <a:p>
            <a:pPr marL="0" marR="0" lvl="0" indent="0" algn="l" defTabSz="932034" rtl="0" eaLnBrk="1" fontAlgn="auto" latinLnBrk="0" hangingPunct="1">
              <a:lnSpc>
                <a:spcPct val="100000"/>
              </a:lnSpc>
              <a:spcBef>
                <a:spcPts val="2040"/>
              </a:spcBef>
              <a:spcAft>
                <a:spcPts val="0"/>
              </a:spcAft>
              <a:buClrTx/>
              <a:buSzTx/>
              <a:buFontTx/>
              <a:buNone/>
              <a:tabLst/>
              <a:defRPr/>
            </a:pPr>
            <a:r>
              <a:rPr kumimoji="0" lang="en-US" sz="2800" b="0" i="0" u="none" strike="noStrike" kern="0" cap="none" spc="0" normalizeH="0" baseline="0" noProof="0">
                <a:ln>
                  <a:noFill/>
                </a:ln>
                <a:solidFill>
                  <a:prstClr val="white"/>
                </a:solidFill>
                <a:effectLst/>
                <a:uLnTx/>
                <a:uFillTx/>
                <a:latin typeface="Segoe UI"/>
                <a:ea typeface="+mn-ea"/>
                <a:cs typeface="+mn-cs"/>
              </a:rPr>
              <a:t>Egyszerű és </a:t>
            </a:r>
            <a:br>
              <a:rPr kumimoji="0" lang="en-US" sz="2800" b="0" i="0" u="none" strike="noStrike" kern="0" cap="none" spc="0" normalizeH="0" baseline="0" noProof="0">
                <a:ln>
                  <a:noFill/>
                </a:ln>
                <a:solidFill>
                  <a:prstClr val="white"/>
                </a:solidFill>
                <a:effectLst/>
                <a:uLnTx/>
                <a:uFillTx/>
                <a:latin typeface="Segoe UI"/>
                <a:ea typeface="+mn-ea"/>
                <a:cs typeface="+mn-cs"/>
              </a:rPr>
            </a:br>
            <a:r>
              <a:rPr kumimoji="0" lang="en-US" sz="2800" b="0" i="0" u="none" strike="noStrike" kern="0" cap="none" spc="0" normalizeH="0" baseline="0" noProof="0">
                <a:ln>
                  <a:noFill/>
                </a:ln>
                <a:solidFill>
                  <a:prstClr val="white"/>
                </a:solidFill>
                <a:effectLst/>
                <a:uLnTx/>
                <a:uFillTx/>
                <a:latin typeface="Segoe UI"/>
                <a:ea typeface="+mn-ea"/>
                <a:cs typeface="+mn-cs"/>
              </a:rPr>
              <a:t>könnyű integrálni</a:t>
            </a:r>
            <a:endParaRPr kumimoji="0" lang="en-US" sz="2800" b="0" i="0" u="none" strike="noStrike" kern="0" cap="none" spc="0" normalizeH="0" baseline="0" noProof="0" dirty="0">
              <a:ln>
                <a:noFill/>
              </a:ln>
              <a:solidFill>
                <a:prstClr val="white"/>
              </a:solidFill>
              <a:effectLst/>
              <a:uLnTx/>
              <a:uFillTx/>
              <a:latin typeface="Segoe UI"/>
              <a:ea typeface="+mn-ea"/>
              <a:cs typeface="+mn-cs"/>
            </a:endParaRPr>
          </a:p>
        </p:txBody>
      </p:sp>
      <p:sp>
        <p:nvSpPr>
          <p:cNvPr id="45" name="Rectangle 44">
            <a:extLst>
              <a:ext uri="{FF2B5EF4-FFF2-40B4-BE49-F238E27FC236}">
                <a16:creationId xmlns:a16="http://schemas.microsoft.com/office/drawing/2014/main" id="{1AB2F9E4-55DC-4F6F-8E07-32AE435C5B58}"/>
              </a:ext>
            </a:extLst>
          </p:cNvPr>
          <p:cNvSpPr/>
          <p:nvPr/>
        </p:nvSpPr>
        <p:spPr bwMode="auto">
          <a:xfrm>
            <a:off x="4289158" y="2579145"/>
            <a:ext cx="3680335" cy="1354226"/>
          </a:xfrm>
          <a:prstGeom prst="rect">
            <a:avLst/>
          </a:prstGeom>
          <a:solidFill>
            <a:srgbClr val="0078D7"/>
          </a:solidFill>
          <a:ln w="10795" cap="flat" cmpd="sng" algn="ctr">
            <a:solidFill>
              <a:srgbClr val="505050">
                <a:lumMod val="50000"/>
              </a:srgbClr>
            </a:solidFill>
            <a:prstDash val="solid"/>
            <a:headEnd type="none" w="med" len="med"/>
            <a:tailEnd type="none" w="med" len="med"/>
          </a:ln>
          <a:effectLst/>
        </p:spPr>
        <p:txBody>
          <a:bodyPr vert="horz" wrap="square" lIns="186521" tIns="139891" rIns="93260" bIns="93260" numCol="1" rtlCol="0" anchor="t" anchorCtr="0" compatLnSpc="1">
            <a:prstTxWarp prst="textNoShape">
              <a:avLst/>
            </a:prstTxWarp>
          </a:bodyPr>
          <a:lstStyle/>
          <a:p>
            <a:pPr marL="0" marR="0" lvl="0" indent="0" algn="l" defTabSz="932034" rtl="0" eaLnBrk="1" fontAlgn="auto" latinLnBrk="0" hangingPunct="1">
              <a:lnSpc>
                <a:spcPct val="100000"/>
              </a:lnSpc>
              <a:spcBef>
                <a:spcPts val="2040"/>
              </a:spcBef>
              <a:spcAft>
                <a:spcPts val="0"/>
              </a:spcAft>
              <a:buClrTx/>
              <a:buSzTx/>
              <a:buFontTx/>
              <a:buNone/>
              <a:tabLst/>
              <a:defRPr/>
            </a:pPr>
            <a:r>
              <a:rPr kumimoji="0" lang="en-US" sz="1632" b="0" i="0" u="none" strike="noStrike" kern="0" cap="none" spc="0" normalizeH="0" baseline="0" noProof="0">
                <a:ln>
                  <a:noFill/>
                </a:ln>
                <a:solidFill>
                  <a:prstClr val="white"/>
                </a:solidFill>
                <a:effectLst/>
                <a:uLnTx/>
                <a:uFillTx/>
                <a:latin typeface="Segoe UI"/>
                <a:ea typeface="+mn-ea"/>
                <a:cs typeface="+mn-cs"/>
              </a:rPr>
              <a:t>Adjuk hozzá a szervereket / eszközöket / forrásokat és kész. </a:t>
            </a:r>
            <a:br>
              <a:rPr kumimoji="0" lang="en-US" sz="1632" b="0" i="0" u="none" strike="noStrike" kern="0" cap="none" spc="0" normalizeH="0" baseline="0" noProof="0">
                <a:ln>
                  <a:noFill/>
                </a:ln>
                <a:solidFill>
                  <a:prstClr val="white"/>
                </a:solidFill>
                <a:effectLst/>
                <a:uLnTx/>
                <a:uFillTx/>
                <a:latin typeface="Segoe UI"/>
                <a:ea typeface="+mn-ea"/>
                <a:cs typeface="+mn-cs"/>
              </a:rPr>
            </a:br>
            <a:r>
              <a:rPr kumimoji="0" lang="en-US" sz="1632" b="0" i="0" u="none" strike="noStrike" kern="0" cap="none" spc="0" normalizeH="0" baseline="0" noProof="0">
                <a:ln>
                  <a:noFill/>
                </a:ln>
                <a:solidFill>
                  <a:prstClr val="white"/>
                </a:solidFill>
                <a:effectLst/>
                <a:uLnTx/>
                <a:uFillTx/>
                <a:latin typeface="Segoe UI"/>
                <a:ea typeface="+mn-ea"/>
                <a:cs typeface="+mn-cs"/>
              </a:rPr>
              <a:t>Az adatok gyorsan, közel valós időben érkeznek.</a:t>
            </a:r>
            <a:endParaRPr kumimoji="0" lang="en-US" sz="1632" b="0" i="0" u="none" strike="noStrike" kern="0" cap="none" spc="0" normalizeH="0" baseline="0" noProof="0" dirty="0">
              <a:ln>
                <a:noFill/>
              </a:ln>
              <a:solidFill>
                <a:prstClr val="white"/>
              </a:solidFill>
              <a:effectLst/>
              <a:uLnTx/>
              <a:uFillTx/>
              <a:latin typeface="Segoe UI"/>
              <a:ea typeface="+mn-ea"/>
              <a:cs typeface="+mn-cs"/>
            </a:endParaRPr>
          </a:p>
        </p:txBody>
      </p:sp>
      <p:sp>
        <p:nvSpPr>
          <p:cNvPr id="46" name="Rectangle 45">
            <a:extLst>
              <a:ext uri="{FF2B5EF4-FFF2-40B4-BE49-F238E27FC236}">
                <a16:creationId xmlns:a16="http://schemas.microsoft.com/office/drawing/2014/main" id="{1012777C-5EE3-4F85-BE6A-98F2DE0BB810}"/>
              </a:ext>
            </a:extLst>
          </p:cNvPr>
          <p:cNvSpPr/>
          <p:nvPr/>
        </p:nvSpPr>
        <p:spPr bwMode="auto">
          <a:xfrm>
            <a:off x="4289158" y="1562656"/>
            <a:ext cx="3680335" cy="975273"/>
          </a:xfrm>
          <a:prstGeom prst="rect">
            <a:avLst/>
          </a:prstGeom>
          <a:solidFill>
            <a:srgbClr val="0078D7"/>
          </a:solidFill>
          <a:ln w="10795" cap="flat" cmpd="sng" algn="ctr">
            <a:solidFill>
              <a:srgbClr val="505050">
                <a:lumMod val="50000"/>
              </a:srgbClr>
            </a:solidFill>
            <a:prstDash val="solid"/>
            <a:headEnd type="none" w="med" len="med"/>
            <a:tailEnd type="none" w="med" len="med"/>
          </a:ln>
          <a:effectLst/>
        </p:spPr>
        <p:txBody>
          <a:bodyPr vert="horz" wrap="square" lIns="186521" tIns="93260" rIns="93260" bIns="93260" numCol="1" rtlCol="0" anchor="ctr" anchorCtr="0" compatLnSpc="1">
            <a:prstTxWarp prst="textNoShape">
              <a:avLst/>
            </a:prstTxWarp>
          </a:bodyPr>
          <a:lstStyle/>
          <a:p>
            <a:pPr marL="0" marR="0" lvl="0" indent="0" algn="l" defTabSz="932034" rtl="0" eaLnBrk="1" fontAlgn="auto" latinLnBrk="0" hangingPunct="1">
              <a:lnSpc>
                <a:spcPct val="100000"/>
              </a:lnSpc>
              <a:spcBef>
                <a:spcPts val="2040"/>
              </a:spcBef>
              <a:spcAft>
                <a:spcPts val="0"/>
              </a:spcAft>
              <a:buClrTx/>
              <a:buSzTx/>
              <a:buFontTx/>
              <a:buNone/>
              <a:tabLst/>
              <a:defRPr/>
            </a:pPr>
            <a:r>
              <a:rPr kumimoji="0" lang="en-US" sz="2800" b="0" i="0" u="none" strike="noStrike" kern="0" cap="none" spc="0" normalizeH="0" baseline="0" noProof="0">
                <a:ln>
                  <a:noFill/>
                </a:ln>
                <a:solidFill>
                  <a:prstClr val="white"/>
                </a:solidFill>
                <a:effectLst/>
                <a:uLnTx/>
                <a:uFillTx/>
                <a:latin typeface="Segoe UI"/>
                <a:ea typeface="+mn-ea"/>
                <a:cs typeface="+mn-cs"/>
              </a:rPr>
              <a:t>Gyors és élő</a:t>
            </a:r>
            <a:endParaRPr kumimoji="0" lang="en-US" sz="2800" b="0" i="0" u="none" strike="noStrike" kern="0" cap="none" spc="0" normalizeH="0" baseline="0" noProof="0" dirty="0">
              <a:ln>
                <a:noFill/>
              </a:ln>
              <a:solidFill>
                <a:prstClr val="white"/>
              </a:solidFill>
              <a:effectLst/>
              <a:uLnTx/>
              <a:uFillTx/>
              <a:latin typeface="Segoe UI"/>
              <a:ea typeface="+mn-ea"/>
              <a:cs typeface="+mn-cs"/>
            </a:endParaRPr>
          </a:p>
        </p:txBody>
      </p:sp>
      <p:sp>
        <p:nvSpPr>
          <p:cNvPr id="47" name="Rectangle 46">
            <a:extLst>
              <a:ext uri="{FF2B5EF4-FFF2-40B4-BE49-F238E27FC236}">
                <a16:creationId xmlns:a16="http://schemas.microsoft.com/office/drawing/2014/main" id="{180A3576-8E84-49FF-B2D3-81FA4E9B95C3}"/>
              </a:ext>
            </a:extLst>
          </p:cNvPr>
          <p:cNvSpPr/>
          <p:nvPr/>
        </p:nvSpPr>
        <p:spPr bwMode="auto">
          <a:xfrm>
            <a:off x="483212" y="5120822"/>
            <a:ext cx="3680335" cy="1354226"/>
          </a:xfrm>
          <a:prstGeom prst="rect">
            <a:avLst/>
          </a:prstGeom>
          <a:solidFill>
            <a:srgbClr val="0078D7"/>
          </a:solidFill>
          <a:ln w="10795" cap="flat" cmpd="sng" algn="ctr">
            <a:solidFill>
              <a:srgbClr val="505050">
                <a:lumMod val="50000"/>
              </a:srgbClr>
            </a:solidFill>
            <a:prstDash val="solid"/>
            <a:headEnd type="none" w="med" len="med"/>
            <a:tailEnd type="none" w="med" len="med"/>
          </a:ln>
          <a:effectLst/>
        </p:spPr>
        <p:txBody>
          <a:bodyPr vert="horz" wrap="square" lIns="186521" tIns="139891" rIns="93260" bIns="93260" numCol="1" rtlCol="0" anchor="t" anchorCtr="0" compatLnSpc="1">
            <a:prstTxWarp prst="textNoShape">
              <a:avLst/>
            </a:prstTxWarp>
          </a:bodyPr>
          <a:lstStyle/>
          <a:p>
            <a:pPr marL="0" marR="0" lvl="0" indent="0" algn="l" defTabSz="932034" rtl="0" eaLnBrk="1" fontAlgn="auto" latinLnBrk="0" hangingPunct="1">
              <a:lnSpc>
                <a:spcPct val="100000"/>
              </a:lnSpc>
              <a:spcBef>
                <a:spcPts val="2040"/>
              </a:spcBef>
              <a:spcAft>
                <a:spcPts val="0"/>
              </a:spcAft>
              <a:buClrTx/>
              <a:buSzTx/>
              <a:buFontTx/>
              <a:buNone/>
              <a:tabLst/>
              <a:defRPr/>
            </a:pPr>
            <a:r>
              <a:rPr kumimoji="0" lang="en-US" sz="1632" b="0" i="0" u="none" strike="noStrike" kern="0" cap="none" spc="0" normalizeH="0" baseline="0" noProof="0">
                <a:ln>
                  <a:noFill/>
                </a:ln>
                <a:solidFill>
                  <a:prstClr val="white"/>
                </a:solidFill>
                <a:effectLst/>
                <a:uLnTx/>
                <a:uFillTx/>
                <a:latin typeface="Segoe UI"/>
                <a:ea typeface="+mn-ea"/>
                <a:cs typeface="+mn-cs"/>
              </a:rPr>
              <a:t>Szerepkörök Windowson és Linuxon, privát és publikus felhőben, és folyamatosan bővül a hatókör.</a:t>
            </a:r>
            <a:endParaRPr kumimoji="0" lang="en-US" sz="1632" b="0" i="0" u="none" strike="noStrike" kern="0" cap="none" spc="0" normalizeH="0" baseline="0" noProof="0" dirty="0">
              <a:ln>
                <a:noFill/>
              </a:ln>
              <a:solidFill>
                <a:prstClr val="white"/>
              </a:solidFill>
              <a:effectLst/>
              <a:uLnTx/>
              <a:uFillTx/>
              <a:latin typeface="Segoe UI"/>
              <a:ea typeface="+mn-ea"/>
              <a:cs typeface="+mn-cs"/>
            </a:endParaRPr>
          </a:p>
        </p:txBody>
      </p:sp>
      <p:sp>
        <p:nvSpPr>
          <p:cNvPr id="48" name="Rectangle 47">
            <a:extLst>
              <a:ext uri="{FF2B5EF4-FFF2-40B4-BE49-F238E27FC236}">
                <a16:creationId xmlns:a16="http://schemas.microsoft.com/office/drawing/2014/main" id="{FDEC0578-FEF4-47B7-A35A-0AFD88D4768A}"/>
              </a:ext>
            </a:extLst>
          </p:cNvPr>
          <p:cNvSpPr/>
          <p:nvPr/>
        </p:nvSpPr>
        <p:spPr bwMode="auto">
          <a:xfrm>
            <a:off x="483212" y="4104333"/>
            <a:ext cx="3680335" cy="975273"/>
          </a:xfrm>
          <a:prstGeom prst="rect">
            <a:avLst/>
          </a:prstGeom>
          <a:solidFill>
            <a:srgbClr val="0078D7"/>
          </a:solidFill>
          <a:ln w="10795" cap="flat" cmpd="sng" algn="ctr">
            <a:solidFill>
              <a:srgbClr val="505050">
                <a:lumMod val="50000"/>
              </a:srgbClr>
            </a:solidFill>
            <a:prstDash val="solid"/>
            <a:headEnd type="none" w="med" len="med"/>
            <a:tailEnd type="none" w="med" len="med"/>
          </a:ln>
          <a:effectLst/>
        </p:spPr>
        <p:txBody>
          <a:bodyPr vert="horz" wrap="square" lIns="186521" tIns="93260" rIns="93260" bIns="93260" numCol="1" rtlCol="0" anchor="ctr" anchorCtr="0" compatLnSpc="1">
            <a:prstTxWarp prst="textNoShape">
              <a:avLst/>
            </a:prstTxWarp>
          </a:bodyPr>
          <a:lstStyle/>
          <a:p>
            <a:pPr marL="0" marR="0" lvl="0" indent="0" algn="l" defTabSz="932034" rtl="0" eaLnBrk="1" fontAlgn="auto" latinLnBrk="0" hangingPunct="1">
              <a:lnSpc>
                <a:spcPct val="100000"/>
              </a:lnSpc>
              <a:spcBef>
                <a:spcPts val="2040"/>
              </a:spcBef>
              <a:spcAft>
                <a:spcPts val="0"/>
              </a:spcAft>
              <a:buClrTx/>
              <a:buSzTx/>
              <a:buFontTx/>
              <a:buNone/>
              <a:tabLst/>
              <a:defRPr/>
            </a:pPr>
            <a:r>
              <a:rPr kumimoji="0" lang="en-US" sz="2800" b="0" i="0" u="none" strike="noStrike" kern="0" cap="none" spc="0" normalizeH="0" baseline="0" noProof="0">
                <a:ln>
                  <a:noFill/>
                </a:ln>
                <a:solidFill>
                  <a:prstClr val="white"/>
                </a:solidFill>
                <a:effectLst/>
                <a:uLnTx/>
                <a:uFillTx/>
                <a:latin typeface="Segoe UI"/>
                <a:ea typeface="+mn-ea"/>
                <a:cs typeface="+mn-cs"/>
              </a:rPr>
              <a:t>Hibrid és nyitott</a:t>
            </a:r>
            <a:endParaRPr kumimoji="0" lang="en-US" sz="2800" b="0" i="0" u="none" strike="noStrike" kern="0" cap="none" spc="0" normalizeH="0" baseline="0" noProof="0" dirty="0">
              <a:ln>
                <a:noFill/>
              </a:ln>
              <a:solidFill>
                <a:prstClr val="white"/>
              </a:solidFill>
              <a:effectLst/>
              <a:uLnTx/>
              <a:uFillTx/>
              <a:latin typeface="Segoe UI"/>
              <a:ea typeface="+mn-ea"/>
              <a:cs typeface="+mn-cs"/>
            </a:endParaRPr>
          </a:p>
        </p:txBody>
      </p:sp>
      <p:sp>
        <p:nvSpPr>
          <p:cNvPr id="49" name="Rectangle 48">
            <a:extLst>
              <a:ext uri="{FF2B5EF4-FFF2-40B4-BE49-F238E27FC236}">
                <a16:creationId xmlns:a16="http://schemas.microsoft.com/office/drawing/2014/main" id="{8A3045FD-D5E9-420B-8399-B0C048D107A5}"/>
              </a:ext>
            </a:extLst>
          </p:cNvPr>
          <p:cNvSpPr/>
          <p:nvPr/>
        </p:nvSpPr>
        <p:spPr bwMode="auto">
          <a:xfrm>
            <a:off x="4289158" y="5120822"/>
            <a:ext cx="3680335" cy="1354226"/>
          </a:xfrm>
          <a:prstGeom prst="rect">
            <a:avLst/>
          </a:prstGeom>
          <a:solidFill>
            <a:srgbClr val="0078D7"/>
          </a:solidFill>
          <a:ln w="10795" cap="flat" cmpd="sng" algn="ctr">
            <a:solidFill>
              <a:srgbClr val="505050">
                <a:lumMod val="50000"/>
              </a:srgbClr>
            </a:solidFill>
            <a:prstDash val="solid"/>
            <a:headEnd type="none" w="med" len="med"/>
            <a:tailEnd type="none" w="med" len="med"/>
          </a:ln>
          <a:effectLst/>
        </p:spPr>
        <p:txBody>
          <a:bodyPr vert="horz" wrap="square" lIns="186521" tIns="139891" rIns="93260" bIns="93260" numCol="1" rtlCol="0" anchor="t" anchorCtr="0" compatLnSpc="1">
            <a:prstTxWarp prst="textNoShape">
              <a:avLst/>
            </a:prstTxWarp>
          </a:bodyPr>
          <a:lstStyle/>
          <a:p>
            <a:pPr marL="0" marR="0" lvl="0" indent="0" algn="l" defTabSz="932034" rtl="0" eaLnBrk="1" fontAlgn="auto" latinLnBrk="0" hangingPunct="1">
              <a:lnSpc>
                <a:spcPct val="100000"/>
              </a:lnSpc>
              <a:spcBef>
                <a:spcPts val="2040"/>
              </a:spcBef>
              <a:spcAft>
                <a:spcPts val="0"/>
              </a:spcAft>
              <a:buClrTx/>
              <a:buSzTx/>
              <a:buFontTx/>
              <a:buNone/>
              <a:tabLst/>
              <a:defRPr/>
            </a:pPr>
            <a:r>
              <a:rPr kumimoji="0" lang="en-US" sz="1632" b="0" i="0" u="none" strike="noStrike" kern="0" cap="none" spc="0" normalizeH="0" baseline="0" noProof="0">
                <a:ln>
                  <a:noFill/>
                </a:ln>
                <a:solidFill>
                  <a:prstClr val="white"/>
                </a:solidFill>
                <a:effectLst/>
                <a:uLnTx/>
                <a:uFillTx/>
                <a:latin typeface="Segoe UI"/>
                <a:ea typeface="+mn-ea"/>
                <a:cs typeface="+mn-cs"/>
              </a:rPr>
              <a:t>Csatlakoztassuk a meglévő SCOM infrastruktúrához, akár többhöz is.</a:t>
            </a:r>
            <a:endParaRPr kumimoji="0" lang="en-US" sz="1632" b="0" i="0" u="none" strike="noStrike" kern="0" cap="none" spc="0" normalizeH="0" baseline="0" noProof="0" dirty="0">
              <a:ln>
                <a:noFill/>
              </a:ln>
              <a:solidFill>
                <a:prstClr val="white"/>
              </a:solidFill>
              <a:effectLst/>
              <a:uLnTx/>
              <a:uFillTx/>
              <a:latin typeface="Segoe UI"/>
              <a:ea typeface="+mn-ea"/>
              <a:cs typeface="+mn-cs"/>
            </a:endParaRPr>
          </a:p>
        </p:txBody>
      </p:sp>
      <p:sp>
        <p:nvSpPr>
          <p:cNvPr id="50" name="Rectangle 49">
            <a:extLst>
              <a:ext uri="{FF2B5EF4-FFF2-40B4-BE49-F238E27FC236}">
                <a16:creationId xmlns:a16="http://schemas.microsoft.com/office/drawing/2014/main" id="{A744EB86-5398-49C9-BCC4-273C24ED952C}"/>
              </a:ext>
            </a:extLst>
          </p:cNvPr>
          <p:cNvSpPr/>
          <p:nvPr/>
        </p:nvSpPr>
        <p:spPr bwMode="auto">
          <a:xfrm>
            <a:off x="4289158" y="4104333"/>
            <a:ext cx="3680335" cy="975273"/>
          </a:xfrm>
          <a:prstGeom prst="rect">
            <a:avLst/>
          </a:prstGeom>
          <a:solidFill>
            <a:srgbClr val="0078D7"/>
          </a:solidFill>
          <a:ln w="10795" cap="flat" cmpd="sng" algn="ctr">
            <a:solidFill>
              <a:srgbClr val="505050">
                <a:lumMod val="50000"/>
              </a:srgbClr>
            </a:solidFill>
            <a:prstDash val="solid"/>
            <a:headEnd type="none" w="med" len="med"/>
            <a:tailEnd type="none" w="med" len="med"/>
          </a:ln>
          <a:effectLst/>
        </p:spPr>
        <p:txBody>
          <a:bodyPr vert="horz" wrap="square" lIns="186521" tIns="93260" rIns="93260" bIns="93260" numCol="1" rtlCol="0" anchor="ctr" anchorCtr="0" compatLnSpc="1">
            <a:prstTxWarp prst="textNoShape">
              <a:avLst/>
            </a:prstTxWarp>
          </a:bodyPr>
          <a:lstStyle/>
          <a:p>
            <a:pPr marL="0" marR="0" lvl="0" indent="0" algn="l" defTabSz="932034" rtl="0" eaLnBrk="1" fontAlgn="auto" latinLnBrk="0" hangingPunct="1">
              <a:lnSpc>
                <a:spcPct val="100000"/>
              </a:lnSpc>
              <a:spcBef>
                <a:spcPts val="2040"/>
              </a:spcBef>
              <a:spcAft>
                <a:spcPts val="0"/>
              </a:spcAft>
              <a:buClrTx/>
              <a:buSzTx/>
              <a:buFontTx/>
              <a:buNone/>
              <a:tabLst/>
              <a:defRPr/>
            </a:pPr>
            <a:r>
              <a:rPr kumimoji="0" lang="en-US" sz="2800" b="0" i="0" u="none" strike="noStrike" kern="0" cap="none" spc="0" normalizeH="0" baseline="0" noProof="0">
                <a:ln>
                  <a:noFill/>
                </a:ln>
                <a:solidFill>
                  <a:prstClr val="white"/>
                </a:solidFill>
                <a:effectLst/>
                <a:uLnTx/>
                <a:uFillTx/>
                <a:latin typeface="Segoe UI"/>
                <a:ea typeface="+mn-ea"/>
                <a:cs typeface="+mn-cs"/>
              </a:rPr>
              <a:t>System Center kompatibilis</a:t>
            </a:r>
            <a:endParaRPr kumimoji="0" lang="en-US" sz="2800" b="0" i="0" u="none" strike="noStrike" kern="0" cap="none" spc="0" normalizeH="0" baseline="0" noProof="0" dirty="0">
              <a:ln>
                <a:noFill/>
              </a:ln>
              <a:solidFill>
                <a:prstClr val="white"/>
              </a:solidFill>
              <a:effectLst/>
              <a:uLnTx/>
              <a:uFillTx/>
              <a:latin typeface="Segoe UI"/>
              <a:ea typeface="+mn-ea"/>
              <a:cs typeface="+mn-cs"/>
            </a:endParaRPr>
          </a:p>
        </p:txBody>
      </p:sp>
      <p:grpSp>
        <p:nvGrpSpPr>
          <p:cNvPr id="51" name="Group 50">
            <a:extLst>
              <a:ext uri="{FF2B5EF4-FFF2-40B4-BE49-F238E27FC236}">
                <a16:creationId xmlns:a16="http://schemas.microsoft.com/office/drawing/2014/main" id="{BFB1B01C-0392-4C8B-A4CD-F57924F7F0BA}"/>
              </a:ext>
            </a:extLst>
          </p:cNvPr>
          <p:cNvGrpSpPr/>
          <p:nvPr/>
        </p:nvGrpSpPr>
        <p:grpSpPr>
          <a:xfrm>
            <a:off x="8055218" y="1562656"/>
            <a:ext cx="4350416" cy="5060373"/>
            <a:chOff x="7833634" y="1011755"/>
            <a:chExt cx="4572000" cy="5620800"/>
          </a:xfrm>
        </p:grpSpPr>
        <p:sp>
          <p:nvSpPr>
            <p:cNvPr id="52" name="Rectangle 51">
              <a:extLst>
                <a:ext uri="{FF2B5EF4-FFF2-40B4-BE49-F238E27FC236}">
                  <a16:creationId xmlns:a16="http://schemas.microsoft.com/office/drawing/2014/main" id="{D4BE8D4C-18CA-4624-ADDD-3302BB40499F}"/>
                </a:ext>
              </a:extLst>
            </p:cNvPr>
            <p:cNvSpPr/>
            <p:nvPr/>
          </p:nvSpPr>
          <p:spPr bwMode="auto">
            <a:xfrm>
              <a:off x="7833634" y="1011755"/>
              <a:ext cx="4572000" cy="5486400"/>
            </a:xfrm>
            <a:prstGeom prst="rect">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Segoe UI Light"/>
                <a:ea typeface="Segoe UI" pitchFamily="34" charset="0"/>
                <a:cs typeface="Segoe UI" pitchFamily="34" charset="0"/>
              </a:endParaRPr>
            </a:p>
          </p:txBody>
        </p:sp>
        <p:pic>
          <p:nvPicPr>
            <p:cNvPr id="54" name="Picture 53">
              <a:extLst>
                <a:ext uri="{FF2B5EF4-FFF2-40B4-BE49-F238E27FC236}">
                  <a16:creationId xmlns:a16="http://schemas.microsoft.com/office/drawing/2014/main" id="{978AE577-1AD2-4008-BD67-1F622436AC55}"/>
                </a:ext>
              </a:extLst>
            </p:cNvPr>
            <p:cNvPicPr>
              <a:picLocks noChangeAspect="1"/>
            </p:cNvPicPr>
            <p:nvPr/>
          </p:nvPicPr>
          <p:blipFill>
            <a:blip r:embed="rId2"/>
            <a:stretch>
              <a:fillRect/>
            </a:stretch>
          </p:blipFill>
          <p:spPr>
            <a:xfrm>
              <a:off x="9364994" y="1499720"/>
              <a:ext cx="1910552" cy="1255107"/>
            </a:xfrm>
            <a:prstGeom prst="rect">
              <a:avLst/>
            </a:prstGeom>
          </p:spPr>
        </p:pic>
        <p:sp>
          <p:nvSpPr>
            <p:cNvPr id="55" name="Rectangle 54">
              <a:extLst>
                <a:ext uri="{FF2B5EF4-FFF2-40B4-BE49-F238E27FC236}">
                  <a16:creationId xmlns:a16="http://schemas.microsoft.com/office/drawing/2014/main" id="{8CD4A5BB-77D7-42EC-8968-9DDF83A274E6}"/>
                </a:ext>
              </a:extLst>
            </p:cNvPr>
            <p:cNvSpPr/>
            <p:nvPr/>
          </p:nvSpPr>
          <p:spPr>
            <a:xfrm>
              <a:off x="9503898" y="1822302"/>
              <a:ext cx="1512644" cy="692203"/>
            </a:xfrm>
            <a:prstGeom prst="rect">
              <a:avLst/>
            </a:prstGeom>
            <a:ln w="19050">
              <a:noFill/>
            </a:ln>
          </p:spPr>
          <p:txBody>
            <a:bodyPr wrap="square">
              <a:spAutoFit/>
            </a:bodyPr>
            <a:lstStyle/>
            <a:p>
              <a:pPr marL="0" marR="0" lvl="0" indent="0" algn="ctr" defTabSz="932205" rtl="0" eaLnBrk="1" fontAlgn="auto" latinLnBrk="0" hangingPunct="1">
                <a:lnSpc>
                  <a:spcPct val="90000"/>
                </a:lnSpc>
                <a:spcBef>
                  <a:spcPts val="0"/>
                </a:spcBef>
                <a:spcAft>
                  <a:spcPts val="0"/>
                </a:spcAft>
                <a:buClrTx/>
                <a:buSzTx/>
                <a:buFontTx/>
                <a:buNone/>
                <a:tabLst/>
                <a:defRPr/>
              </a:pPr>
              <a:r>
                <a:rPr kumimoji="0" lang="en-US" sz="2000" b="0" i="0" u="none" strike="noStrike" kern="0" cap="none" spc="-50" normalizeH="0" baseline="0" noProof="0">
                  <a:ln>
                    <a:noFill/>
                  </a:ln>
                  <a:solidFill>
                    <a:srgbClr val="7030A0"/>
                  </a:solidFill>
                  <a:effectLst/>
                  <a:uLnTx/>
                  <a:uFillTx/>
                  <a:latin typeface="Segoe UI"/>
                  <a:ea typeface="+mn-ea"/>
                  <a:cs typeface="+mn-cs"/>
                </a:rPr>
                <a:t>Publikus felhő</a:t>
              </a:r>
              <a:endParaRPr kumimoji="0" lang="en-US" sz="2000" b="0" i="0" u="none" strike="noStrike" kern="0" cap="none" spc="-50" normalizeH="0" baseline="0" noProof="0" dirty="0">
                <a:ln>
                  <a:noFill/>
                </a:ln>
                <a:solidFill>
                  <a:srgbClr val="7030A0"/>
                </a:solidFill>
                <a:effectLst/>
                <a:uLnTx/>
                <a:uFillTx/>
                <a:latin typeface="Segoe UI"/>
                <a:ea typeface="+mn-ea"/>
                <a:cs typeface="+mn-cs"/>
              </a:endParaRPr>
            </a:p>
          </p:txBody>
        </p:sp>
        <p:grpSp>
          <p:nvGrpSpPr>
            <p:cNvPr id="56" name="Group 55">
              <a:extLst>
                <a:ext uri="{FF2B5EF4-FFF2-40B4-BE49-F238E27FC236}">
                  <a16:creationId xmlns:a16="http://schemas.microsoft.com/office/drawing/2014/main" id="{21297EB6-FC03-4366-8FD3-F6066269F030}"/>
                </a:ext>
              </a:extLst>
            </p:cNvPr>
            <p:cNvGrpSpPr/>
            <p:nvPr/>
          </p:nvGrpSpPr>
          <p:grpSpPr>
            <a:xfrm>
              <a:off x="8831511" y="4858463"/>
              <a:ext cx="2877251" cy="1774092"/>
              <a:chOff x="2060880" y="4235111"/>
              <a:chExt cx="3116862" cy="1921835"/>
            </a:xfrm>
          </p:grpSpPr>
          <p:pic>
            <p:nvPicPr>
              <p:cNvPr id="69" name="Picture 68">
                <a:extLst>
                  <a:ext uri="{FF2B5EF4-FFF2-40B4-BE49-F238E27FC236}">
                    <a16:creationId xmlns:a16="http://schemas.microsoft.com/office/drawing/2014/main" id="{698ADDC9-EB2D-40F1-B9E5-C2CBE9BC195A}"/>
                  </a:ext>
                </a:extLst>
              </p:cNvPr>
              <p:cNvPicPr>
                <a:picLocks noChangeAspect="1"/>
              </p:cNvPicPr>
              <p:nvPr/>
            </p:nvPicPr>
            <p:blipFill>
              <a:blip r:embed="rId3"/>
              <a:stretch>
                <a:fillRect/>
              </a:stretch>
            </p:blipFill>
            <p:spPr>
              <a:xfrm>
                <a:off x="2060880" y="4235112"/>
                <a:ext cx="940178" cy="1921834"/>
              </a:xfrm>
              <a:prstGeom prst="rect">
                <a:avLst/>
              </a:prstGeom>
            </p:spPr>
          </p:pic>
          <p:pic>
            <p:nvPicPr>
              <p:cNvPr id="70" name="Picture 69">
                <a:extLst>
                  <a:ext uri="{FF2B5EF4-FFF2-40B4-BE49-F238E27FC236}">
                    <a16:creationId xmlns:a16="http://schemas.microsoft.com/office/drawing/2014/main" id="{E2A7BC2D-0022-4EDD-B94F-9E9DC52A503B}"/>
                  </a:ext>
                </a:extLst>
              </p:cNvPr>
              <p:cNvPicPr>
                <a:picLocks noChangeAspect="1"/>
              </p:cNvPicPr>
              <p:nvPr/>
            </p:nvPicPr>
            <p:blipFill>
              <a:blip r:embed="rId3"/>
              <a:stretch>
                <a:fillRect/>
              </a:stretch>
            </p:blipFill>
            <p:spPr>
              <a:xfrm>
                <a:off x="3149223" y="4235111"/>
                <a:ext cx="940178" cy="1921834"/>
              </a:xfrm>
              <a:prstGeom prst="rect">
                <a:avLst/>
              </a:prstGeom>
            </p:spPr>
          </p:pic>
          <p:pic>
            <p:nvPicPr>
              <p:cNvPr id="71" name="Picture 70">
                <a:extLst>
                  <a:ext uri="{FF2B5EF4-FFF2-40B4-BE49-F238E27FC236}">
                    <a16:creationId xmlns:a16="http://schemas.microsoft.com/office/drawing/2014/main" id="{EC07C773-EE01-4533-AD79-ED707206EBC3}"/>
                  </a:ext>
                </a:extLst>
              </p:cNvPr>
              <p:cNvPicPr>
                <a:picLocks noChangeAspect="1"/>
              </p:cNvPicPr>
              <p:nvPr/>
            </p:nvPicPr>
            <p:blipFill>
              <a:blip r:embed="rId3"/>
              <a:stretch>
                <a:fillRect/>
              </a:stretch>
            </p:blipFill>
            <p:spPr>
              <a:xfrm>
                <a:off x="4237564" y="4235111"/>
                <a:ext cx="940178" cy="1921834"/>
              </a:xfrm>
              <a:prstGeom prst="rect">
                <a:avLst/>
              </a:prstGeom>
            </p:spPr>
          </p:pic>
        </p:grpSp>
        <p:sp>
          <p:nvSpPr>
            <p:cNvPr id="57" name="Oval 56">
              <a:extLst>
                <a:ext uri="{FF2B5EF4-FFF2-40B4-BE49-F238E27FC236}">
                  <a16:creationId xmlns:a16="http://schemas.microsoft.com/office/drawing/2014/main" id="{AC11E77C-FF15-401C-91EC-08124075C1A8}"/>
                </a:ext>
              </a:extLst>
            </p:cNvPr>
            <p:cNvSpPr/>
            <p:nvPr/>
          </p:nvSpPr>
          <p:spPr bwMode="auto">
            <a:xfrm>
              <a:off x="9287836" y="2884104"/>
              <a:ext cx="2064867" cy="2064867"/>
            </a:xfrm>
            <a:prstGeom prst="ellipse">
              <a:avLst/>
            </a:prstGeom>
            <a:solidFill>
              <a:srgbClr val="002050"/>
            </a:solidFill>
            <a:ln w="38100" cap="flat" cmpd="sng" algn="ctr">
              <a:solidFill>
                <a:srgbClr val="0078D7"/>
              </a:solidFill>
              <a:prstDash val="solid"/>
              <a:headEnd type="none" w="med" len="med"/>
              <a:tailEnd type="none" w="med" len="med"/>
            </a:ln>
            <a:effectLst/>
          </p:spPr>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Modern </a:t>
              </a:r>
            </a:p>
            <a:p>
              <a:pPr marL="0" marR="0" lvl="0" indent="0" algn="ctr" defTabSz="951028" rtl="0"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felügyelet</a:t>
              </a:r>
              <a:endParaRPr kumimoji="0" lang="en-US" sz="2400" b="0" i="0" u="none" strike="noStrike" kern="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8" name="Oval 57">
              <a:extLst>
                <a:ext uri="{FF2B5EF4-FFF2-40B4-BE49-F238E27FC236}">
                  <a16:creationId xmlns:a16="http://schemas.microsoft.com/office/drawing/2014/main" id="{C59AB9C3-42DE-4F82-A782-0682BF2E3DE1}"/>
                </a:ext>
              </a:extLst>
            </p:cNvPr>
            <p:cNvSpPr/>
            <p:nvPr/>
          </p:nvSpPr>
          <p:spPr bwMode="auto">
            <a:xfrm>
              <a:off x="9938898" y="2510219"/>
              <a:ext cx="762742" cy="762742"/>
            </a:xfrm>
            <a:prstGeom prst="ellipse">
              <a:avLst/>
            </a:prstGeom>
            <a:solidFill>
              <a:srgbClr val="002050"/>
            </a:solidFill>
            <a:ln w="38100" cap="flat" cmpd="sng" algn="ctr">
              <a:solidFill>
                <a:srgbClr val="0078D7"/>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Segoe UI Light"/>
                <a:ea typeface="Segoe UI" pitchFamily="34" charset="0"/>
                <a:cs typeface="Segoe UI" pitchFamily="34" charset="0"/>
              </a:endParaRPr>
            </a:p>
          </p:txBody>
        </p:sp>
        <p:sp>
          <p:nvSpPr>
            <p:cNvPr id="59" name="Freeform 30">
              <a:extLst>
                <a:ext uri="{FF2B5EF4-FFF2-40B4-BE49-F238E27FC236}">
                  <a16:creationId xmlns:a16="http://schemas.microsoft.com/office/drawing/2014/main" id="{5BD9B2F2-28DB-4770-B8E6-28BF1F058D8F}"/>
                </a:ext>
              </a:extLst>
            </p:cNvPr>
            <p:cNvSpPr>
              <a:spLocks noEditPoints="1"/>
            </p:cNvSpPr>
            <p:nvPr/>
          </p:nvSpPr>
          <p:spPr bwMode="auto">
            <a:xfrm>
              <a:off x="10135626" y="2725620"/>
              <a:ext cx="369286" cy="331940"/>
            </a:xfrm>
            <a:custGeom>
              <a:avLst/>
              <a:gdLst>
                <a:gd name="T0" fmla="*/ 112 w 268"/>
                <a:gd name="T1" fmla="*/ 130 h 241"/>
                <a:gd name="T2" fmla="*/ 112 w 268"/>
                <a:gd name="T3" fmla="*/ 78 h 241"/>
                <a:gd name="T4" fmla="*/ 134 w 268"/>
                <a:gd name="T5" fmla="*/ 78 h 241"/>
                <a:gd name="T6" fmla="*/ 134 w 268"/>
                <a:gd name="T7" fmla="*/ 130 h 241"/>
                <a:gd name="T8" fmla="*/ 112 w 268"/>
                <a:gd name="T9" fmla="*/ 130 h 241"/>
                <a:gd name="T10" fmla="*/ 103 w 268"/>
                <a:gd name="T11" fmla="*/ 102 h 241"/>
                <a:gd name="T12" fmla="*/ 0 w 268"/>
                <a:gd name="T13" fmla="*/ 102 h 241"/>
                <a:gd name="T14" fmla="*/ 0 w 268"/>
                <a:gd name="T15" fmla="*/ 38 h 241"/>
                <a:gd name="T16" fmla="*/ 63 w 268"/>
                <a:gd name="T17" fmla="*/ 38 h 241"/>
                <a:gd name="T18" fmla="*/ 63 w 268"/>
                <a:gd name="T19" fmla="*/ 22 h 241"/>
                <a:gd name="T20" fmla="*/ 86 w 268"/>
                <a:gd name="T21" fmla="*/ 0 h 241"/>
                <a:gd name="T22" fmla="*/ 170 w 268"/>
                <a:gd name="T23" fmla="*/ 0 h 241"/>
                <a:gd name="T24" fmla="*/ 192 w 268"/>
                <a:gd name="T25" fmla="*/ 22 h 241"/>
                <a:gd name="T26" fmla="*/ 192 w 268"/>
                <a:gd name="T27" fmla="*/ 38 h 241"/>
                <a:gd name="T28" fmla="*/ 255 w 268"/>
                <a:gd name="T29" fmla="*/ 38 h 241"/>
                <a:gd name="T30" fmla="*/ 255 w 268"/>
                <a:gd name="T31" fmla="*/ 102 h 241"/>
                <a:gd name="T32" fmla="*/ 234 w 268"/>
                <a:gd name="T33" fmla="*/ 102 h 241"/>
                <a:gd name="T34" fmla="*/ 233 w 268"/>
                <a:gd name="T35" fmla="*/ 76 h 241"/>
                <a:gd name="T36" fmla="*/ 210 w 268"/>
                <a:gd name="T37" fmla="*/ 54 h 241"/>
                <a:gd name="T38" fmla="*/ 192 w 268"/>
                <a:gd name="T39" fmla="*/ 48 h 241"/>
                <a:gd name="T40" fmla="*/ 206 w 268"/>
                <a:gd name="T41" fmla="*/ 83 h 241"/>
                <a:gd name="T42" fmla="*/ 186 w 268"/>
                <a:gd name="T43" fmla="*/ 91 h 241"/>
                <a:gd name="T44" fmla="*/ 172 w 268"/>
                <a:gd name="T45" fmla="*/ 56 h 241"/>
                <a:gd name="T46" fmla="*/ 163 w 268"/>
                <a:gd name="T47" fmla="*/ 73 h 241"/>
                <a:gd name="T48" fmla="*/ 160 w 268"/>
                <a:gd name="T49" fmla="*/ 102 h 241"/>
                <a:gd name="T50" fmla="*/ 142 w 268"/>
                <a:gd name="T51" fmla="*/ 102 h 241"/>
                <a:gd name="T52" fmla="*/ 142 w 268"/>
                <a:gd name="T53" fmla="*/ 70 h 241"/>
                <a:gd name="T54" fmla="*/ 103 w 268"/>
                <a:gd name="T55" fmla="*/ 70 h 241"/>
                <a:gd name="T56" fmla="*/ 103 w 268"/>
                <a:gd name="T57" fmla="*/ 102 h 241"/>
                <a:gd name="T58" fmla="*/ 79 w 268"/>
                <a:gd name="T59" fmla="*/ 38 h 241"/>
                <a:gd name="T60" fmla="*/ 176 w 268"/>
                <a:gd name="T61" fmla="*/ 38 h 241"/>
                <a:gd name="T62" fmla="*/ 176 w 268"/>
                <a:gd name="T63" fmla="*/ 22 h 241"/>
                <a:gd name="T64" fmla="*/ 170 w 268"/>
                <a:gd name="T65" fmla="*/ 16 h 241"/>
                <a:gd name="T66" fmla="*/ 86 w 268"/>
                <a:gd name="T67" fmla="*/ 16 h 241"/>
                <a:gd name="T68" fmla="*/ 79 w 268"/>
                <a:gd name="T69" fmla="*/ 22 h 241"/>
                <a:gd name="T70" fmla="*/ 79 w 268"/>
                <a:gd name="T71" fmla="*/ 38 h 241"/>
                <a:gd name="T72" fmla="*/ 255 w 268"/>
                <a:gd name="T73" fmla="*/ 172 h 241"/>
                <a:gd name="T74" fmla="*/ 255 w 268"/>
                <a:gd name="T75" fmla="*/ 112 h 241"/>
                <a:gd name="T76" fmla="*/ 232 w 268"/>
                <a:gd name="T77" fmla="*/ 112 h 241"/>
                <a:gd name="T78" fmla="*/ 255 w 268"/>
                <a:gd name="T79" fmla="*/ 172 h 241"/>
                <a:gd name="T80" fmla="*/ 166 w 268"/>
                <a:gd name="T81" fmla="*/ 112 h 241"/>
                <a:gd name="T82" fmla="*/ 142 w 268"/>
                <a:gd name="T83" fmla="*/ 112 h 241"/>
                <a:gd name="T84" fmla="*/ 142 w 268"/>
                <a:gd name="T85" fmla="*/ 139 h 241"/>
                <a:gd name="T86" fmla="*/ 103 w 268"/>
                <a:gd name="T87" fmla="*/ 139 h 241"/>
                <a:gd name="T88" fmla="*/ 103 w 268"/>
                <a:gd name="T89" fmla="*/ 112 h 241"/>
                <a:gd name="T90" fmla="*/ 0 w 268"/>
                <a:gd name="T91" fmla="*/ 112 h 241"/>
                <a:gd name="T92" fmla="*/ 0 w 268"/>
                <a:gd name="T93" fmla="*/ 203 h 241"/>
                <a:gd name="T94" fmla="*/ 216 w 268"/>
                <a:gd name="T95" fmla="*/ 203 h 241"/>
                <a:gd name="T96" fmla="*/ 186 w 268"/>
                <a:gd name="T97" fmla="*/ 127 h 241"/>
                <a:gd name="T98" fmla="*/ 166 w 268"/>
                <a:gd name="T99" fmla="*/ 112 h 241"/>
                <a:gd name="T100" fmla="*/ 266 w 268"/>
                <a:gd name="T101" fmla="*/ 222 h 241"/>
                <a:gd name="T102" fmla="*/ 221 w 268"/>
                <a:gd name="T103" fmla="*/ 108 h 241"/>
                <a:gd name="T104" fmla="*/ 225 w 268"/>
                <a:gd name="T105" fmla="*/ 79 h 241"/>
                <a:gd name="T106" fmla="*/ 207 w 268"/>
                <a:gd name="T107" fmla="*/ 62 h 241"/>
                <a:gd name="T108" fmla="*/ 217 w 268"/>
                <a:gd name="T109" fmla="*/ 88 h 241"/>
                <a:gd name="T110" fmla="*/ 181 w 268"/>
                <a:gd name="T111" fmla="*/ 103 h 241"/>
                <a:gd name="T112" fmla="*/ 171 w 268"/>
                <a:gd name="T113" fmla="*/ 77 h 241"/>
                <a:gd name="T114" fmla="*/ 170 w 268"/>
                <a:gd name="T115" fmla="*/ 101 h 241"/>
                <a:gd name="T116" fmla="*/ 192 w 268"/>
                <a:gd name="T117" fmla="*/ 120 h 241"/>
                <a:gd name="T118" fmla="*/ 238 w 268"/>
                <a:gd name="T119" fmla="*/ 233 h 241"/>
                <a:gd name="T120" fmla="*/ 250 w 268"/>
                <a:gd name="T121" fmla="*/ 239 h 241"/>
                <a:gd name="T122" fmla="*/ 261 w 268"/>
                <a:gd name="T123" fmla="*/ 235 h 241"/>
                <a:gd name="T124" fmla="*/ 266 w 268"/>
                <a:gd name="T125" fmla="*/ 22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8" h="241">
                  <a:moveTo>
                    <a:pt x="112" y="130"/>
                  </a:moveTo>
                  <a:cubicBezTo>
                    <a:pt x="112" y="78"/>
                    <a:pt x="112" y="78"/>
                    <a:pt x="112" y="78"/>
                  </a:cubicBezTo>
                  <a:cubicBezTo>
                    <a:pt x="134" y="78"/>
                    <a:pt x="134" y="78"/>
                    <a:pt x="134" y="78"/>
                  </a:cubicBezTo>
                  <a:cubicBezTo>
                    <a:pt x="134" y="130"/>
                    <a:pt x="134" y="130"/>
                    <a:pt x="134" y="130"/>
                  </a:cubicBezTo>
                  <a:lnTo>
                    <a:pt x="112" y="130"/>
                  </a:lnTo>
                  <a:close/>
                  <a:moveTo>
                    <a:pt x="103" y="102"/>
                  </a:moveTo>
                  <a:cubicBezTo>
                    <a:pt x="0" y="102"/>
                    <a:pt x="0" y="102"/>
                    <a:pt x="0" y="102"/>
                  </a:cubicBezTo>
                  <a:cubicBezTo>
                    <a:pt x="0" y="38"/>
                    <a:pt x="0" y="38"/>
                    <a:pt x="0" y="38"/>
                  </a:cubicBezTo>
                  <a:cubicBezTo>
                    <a:pt x="63" y="38"/>
                    <a:pt x="63" y="38"/>
                    <a:pt x="63" y="38"/>
                  </a:cubicBezTo>
                  <a:cubicBezTo>
                    <a:pt x="63" y="22"/>
                    <a:pt x="63" y="22"/>
                    <a:pt x="63" y="22"/>
                  </a:cubicBezTo>
                  <a:cubicBezTo>
                    <a:pt x="63" y="10"/>
                    <a:pt x="73" y="0"/>
                    <a:pt x="86" y="0"/>
                  </a:cubicBezTo>
                  <a:cubicBezTo>
                    <a:pt x="170" y="0"/>
                    <a:pt x="170" y="0"/>
                    <a:pt x="170" y="0"/>
                  </a:cubicBezTo>
                  <a:cubicBezTo>
                    <a:pt x="182" y="0"/>
                    <a:pt x="192" y="10"/>
                    <a:pt x="192" y="22"/>
                  </a:cubicBezTo>
                  <a:cubicBezTo>
                    <a:pt x="192" y="38"/>
                    <a:pt x="192" y="38"/>
                    <a:pt x="192" y="38"/>
                  </a:cubicBezTo>
                  <a:cubicBezTo>
                    <a:pt x="255" y="38"/>
                    <a:pt x="255" y="38"/>
                    <a:pt x="255" y="38"/>
                  </a:cubicBezTo>
                  <a:cubicBezTo>
                    <a:pt x="255" y="102"/>
                    <a:pt x="255" y="102"/>
                    <a:pt x="255" y="102"/>
                  </a:cubicBezTo>
                  <a:cubicBezTo>
                    <a:pt x="234" y="102"/>
                    <a:pt x="234" y="102"/>
                    <a:pt x="234" y="102"/>
                  </a:cubicBezTo>
                  <a:cubicBezTo>
                    <a:pt x="236" y="93"/>
                    <a:pt x="236" y="84"/>
                    <a:pt x="233" y="76"/>
                  </a:cubicBezTo>
                  <a:cubicBezTo>
                    <a:pt x="229" y="66"/>
                    <a:pt x="220" y="58"/>
                    <a:pt x="210" y="54"/>
                  </a:cubicBezTo>
                  <a:cubicBezTo>
                    <a:pt x="192" y="48"/>
                    <a:pt x="192" y="48"/>
                    <a:pt x="192" y="48"/>
                  </a:cubicBezTo>
                  <a:cubicBezTo>
                    <a:pt x="206" y="83"/>
                    <a:pt x="206" y="83"/>
                    <a:pt x="206" y="83"/>
                  </a:cubicBezTo>
                  <a:cubicBezTo>
                    <a:pt x="186" y="91"/>
                    <a:pt x="186" y="91"/>
                    <a:pt x="186" y="91"/>
                  </a:cubicBezTo>
                  <a:cubicBezTo>
                    <a:pt x="172" y="56"/>
                    <a:pt x="172" y="56"/>
                    <a:pt x="172" y="56"/>
                  </a:cubicBezTo>
                  <a:cubicBezTo>
                    <a:pt x="163" y="73"/>
                    <a:pt x="163" y="73"/>
                    <a:pt x="163" y="73"/>
                  </a:cubicBezTo>
                  <a:cubicBezTo>
                    <a:pt x="158" y="82"/>
                    <a:pt x="158" y="92"/>
                    <a:pt x="160" y="102"/>
                  </a:cubicBezTo>
                  <a:cubicBezTo>
                    <a:pt x="142" y="102"/>
                    <a:pt x="142" y="102"/>
                    <a:pt x="142" y="102"/>
                  </a:cubicBezTo>
                  <a:cubicBezTo>
                    <a:pt x="142" y="70"/>
                    <a:pt x="142" y="70"/>
                    <a:pt x="142" y="70"/>
                  </a:cubicBezTo>
                  <a:cubicBezTo>
                    <a:pt x="103" y="70"/>
                    <a:pt x="103" y="70"/>
                    <a:pt x="103" y="70"/>
                  </a:cubicBezTo>
                  <a:lnTo>
                    <a:pt x="103" y="102"/>
                  </a:lnTo>
                  <a:close/>
                  <a:moveTo>
                    <a:pt x="79" y="38"/>
                  </a:moveTo>
                  <a:cubicBezTo>
                    <a:pt x="176" y="38"/>
                    <a:pt x="176" y="38"/>
                    <a:pt x="176" y="38"/>
                  </a:cubicBezTo>
                  <a:cubicBezTo>
                    <a:pt x="176" y="22"/>
                    <a:pt x="176" y="22"/>
                    <a:pt x="176" y="22"/>
                  </a:cubicBezTo>
                  <a:cubicBezTo>
                    <a:pt x="176" y="19"/>
                    <a:pt x="173" y="16"/>
                    <a:pt x="170" y="16"/>
                  </a:cubicBezTo>
                  <a:cubicBezTo>
                    <a:pt x="86" y="16"/>
                    <a:pt x="86" y="16"/>
                    <a:pt x="86" y="16"/>
                  </a:cubicBezTo>
                  <a:cubicBezTo>
                    <a:pt x="82" y="16"/>
                    <a:pt x="79" y="19"/>
                    <a:pt x="79" y="22"/>
                  </a:cubicBezTo>
                  <a:lnTo>
                    <a:pt x="79" y="38"/>
                  </a:lnTo>
                  <a:close/>
                  <a:moveTo>
                    <a:pt x="255" y="172"/>
                  </a:moveTo>
                  <a:cubicBezTo>
                    <a:pt x="255" y="112"/>
                    <a:pt x="255" y="112"/>
                    <a:pt x="255" y="112"/>
                  </a:cubicBezTo>
                  <a:cubicBezTo>
                    <a:pt x="232" y="112"/>
                    <a:pt x="232" y="112"/>
                    <a:pt x="232" y="112"/>
                  </a:cubicBezTo>
                  <a:lnTo>
                    <a:pt x="255" y="172"/>
                  </a:lnTo>
                  <a:close/>
                  <a:moveTo>
                    <a:pt x="166" y="112"/>
                  </a:moveTo>
                  <a:cubicBezTo>
                    <a:pt x="142" y="112"/>
                    <a:pt x="142" y="112"/>
                    <a:pt x="142" y="112"/>
                  </a:cubicBezTo>
                  <a:cubicBezTo>
                    <a:pt x="142" y="139"/>
                    <a:pt x="142" y="139"/>
                    <a:pt x="142" y="139"/>
                  </a:cubicBezTo>
                  <a:cubicBezTo>
                    <a:pt x="103" y="139"/>
                    <a:pt x="103" y="139"/>
                    <a:pt x="103" y="139"/>
                  </a:cubicBezTo>
                  <a:cubicBezTo>
                    <a:pt x="103" y="112"/>
                    <a:pt x="103" y="112"/>
                    <a:pt x="103" y="112"/>
                  </a:cubicBezTo>
                  <a:cubicBezTo>
                    <a:pt x="0" y="112"/>
                    <a:pt x="0" y="112"/>
                    <a:pt x="0" y="112"/>
                  </a:cubicBezTo>
                  <a:cubicBezTo>
                    <a:pt x="0" y="203"/>
                    <a:pt x="0" y="203"/>
                    <a:pt x="0" y="203"/>
                  </a:cubicBezTo>
                  <a:cubicBezTo>
                    <a:pt x="216" y="203"/>
                    <a:pt x="216" y="203"/>
                    <a:pt x="216" y="203"/>
                  </a:cubicBezTo>
                  <a:cubicBezTo>
                    <a:pt x="186" y="127"/>
                    <a:pt x="186" y="127"/>
                    <a:pt x="186" y="127"/>
                  </a:cubicBezTo>
                  <a:cubicBezTo>
                    <a:pt x="178" y="124"/>
                    <a:pt x="171" y="119"/>
                    <a:pt x="166" y="112"/>
                  </a:cubicBezTo>
                  <a:close/>
                  <a:moveTo>
                    <a:pt x="266" y="222"/>
                  </a:moveTo>
                  <a:cubicBezTo>
                    <a:pt x="221" y="108"/>
                    <a:pt x="221" y="108"/>
                    <a:pt x="221" y="108"/>
                  </a:cubicBezTo>
                  <a:cubicBezTo>
                    <a:pt x="227" y="100"/>
                    <a:pt x="229" y="89"/>
                    <a:pt x="225" y="79"/>
                  </a:cubicBezTo>
                  <a:cubicBezTo>
                    <a:pt x="221" y="71"/>
                    <a:pt x="215" y="65"/>
                    <a:pt x="207" y="62"/>
                  </a:cubicBezTo>
                  <a:cubicBezTo>
                    <a:pt x="217" y="88"/>
                    <a:pt x="217" y="88"/>
                    <a:pt x="217" y="88"/>
                  </a:cubicBezTo>
                  <a:cubicBezTo>
                    <a:pt x="181" y="103"/>
                    <a:pt x="181" y="103"/>
                    <a:pt x="181" y="103"/>
                  </a:cubicBezTo>
                  <a:cubicBezTo>
                    <a:pt x="171" y="77"/>
                    <a:pt x="171" y="77"/>
                    <a:pt x="171" y="77"/>
                  </a:cubicBezTo>
                  <a:cubicBezTo>
                    <a:pt x="167" y="84"/>
                    <a:pt x="166" y="93"/>
                    <a:pt x="170" y="101"/>
                  </a:cubicBezTo>
                  <a:cubicBezTo>
                    <a:pt x="174" y="111"/>
                    <a:pt x="182" y="118"/>
                    <a:pt x="192" y="120"/>
                  </a:cubicBezTo>
                  <a:cubicBezTo>
                    <a:pt x="238" y="233"/>
                    <a:pt x="238" y="233"/>
                    <a:pt x="238" y="233"/>
                  </a:cubicBezTo>
                  <a:cubicBezTo>
                    <a:pt x="240" y="238"/>
                    <a:pt x="245" y="241"/>
                    <a:pt x="250" y="239"/>
                  </a:cubicBezTo>
                  <a:cubicBezTo>
                    <a:pt x="261" y="235"/>
                    <a:pt x="261" y="235"/>
                    <a:pt x="261" y="235"/>
                  </a:cubicBezTo>
                  <a:cubicBezTo>
                    <a:pt x="266" y="233"/>
                    <a:pt x="268" y="227"/>
                    <a:pt x="266" y="222"/>
                  </a:cubicBezTo>
                  <a:close/>
                </a:path>
              </a:pathLst>
            </a:custGeom>
            <a:solidFill>
              <a:sysClr val="window" lastClr="FFFFFF"/>
            </a:solidFill>
            <a:ln>
              <a:noFill/>
            </a:ln>
            <a:extLst/>
          </p:spPr>
          <p:txBody>
            <a:bodyPr/>
            <a:lstStyle/>
            <a:p>
              <a:pPr marL="0" marR="0" lvl="0" indent="0" algn="l" defTabSz="932376" rtl="0" eaLnBrk="1" fontAlgn="auto" latinLnBrk="0" hangingPunct="1">
                <a:lnSpc>
                  <a:spcPct val="100000"/>
                </a:lnSpc>
                <a:spcBef>
                  <a:spcPts val="0"/>
                </a:spcBef>
                <a:spcAft>
                  <a:spcPts val="0"/>
                </a:spcAft>
                <a:buClrTx/>
                <a:buSzTx/>
                <a:buFontTx/>
                <a:buNone/>
                <a:tabLst/>
                <a:defRPr/>
              </a:pPr>
              <a:endParaRPr kumimoji="0" lang="en-US" sz="1734" b="0" i="0" u="none" strike="noStrike" kern="0" cap="none" spc="0" normalizeH="0" baseline="0" noProof="0" dirty="0">
                <a:ln>
                  <a:noFill/>
                </a:ln>
                <a:solidFill>
                  <a:srgbClr val="000000"/>
                </a:solidFill>
                <a:effectLst/>
                <a:uLnTx/>
                <a:uFillTx/>
                <a:latin typeface="Segoe UI"/>
                <a:ea typeface="MS PGothic" pitchFamily="34" charset="-128"/>
                <a:cs typeface="+mn-cs"/>
              </a:endParaRPr>
            </a:p>
          </p:txBody>
        </p:sp>
        <p:sp>
          <p:nvSpPr>
            <p:cNvPr id="60" name="Oval 59">
              <a:extLst>
                <a:ext uri="{FF2B5EF4-FFF2-40B4-BE49-F238E27FC236}">
                  <a16:creationId xmlns:a16="http://schemas.microsoft.com/office/drawing/2014/main" id="{06AED80F-4ED8-4319-93C2-AFE5FCDDDB69}"/>
                </a:ext>
              </a:extLst>
            </p:cNvPr>
            <p:cNvSpPr/>
            <p:nvPr/>
          </p:nvSpPr>
          <p:spPr bwMode="auto">
            <a:xfrm>
              <a:off x="8797336" y="3433145"/>
              <a:ext cx="762742" cy="762742"/>
            </a:xfrm>
            <a:prstGeom prst="ellipse">
              <a:avLst/>
            </a:prstGeom>
            <a:solidFill>
              <a:srgbClr val="002050"/>
            </a:solidFill>
            <a:ln w="38100" cap="flat" cmpd="sng" algn="ctr">
              <a:solidFill>
                <a:srgbClr val="0078D7"/>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Segoe UI Light"/>
                <a:ea typeface="Segoe UI" pitchFamily="34" charset="0"/>
                <a:cs typeface="Segoe UI" pitchFamily="34" charset="0"/>
              </a:endParaRPr>
            </a:p>
          </p:txBody>
        </p:sp>
        <p:sp>
          <p:nvSpPr>
            <p:cNvPr id="61" name="Freeform 30">
              <a:extLst>
                <a:ext uri="{FF2B5EF4-FFF2-40B4-BE49-F238E27FC236}">
                  <a16:creationId xmlns:a16="http://schemas.microsoft.com/office/drawing/2014/main" id="{0B310845-11D8-49C9-BF2E-E0E266B54B39}"/>
                </a:ext>
              </a:extLst>
            </p:cNvPr>
            <p:cNvSpPr>
              <a:spLocks noChangeAspect="1" noEditPoints="1"/>
            </p:cNvSpPr>
            <p:nvPr/>
          </p:nvSpPr>
          <p:spPr bwMode="auto">
            <a:xfrm>
              <a:off x="9003956" y="3619448"/>
              <a:ext cx="357456" cy="419968"/>
            </a:xfrm>
            <a:custGeom>
              <a:avLst/>
              <a:gdLst>
                <a:gd name="T0" fmla="*/ 115 w 191"/>
                <a:gd name="T1" fmla="*/ 158 h 225"/>
                <a:gd name="T2" fmla="*/ 132 w 191"/>
                <a:gd name="T3" fmla="*/ 185 h 225"/>
                <a:gd name="T4" fmla="*/ 21 w 191"/>
                <a:gd name="T5" fmla="*/ 185 h 225"/>
                <a:gd name="T6" fmla="*/ 0 w 191"/>
                <a:gd name="T7" fmla="*/ 164 h 225"/>
                <a:gd name="T8" fmla="*/ 0 w 191"/>
                <a:gd name="T9" fmla="*/ 21 h 225"/>
                <a:gd name="T10" fmla="*/ 21 w 191"/>
                <a:gd name="T11" fmla="*/ 0 h 225"/>
                <a:gd name="T12" fmla="*/ 163 w 191"/>
                <a:gd name="T13" fmla="*/ 0 h 225"/>
                <a:gd name="T14" fmla="*/ 185 w 191"/>
                <a:gd name="T15" fmla="*/ 21 h 225"/>
                <a:gd name="T16" fmla="*/ 185 w 191"/>
                <a:gd name="T17" fmla="*/ 164 h 225"/>
                <a:gd name="T18" fmla="*/ 181 w 191"/>
                <a:gd name="T19" fmla="*/ 175 h 225"/>
                <a:gd name="T20" fmla="*/ 154 w 191"/>
                <a:gd name="T21" fmla="*/ 133 h 225"/>
                <a:gd name="T22" fmla="*/ 157 w 191"/>
                <a:gd name="T23" fmla="*/ 63 h 225"/>
                <a:gd name="T24" fmla="*/ 70 w 191"/>
                <a:gd name="T25" fmla="*/ 43 h 225"/>
                <a:gd name="T26" fmla="*/ 51 w 191"/>
                <a:gd name="T27" fmla="*/ 130 h 225"/>
                <a:gd name="T28" fmla="*/ 115 w 191"/>
                <a:gd name="T29" fmla="*/ 158 h 225"/>
                <a:gd name="T30" fmla="*/ 183 w 191"/>
                <a:gd name="T31" fmla="*/ 221 h 225"/>
                <a:gd name="T32" fmla="*/ 165 w 191"/>
                <a:gd name="T33" fmla="*/ 217 h 225"/>
                <a:gd name="T34" fmla="*/ 120 w 191"/>
                <a:gd name="T35" fmla="*/ 146 h 225"/>
                <a:gd name="T36" fmla="*/ 59 w 191"/>
                <a:gd name="T37" fmla="*/ 124 h 225"/>
                <a:gd name="T38" fmla="*/ 75 w 191"/>
                <a:gd name="T39" fmla="*/ 52 h 225"/>
                <a:gd name="T40" fmla="*/ 148 w 191"/>
                <a:gd name="T41" fmla="*/ 68 h 225"/>
                <a:gd name="T42" fmla="*/ 142 w 191"/>
                <a:gd name="T43" fmla="*/ 132 h 225"/>
                <a:gd name="T44" fmla="*/ 187 w 191"/>
                <a:gd name="T45" fmla="*/ 203 h 225"/>
                <a:gd name="T46" fmla="*/ 183 w 191"/>
                <a:gd name="T47" fmla="*/ 221 h 225"/>
                <a:gd name="T48" fmla="*/ 144 w 191"/>
                <a:gd name="T49" fmla="*/ 71 h 225"/>
                <a:gd name="T50" fmla="*/ 78 w 191"/>
                <a:gd name="T51" fmla="*/ 56 h 225"/>
                <a:gd name="T52" fmla="*/ 64 w 191"/>
                <a:gd name="T53" fmla="*/ 122 h 225"/>
                <a:gd name="T54" fmla="*/ 129 w 191"/>
                <a:gd name="T55" fmla="*/ 136 h 225"/>
                <a:gd name="T56" fmla="*/ 144 w 191"/>
                <a:gd name="T57" fmla="*/ 7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1" h="225">
                  <a:moveTo>
                    <a:pt x="115" y="158"/>
                  </a:moveTo>
                  <a:cubicBezTo>
                    <a:pt x="132" y="185"/>
                    <a:pt x="132" y="185"/>
                    <a:pt x="132" y="185"/>
                  </a:cubicBezTo>
                  <a:cubicBezTo>
                    <a:pt x="21" y="185"/>
                    <a:pt x="21" y="185"/>
                    <a:pt x="21" y="185"/>
                  </a:cubicBezTo>
                  <a:cubicBezTo>
                    <a:pt x="9" y="185"/>
                    <a:pt x="0" y="175"/>
                    <a:pt x="0" y="164"/>
                  </a:cubicBezTo>
                  <a:cubicBezTo>
                    <a:pt x="0" y="21"/>
                    <a:pt x="0" y="21"/>
                    <a:pt x="0" y="21"/>
                  </a:cubicBezTo>
                  <a:cubicBezTo>
                    <a:pt x="0" y="9"/>
                    <a:pt x="9" y="0"/>
                    <a:pt x="21" y="0"/>
                  </a:cubicBezTo>
                  <a:cubicBezTo>
                    <a:pt x="163" y="0"/>
                    <a:pt x="163" y="0"/>
                    <a:pt x="163" y="0"/>
                  </a:cubicBezTo>
                  <a:cubicBezTo>
                    <a:pt x="175" y="0"/>
                    <a:pt x="185" y="9"/>
                    <a:pt x="185" y="21"/>
                  </a:cubicBezTo>
                  <a:cubicBezTo>
                    <a:pt x="185" y="164"/>
                    <a:pt x="185" y="164"/>
                    <a:pt x="185" y="164"/>
                  </a:cubicBezTo>
                  <a:cubicBezTo>
                    <a:pt x="185" y="168"/>
                    <a:pt x="183" y="172"/>
                    <a:pt x="181" y="175"/>
                  </a:cubicBezTo>
                  <a:cubicBezTo>
                    <a:pt x="154" y="133"/>
                    <a:pt x="154" y="133"/>
                    <a:pt x="154" y="133"/>
                  </a:cubicBezTo>
                  <a:cubicBezTo>
                    <a:pt x="169" y="112"/>
                    <a:pt x="170" y="84"/>
                    <a:pt x="157" y="63"/>
                  </a:cubicBezTo>
                  <a:cubicBezTo>
                    <a:pt x="138" y="33"/>
                    <a:pt x="99" y="25"/>
                    <a:pt x="70" y="43"/>
                  </a:cubicBezTo>
                  <a:cubicBezTo>
                    <a:pt x="41" y="62"/>
                    <a:pt x="32" y="101"/>
                    <a:pt x="51" y="130"/>
                  </a:cubicBezTo>
                  <a:cubicBezTo>
                    <a:pt x="65" y="152"/>
                    <a:pt x="90" y="163"/>
                    <a:pt x="115" y="158"/>
                  </a:cubicBezTo>
                  <a:close/>
                  <a:moveTo>
                    <a:pt x="183" y="221"/>
                  </a:moveTo>
                  <a:cubicBezTo>
                    <a:pt x="177" y="225"/>
                    <a:pt x="169" y="223"/>
                    <a:pt x="165" y="217"/>
                  </a:cubicBezTo>
                  <a:cubicBezTo>
                    <a:pt x="120" y="146"/>
                    <a:pt x="120" y="146"/>
                    <a:pt x="120" y="146"/>
                  </a:cubicBezTo>
                  <a:cubicBezTo>
                    <a:pt x="98" y="153"/>
                    <a:pt x="72" y="145"/>
                    <a:pt x="59" y="124"/>
                  </a:cubicBezTo>
                  <a:cubicBezTo>
                    <a:pt x="44" y="100"/>
                    <a:pt x="51" y="67"/>
                    <a:pt x="75" y="52"/>
                  </a:cubicBezTo>
                  <a:cubicBezTo>
                    <a:pt x="100" y="36"/>
                    <a:pt x="132" y="44"/>
                    <a:pt x="148" y="68"/>
                  </a:cubicBezTo>
                  <a:cubicBezTo>
                    <a:pt x="161" y="89"/>
                    <a:pt x="158" y="115"/>
                    <a:pt x="142" y="132"/>
                  </a:cubicBezTo>
                  <a:cubicBezTo>
                    <a:pt x="187" y="203"/>
                    <a:pt x="187" y="203"/>
                    <a:pt x="187" y="203"/>
                  </a:cubicBezTo>
                  <a:cubicBezTo>
                    <a:pt x="191" y="209"/>
                    <a:pt x="189" y="217"/>
                    <a:pt x="183" y="221"/>
                  </a:cubicBezTo>
                  <a:close/>
                  <a:moveTo>
                    <a:pt x="144" y="71"/>
                  </a:moveTo>
                  <a:cubicBezTo>
                    <a:pt x="129" y="49"/>
                    <a:pt x="100" y="42"/>
                    <a:pt x="78" y="56"/>
                  </a:cubicBezTo>
                  <a:cubicBezTo>
                    <a:pt x="56" y="70"/>
                    <a:pt x="50" y="100"/>
                    <a:pt x="64" y="122"/>
                  </a:cubicBezTo>
                  <a:cubicBezTo>
                    <a:pt x="78" y="144"/>
                    <a:pt x="107" y="150"/>
                    <a:pt x="129" y="136"/>
                  </a:cubicBezTo>
                  <a:cubicBezTo>
                    <a:pt x="151" y="122"/>
                    <a:pt x="158" y="93"/>
                    <a:pt x="144" y="71"/>
                  </a:cubicBezTo>
                  <a:close/>
                </a:path>
              </a:pathLst>
            </a:custGeom>
            <a:solidFill>
              <a:sysClr val="window" lastClr="FFFFFF"/>
            </a:solidFill>
            <a:ln>
              <a:noFill/>
            </a:ln>
          </p:spPr>
          <p:txBody>
            <a:bodyPr/>
            <a:lstStyle/>
            <a:p>
              <a:pPr marL="0" marR="0" lvl="0" indent="0" algn="l" defTabSz="932376" rtl="0" eaLnBrk="1" fontAlgn="auto" latinLnBrk="0" hangingPunct="1">
                <a:lnSpc>
                  <a:spcPct val="100000"/>
                </a:lnSpc>
                <a:spcBef>
                  <a:spcPts val="0"/>
                </a:spcBef>
                <a:spcAft>
                  <a:spcPts val="0"/>
                </a:spcAft>
                <a:buClrTx/>
                <a:buSzTx/>
                <a:buFontTx/>
                <a:buNone/>
                <a:tabLst/>
                <a:defRPr/>
              </a:pPr>
              <a:endParaRPr kumimoji="0" lang="en-US" sz="1734" b="0" i="0" u="none" strike="noStrike" kern="0" cap="none" spc="0" normalizeH="0" baseline="0" noProof="0" dirty="0">
                <a:ln>
                  <a:noFill/>
                </a:ln>
                <a:solidFill>
                  <a:srgbClr val="000000"/>
                </a:solidFill>
                <a:effectLst/>
                <a:uLnTx/>
                <a:uFillTx/>
                <a:latin typeface="Segoe UI"/>
                <a:ea typeface="MS PGothic" pitchFamily="34" charset="-128"/>
                <a:cs typeface="+mn-cs"/>
              </a:endParaRPr>
            </a:p>
          </p:txBody>
        </p:sp>
        <p:sp>
          <p:nvSpPr>
            <p:cNvPr id="62" name="Oval 61">
              <a:extLst>
                <a:ext uri="{FF2B5EF4-FFF2-40B4-BE49-F238E27FC236}">
                  <a16:creationId xmlns:a16="http://schemas.microsoft.com/office/drawing/2014/main" id="{171CDF42-5540-47EA-8801-83BF31EE935B}"/>
                </a:ext>
              </a:extLst>
            </p:cNvPr>
            <p:cNvSpPr/>
            <p:nvPr/>
          </p:nvSpPr>
          <p:spPr bwMode="auto">
            <a:xfrm>
              <a:off x="9938898" y="4507073"/>
              <a:ext cx="762742" cy="762742"/>
            </a:xfrm>
            <a:prstGeom prst="ellipse">
              <a:avLst/>
            </a:prstGeom>
            <a:solidFill>
              <a:srgbClr val="002050"/>
            </a:solidFill>
            <a:ln w="38100" cap="flat" cmpd="sng" algn="ctr">
              <a:solidFill>
                <a:srgbClr val="0078D7"/>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Segoe UI Light"/>
                <a:ea typeface="Segoe UI" pitchFamily="34" charset="0"/>
                <a:cs typeface="Segoe UI" pitchFamily="34" charset="0"/>
              </a:endParaRPr>
            </a:p>
          </p:txBody>
        </p:sp>
        <p:grpSp>
          <p:nvGrpSpPr>
            <p:cNvPr id="63" name="Group 62">
              <a:extLst>
                <a:ext uri="{FF2B5EF4-FFF2-40B4-BE49-F238E27FC236}">
                  <a16:creationId xmlns:a16="http://schemas.microsoft.com/office/drawing/2014/main" id="{CE5F9B05-BAA4-4EC0-B1AD-EF15B22E8D2D}"/>
                </a:ext>
              </a:extLst>
            </p:cNvPr>
            <p:cNvGrpSpPr/>
            <p:nvPr/>
          </p:nvGrpSpPr>
          <p:grpSpPr>
            <a:xfrm>
              <a:off x="10112736" y="4615721"/>
              <a:ext cx="415066" cy="545446"/>
              <a:chOff x="7885903" y="4263201"/>
              <a:chExt cx="843597" cy="1108589"/>
            </a:xfrm>
            <a:solidFill>
              <a:sysClr val="window" lastClr="FFFFFF"/>
            </a:solidFill>
          </p:grpSpPr>
          <p:pic>
            <p:nvPicPr>
              <p:cNvPr id="66" name="Picture 65">
                <a:extLst>
                  <a:ext uri="{FF2B5EF4-FFF2-40B4-BE49-F238E27FC236}">
                    <a16:creationId xmlns:a16="http://schemas.microsoft.com/office/drawing/2014/main" id="{198F5B01-674A-434D-8C98-269375AAA4F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156161" y="4687437"/>
                <a:ext cx="303081" cy="282356"/>
              </a:xfrm>
              <a:prstGeom prst="rect">
                <a:avLst/>
              </a:prstGeom>
              <a:noFill/>
              <a:ln>
                <a:noFill/>
              </a:ln>
            </p:spPr>
          </p:pic>
          <p:sp>
            <p:nvSpPr>
              <p:cNvPr id="67" name="Freeform 121">
                <a:extLst>
                  <a:ext uri="{FF2B5EF4-FFF2-40B4-BE49-F238E27FC236}">
                    <a16:creationId xmlns:a16="http://schemas.microsoft.com/office/drawing/2014/main" id="{4D4F74F2-D735-4BD0-BA60-D22A1B33E028}"/>
                  </a:ext>
                </a:extLst>
              </p:cNvPr>
              <p:cNvSpPr>
                <a:spLocks/>
              </p:cNvSpPr>
              <p:nvPr/>
            </p:nvSpPr>
            <p:spPr bwMode="black">
              <a:xfrm>
                <a:off x="7885903" y="4263201"/>
                <a:ext cx="509520" cy="684353"/>
              </a:xfrm>
              <a:custGeom>
                <a:avLst/>
                <a:gdLst>
                  <a:gd name="T0" fmla="*/ 30 w 62"/>
                  <a:gd name="T1" fmla="*/ 81 h 83"/>
                  <a:gd name="T2" fmla="*/ 9 w 62"/>
                  <a:gd name="T3" fmla="*/ 56 h 83"/>
                  <a:gd name="T4" fmla="*/ 35 w 62"/>
                  <a:gd name="T5" fmla="*/ 31 h 83"/>
                  <a:gd name="T6" fmla="*/ 35 w 62"/>
                  <a:gd name="T7" fmla="*/ 47 h 83"/>
                  <a:gd name="T8" fmla="*/ 62 w 62"/>
                  <a:gd name="T9" fmla="*/ 23 h 83"/>
                  <a:gd name="T10" fmla="*/ 35 w 62"/>
                  <a:gd name="T11" fmla="*/ 0 h 83"/>
                  <a:gd name="T12" fmla="*/ 35 w 62"/>
                  <a:gd name="T13" fmla="*/ 15 h 83"/>
                  <a:gd name="T14" fmla="*/ 34 w 62"/>
                  <a:gd name="T15" fmla="*/ 15 h 83"/>
                  <a:gd name="T16" fmla="*/ 0 w 62"/>
                  <a:gd name="T17" fmla="*/ 50 h 83"/>
                  <a:gd name="T18" fmla="*/ 30 w 62"/>
                  <a:gd name="T19" fmla="*/ 83 h 83"/>
                  <a:gd name="T20" fmla="*/ 30 w 62"/>
                  <a:gd name="T21" fmla="*/ 8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3">
                    <a:moveTo>
                      <a:pt x="30" y="81"/>
                    </a:moveTo>
                    <a:cubicBezTo>
                      <a:pt x="18" y="78"/>
                      <a:pt x="9" y="68"/>
                      <a:pt x="9" y="56"/>
                    </a:cubicBezTo>
                    <a:cubicBezTo>
                      <a:pt x="9" y="42"/>
                      <a:pt x="20" y="32"/>
                      <a:pt x="35" y="31"/>
                    </a:cubicBezTo>
                    <a:cubicBezTo>
                      <a:pt x="35" y="47"/>
                      <a:pt x="35" y="47"/>
                      <a:pt x="35" y="47"/>
                    </a:cubicBezTo>
                    <a:cubicBezTo>
                      <a:pt x="62" y="23"/>
                      <a:pt x="62" y="23"/>
                      <a:pt x="62" y="23"/>
                    </a:cubicBezTo>
                    <a:cubicBezTo>
                      <a:pt x="35" y="0"/>
                      <a:pt x="35" y="0"/>
                      <a:pt x="35" y="0"/>
                    </a:cubicBezTo>
                    <a:cubicBezTo>
                      <a:pt x="35" y="15"/>
                      <a:pt x="35" y="15"/>
                      <a:pt x="35" y="15"/>
                    </a:cubicBezTo>
                    <a:cubicBezTo>
                      <a:pt x="35" y="15"/>
                      <a:pt x="35" y="15"/>
                      <a:pt x="34" y="15"/>
                    </a:cubicBezTo>
                    <a:cubicBezTo>
                      <a:pt x="16" y="15"/>
                      <a:pt x="0" y="31"/>
                      <a:pt x="0" y="50"/>
                    </a:cubicBezTo>
                    <a:cubicBezTo>
                      <a:pt x="0" y="67"/>
                      <a:pt x="13" y="81"/>
                      <a:pt x="30" y="83"/>
                    </a:cubicBezTo>
                    <a:lnTo>
                      <a:pt x="30" y="81"/>
                    </a:lnTo>
                    <a:close/>
                  </a:path>
                </a:pathLst>
              </a:custGeom>
              <a:solidFill>
                <a:sysClr val="window" lastClr="FFFFFF"/>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68" name="Freeform 121">
                <a:extLst>
                  <a:ext uri="{FF2B5EF4-FFF2-40B4-BE49-F238E27FC236}">
                    <a16:creationId xmlns:a16="http://schemas.microsoft.com/office/drawing/2014/main" id="{16B3A422-C576-442D-BD57-26655E0C1BE2}"/>
                  </a:ext>
                </a:extLst>
              </p:cNvPr>
              <p:cNvSpPr>
                <a:spLocks/>
              </p:cNvSpPr>
              <p:nvPr/>
            </p:nvSpPr>
            <p:spPr bwMode="black">
              <a:xfrm rot="10800000">
                <a:off x="8219980" y="4687437"/>
                <a:ext cx="509520" cy="684353"/>
              </a:xfrm>
              <a:custGeom>
                <a:avLst/>
                <a:gdLst>
                  <a:gd name="T0" fmla="*/ 30 w 62"/>
                  <a:gd name="T1" fmla="*/ 81 h 83"/>
                  <a:gd name="T2" fmla="*/ 9 w 62"/>
                  <a:gd name="T3" fmla="*/ 56 h 83"/>
                  <a:gd name="T4" fmla="*/ 35 w 62"/>
                  <a:gd name="T5" fmla="*/ 31 h 83"/>
                  <a:gd name="T6" fmla="*/ 35 w 62"/>
                  <a:gd name="T7" fmla="*/ 47 h 83"/>
                  <a:gd name="T8" fmla="*/ 62 w 62"/>
                  <a:gd name="T9" fmla="*/ 23 h 83"/>
                  <a:gd name="T10" fmla="*/ 35 w 62"/>
                  <a:gd name="T11" fmla="*/ 0 h 83"/>
                  <a:gd name="T12" fmla="*/ 35 w 62"/>
                  <a:gd name="T13" fmla="*/ 15 h 83"/>
                  <a:gd name="T14" fmla="*/ 34 w 62"/>
                  <a:gd name="T15" fmla="*/ 15 h 83"/>
                  <a:gd name="T16" fmla="*/ 0 w 62"/>
                  <a:gd name="T17" fmla="*/ 50 h 83"/>
                  <a:gd name="T18" fmla="*/ 30 w 62"/>
                  <a:gd name="T19" fmla="*/ 83 h 83"/>
                  <a:gd name="T20" fmla="*/ 30 w 62"/>
                  <a:gd name="T21" fmla="*/ 8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83">
                    <a:moveTo>
                      <a:pt x="30" y="81"/>
                    </a:moveTo>
                    <a:cubicBezTo>
                      <a:pt x="18" y="78"/>
                      <a:pt x="9" y="68"/>
                      <a:pt x="9" y="56"/>
                    </a:cubicBezTo>
                    <a:cubicBezTo>
                      <a:pt x="9" y="42"/>
                      <a:pt x="20" y="32"/>
                      <a:pt x="35" y="31"/>
                    </a:cubicBezTo>
                    <a:cubicBezTo>
                      <a:pt x="35" y="47"/>
                      <a:pt x="35" y="47"/>
                      <a:pt x="35" y="47"/>
                    </a:cubicBezTo>
                    <a:cubicBezTo>
                      <a:pt x="62" y="23"/>
                      <a:pt x="62" y="23"/>
                      <a:pt x="62" y="23"/>
                    </a:cubicBezTo>
                    <a:cubicBezTo>
                      <a:pt x="35" y="0"/>
                      <a:pt x="35" y="0"/>
                      <a:pt x="35" y="0"/>
                    </a:cubicBezTo>
                    <a:cubicBezTo>
                      <a:pt x="35" y="15"/>
                      <a:pt x="35" y="15"/>
                      <a:pt x="35" y="15"/>
                    </a:cubicBezTo>
                    <a:cubicBezTo>
                      <a:pt x="35" y="15"/>
                      <a:pt x="35" y="15"/>
                      <a:pt x="34" y="15"/>
                    </a:cubicBezTo>
                    <a:cubicBezTo>
                      <a:pt x="16" y="15"/>
                      <a:pt x="0" y="31"/>
                      <a:pt x="0" y="50"/>
                    </a:cubicBezTo>
                    <a:cubicBezTo>
                      <a:pt x="0" y="67"/>
                      <a:pt x="13" y="81"/>
                      <a:pt x="30" y="83"/>
                    </a:cubicBezTo>
                    <a:lnTo>
                      <a:pt x="30" y="81"/>
                    </a:lnTo>
                    <a:close/>
                  </a:path>
                </a:pathLst>
              </a:custGeom>
              <a:solidFill>
                <a:sysClr val="window" lastClr="FFFFFF"/>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grpSp>
        <p:sp>
          <p:nvSpPr>
            <p:cNvPr id="64" name="Oval 63">
              <a:extLst>
                <a:ext uri="{FF2B5EF4-FFF2-40B4-BE49-F238E27FC236}">
                  <a16:creationId xmlns:a16="http://schemas.microsoft.com/office/drawing/2014/main" id="{40ACC6A0-038B-436F-B8F5-B60BFE7CC21E}"/>
                </a:ext>
              </a:extLst>
            </p:cNvPr>
            <p:cNvSpPr/>
            <p:nvPr/>
          </p:nvSpPr>
          <p:spPr bwMode="auto">
            <a:xfrm>
              <a:off x="11080461" y="3433144"/>
              <a:ext cx="762742" cy="762742"/>
            </a:xfrm>
            <a:prstGeom prst="ellipse">
              <a:avLst/>
            </a:prstGeom>
            <a:solidFill>
              <a:srgbClr val="002050"/>
            </a:solidFill>
            <a:ln w="38100" cap="flat" cmpd="sng" algn="ctr">
              <a:solidFill>
                <a:srgbClr val="0078D7"/>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1" i="0" u="none" strike="noStrike" kern="0" cap="none" spc="0" normalizeH="0" baseline="0" noProof="0" dirty="0">
                <a:ln>
                  <a:noFill/>
                </a:ln>
                <a:solidFill>
                  <a:prstClr val="white"/>
                </a:solidFill>
                <a:effectLst/>
                <a:uLnTx/>
                <a:uFillTx/>
                <a:latin typeface="Segoe UI Light"/>
                <a:ea typeface="Segoe UI" pitchFamily="34" charset="0"/>
                <a:cs typeface="Segoe UI" pitchFamily="34" charset="0"/>
              </a:endParaRPr>
            </a:p>
          </p:txBody>
        </p:sp>
        <p:sp>
          <p:nvSpPr>
            <p:cNvPr id="65" name="Freeform 5">
              <a:extLst>
                <a:ext uri="{FF2B5EF4-FFF2-40B4-BE49-F238E27FC236}">
                  <a16:creationId xmlns:a16="http://schemas.microsoft.com/office/drawing/2014/main" id="{26CCF863-8648-4DCF-AC9D-002C34895A90}"/>
                </a:ext>
              </a:extLst>
            </p:cNvPr>
            <p:cNvSpPr>
              <a:spLocks noEditPoints="1"/>
            </p:cNvSpPr>
            <p:nvPr/>
          </p:nvSpPr>
          <p:spPr bwMode="auto">
            <a:xfrm>
              <a:off x="11302384" y="3625120"/>
              <a:ext cx="318896" cy="382654"/>
            </a:xfrm>
            <a:custGeom>
              <a:avLst/>
              <a:gdLst>
                <a:gd name="T0" fmla="*/ 13 w 222"/>
                <a:gd name="T1" fmla="*/ 158 h 287"/>
                <a:gd name="T2" fmla="*/ 13 w 222"/>
                <a:gd name="T3" fmla="*/ 171 h 287"/>
                <a:gd name="T4" fmla="*/ 30 w 222"/>
                <a:gd name="T5" fmla="*/ 218 h 287"/>
                <a:gd name="T6" fmla="*/ 111 w 222"/>
                <a:gd name="T7" fmla="*/ 273 h 287"/>
                <a:gd name="T8" fmla="*/ 192 w 222"/>
                <a:gd name="T9" fmla="*/ 218 h 287"/>
                <a:gd name="T10" fmla="*/ 209 w 222"/>
                <a:gd name="T11" fmla="*/ 171 h 287"/>
                <a:gd name="T12" fmla="*/ 209 w 222"/>
                <a:gd name="T13" fmla="*/ 55 h 287"/>
                <a:gd name="T14" fmla="*/ 13 w 222"/>
                <a:gd name="T15" fmla="*/ 158 h 287"/>
                <a:gd name="T16" fmla="*/ 204 w 222"/>
                <a:gd name="T17" fmla="*/ 40 h 287"/>
                <a:gd name="T18" fmla="*/ 186 w 222"/>
                <a:gd name="T19" fmla="*/ 29 h 287"/>
                <a:gd name="T20" fmla="*/ 111 w 222"/>
                <a:gd name="T21" fmla="*/ 14 h 287"/>
                <a:gd name="T22" fmla="*/ 13 w 222"/>
                <a:gd name="T23" fmla="*/ 44 h 287"/>
                <a:gd name="T24" fmla="*/ 13 w 222"/>
                <a:gd name="T25" fmla="*/ 100 h 287"/>
                <a:gd name="T26" fmla="*/ 209 w 222"/>
                <a:gd name="T27" fmla="*/ 51 h 287"/>
                <a:gd name="T28" fmla="*/ 209 w 222"/>
                <a:gd name="T29" fmla="*/ 44 h 287"/>
                <a:gd name="T30" fmla="*/ 208 w 222"/>
                <a:gd name="T31" fmla="*/ 43 h 287"/>
                <a:gd name="T32" fmla="*/ 204 w 222"/>
                <a:gd name="T33" fmla="*/ 40 h 287"/>
                <a:gd name="T34" fmla="*/ 219 w 222"/>
                <a:gd name="T35" fmla="*/ 35 h 287"/>
                <a:gd name="T36" fmla="*/ 111 w 222"/>
                <a:gd name="T37" fmla="*/ 0 h 287"/>
                <a:gd name="T38" fmla="*/ 2 w 222"/>
                <a:gd name="T39" fmla="*/ 35 h 287"/>
                <a:gd name="T40" fmla="*/ 0 w 222"/>
                <a:gd name="T41" fmla="*/ 38 h 287"/>
                <a:gd name="T42" fmla="*/ 0 w 222"/>
                <a:gd name="T43" fmla="*/ 172 h 287"/>
                <a:gd name="T44" fmla="*/ 0 w 222"/>
                <a:gd name="T45" fmla="*/ 172 h 287"/>
                <a:gd name="T46" fmla="*/ 18 w 222"/>
                <a:gd name="T47" fmla="*/ 225 h 287"/>
                <a:gd name="T48" fmla="*/ 110 w 222"/>
                <a:gd name="T49" fmla="*/ 287 h 287"/>
                <a:gd name="T50" fmla="*/ 111 w 222"/>
                <a:gd name="T51" fmla="*/ 287 h 287"/>
                <a:gd name="T52" fmla="*/ 112 w 222"/>
                <a:gd name="T53" fmla="*/ 287 h 287"/>
                <a:gd name="T54" fmla="*/ 204 w 222"/>
                <a:gd name="T55" fmla="*/ 225 h 287"/>
                <a:gd name="T56" fmla="*/ 222 w 222"/>
                <a:gd name="T57" fmla="*/ 172 h 287"/>
                <a:gd name="T58" fmla="*/ 222 w 222"/>
                <a:gd name="T59" fmla="*/ 172 h 287"/>
                <a:gd name="T60" fmla="*/ 222 w 222"/>
                <a:gd name="T61" fmla="*/ 38 h 287"/>
                <a:gd name="T62" fmla="*/ 219 w 222"/>
                <a:gd name="T63" fmla="*/ 35 h 287"/>
                <a:gd name="T64" fmla="*/ 215 w 222"/>
                <a:gd name="T65" fmla="*/ 171 h 287"/>
                <a:gd name="T66" fmla="*/ 215 w 222"/>
                <a:gd name="T67" fmla="*/ 171 h 287"/>
                <a:gd name="T68" fmla="*/ 198 w 222"/>
                <a:gd name="T69" fmla="*/ 222 h 287"/>
                <a:gd name="T70" fmla="*/ 111 w 222"/>
                <a:gd name="T71" fmla="*/ 280 h 287"/>
                <a:gd name="T72" fmla="*/ 111 w 222"/>
                <a:gd name="T73" fmla="*/ 280 h 287"/>
                <a:gd name="T74" fmla="*/ 111 w 222"/>
                <a:gd name="T75" fmla="*/ 280 h 287"/>
                <a:gd name="T76" fmla="*/ 24 w 222"/>
                <a:gd name="T77" fmla="*/ 222 h 287"/>
                <a:gd name="T78" fmla="*/ 7 w 222"/>
                <a:gd name="T79" fmla="*/ 171 h 287"/>
                <a:gd name="T80" fmla="*/ 7 w 222"/>
                <a:gd name="T81" fmla="*/ 171 h 287"/>
                <a:gd name="T82" fmla="*/ 7 w 222"/>
                <a:gd name="T83" fmla="*/ 41 h 287"/>
                <a:gd name="T84" fmla="*/ 8 w 222"/>
                <a:gd name="T85" fmla="*/ 40 h 287"/>
                <a:gd name="T86" fmla="*/ 111 w 222"/>
                <a:gd name="T87" fmla="*/ 7 h 287"/>
                <a:gd name="T88" fmla="*/ 214 w 222"/>
                <a:gd name="T89" fmla="*/ 40 h 287"/>
                <a:gd name="T90" fmla="*/ 215 w 222"/>
                <a:gd name="T91" fmla="*/ 41 h 287"/>
                <a:gd name="T92" fmla="*/ 215 w 222"/>
                <a:gd name="T93" fmla="*/ 171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2" h="287">
                  <a:moveTo>
                    <a:pt x="13" y="158"/>
                  </a:moveTo>
                  <a:cubicBezTo>
                    <a:pt x="13" y="171"/>
                    <a:pt x="13" y="171"/>
                    <a:pt x="13" y="171"/>
                  </a:cubicBezTo>
                  <a:cubicBezTo>
                    <a:pt x="14" y="174"/>
                    <a:pt x="17" y="196"/>
                    <a:pt x="30" y="218"/>
                  </a:cubicBezTo>
                  <a:cubicBezTo>
                    <a:pt x="48" y="250"/>
                    <a:pt x="75" y="268"/>
                    <a:pt x="111" y="273"/>
                  </a:cubicBezTo>
                  <a:cubicBezTo>
                    <a:pt x="147" y="268"/>
                    <a:pt x="174" y="250"/>
                    <a:pt x="192" y="218"/>
                  </a:cubicBezTo>
                  <a:cubicBezTo>
                    <a:pt x="205" y="196"/>
                    <a:pt x="208" y="174"/>
                    <a:pt x="209" y="171"/>
                  </a:cubicBezTo>
                  <a:cubicBezTo>
                    <a:pt x="209" y="55"/>
                    <a:pt x="209" y="55"/>
                    <a:pt x="209" y="55"/>
                  </a:cubicBezTo>
                  <a:cubicBezTo>
                    <a:pt x="131" y="56"/>
                    <a:pt x="61" y="96"/>
                    <a:pt x="13" y="158"/>
                  </a:cubicBezTo>
                  <a:close/>
                  <a:moveTo>
                    <a:pt x="204" y="40"/>
                  </a:moveTo>
                  <a:cubicBezTo>
                    <a:pt x="200" y="37"/>
                    <a:pt x="194" y="33"/>
                    <a:pt x="186" y="29"/>
                  </a:cubicBezTo>
                  <a:cubicBezTo>
                    <a:pt x="170" y="22"/>
                    <a:pt x="145" y="14"/>
                    <a:pt x="111" y="14"/>
                  </a:cubicBezTo>
                  <a:cubicBezTo>
                    <a:pt x="48" y="14"/>
                    <a:pt x="19" y="39"/>
                    <a:pt x="13" y="44"/>
                  </a:cubicBezTo>
                  <a:cubicBezTo>
                    <a:pt x="13" y="100"/>
                    <a:pt x="13" y="100"/>
                    <a:pt x="13" y="100"/>
                  </a:cubicBezTo>
                  <a:cubicBezTo>
                    <a:pt x="87" y="55"/>
                    <a:pt x="131" y="51"/>
                    <a:pt x="209" y="51"/>
                  </a:cubicBezTo>
                  <a:cubicBezTo>
                    <a:pt x="209" y="44"/>
                    <a:pt x="209" y="44"/>
                    <a:pt x="209" y="44"/>
                  </a:cubicBezTo>
                  <a:cubicBezTo>
                    <a:pt x="208" y="44"/>
                    <a:pt x="208" y="43"/>
                    <a:pt x="208" y="43"/>
                  </a:cubicBezTo>
                  <a:cubicBezTo>
                    <a:pt x="207" y="43"/>
                    <a:pt x="206" y="41"/>
                    <a:pt x="204" y="40"/>
                  </a:cubicBezTo>
                  <a:close/>
                  <a:moveTo>
                    <a:pt x="219" y="35"/>
                  </a:moveTo>
                  <a:cubicBezTo>
                    <a:pt x="218" y="33"/>
                    <a:pt x="183" y="0"/>
                    <a:pt x="111" y="0"/>
                  </a:cubicBezTo>
                  <a:cubicBezTo>
                    <a:pt x="36" y="0"/>
                    <a:pt x="4" y="34"/>
                    <a:pt x="2" y="35"/>
                  </a:cubicBezTo>
                  <a:cubicBezTo>
                    <a:pt x="0" y="38"/>
                    <a:pt x="0" y="38"/>
                    <a:pt x="0" y="38"/>
                  </a:cubicBezTo>
                  <a:cubicBezTo>
                    <a:pt x="0" y="172"/>
                    <a:pt x="0" y="172"/>
                    <a:pt x="0" y="172"/>
                  </a:cubicBezTo>
                  <a:cubicBezTo>
                    <a:pt x="0" y="172"/>
                    <a:pt x="0" y="172"/>
                    <a:pt x="0" y="172"/>
                  </a:cubicBezTo>
                  <a:cubicBezTo>
                    <a:pt x="0" y="177"/>
                    <a:pt x="4" y="200"/>
                    <a:pt x="18" y="225"/>
                  </a:cubicBezTo>
                  <a:cubicBezTo>
                    <a:pt x="38" y="261"/>
                    <a:pt x="69" y="282"/>
                    <a:pt x="110" y="287"/>
                  </a:cubicBezTo>
                  <a:cubicBezTo>
                    <a:pt x="111" y="287"/>
                    <a:pt x="111" y="287"/>
                    <a:pt x="111" y="287"/>
                  </a:cubicBezTo>
                  <a:cubicBezTo>
                    <a:pt x="112" y="287"/>
                    <a:pt x="112" y="287"/>
                    <a:pt x="112" y="287"/>
                  </a:cubicBezTo>
                  <a:cubicBezTo>
                    <a:pt x="153" y="282"/>
                    <a:pt x="184" y="261"/>
                    <a:pt x="204" y="225"/>
                  </a:cubicBezTo>
                  <a:cubicBezTo>
                    <a:pt x="218" y="200"/>
                    <a:pt x="222" y="177"/>
                    <a:pt x="222" y="172"/>
                  </a:cubicBezTo>
                  <a:cubicBezTo>
                    <a:pt x="222" y="172"/>
                    <a:pt x="222" y="172"/>
                    <a:pt x="222" y="172"/>
                  </a:cubicBezTo>
                  <a:cubicBezTo>
                    <a:pt x="222" y="38"/>
                    <a:pt x="222" y="38"/>
                    <a:pt x="222" y="38"/>
                  </a:cubicBezTo>
                  <a:lnTo>
                    <a:pt x="219" y="35"/>
                  </a:lnTo>
                  <a:close/>
                  <a:moveTo>
                    <a:pt x="215" y="171"/>
                  </a:moveTo>
                  <a:cubicBezTo>
                    <a:pt x="215" y="171"/>
                    <a:pt x="215" y="171"/>
                    <a:pt x="215" y="171"/>
                  </a:cubicBezTo>
                  <a:cubicBezTo>
                    <a:pt x="214" y="175"/>
                    <a:pt x="211" y="198"/>
                    <a:pt x="198" y="222"/>
                  </a:cubicBezTo>
                  <a:cubicBezTo>
                    <a:pt x="179" y="255"/>
                    <a:pt x="150" y="275"/>
                    <a:pt x="111" y="280"/>
                  </a:cubicBezTo>
                  <a:cubicBezTo>
                    <a:pt x="111" y="280"/>
                    <a:pt x="111" y="280"/>
                    <a:pt x="111" y="280"/>
                  </a:cubicBezTo>
                  <a:cubicBezTo>
                    <a:pt x="111" y="280"/>
                    <a:pt x="111" y="280"/>
                    <a:pt x="111" y="280"/>
                  </a:cubicBezTo>
                  <a:cubicBezTo>
                    <a:pt x="72" y="275"/>
                    <a:pt x="43" y="255"/>
                    <a:pt x="24" y="222"/>
                  </a:cubicBezTo>
                  <a:cubicBezTo>
                    <a:pt x="11" y="198"/>
                    <a:pt x="7" y="175"/>
                    <a:pt x="7" y="171"/>
                  </a:cubicBezTo>
                  <a:cubicBezTo>
                    <a:pt x="7" y="171"/>
                    <a:pt x="7" y="171"/>
                    <a:pt x="7" y="171"/>
                  </a:cubicBezTo>
                  <a:cubicBezTo>
                    <a:pt x="7" y="41"/>
                    <a:pt x="7" y="41"/>
                    <a:pt x="7" y="41"/>
                  </a:cubicBezTo>
                  <a:cubicBezTo>
                    <a:pt x="8" y="40"/>
                    <a:pt x="8" y="40"/>
                    <a:pt x="8" y="40"/>
                  </a:cubicBezTo>
                  <a:cubicBezTo>
                    <a:pt x="8" y="40"/>
                    <a:pt x="39" y="7"/>
                    <a:pt x="111" y="7"/>
                  </a:cubicBezTo>
                  <a:cubicBezTo>
                    <a:pt x="181" y="7"/>
                    <a:pt x="214" y="40"/>
                    <a:pt x="214" y="40"/>
                  </a:cubicBezTo>
                  <a:cubicBezTo>
                    <a:pt x="215" y="41"/>
                    <a:pt x="215" y="41"/>
                    <a:pt x="215" y="41"/>
                  </a:cubicBezTo>
                  <a:lnTo>
                    <a:pt x="215" y="171"/>
                  </a:lnTo>
                  <a:close/>
                </a:path>
              </a:pathLst>
            </a:custGeom>
            <a:solidFill>
              <a:sysClr val="window" lastClr="FFFFFF"/>
            </a:solidFill>
            <a:ln>
              <a:noFill/>
            </a:ln>
          </p:spPr>
          <p:txBody>
            <a:bodyPr vert="horz" wrap="square" lIns="93260" tIns="46630" rIns="93260" bIns="4663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latin typeface="Segoe UI"/>
                <a:ea typeface="+mn-ea"/>
                <a:cs typeface="+mn-cs"/>
              </a:endParaRPr>
            </a:p>
          </p:txBody>
        </p:sp>
        <p:pic>
          <p:nvPicPr>
            <p:cNvPr id="53" name="Picture 52">
              <a:extLst>
                <a:ext uri="{FF2B5EF4-FFF2-40B4-BE49-F238E27FC236}">
                  <a16:creationId xmlns:a16="http://schemas.microsoft.com/office/drawing/2014/main" id="{03BD98EE-74E2-4265-BADC-3DB25E1883C8}"/>
                </a:ext>
              </a:extLst>
            </p:cNvPr>
            <p:cNvPicPr>
              <a:picLocks noChangeAspect="1"/>
            </p:cNvPicPr>
            <p:nvPr/>
          </p:nvPicPr>
          <p:blipFill>
            <a:blip r:embed="rId2"/>
            <a:stretch>
              <a:fillRect/>
            </a:stretch>
          </p:blipFill>
          <p:spPr>
            <a:xfrm>
              <a:off x="9361405" y="5305862"/>
              <a:ext cx="1789370" cy="1175498"/>
            </a:xfrm>
            <a:prstGeom prst="rect">
              <a:avLst/>
            </a:prstGeom>
          </p:spPr>
        </p:pic>
      </p:grpSp>
      <p:sp>
        <p:nvSpPr>
          <p:cNvPr id="72" name="Rectangle 71">
            <a:extLst>
              <a:ext uri="{FF2B5EF4-FFF2-40B4-BE49-F238E27FC236}">
                <a16:creationId xmlns:a16="http://schemas.microsoft.com/office/drawing/2014/main" id="{765193C9-35F4-40A5-8A25-4348540DA73A}"/>
              </a:ext>
            </a:extLst>
          </p:cNvPr>
          <p:cNvSpPr/>
          <p:nvPr/>
        </p:nvSpPr>
        <p:spPr>
          <a:xfrm>
            <a:off x="9660601" y="5669682"/>
            <a:ext cx="1439333" cy="646331"/>
          </a:xfrm>
          <a:prstGeom prst="rect">
            <a:avLst/>
          </a:prstGeom>
          <a:ln w="19050">
            <a:noFill/>
          </a:ln>
        </p:spPr>
        <p:txBody>
          <a:bodyPr wrap="square">
            <a:spAutoFit/>
          </a:bodyPr>
          <a:lstStyle/>
          <a:p>
            <a:pPr marL="0" marR="0" lvl="0" indent="0" algn="ctr" defTabSz="932205" rtl="0" eaLnBrk="1" fontAlgn="auto" latinLnBrk="0" hangingPunct="1">
              <a:lnSpc>
                <a:spcPct val="90000"/>
              </a:lnSpc>
              <a:spcBef>
                <a:spcPts val="0"/>
              </a:spcBef>
              <a:spcAft>
                <a:spcPts val="0"/>
              </a:spcAft>
              <a:buClrTx/>
              <a:buSzTx/>
              <a:buFontTx/>
              <a:buNone/>
              <a:tabLst/>
              <a:defRPr/>
            </a:pPr>
            <a:r>
              <a:rPr kumimoji="0" lang="en-US" sz="2000" b="0" i="0" u="none" strike="noStrike" kern="0" cap="none" spc="-50" normalizeH="0" baseline="0" noProof="0">
                <a:ln>
                  <a:noFill/>
                </a:ln>
                <a:solidFill>
                  <a:srgbClr val="7030A0"/>
                </a:solidFill>
                <a:effectLst/>
                <a:uLnTx/>
                <a:uFillTx/>
                <a:latin typeface="Segoe UI"/>
                <a:ea typeface="+mn-ea"/>
                <a:cs typeface="+mn-cs"/>
              </a:rPr>
              <a:t>Privát </a:t>
            </a:r>
            <a:br>
              <a:rPr kumimoji="0" lang="en-US" sz="2000" b="0" i="0" u="none" strike="noStrike" kern="0" cap="none" spc="-50" normalizeH="0" baseline="0" noProof="0">
                <a:ln>
                  <a:noFill/>
                </a:ln>
                <a:solidFill>
                  <a:srgbClr val="7030A0"/>
                </a:solidFill>
                <a:effectLst/>
                <a:uLnTx/>
                <a:uFillTx/>
                <a:latin typeface="Segoe UI"/>
                <a:ea typeface="+mn-ea"/>
                <a:cs typeface="+mn-cs"/>
              </a:rPr>
            </a:br>
            <a:r>
              <a:rPr kumimoji="0" lang="en-US" sz="2000" b="0" i="0" u="none" strike="noStrike" kern="0" cap="none" spc="-50" normalizeH="0" baseline="0" noProof="0">
                <a:ln>
                  <a:noFill/>
                </a:ln>
                <a:solidFill>
                  <a:srgbClr val="7030A0"/>
                </a:solidFill>
                <a:effectLst/>
                <a:uLnTx/>
                <a:uFillTx/>
                <a:latin typeface="Segoe UI"/>
                <a:ea typeface="+mn-ea"/>
                <a:cs typeface="+mn-cs"/>
              </a:rPr>
              <a:t>felhő</a:t>
            </a:r>
            <a:endParaRPr kumimoji="0" lang="en-US" sz="2000" b="0" i="0" u="none" strike="noStrike" kern="0" cap="none" spc="-50" normalizeH="0" baseline="0" noProof="0" dirty="0">
              <a:ln>
                <a:noFill/>
              </a:ln>
              <a:solidFill>
                <a:srgbClr val="7030A0"/>
              </a:solidFill>
              <a:effectLst/>
              <a:uLnTx/>
              <a:uFillTx/>
              <a:latin typeface="Segoe UI"/>
              <a:ea typeface="+mn-ea"/>
              <a:cs typeface="+mn-cs"/>
            </a:endParaRPr>
          </a:p>
        </p:txBody>
      </p:sp>
    </p:spTree>
    <p:extLst>
      <p:ext uri="{BB962C8B-B14F-4D97-AF65-F5344CB8AC3E}">
        <p14:creationId xmlns:p14="http://schemas.microsoft.com/office/powerpoint/2010/main" val="1916664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83C659-C5C5-4478-B1E3-648735ABB7CE}"/>
              </a:ext>
            </a:extLst>
          </p:cNvPr>
          <p:cNvPicPr>
            <a:picLocks noChangeAspect="1"/>
          </p:cNvPicPr>
          <p:nvPr/>
        </p:nvPicPr>
        <p:blipFill>
          <a:blip r:embed="rId2"/>
          <a:stretch>
            <a:fillRect/>
          </a:stretch>
        </p:blipFill>
        <p:spPr>
          <a:xfrm>
            <a:off x="881" y="-1"/>
            <a:ext cx="12434711" cy="6994525"/>
          </a:xfrm>
          <a:prstGeom prst="rect">
            <a:avLst/>
          </a:prstGeom>
        </p:spPr>
      </p:pic>
    </p:spTree>
    <p:extLst>
      <p:ext uri="{BB962C8B-B14F-4D97-AF65-F5344CB8AC3E}">
        <p14:creationId xmlns:p14="http://schemas.microsoft.com/office/powerpoint/2010/main" val="2484330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0E5676-2EAA-4816-AD77-2C53C49B1375}"/>
              </a:ext>
            </a:extLst>
          </p:cNvPr>
          <p:cNvPicPr>
            <a:picLocks noChangeAspect="1"/>
          </p:cNvPicPr>
          <p:nvPr/>
        </p:nvPicPr>
        <p:blipFill>
          <a:blip r:embed="rId2"/>
          <a:stretch>
            <a:fillRect/>
          </a:stretch>
        </p:blipFill>
        <p:spPr>
          <a:xfrm>
            <a:off x="881" y="-1"/>
            <a:ext cx="12434711" cy="6994525"/>
          </a:xfrm>
          <a:prstGeom prst="rect">
            <a:avLst/>
          </a:prstGeom>
        </p:spPr>
      </p:pic>
    </p:spTree>
    <p:extLst>
      <p:ext uri="{BB962C8B-B14F-4D97-AF65-F5344CB8AC3E}">
        <p14:creationId xmlns:p14="http://schemas.microsoft.com/office/powerpoint/2010/main" val="3829775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1DE381-0CE1-40AC-8EA5-981B6B9309AE}"/>
              </a:ext>
            </a:extLst>
          </p:cNvPr>
          <p:cNvPicPr>
            <a:picLocks noChangeAspect="1"/>
          </p:cNvPicPr>
          <p:nvPr/>
        </p:nvPicPr>
        <p:blipFill>
          <a:blip r:embed="rId2"/>
          <a:stretch>
            <a:fillRect/>
          </a:stretch>
        </p:blipFill>
        <p:spPr>
          <a:xfrm>
            <a:off x="881" y="-1"/>
            <a:ext cx="12434711" cy="6994525"/>
          </a:xfrm>
          <a:prstGeom prst="rect">
            <a:avLst/>
          </a:prstGeom>
        </p:spPr>
      </p:pic>
    </p:spTree>
    <p:extLst>
      <p:ext uri="{BB962C8B-B14F-4D97-AF65-F5344CB8AC3E}">
        <p14:creationId xmlns:p14="http://schemas.microsoft.com/office/powerpoint/2010/main" val="2792320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05E729-BA84-4584-875B-6FA06155D4DC}"/>
              </a:ext>
            </a:extLst>
          </p:cNvPr>
          <p:cNvPicPr>
            <a:picLocks noChangeAspect="1"/>
          </p:cNvPicPr>
          <p:nvPr/>
        </p:nvPicPr>
        <p:blipFill>
          <a:blip r:embed="rId2"/>
          <a:stretch>
            <a:fillRect/>
          </a:stretch>
        </p:blipFill>
        <p:spPr>
          <a:xfrm>
            <a:off x="881" y="-1"/>
            <a:ext cx="12434711" cy="6994525"/>
          </a:xfrm>
          <a:prstGeom prst="rect">
            <a:avLst/>
          </a:prstGeom>
        </p:spPr>
      </p:pic>
    </p:spTree>
    <p:extLst>
      <p:ext uri="{BB962C8B-B14F-4D97-AF65-F5344CB8AC3E}">
        <p14:creationId xmlns:p14="http://schemas.microsoft.com/office/powerpoint/2010/main" val="398981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Group 128"/>
          <p:cNvGrpSpPr/>
          <p:nvPr/>
        </p:nvGrpSpPr>
        <p:grpSpPr>
          <a:xfrm>
            <a:off x="1763" y="-977"/>
            <a:ext cx="12587376" cy="6995586"/>
            <a:chOff x="0" y="-1444"/>
            <a:chExt cx="12343436" cy="6860013"/>
          </a:xfrm>
        </p:grpSpPr>
        <p:pic>
          <p:nvPicPr>
            <p:cNvPr id="130" name="Picture 129"/>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0"/>
              <a:ext cx="1371487" cy="1371487"/>
            </a:xfrm>
            <a:prstGeom prst="rect">
              <a:avLst/>
            </a:prstGeom>
          </p:spPr>
        </p:pic>
        <p:pic>
          <p:nvPicPr>
            <p:cNvPr id="131" name="Picture 130"/>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371487" y="0"/>
              <a:ext cx="1371487" cy="1371487"/>
            </a:xfrm>
            <a:prstGeom prst="rect">
              <a:avLst/>
            </a:prstGeom>
          </p:spPr>
        </p:pic>
        <p:pic>
          <p:nvPicPr>
            <p:cNvPr id="132" name="Picture 131"/>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2742974" y="-1"/>
              <a:ext cx="1371487" cy="1371487"/>
            </a:xfrm>
            <a:prstGeom prst="rect">
              <a:avLst/>
            </a:prstGeom>
          </p:spPr>
        </p:pic>
        <p:pic>
          <p:nvPicPr>
            <p:cNvPr id="133" name="Picture 132"/>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4114461" y="-2"/>
              <a:ext cx="1371487" cy="1371487"/>
            </a:xfrm>
            <a:prstGeom prst="rect">
              <a:avLst/>
            </a:prstGeom>
          </p:spPr>
        </p:pic>
        <p:pic>
          <p:nvPicPr>
            <p:cNvPr id="134" name="Picture 133"/>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5485948" y="0"/>
              <a:ext cx="1371487" cy="1371487"/>
            </a:xfrm>
            <a:prstGeom prst="rect">
              <a:avLst/>
            </a:prstGeom>
          </p:spPr>
        </p:pic>
        <p:pic>
          <p:nvPicPr>
            <p:cNvPr id="135" name="Picture 134"/>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0" y="1371485"/>
              <a:ext cx="1371487" cy="1371487"/>
            </a:xfrm>
            <a:prstGeom prst="rect">
              <a:avLst/>
            </a:prstGeom>
          </p:spPr>
        </p:pic>
        <p:pic>
          <p:nvPicPr>
            <p:cNvPr id="136" name="Picture 135"/>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1371487" y="1371485"/>
              <a:ext cx="1371487" cy="1371487"/>
            </a:xfrm>
            <a:prstGeom prst="rect">
              <a:avLst/>
            </a:prstGeom>
          </p:spPr>
        </p:pic>
        <p:pic>
          <p:nvPicPr>
            <p:cNvPr id="137" name="Picture 136"/>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2742974" y="1371483"/>
              <a:ext cx="1371487" cy="1371487"/>
            </a:xfrm>
            <a:prstGeom prst="rect">
              <a:avLst/>
            </a:prstGeom>
          </p:spPr>
        </p:pic>
        <p:pic>
          <p:nvPicPr>
            <p:cNvPr id="138" name="Picture 137"/>
            <p:cNvPicPr>
              <a:picLocks noChangeAspect="1"/>
            </p:cNvPicPr>
            <p:nvPr/>
          </p:nvPicPr>
          <p:blipFill>
            <a:blip r:embed="rId11">
              <a:grayscl/>
              <a:extLst>
                <a:ext uri="{28A0092B-C50C-407E-A947-70E740481C1C}">
                  <a14:useLocalDpi xmlns:a14="http://schemas.microsoft.com/office/drawing/2010/main" val="0"/>
                </a:ext>
              </a:extLst>
            </a:blip>
            <a:stretch>
              <a:fillRect/>
            </a:stretch>
          </p:blipFill>
          <p:spPr>
            <a:xfrm>
              <a:off x="4114461" y="1371483"/>
              <a:ext cx="1371487" cy="1371487"/>
            </a:xfrm>
            <a:prstGeom prst="rect">
              <a:avLst/>
            </a:prstGeom>
          </p:spPr>
        </p:pic>
        <p:pic>
          <p:nvPicPr>
            <p:cNvPr id="139" name="Picture 138"/>
            <p:cNvPicPr>
              <a:picLocks noChangeAspect="1"/>
            </p:cNvPicPr>
            <p:nvPr/>
          </p:nvPicPr>
          <p:blipFill>
            <a:blip r:embed="rId12">
              <a:grayscl/>
              <a:extLst>
                <a:ext uri="{28A0092B-C50C-407E-A947-70E740481C1C}">
                  <a14:useLocalDpi xmlns:a14="http://schemas.microsoft.com/office/drawing/2010/main" val="0"/>
                </a:ext>
              </a:extLst>
            </a:blip>
            <a:stretch>
              <a:fillRect/>
            </a:stretch>
          </p:blipFill>
          <p:spPr>
            <a:xfrm>
              <a:off x="5485948" y="1371483"/>
              <a:ext cx="1371487" cy="1371487"/>
            </a:xfrm>
            <a:prstGeom prst="rect">
              <a:avLst/>
            </a:prstGeom>
          </p:spPr>
        </p:pic>
        <p:pic>
          <p:nvPicPr>
            <p:cNvPr id="140" name="Picture 1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7435" y="1371483"/>
              <a:ext cx="1371487" cy="1371487"/>
            </a:xfrm>
            <a:prstGeom prst="rect">
              <a:avLst/>
            </a:prstGeom>
          </p:spPr>
        </p:pic>
        <p:pic>
          <p:nvPicPr>
            <p:cNvPr id="141" name="Picture 14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28921" y="1371483"/>
              <a:ext cx="1371487" cy="1371487"/>
            </a:xfrm>
            <a:prstGeom prst="rect">
              <a:avLst/>
            </a:prstGeom>
          </p:spPr>
        </p:pic>
        <p:pic>
          <p:nvPicPr>
            <p:cNvPr id="142" name="Picture 14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00408" y="1371483"/>
              <a:ext cx="1371487" cy="1371487"/>
            </a:xfrm>
            <a:prstGeom prst="rect">
              <a:avLst/>
            </a:prstGeom>
          </p:spPr>
        </p:pic>
        <p:pic>
          <p:nvPicPr>
            <p:cNvPr id="143" name="Picture 142"/>
            <p:cNvPicPr>
              <a:picLocks noChangeAspect="1"/>
            </p:cNvPicPr>
            <p:nvPr/>
          </p:nvPicPr>
          <p:blipFill>
            <a:blip r:embed="rId16">
              <a:grayscl/>
              <a:extLst>
                <a:ext uri="{28A0092B-C50C-407E-A947-70E740481C1C}">
                  <a14:useLocalDpi xmlns:a14="http://schemas.microsoft.com/office/drawing/2010/main" val="0"/>
                </a:ext>
              </a:extLst>
            </a:blip>
            <a:stretch>
              <a:fillRect/>
            </a:stretch>
          </p:blipFill>
          <p:spPr>
            <a:xfrm>
              <a:off x="0" y="2742970"/>
              <a:ext cx="1371487" cy="1371487"/>
            </a:xfrm>
            <a:prstGeom prst="rect">
              <a:avLst/>
            </a:prstGeom>
          </p:spPr>
        </p:pic>
        <p:pic>
          <p:nvPicPr>
            <p:cNvPr id="144" name="Picture 143"/>
            <p:cNvPicPr>
              <a:picLocks noChangeAspect="1"/>
            </p:cNvPicPr>
            <p:nvPr/>
          </p:nvPicPr>
          <p:blipFill>
            <a:blip r:embed="rId17">
              <a:grayscl/>
              <a:extLst>
                <a:ext uri="{28A0092B-C50C-407E-A947-70E740481C1C}">
                  <a14:useLocalDpi xmlns:a14="http://schemas.microsoft.com/office/drawing/2010/main" val="0"/>
                </a:ext>
              </a:extLst>
            </a:blip>
            <a:stretch>
              <a:fillRect/>
            </a:stretch>
          </p:blipFill>
          <p:spPr>
            <a:xfrm>
              <a:off x="1371487" y="2742969"/>
              <a:ext cx="1371487" cy="1371487"/>
            </a:xfrm>
            <a:prstGeom prst="rect">
              <a:avLst/>
            </a:prstGeom>
          </p:spPr>
        </p:pic>
        <p:pic>
          <p:nvPicPr>
            <p:cNvPr id="145" name="Picture 144"/>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2742973" y="2742968"/>
              <a:ext cx="1371487" cy="1371487"/>
            </a:xfrm>
            <a:prstGeom prst="rect">
              <a:avLst/>
            </a:prstGeom>
          </p:spPr>
        </p:pic>
        <p:pic>
          <p:nvPicPr>
            <p:cNvPr id="146" name="Picture 145"/>
            <p:cNvPicPr>
              <a:picLocks noChangeAspect="1"/>
            </p:cNvPicPr>
            <p:nvPr/>
          </p:nvPicPr>
          <p:blipFill>
            <a:blip r:embed="rId19">
              <a:grayscl/>
              <a:extLst>
                <a:ext uri="{28A0092B-C50C-407E-A947-70E740481C1C}">
                  <a14:useLocalDpi xmlns:a14="http://schemas.microsoft.com/office/drawing/2010/main" val="0"/>
                </a:ext>
              </a:extLst>
            </a:blip>
            <a:stretch>
              <a:fillRect/>
            </a:stretch>
          </p:blipFill>
          <p:spPr>
            <a:xfrm>
              <a:off x="4114460" y="2742964"/>
              <a:ext cx="1371487" cy="1371487"/>
            </a:xfrm>
            <a:prstGeom prst="rect">
              <a:avLst/>
            </a:prstGeom>
          </p:spPr>
        </p:pic>
        <p:pic>
          <p:nvPicPr>
            <p:cNvPr id="147" name="Picture 146"/>
            <p:cNvPicPr>
              <a:picLocks noChangeAspect="1"/>
            </p:cNvPicPr>
            <p:nvPr/>
          </p:nvPicPr>
          <p:blipFill>
            <a:blip r:embed="rId20">
              <a:grayscl/>
              <a:extLst>
                <a:ext uri="{28A0092B-C50C-407E-A947-70E740481C1C}">
                  <a14:useLocalDpi xmlns:a14="http://schemas.microsoft.com/office/drawing/2010/main" val="0"/>
                </a:ext>
              </a:extLst>
            </a:blip>
            <a:stretch>
              <a:fillRect/>
            </a:stretch>
          </p:blipFill>
          <p:spPr>
            <a:xfrm>
              <a:off x="5485947" y="2743256"/>
              <a:ext cx="1371487" cy="1371487"/>
            </a:xfrm>
            <a:prstGeom prst="rect">
              <a:avLst/>
            </a:prstGeom>
          </p:spPr>
        </p:pic>
        <p:pic>
          <p:nvPicPr>
            <p:cNvPr id="148" name="Picture 14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857433" y="2742963"/>
              <a:ext cx="1371487" cy="1371487"/>
            </a:xfrm>
            <a:prstGeom prst="rect">
              <a:avLst/>
            </a:prstGeom>
          </p:spPr>
        </p:pic>
        <p:pic>
          <p:nvPicPr>
            <p:cNvPr id="149" name="Picture 14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228920" y="2742963"/>
              <a:ext cx="1371487" cy="1371487"/>
            </a:xfrm>
            <a:prstGeom prst="rect">
              <a:avLst/>
            </a:prstGeom>
          </p:spPr>
        </p:pic>
        <p:pic>
          <p:nvPicPr>
            <p:cNvPr id="150" name="Picture 14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600405" y="2742959"/>
              <a:ext cx="1371487" cy="1371487"/>
            </a:xfrm>
            <a:prstGeom prst="rect">
              <a:avLst/>
            </a:prstGeom>
          </p:spPr>
        </p:pic>
        <p:pic>
          <p:nvPicPr>
            <p:cNvPr id="151" name="Picture 150"/>
            <p:cNvPicPr>
              <a:picLocks noChangeAspect="1"/>
            </p:cNvPicPr>
            <p:nvPr/>
          </p:nvPicPr>
          <p:blipFill>
            <a:blip r:embed="rId24">
              <a:grayscl/>
              <a:extLst>
                <a:ext uri="{28A0092B-C50C-407E-A947-70E740481C1C}">
                  <a14:useLocalDpi xmlns:a14="http://schemas.microsoft.com/office/drawing/2010/main" val="0"/>
                </a:ext>
              </a:extLst>
            </a:blip>
            <a:stretch>
              <a:fillRect/>
            </a:stretch>
          </p:blipFill>
          <p:spPr>
            <a:xfrm>
              <a:off x="0" y="4114451"/>
              <a:ext cx="1371487" cy="1371487"/>
            </a:xfrm>
            <a:prstGeom prst="rect">
              <a:avLst/>
            </a:prstGeom>
          </p:spPr>
        </p:pic>
        <p:pic>
          <p:nvPicPr>
            <p:cNvPr id="152" name="Picture 151"/>
            <p:cNvPicPr>
              <a:picLocks noChangeAspect="1"/>
            </p:cNvPicPr>
            <p:nvPr/>
          </p:nvPicPr>
          <p:blipFill>
            <a:blip r:embed="rId25">
              <a:grayscl/>
              <a:extLst>
                <a:ext uri="{28A0092B-C50C-407E-A947-70E740481C1C}">
                  <a14:useLocalDpi xmlns:a14="http://schemas.microsoft.com/office/drawing/2010/main" val="0"/>
                </a:ext>
              </a:extLst>
            </a:blip>
            <a:stretch>
              <a:fillRect/>
            </a:stretch>
          </p:blipFill>
          <p:spPr>
            <a:xfrm>
              <a:off x="1371485" y="4114450"/>
              <a:ext cx="1371487" cy="1371487"/>
            </a:xfrm>
            <a:prstGeom prst="rect">
              <a:avLst/>
            </a:prstGeom>
          </p:spPr>
        </p:pic>
        <p:pic>
          <p:nvPicPr>
            <p:cNvPr id="153" name="Picture 152"/>
            <p:cNvPicPr>
              <a:picLocks noChangeAspect="1"/>
            </p:cNvPicPr>
            <p:nvPr/>
          </p:nvPicPr>
          <p:blipFill>
            <a:blip r:embed="rId26">
              <a:grayscl/>
              <a:extLst>
                <a:ext uri="{28A0092B-C50C-407E-A947-70E740481C1C}">
                  <a14:useLocalDpi xmlns:a14="http://schemas.microsoft.com/office/drawing/2010/main" val="0"/>
                </a:ext>
              </a:extLst>
            </a:blip>
            <a:stretch>
              <a:fillRect/>
            </a:stretch>
          </p:blipFill>
          <p:spPr>
            <a:xfrm>
              <a:off x="2742965" y="4114449"/>
              <a:ext cx="1371487" cy="1371487"/>
            </a:xfrm>
            <a:prstGeom prst="rect">
              <a:avLst/>
            </a:prstGeom>
          </p:spPr>
        </p:pic>
        <p:pic>
          <p:nvPicPr>
            <p:cNvPr id="154" name="Picture 153"/>
            <p:cNvPicPr>
              <a:picLocks noChangeAspect="1"/>
            </p:cNvPicPr>
            <p:nvPr/>
          </p:nvPicPr>
          <p:blipFill>
            <a:blip r:embed="rId27">
              <a:grayscl/>
              <a:extLst>
                <a:ext uri="{28A0092B-C50C-407E-A947-70E740481C1C}">
                  <a14:useLocalDpi xmlns:a14="http://schemas.microsoft.com/office/drawing/2010/main" val="0"/>
                </a:ext>
              </a:extLst>
            </a:blip>
            <a:stretch>
              <a:fillRect/>
            </a:stretch>
          </p:blipFill>
          <p:spPr>
            <a:xfrm>
              <a:off x="4114450" y="4114448"/>
              <a:ext cx="1371487" cy="1371487"/>
            </a:xfrm>
            <a:prstGeom prst="rect">
              <a:avLst/>
            </a:prstGeom>
          </p:spPr>
        </p:pic>
        <p:pic>
          <p:nvPicPr>
            <p:cNvPr id="155" name="Picture 154"/>
            <p:cNvPicPr>
              <a:picLocks noChangeAspect="1"/>
            </p:cNvPicPr>
            <p:nvPr/>
          </p:nvPicPr>
          <p:blipFill>
            <a:blip r:embed="rId28">
              <a:grayscl/>
              <a:extLst>
                <a:ext uri="{28A0092B-C50C-407E-A947-70E740481C1C}">
                  <a14:useLocalDpi xmlns:a14="http://schemas.microsoft.com/office/drawing/2010/main" val="0"/>
                </a:ext>
              </a:extLst>
            </a:blip>
            <a:stretch>
              <a:fillRect/>
            </a:stretch>
          </p:blipFill>
          <p:spPr>
            <a:xfrm>
              <a:off x="5485935" y="4114447"/>
              <a:ext cx="1371487" cy="1371487"/>
            </a:xfrm>
            <a:prstGeom prst="rect">
              <a:avLst/>
            </a:prstGeom>
          </p:spPr>
        </p:pic>
        <p:pic>
          <p:nvPicPr>
            <p:cNvPr id="156" name="Picture 15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857420" y="4114446"/>
              <a:ext cx="1371487" cy="1371487"/>
            </a:xfrm>
            <a:prstGeom prst="rect">
              <a:avLst/>
            </a:prstGeom>
          </p:spPr>
        </p:pic>
        <p:pic>
          <p:nvPicPr>
            <p:cNvPr id="157" name="Picture 15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228910" y="4114445"/>
              <a:ext cx="1371487" cy="1371487"/>
            </a:xfrm>
            <a:prstGeom prst="rect">
              <a:avLst/>
            </a:prstGeom>
          </p:spPr>
        </p:pic>
        <p:pic>
          <p:nvPicPr>
            <p:cNvPr id="158" name="Picture 157"/>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00404" y="4114429"/>
              <a:ext cx="1371487" cy="1371487"/>
            </a:xfrm>
            <a:prstGeom prst="rect">
              <a:avLst/>
            </a:prstGeom>
          </p:spPr>
        </p:pic>
        <p:pic>
          <p:nvPicPr>
            <p:cNvPr id="159" name="Picture 158"/>
            <p:cNvPicPr>
              <a:picLocks noChangeAspect="1"/>
            </p:cNvPicPr>
            <p:nvPr/>
          </p:nvPicPr>
          <p:blipFill>
            <a:blip r:embed="rId32">
              <a:grayscl/>
              <a:extLst>
                <a:ext uri="{28A0092B-C50C-407E-A947-70E740481C1C}">
                  <a14:useLocalDpi xmlns:a14="http://schemas.microsoft.com/office/drawing/2010/main" val="0"/>
                </a:ext>
              </a:extLst>
            </a:blip>
            <a:stretch>
              <a:fillRect/>
            </a:stretch>
          </p:blipFill>
          <p:spPr>
            <a:xfrm>
              <a:off x="0" y="5486513"/>
              <a:ext cx="1371487" cy="1371487"/>
            </a:xfrm>
            <a:prstGeom prst="rect">
              <a:avLst/>
            </a:prstGeom>
          </p:spPr>
        </p:pic>
        <p:pic>
          <p:nvPicPr>
            <p:cNvPr id="160" name="Picture 159"/>
            <p:cNvPicPr>
              <a:picLocks noChangeAspect="1"/>
            </p:cNvPicPr>
            <p:nvPr/>
          </p:nvPicPr>
          <p:blipFill>
            <a:blip r:embed="rId33">
              <a:grayscl/>
              <a:extLst>
                <a:ext uri="{28A0092B-C50C-407E-A947-70E740481C1C}">
                  <a14:useLocalDpi xmlns:a14="http://schemas.microsoft.com/office/drawing/2010/main" val="0"/>
                </a:ext>
              </a:extLst>
            </a:blip>
            <a:stretch>
              <a:fillRect/>
            </a:stretch>
          </p:blipFill>
          <p:spPr>
            <a:xfrm>
              <a:off x="1371474" y="5486513"/>
              <a:ext cx="1371487" cy="1371487"/>
            </a:xfrm>
            <a:prstGeom prst="rect">
              <a:avLst/>
            </a:prstGeom>
          </p:spPr>
        </p:pic>
        <p:pic>
          <p:nvPicPr>
            <p:cNvPr id="161" name="Picture 160"/>
            <p:cNvPicPr>
              <a:picLocks noChangeAspect="1"/>
            </p:cNvPicPr>
            <p:nvPr/>
          </p:nvPicPr>
          <p:blipFill>
            <a:blip r:embed="rId34">
              <a:grayscl/>
              <a:extLst>
                <a:ext uri="{28A0092B-C50C-407E-A947-70E740481C1C}">
                  <a14:useLocalDpi xmlns:a14="http://schemas.microsoft.com/office/drawing/2010/main" val="0"/>
                </a:ext>
              </a:extLst>
            </a:blip>
            <a:stretch>
              <a:fillRect/>
            </a:stretch>
          </p:blipFill>
          <p:spPr>
            <a:xfrm>
              <a:off x="2742955" y="5485640"/>
              <a:ext cx="1371487" cy="1371487"/>
            </a:xfrm>
            <a:prstGeom prst="rect">
              <a:avLst/>
            </a:prstGeom>
          </p:spPr>
        </p:pic>
        <p:pic>
          <p:nvPicPr>
            <p:cNvPr id="162" name="Picture 161"/>
            <p:cNvPicPr>
              <a:picLocks noChangeAspect="1"/>
            </p:cNvPicPr>
            <p:nvPr/>
          </p:nvPicPr>
          <p:blipFill>
            <a:blip r:embed="rId35">
              <a:grayscl/>
              <a:extLst>
                <a:ext uri="{28A0092B-C50C-407E-A947-70E740481C1C}">
                  <a14:useLocalDpi xmlns:a14="http://schemas.microsoft.com/office/drawing/2010/main" val="0"/>
                </a:ext>
              </a:extLst>
            </a:blip>
            <a:stretch>
              <a:fillRect/>
            </a:stretch>
          </p:blipFill>
          <p:spPr>
            <a:xfrm>
              <a:off x="4114438" y="5486513"/>
              <a:ext cx="1371487" cy="1371487"/>
            </a:xfrm>
            <a:prstGeom prst="rect">
              <a:avLst/>
            </a:prstGeom>
          </p:spPr>
        </p:pic>
        <p:pic>
          <p:nvPicPr>
            <p:cNvPr id="163" name="Picture 162"/>
            <p:cNvPicPr>
              <a:picLocks noChangeAspect="1"/>
            </p:cNvPicPr>
            <p:nvPr/>
          </p:nvPicPr>
          <p:blipFill>
            <a:blip r:embed="rId36">
              <a:grayscl/>
              <a:extLst>
                <a:ext uri="{28A0092B-C50C-407E-A947-70E740481C1C}">
                  <a14:useLocalDpi xmlns:a14="http://schemas.microsoft.com/office/drawing/2010/main" val="0"/>
                </a:ext>
              </a:extLst>
            </a:blip>
            <a:stretch>
              <a:fillRect/>
            </a:stretch>
          </p:blipFill>
          <p:spPr>
            <a:xfrm>
              <a:off x="5485924" y="5486513"/>
              <a:ext cx="1371487" cy="1371487"/>
            </a:xfrm>
            <a:prstGeom prst="rect">
              <a:avLst/>
            </a:prstGeom>
          </p:spPr>
        </p:pic>
        <p:pic>
          <p:nvPicPr>
            <p:cNvPr id="164" name="Picture 163"/>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857355" y="2743825"/>
              <a:ext cx="1371487" cy="1371487"/>
            </a:xfrm>
            <a:prstGeom prst="rect">
              <a:avLst/>
            </a:prstGeom>
          </p:spPr>
        </p:pic>
        <p:pic>
          <p:nvPicPr>
            <p:cNvPr id="165" name="Picture 164"/>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228895" y="2743825"/>
              <a:ext cx="1371487" cy="1371487"/>
            </a:xfrm>
            <a:prstGeom prst="rect">
              <a:avLst/>
            </a:prstGeom>
          </p:spPr>
        </p:pic>
        <p:pic>
          <p:nvPicPr>
            <p:cNvPr id="166" name="Picture 165"/>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9600408" y="2743825"/>
              <a:ext cx="1371487" cy="1371487"/>
            </a:xfrm>
            <a:prstGeom prst="rect">
              <a:avLst/>
            </a:prstGeom>
          </p:spPr>
        </p:pic>
        <p:pic>
          <p:nvPicPr>
            <p:cNvPr id="167" name="Picture 166"/>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6855978" y="4115028"/>
              <a:ext cx="1371487" cy="1371487"/>
            </a:xfrm>
            <a:prstGeom prst="rect">
              <a:avLst/>
            </a:prstGeom>
          </p:spPr>
        </p:pic>
        <p:pic>
          <p:nvPicPr>
            <p:cNvPr id="168" name="Picture 167"/>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8228152" y="4115027"/>
              <a:ext cx="1371487" cy="1371487"/>
            </a:xfrm>
            <a:prstGeom prst="rect">
              <a:avLst/>
            </a:prstGeom>
          </p:spPr>
        </p:pic>
        <p:pic>
          <p:nvPicPr>
            <p:cNvPr id="169" name="Picture 168"/>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9600407" y="4115026"/>
              <a:ext cx="1371487" cy="1371487"/>
            </a:xfrm>
            <a:prstGeom prst="rect">
              <a:avLst/>
            </a:prstGeom>
          </p:spPr>
        </p:pic>
        <p:pic>
          <p:nvPicPr>
            <p:cNvPr id="170" name="Picture 169"/>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6857435" y="1372055"/>
              <a:ext cx="1371487" cy="1371487"/>
            </a:xfrm>
            <a:prstGeom prst="rect">
              <a:avLst/>
            </a:prstGeom>
          </p:spPr>
        </p:pic>
        <p:pic>
          <p:nvPicPr>
            <p:cNvPr id="171" name="Picture 170"/>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8228922" y="1372055"/>
              <a:ext cx="1371487" cy="1371487"/>
            </a:xfrm>
            <a:prstGeom prst="rect">
              <a:avLst/>
            </a:prstGeom>
          </p:spPr>
        </p:pic>
        <p:pic>
          <p:nvPicPr>
            <p:cNvPr id="172" name="Picture 171"/>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9600409" y="1372055"/>
              <a:ext cx="1371487" cy="1371487"/>
            </a:xfrm>
            <a:prstGeom prst="rect">
              <a:avLst/>
            </a:prstGeom>
          </p:spPr>
        </p:pic>
        <p:pic>
          <p:nvPicPr>
            <p:cNvPr id="173" name="Picture 172"/>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4114461" y="568"/>
              <a:ext cx="1371487" cy="1371487"/>
            </a:xfrm>
            <a:prstGeom prst="rect">
              <a:avLst/>
            </a:prstGeom>
          </p:spPr>
        </p:pic>
        <p:pic>
          <p:nvPicPr>
            <p:cNvPr id="174" name="Picture 173"/>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5485948" y="569"/>
              <a:ext cx="1371487" cy="1371487"/>
            </a:xfrm>
            <a:prstGeom prst="rect">
              <a:avLst/>
            </a:prstGeom>
          </p:spPr>
        </p:pic>
        <p:pic>
          <p:nvPicPr>
            <p:cNvPr id="175" name="Picture 174"/>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5485948" y="1372055"/>
              <a:ext cx="1371487" cy="1371487"/>
            </a:xfrm>
            <a:prstGeom prst="rect">
              <a:avLst/>
            </a:prstGeom>
          </p:spPr>
        </p:pic>
        <p:pic>
          <p:nvPicPr>
            <p:cNvPr id="176" name="Picture 175"/>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5485921" y="2743825"/>
              <a:ext cx="1371487" cy="1371487"/>
            </a:xfrm>
            <a:prstGeom prst="rect">
              <a:avLst/>
            </a:prstGeom>
          </p:spPr>
        </p:pic>
        <p:pic>
          <p:nvPicPr>
            <p:cNvPr id="177" name="Picture 176"/>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5484479" y="4115028"/>
              <a:ext cx="1371487" cy="1371487"/>
            </a:xfrm>
            <a:prstGeom prst="rect">
              <a:avLst/>
            </a:prstGeom>
          </p:spPr>
        </p:pic>
        <p:pic>
          <p:nvPicPr>
            <p:cNvPr id="178" name="Picture 177"/>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2741842" y="5487082"/>
              <a:ext cx="1371487" cy="1371487"/>
            </a:xfrm>
            <a:prstGeom prst="rect">
              <a:avLst/>
            </a:prstGeom>
          </p:spPr>
        </p:pic>
        <p:pic>
          <p:nvPicPr>
            <p:cNvPr id="179" name="Picture 178"/>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5484479" y="5487082"/>
              <a:ext cx="1371487" cy="1371487"/>
            </a:xfrm>
            <a:prstGeom prst="rect">
              <a:avLst/>
            </a:prstGeom>
          </p:spPr>
        </p:pic>
        <p:pic>
          <p:nvPicPr>
            <p:cNvPr id="180" name="Picture 179"/>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6857435" y="569"/>
              <a:ext cx="1371487" cy="1371487"/>
            </a:xfrm>
            <a:prstGeom prst="rect">
              <a:avLst/>
            </a:prstGeom>
          </p:spPr>
        </p:pic>
        <p:pic>
          <p:nvPicPr>
            <p:cNvPr id="181" name="Picture 180"/>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8228922" y="569"/>
              <a:ext cx="1371487" cy="1371487"/>
            </a:xfrm>
            <a:prstGeom prst="rect">
              <a:avLst/>
            </a:prstGeom>
          </p:spPr>
        </p:pic>
        <p:pic>
          <p:nvPicPr>
            <p:cNvPr id="182" name="Picture 181"/>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9600409" y="569"/>
              <a:ext cx="1371487" cy="1371487"/>
            </a:xfrm>
            <a:prstGeom prst="rect">
              <a:avLst/>
            </a:prstGeom>
          </p:spPr>
        </p:pic>
        <p:pic>
          <p:nvPicPr>
            <p:cNvPr id="183" name="Picture 182"/>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10971949" y="569"/>
              <a:ext cx="1371487" cy="1371487"/>
            </a:xfrm>
            <a:prstGeom prst="rect">
              <a:avLst/>
            </a:prstGeom>
          </p:spPr>
        </p:pic>
        <p:pic>
          <p:nvPicPr>
            <p:cNvPr id="184" name="Picture 183"/>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10971949" y="1372055"/>
              <a:ext cx="1371487" cy="1371487"/>
            </a:xfrm>
            <a:prstGeom prst="rect">
              <a:avLst/>
            </a:prstGeom>
          </p:spPr>
        </p:pic>
        <p:pic>
          <p:nvPicPr>
            <p:cNvPr id="185" name="Picture 184"/>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0971815" y="2743825"/>
              <a:ext cx="1371487" cy="1371487"/>
            </a:xfrm>
            <a:prstGeom prst="rect">
              <a:avLst/>
            </a:prstGeom>
          </p:spPr>
        </p:pic>
        <p:pic>
          <p:nvPicPr>
            <p:cNvPr id="186" name="Picture 185"/>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10970346" y="4115026"/>
              <a:ext cx="1371487" cy="1371487"/>
            </a:xfrm>
            <a:prstGeom prst="rect">
              <a:avLst/>
            </a:prstGeom>
          </p:spPr>
        </p:pic>
        <p:pic>
          <p:nvPicPr>
            <p:cNvPr id="187" name="Picture 186"/>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6855978" y="5487082"/>
              <a:ext cx="1371487" cy="1371487"/>
            </a:xfrm>
            <a:prstGeom prst="rect">
              <a:avLst/>
            </a:prstGeom>
          </p:spPr>
        </p:pic>
        <p:pic>
          <p:nvPicPr>
            <p:cNvPr id="188" name="Picture 187"/>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8228655" y="5487082"/>
              <a:ext cx="1371487" cy="1371487"/>
            </a:xfrm>
            <a:prstGeom prst="rect">
              <a:avLst/>
            </a:prstGeom>
          </p:spPr>
        </p:pic>
        <p:pic>
          <p:nvPicPr>
            <p:cNvPr id="189" name="Picture 188"/>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9600407" y="5487082"/>
              <a:ext cx="1371487" cy="1371487"/>
            </a:xfrm>
            <a:prstGeom prst="rect">
              <a:avLst/>
            </a:prstGeom>
          </p:spPr>
        </p:pic>
        <p:pic>
          <p:nvPicPr>
            <p:cNvPr id="190" name="Picture 189"/>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10970346" y="5486513"/>
              <a:ext cx="1371487" cy="1371487"/>
            </a:xfrm>
            <a:prstGeom prst="rect">
              <a:avLst/>
            </a:prstGeom>
          </p:spPr>
        </p:pic>
        <p:sp>
          <p:nvSpPr>
            <p:cNvPr id="191" name="Rectangle 190"/>
            <p:cNvSpPr/>
            <p:nvPr/>
          </p:nvSpPr>
          <p:spPr bwMode="auto">
            <a:xfrm>
              <a:off x="2741842" y="-1444"/>
              <a:ext cx="1371485" cy="1371485"/>
            </a:xfrm>
            <a:prstGeom prst="rect">
              <a:avLst/>
            </a:prstGeom>
            <a:blipFill>
              <a:blip r:embed="rId64">
                <a:alphaModFix amt="58000"/>
              </a:blip>
              <a:stretch>
                <a:fillRect/>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770"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192" name="Rectangle 191"/>
            <p:cNvSpPr/>
            <p:nvPr/>
          </p:nvSpPr>
          <p:spPr bwMode="auto">
            <a:xfrm>
              <a:off x="2741842" y="1370041"/>
              <a:ext cx="1370766" cy="1372918"/>
            </a:xfrm>
            <a:prstGeom prst="rect">
              <a:avLst/>
            </a:prstGeom>
            <a:blipFill dpi="0" rotWithShape="1">
              <a:blip r:embed="rId65">
                <a:alphaModFix amt="26000"/>
              </a:blip>
              <a:srcRect/>
              <a:stretch>
                <a:fillRect/>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770"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193" name="Rectangle 192"/>
            <p:cNvSpPr/>
            <p:nvPr/>
          </p:nvSpPr>
          <p:spPr bwMode="auto">
            <a:xfrm>
              <a:off x="2741842" y="2742959"/>
              <a:ext cx="1370766" cy="1371470"/>
            </a:xfrm>
            <a:prstGeom prst="rect">
              <a:avLst/>
            </a:prstGeom>
            <a:blipFill dpi="0" rotWithShape="1">
              <a:blip r:embed="rId66">
                <a:alphaModFix amt="71000"/>
              </a:blip>
              <a:srcRect/>
              <a:stretch>
                <a:fillRect/>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770"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194" name="Rectangle 193"/>
            <p:cNvSpPr/>
            <p:nvPr/>
          </p:nvSpPr>
          <p:spPr bwMode="auto">
            <a:xfrm>
              <a:off x="4112608" y="1370041"/>
              <a:ext cx="1371487" cy="1372918"/>
            </a:xfrm>
            <a:prstGeom prst="rect">
              <a:avLst/>
            </a:prstGeom>
            <a:blipFill dpi="0" rotWithShape="1">
              <a:blip r:embed="rId67">
                <a:alphaModFix amt="77000"/>
              </a:blip>
              <a:srcRect/>
              <a:stretch>
                <a:fillRect/>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770"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195" name="Rectangle 194"/>
            <p:cNvSpPr/>
            <p:nvPr/>
          </p:nvSpPr>
          <p:spPr bwMode="auto">
            <a:xfrm>
              <a:off x="1368900" y="4112432"/>
              <a:ext cx="1370766" cy="1371766"/>
            </a:xfrm>
            <a:prstGeom prst="rect">
              <a:avLst/>
            </a:prstGeom>
            <a:blipFill dpi="0" rotWithShape="1">
              <a:blip r:embed="rId68">
                <a:alphaModFix amt="36000"/>
              </a:blip>
              <a:srcRect/>
              <a:stretch>
                <a:fillRect/>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770"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196" name="Rectangle 195"/>
            <p:cNvSpPr/>
            <p:nvPr/>
          </p:nvSpPr>
          <p:spPr bwMode="auto">
            <a:xfrm>
              <a:off x="2739666" y="4112432"/>
              <a:ext cx="1372942" cy="1371766"/>
            </a:xfrm>
            <a:prstGeom prst="rect">
              <a:avLst/>
            </a:prstGeom>
            <a:blipFill dpi="0" rotWithShape="1">
              <a:blip r:embed="rId69">
                <a:alphaModFix amt="83000"/>
              </a:blip>
              <a:srcRect/>
              <a:stretch>
                <a:fillRect/>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770"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197" name="Rectangle 196"/>
            <p:cNvSpPr/>
            <p:nvPr/>
          </p:nvSpPr>
          <p:spPr bwMode="auto">
            <a:xfrm>
              <a:off x="4112608" y="2742959"/>
              <a:ext cx="1371487" cy="1369473"/>
            </a:xfrm>
            <a:prstGeom prst="rect">
              <a:avLst/>
            </a:prstGeom>
            <a:blipFill dpi="0" rotWithShape="1">
              <a:blip r:embed="rId70">
                <a:alphaModFix amt="33000"/>
              </a:blip>
              <a:srcRect/>
              <a:stretch>
                <a:fillRect/>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770"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198" name="Rectangle 197"/>
            <p:cNvSpPr/>
            <p:nvPr/>
          </p:nvSpPr>
          <p:spPr bwMode="auto">
            <a:xfrm>
              <a:off x="4112608" y="5484198"/>
              <a:ext cx="1371487" cy="1373802"/>
            </a:xfrm>
            <a:prstGeom prst="rect">
              <a:avLst/>
            </a:prstGeom>
            <a:blipFill dpi="0" rotWithShape="1">
              <a:blip r:embed="rId71">
                <a:alphaModFix amt="68000"/>
              </a:blip>
              <a:srcRect/>
              <a:stretch>
                <a:fillRect/>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770"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199" name="Rectangle 198"/>
            <p:cNvSpPr/>
            <p:nvPr/>
          </p:nvSpPr>
          <p:spPr bwMode="auto">
            <a:xfrm>
              <a:off x="4112608" y="4112432"/>
              <a:ext cx="1371487" cy="1371766"/>
            </a:xfrm>
            <a:prstGeom prst="rect">
              <a:avLst/>
            </a:prstGeom>
            <a:blipFill dpi="0" rotWithShape="1">
              <a:blip r:embed="rId72">
                <a:alphaModFix amt="81000"/>
              </a:blip>
              <a:srcRect/>
              <a:stretch>
                <a:fillRect/>
              </a:stretch>
            </a:bli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770"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16814">
                      <a:srgbClr val="FFFFFF"/>
                    </a:gs>
                    <a:gs pos="46000">
                      <a:srgbClr val="FFFFFF"/>
                    </a:gs>
                  </a:gsLst>
                  <a:lin ang="5400000" scaled="0"/>
                </a:gradFill>
                <a:effectLst/>
                <a:uLnTx/>
                <a:uFillTx/>
                <a:latin typeface="Segoe UI"/>
                <a:ea typeface="+mn-ea"/>
                <a:cs typeface="+mn-cs"/>
              </a:endParaRPr>
            </a:p>
          </p:txBody>
        </p:sp>
      </p:grpSp>
      <p:pic>
        <p:nvPicPr>
          <p:cNvPr id="6" name="Picture 5"/>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1764" y="497"/>
            <a:ext cx="1398592" cy="1398592"/>
          </a:xfrm>
          <a:prstGeom prst="rect">
            <a:avLst/>
          </a:prstGeom>
        </p:spPr>
      </p:pic>
      <p:pic>
        <p:nvPicPr>
          <p:cNvPr id="9" name="Picture 8"/>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1400158" y="497"/>
            <a:ext cx="1398592" cy="1398592"/>
          </a:xfrm>
          <a:prstGeom prst="rect">
            <a:avLst/>
          </a:prstGeom>
        </p:spPr>
      </p:pic>
      <p:pic>
        <p:nvPicPr>
          <p:cNvPr id="61" name="Picture 60"/>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2798551" y="497"/>
            <a:ext cx="1398592" cy="1398592"/>
          </a:xfrm>
          <a:prstGeom prst="rect">
            <a:avLst/>
          </a:prstGeom>
        </p:spPr>
      </p:pic>
      <p:pic>
        <p:nvPicPr>
          <p:cNvPr id="62" name="Picture 61"/>
          <p:cNvPicPr>
            <a:picLocks noChangeAspect="1"/>
          </p:cNvPicPr>
          <p:nvPr/>
        </p:nvPicPr>
        <p:blipFill>
          <a:blip r:embed="rId76">
            <a:extLst>
              <a:ext uri="{28A0092B-C50C-407E-A947-70E740481C1C}">
                <a14:useLocalDpi xmlns:a14="http://schemas.microsoft.com/office/drawing/2010/main" val="0"/>
              </a:ext>
            </a:extLst>
          </a:blip>
          <a:stretch>
            <a:fillRect/>
          </a:stretch>
        </p:blipFill>
        <p:spPr>
          <a:xfrm>
            <a:off x="4196944" y="497"/>
            <a:ext cx="1398592" cy="1398592"/>
          </a:xfrm>
          <a:prstGeom prst="rect">
            <a:avLst/>
          </a:prstGeom>
        </p:spPr>
      </p:pic>
      <p:pic>
        <p:nvPicPr>
          <p:cNvPr id="63" name="Picture 62"/>
          <p:cNvPicPr>
            <a:picLocks noChangeAspect="1"/>
          </p:cNvPicPr>
          <p:nvPr/>
        </p:nvPicPr>
        <p:blipFill>
          <a:blip r:embed="rId77">
            <a:extLst>
              <a:ext uri="{28A0092B-C50C-407E-A947-70E740481C1C}">
                <a14:useLocalDpi xmlns:a14="http://schemas.microsoft.com/office/drawing/2010/main" val="0"/>
              </a:ext>
            </a:extLst>
          </a:blip>
          <a:stretch>
            <a:fillRect/>
          </a:stretch>
        </p:blipFill>
        <p:spPr>
          <a:xfrm>
            <a:off x="5595337" y="497"/>
            <a:ext cx="1398592" cy="1398592"/>
          </a:xfrm>
          <a:prstGeom prst="rect">
            <a:avLst/>
          </a:prstGeom>
        </p:spPr>
      </p:pic>
      <p:pic>
        <p:nvPicPr>
          <p:cNvPr id="64" name="Picture 63"/>
          <p:cNvPicPr>
            <a:picLocks noChangeAspect="1"/>
          </p:cNvPicPr>
          <p:nvPr/>
        </p:nvPicPr>
        <p:blipFill>
          <a:blip r:embed="rId78">
            <a:extLst>
              <a:ext uri="{28A0092B-C50C-407E-A947-70E740481C1C}">
                <a14:useLocalDpi xmlns:a14="http://schemas.microsoft.com/office/drawing/2010/main" val="0"/>
              </a:ext>
            </a:extLst>
          </a:blip>
          <a:stretch>
            <a:fillRect/>
          </a:stretch>
        </p:blipFill>
        <p:spPr>
          <a:xfrm>
            <a:off x="6993731" y="497"/>
            <a:ext cx="1398592" cy="1398592"/>
          </a:xfrm>
          <a:prstGeom prst="rect">
            <a:avLst/>
          </a:prstGeom>
        </p:spPr>
      </p:pic>
      <p:pic>
        <p:nvPicPr>
          <p:cNvPr id="65" name="Picture 64"/>
          <p:cNvPicPr>
            <a:picLocks noChangeAspect="1"/>
          </p:cNvPicPr>
          <p:nvPr/>
        </p:nvPicPr>
        <p:blipFill>
          <a:blip r:embed="rId79">
            <a:extLst>
              <a:ext uri="{28A0092B-C50C-407E-A947-70E740481C1C}">
                <a14:useLocalDpi xmlns:a14="http://schemas.microsoft.com/office/drawing/2010/main" val="0"/>
              </a:ext>
            </a:extLst>
          </a:blip>
          <a:stretch>
            <a:fillRect/>
          </a:stretch>
        </p:blipFill>
        <p:spPr>
          <a:xfrm>
            <a:off x="8392125" y="497"/>
            <a:ext cx="1398592" cy="1398592"/>
          </a:xfrm>
          <a:prstGeom prst="rect">
            <a:avLst/>
          </a:prstGeom>
        </p:spPr>
      </p:pic>
      <p:pic>
        <p:nvPicPr>
          <p:cNvPr id="66" name="Picture 65"/>
          <p:cNvPicPr>
            <a:picLocks noChangeAspect="1"/>
          </p:cNvPicPr>
          <p:nvPr/>
        </p:nvPicPr>
        <p:blipFill>
          <a:blip r:embed="rId80">
            <a:extLst>
              <a:ext uri="{28A0092B-C50C-407E-A947-70E740481C1C}">
                <a14:useLocalDpi xmlns:a14="http://schemas.microsoft.com/office/drawing/2010/main" val="0"/>
              </a:ext>
            </a:extLst>
          </a:blip>
          <a:stretch>
            <a:fillRect/>
          </a:stretch>
        </p:blipFill>
        <p:spPr>
          <a:xfrm>
            <a:off x="9790518" y="497"/>
            <a:ext cx="1398592" cy="1398592"/>
          </a:xfrm>
          <a:prstGeom prst="rect">
            <a:avLst/>
          </a:prstGeom>
        </p:spPr>
      </p:pic>
      <p:pic>
        <p:nvPicPr>
          <p:cNvPr id="67" name="Picture 66"/>
          <p:cNvPicPr>
            <a:picLocks noChangeAspect="1"/>
          </p:cNvPicPr>
          <p:nvPr/>
        </p:nvPicPr>
        <p:blipFill>
          <a:blip r:embed="rId81">
            <a:extLst>
              <a:ext uri="{28A0092B-C50C-407E-A947-70E740481C1C}">
                <a14:useLocalDpi xmlns:a14="http://schemas.microsoft.com/office/drawing/2010/main" val="0"/>
              </a:ext>
            </a:extLst>
          </a:blip>
          <a:stretch>
            <a:fillRect/>
          </a:stretch>
        </p:blipFill>
        <p:spPr>
          <a:xfrm>
            <a:off x="11188913" y="497"/>
            <a:ext cx="1398592" cy="1398592"/>
          </a:xfrm>
          <a:prstGeom prst="rect">
            <a:avLst/>
          </a:prstGeom>
        </p:spPr>
      </p:pic>
      <p:pic>
        <p:nvPicPr>
          <p:cNvPr id="71" name="Picture 70"/>
          <p:cNvPicPr>
            <a:picLocks noChangeAspect="1"/>
          </p:cNvPicPr>
          <p:nvPr/>
        </p:nvPicPr>
        <p:blipFill>
          <a:blip r:embed="rId82">
            <a:extLst>
              <a:ext uri="{28A0092B-C50C-407E-A947-70E740481C1C}">
                <a14:useLocalDpi xmlns:a14="http://schemas.microsoft.com/office/drawing/2010/main" val="0"/>
              </a:ext>
            </a:extLst>
          </a:blip>
          <a:stretch>
            <a:fillRect/>
          </a:stretch>
        </p:blipFill>
        <p:spPr>
          <a:xfrm>
            <a:off x="1764" y="1399231"/>
            <a:ext cx="1398592" cy="1398592"/>
          </a:xfrm>
          <a:prstGeom prst="rect">
            <a:avLst/>
          </a:prstGeom>
        </p:spPr>
      </p:pic>
      <p:pic>
        <p:nvPicPr>
          <p:cNvPr id="72" name="Picture 71"/>
          <p:cNvPicPr>
            <a:picLocks noChangeAspect="1"/>
          </p:cNvPicPr>
          <p:nvPr/>
        </p:nvPicPr>
        <p:blipFill>
          <a:blip r:embed="rId83">
            <a:extLst>
              <a:ext uri="{28A0092B-C50C-407E-A947-70E740481C1C}">
                <a14:useLocalDpi xmlns:a14="http://schemas.microsoft.com/office/drawing/2010/main" val="0"/>
              </a:ext>
            </a:extLst>
          </a:blip>
          <a:stretch>
            <a:fillRect/>
          </a:stretch>
        </p:blipFill>
        <p:spPr>
          <a:xfrm>
            <a:off x="1400158" y="1399231"/>
            <a:ext cx="1398592" cy="1398592"/>
          </a:xfrm>
          <a:prstGeom prst="rect">
            <a:avLst/>
          </a:prstGeom>
        </p:spPr>
      </p:pic>
      <p:pic>
        <p:nvPicPr>
          <p:cNvPr id="73" name="Picture 72"/>
          <p:cNvPicPr>
            <a:picLocks noChangeAspect="1"/>
          </p:cNvPicPr>
          <p:nvPr/>
        </p:nvPicPr>
        <p:blipFill>
          <a:blip r:embed="rId84">
            <a:extLst>
              <a:ext uri="{28A0092B-C50C-407E-A947-70E740481C1C}">
                <a14:useLocalDpi xmlns:a14="http://schemas.microsoft.com/office/drawing/2010/main" val="0"/>
              </a:ext>
            </a:extLst>
          </a:blip>
          <a:stretch>
            <a:fillRect/>
          </a:stretch>
        </p:blipFill>
        <p:spPr>
          <a:xfrm>
            <a:off x="2798551" y="1399231"/>
            <a:ext cx="1398592" cy="1398592"/>
          </a:xfrm>
          <a:prstGeom prst="rect">
            <a:avLst/>
          </a:prstGeom>
        </p:spPr>
      </p:pic>
      <p:pic>
        <p:nvPicPr>
          <p:cNvPr id="74" name="Picture 73"/>
          <p:cNvPicPr>
            <a:picLocks noChangeAspect="1"/>
          </p:cNvPicPr>
          <p:nvPr/>
        </p:nvPicPr>
        <p:blipFill>
          <a:blip r:embed="rId85">
            <a:extLst>
              <a:ext uri="{28A0092B-C50C-407E-A947-70E740481C1C}">
                <a14:useLocalDpi xmlns:a14="http://schemas.microsoft.com/office/drawing/2010/main" val="0"/>
              </a:ext>
            </a:extLst>
          </a:blip>
          <a:stretch>
            <a:fillRect/>
          </a:stretch>
        </p:blipFill>
        <p:spPr>
          <a:xfrm>
            <a:off x="4196944" y="1399231"/>
            <a:ext cx="1398592" cy="1398592"/>
          </a:xfrm>
          <a:prstGeom prst="rect">
            <a:avLst/>
          </a:prstGeom>
        </p:spPr>
      </p:pic>
      <p:pic>
        <p:nvPicPr>
          <p:cNvPr id="75" name="Picture 74"/>
          <p:cNvPicPr>
            <a:picLocks noChangeAspect="1"/>
          </p:cNvPicPr>
          <p:nvPr/>
        </p:nvPicPr>
        <p:blipFill>
          <a:blip r:embed="rId86">
            <a:extLst>
              <a:ext uri="{28A0092B-C50C-407E-A947-70E740481C1C}">
                <a14:useLocalDpi xmlns:a14="http://schemas.microsoft.com/office/drawing/2010/main" val="0"/>
              </a:ext>
            </a:extLst>
          </a:blip>
          <a:stretch>
            <a:fillRect/>
          </a:stretch>
        </p:blipFill>
        <p:spPr>
          <a:xfrm>
            <a:off x="5595337" y="1399231"/>
            <a:ext cx="1398592" cy="1398592"/>
          </a:xfrm>
          <a:prstGeom prst="rect">
            <a:avLst/>
          </a:prstGeom>
        </p:spPr>
      </p:pic>
      <p:pic>
        <p:nvPicPr>
          <p:cNvPr id="76" name="Picture 75"/>
          <p:cNvPicPr>
            <a:picLocks noChangeAspect="1"/>
          </p:cNvPicPr>
          <p:nvPr/>
        </p:nvPicPr>
        <p:blipFill>
          <a:blip r:embed="rId87">
            <a:extLst>
              <a:ext uri="{28A0092B-C50C-407E-A947-70E740481C1C}">
                <a14:useLocalDpi xmlns:a14="http://schemas.microsoft.com/office/drawing/2010/main" val="0"/>
              </a:ext>
            </a:extLst>
          </a:blip>
          <a:stretch>
            <a:fillRect/>
          </a:stretch>
        </p:blipFill>
        <p:spPr>
          <a:xfrm>
            <a:off x="6993731" y="1399231"/>
            <a:ext cx="1398592" cy="1398592"/>
          </a:xfrm>
          <a:prstGeom prst="rect">
            <a:avLst/>
          </a:prstGeom>
        </p:spPr>
      </p:pic>
      <p:pic>
        <p:nvPicPr>
          <p:cNvPr id="77" name="Picture 76"/>
          <p:cNvPicPr>
            <a:picLocks noChangeAspect="1"/>
          </p:cNvPicPr>
          <p:nvPr/>
        </p:nvPicPr>
        <p:blipFill>
          <a:blip r:embed="rId88">
            <a:extLst>
              <a:ext uri="{28A0092B-C50C-407E-A947-70E740481C1C}">
                <a14:useLocalDpi xmlns:a14="http://schemas.microsoft.com/office/drawing/2010/main" val="0"/>
              </a:ext>
            </a:extLst>
          </a:blip>
          <a:stretch>
            <a:fillRect/>
          </a:stretch>
        </p:blipFill>
        <p:spPr>
          <a:xfrm>
            <a:off x="8392125" y="1399231"/>
            <a:ext cx="1398592" cy="1398592"/>
          </a:xfrm>
          <a:prstGeom prst="rect">
            <a:avLst/>
          </a:prstGeom>
        </p:spPr>
      </p:pic>
      <p:pic>
        <p:nvPicPr>
          <p:cNvPr id="78" name="Picture 77"/>
          <p:cNvPicPr>
            <a:picLocks noChangeAspect="1"/>
          </p:cNvPicPr>
          <p:nvPr/>
        </p:nvPicPr>
        <p:blipFill>
          <a:blip r:embed="rId89">
            <a:extLst>
              <a:ext uri="{28A0092B-C50C-407E-A947-70E740481C1C}">
                <a14:useLocalDpi xmlns:a14="http://schemas.microsoft.com/office/drawing/2010/main" val="0"/>
              </a:ext>
            </a:extLst>
          </a:blip>
          <a:stretch>
            <a:fillRect/>
          </a:stretch>
        </p:blipFill>
        <p:spPr>
          <a:xfrm>
            <a:off x="9790518" y="1399231"/>
            <a:ext cx="1398592" cy="1398592"/>
          </a:xfrm>
          <a:prstGeom prst="rect">
            <a:avLst/>
          </a:prstGeom>
        </p:spPr>
      </p:pic>
      <p:pic>
        <p:nvPicPr>
          <p:cNvPr id="79" name="Picture 78"/>
          <p:cNvPicPr>
            <a:picLocks noChangeAspect="1"/>
          </p:cNvPicPr>
          <p:nvPr/>
        </p:nvPicPr>
        <p:blipFill>
          <a:blip r:embed="rId90">
            <a:extLst>
              <a:ext uri="{28A0092B-C50C-407E-A947-70E740481C1C}">
                <a14:useLocalDpi xmlns:a14="http://schemas.microsoft.com/office/drawing/2010/main" val="0"/>
              </a:ext>
            </a:extLst>
          </a:blip>
          <a:stretch>
            <a:fillRect/>
          </a:stretch>
        </p:blipFill>
        <p:spPr>
          <a:xfrm>
            <a:off x="11188913" y="1399231"/>
            <a:ext cx="1398592" cy="1398592"/>
          </a:xfrm>
          <a:prstGeom prst="rect">
            <a:avLst/>
          </a:prstGeom>
        </p:spPr>
      </p:pic>
      <p:pic>
        <p:nvPicPr>
          <p:cNvPr id="80" name="Picture 79"/>
          <p:cNvPicPr>
            <a:picLocks noChangeAspect="1"/>
          </p:cNvPicPr>
          <p:nvPr/>
        </p:nvPicPr>
        <p:blipFill>
          <a:blip r:embed="rId91">
            <a:extLst>
              <a:ext uri="{28A0092B-C50C-407E-A947-70E740481C1C}">
                <a14:useLocalDpi xmlns:a14="http://schemas.microsoft.com/office/drawing/2010/main" val="0"/>
              </a:ext>
            </a:extLst>
          </a:blip>
          <a:stretch>
            <a:fillRect/>
          </a:stretch>
        </p:blipFill>
        <p:spPr>
          <a:xfrm>
            <a:off x="1764" y="2797967"/>
            <a:ext cx="1398592" cy="1398592"/>
          </a:xfrm>
          <a:prstGeom prst="rect">
            <a:avLst/>
          </a:prstGeom>
        </p:spPr>
      </p:pic>
      <p:pic>
        <p:nvPicPr>
          <p:cNvPr id="81" name="Picture 80"/>
          <p:cNvPicPr>
            <a:picLocks noChangeAspect="1"/>
          </p:cNvPicPr>
          <p:nvPr/>
        </p:nvPicPr>
        <p:blipFill>
          <a:blip r:embed="rId92">
            <a:extLst>
              <a:ext uri="{28A0092B-C50C-407E-A947-70E740481C1C}">
                <a14:useLocalDpi xmlns:a14="http://schemas.microsoft.com/office/drawing/2010/main" val="0"/>
              </a:ext>
            </a:extLst>
          </a:blip>
          <a:stretch>
            <a:fillRect/>
          </a:stretch>
        </p:blipFill>
        <p:spPr>
          <a:xfrm>
            <a:off x="1400158" y="2797967"/>
            <a:ext cx="1398592" cy="1398592"/>
          </a:xfrm>
          <a:prstGeom prst="rect">
            <a:avLst/>
          </a:prstGeom>
        </p:spPr>
      </p:pic>
      <p:pic>
        <p:nvPicPr>
          <p:cNvPr id="82" name="Picture 81"/>
          <p:cNvPicPr>
            <a:picLocks noChangeAspect="1"/>
          </p:cNvPicPr>
          <p:nvPr/>
        </p:nvPicPr>
        <p:blipFill>
          <a:blip r:embed="rId93">
            <a:extLst>
              <a:ext uri="{28A0092B-C50C-407E-A947-70E740481C1C}">
                <a14:useLocalDpi xmlns:a14="http://schemas.microsoft.com/office/drawing/2010/main" val="0"/>
              </a:ext>
            </a:extLst>
          </a:blip>
          <a:stretch>
            <a:fillRect/>
          </a:stretch>
        </p:blipFill>
        <p:spPr>
          <a:xfrm>
            <a:off x="2798551" y="2797967"/>
            <a:ext cx="1398592" cy="1398592"/>
          </a:xfrm>
          <a:prstGeom prst="rect">
            <a:avLst/>
          </a:prstGeom>
        </p:spPr>
      </p:pic>
      <p:pic>
        <p:nvPicPr>
          <p:cNvPr id="83" name="Picture 82"/>
          <p:cNvPicPr>
            <a:picLocks noChangeAspect="1"/>
          </p:cNvPicPr>
          <p:nvPr/>
        </p:nvPicPr>
        <p:blipFill>
          <a:blip r:embed="rId94">
            <a:extLst>
              <a:ext uri="{28A0092B-C50C-407E-A947-70E740481C1C}">
                <a14:useLocalDpi xmlns:a14="http://schemas.microsoft.com/office/drawing/2010/main" val="0"/>
              </a:ext>
            </a:extLst>
          </a:blip>
          <a:stretch>
            <a:fillRect/>
          </a:stretch>
        </p:blipFill>
        <p:spPr>
          <a:xfrm>
            <a:off x="4196944" y="2797967"/>
            <a:ext cx="1398592" cy="1398592"/>
          </a:xfrm>
          <a:prstGeom prst="rect">
            <a:avLst/>
          </a:prstGeom>
        </p:spPr>
      </p:pic>
      <p:pic>
        <p:nvPicPr>
          <p:cNvPr id="84" name="Picture 83"/>
          <p:cNvPicPr>
            <a:picLocks noChangeAspect="1"/>
          </p:cNvPicPr>
          <p:nvPr/>
        </p:nvPicPr>
        <p:blipFill>
          <a:blip r:embed="rId95">
            <a:extLst>
              <a:ext uri="{28A0092B-C50C-407E-A947-70E740481C1C}">
                <a14:useLocalDpi xmlns:a14="http://schemas.microsoft.com/office/drawing/2010/main" val="0"/>
              </a:ext>
            </a:extLst>
          </a:blip>
          <a:stretch>
            <a:fillRect/>
          </a:stretch>
        </p:blipFill>
        <p:spPr>
          <a:xfrm>
            <a:off x="5595337" y="2797967"/>
            <a:ext cx="1398592" cy="1398592"/>
          </a:xfrm>
          <a:prstGeom prst="rect">
            <a:avLst/>
          </a:prstGeom>
        </p:spPr>
      </p:pic>
      <p:pic>
        <p:nvPicPr>
          <p:cNvPr id="85" name="Picture 84"/>
          <p:cNvPicPr>
            <a:picLocks noChangeAspect="1"/>
          </p:cNvPicPr>
          <p:nvPr/>
        </p:nvPicPr>
        <p:blipFill>
          <a:blip r:embed="rId96">
            <a:extLst>
              <a:ext uri="{28A0092B-C50C-407E-A947-70E740481C1C}">
                <a14:useLocalDpi xmlns:a14="http://schemas.microsoft.com/office/drawing/2010/main" val="0"/>
              </a:ext>
            </a:extLst>
          </a:blip>
          <a:stretch>
            <a:fillRect/>
          </a:stretch>
        </p:blipFill>
        <p:spPr>
          <a:xfrm>
            <a:off x="8392125" y="2797967"/>
            <a:ext cx="1398592" cy="1398592"/>
          </a:xfrm>
          <a:prstGeom prst="rect">
            <a:avLst/>
          </a:prstGeom>
        </p:spPr>
      </p:pic>
      <p:pic>
        <p:nvPicPr>
          <p:cNvPr id="86" name="Picture 85"/>
          <p:cNvPicPr>
            <a:picLocks noChangeAspect="1"/>
          </p:cNvPicPr>
          <p:nvPr/>
        </p:nvPicPr>
        <p:blipFill>
          <a:blip r:embed="rId97">
            <a:extLst>
              <a:ext uri="{28A0092B-C50C-407E-A947-70E740481C1C}">
                <a14:useLocalDpi xmlns:a14="http://schemas.microsoft.com/office/drawing/2010/main" val="0"/>
              </a:ext>
            </a:extLst>
          </a:blip>
          <a:stretch>
            <a:fillRect/>
          </a:stretch>
        </p:blipFill>
        <p:spPr>
          <a:xfrm>
            <a:off x="6993731" y="2797967"/>
            <a:ext cx="1398592" cy="1398592"/>
          </a:xfrm>
          <a:prstGeom prst="rect">
            <a:avLst/>
          </a:prstGeom>
        </p:spPr>
      </p:pic>
      <p:pic>
        <p:nvPicPr>
          <p:cNvPr id="87" name="Picture 86"/>
          <p:cNvPicPr>
            <a:picLocks noChangeAspect="1"/>
          </p:cNvPicPr>
          <p:nvPr/>
        </p:nvPicPr>
        <p:blipFill>
          <a:blip r:embed="rId98">
            <a:extLst>
              <a:ext uri="{28A0092B-C50C-407E-A947-70E740481C1C}">
                <a14:useLocalDpi xmlns:a14="http://schemas.microsoft.com/office/drawing/2010/main" val="0"/>
              </a:ext>
            </a:extLst>
          </a:blip>
          <a:stretch>
            <a:fillRect/>
          </a:stretch>
        </p:blipFill>
        <p:spPr>
          <a:xfrm>
            <a:off x="9790518" y="2797967"/>
            <a:ext cx="1398592" cy="1398592"/>
          </a:xfrm>
          <a:prstGeom prst="rect">
            <a:avLst/>
          </a:prstGeom>
        </p:spPr>
      </p:pic>
      <p:pic>
        <p:nvPicPr>
          <p:cNvPr id="88" name="Picture 87"/>
          <p:cNvPicPr>
            <a:picLocks noChangeAspect="1"/>
          </p:cNvPicPr>
          <p:nvPr/>
        </p:nvPicPr>
        <p:blipFill>
          <a:blip r:embed="rId99">
            <a:extLst>
              <a:ext uri="{28A0092B-C50C-407E-A947-70E740481C1C}">
                <a14:useLocalDpi xmlns:a14="http://schemas.microsoft.com/office/drawing/2010/main" val="0"/>
              </a:ext>
            </a:extLst>
          </a:blip>
          <a:stretch>
            <a:fillRect/>
          </a:stretch>
        </p:blipFill>
        <p:spPr>
          <a:xfrm>
            <a:off x="11188913" y="2797967"/>
            <a:ext cx="1398592" cy="1398592"/>
          </a:xfrm>
          <a:prstGeom prst="rect">
            <a:avLst/>
          </a:prstGeom>
        </p:spPr>
      </p:pic>
      <p:pic>
        <p:nvPicPr>
          <p:cNvPr id="89" name="Picture 88"/>
          <p:cNvPicPr>
            <a:picLocks noChangeAspect="1"/>
          </p:cNvPicPr>
          <p:nvPr/>
        </p:nvPicPr>
        <p:blipFill>
          <a:blip r:embed="rId100">
            <a:extLst>
              <a:ext uri="{28A0092B-C50C-407E-A947-70E740481C1C}">
                <a14:useLocalDpi xmlns:a14="http://schemas.microsoft.com/office/drawing/2010/main" val="0"/>
              </a:ext>
            </a:extLst>
          </a:blip>
          <a:stretch>
            <a:fillRect/>
          </a:stretch>
        </p:blipFill>
        <p:spPr>
          <a:xfrm>
            <a:off x="1764" y="4196702"/>
            <a:ext cx="1398592" cy="1398592"/>
          </a:xfrm>
          <a:prstGeom prst="rect">
            <a:avLst/>
          </a:prstGeom>
        </p:spPr>
      </p:pic>
      <p:pic>
        <p:nvPicPr>
          <p:cNvPr id="90" name="Picture 89"/>
          <p:cNvPicPr>
            <a:picLocks noChangeAspect="1"/>
          </p:cNvPicPr>
          <p:nvPr/>
        </p:nvPicPr>
        <p:blipFill>
          <a:blip r:embed="rId101">
            <a:extLst>
              <a:ext uri="{28A0092B-C50C-407E-A947-70E740481C1C}">
                <a14:useLocalDpi xmlns:a14="http://schemas.microsoft.com/office/drawing/2010/main" val="0"/>
              </a:ext>
            </a:extLst>
          </a:blip>
          <a:stretch>
            <a:fillRect/>
          </a:stretch>
        </p:blipFill>
        <p:spPr>
          <a:xfrm>
            <a:off x="1400158" y="4196702"/>
            <a:ext cx="1398592" cy="1398592"/>
          </a:xfrm>
          <a:prstGeom prst="rect">
            <a:avLst/>
          </a:prstGeom>
        </p:spPr>
      </p:pic>
      <p:pic>
        <p:nvPicPr>
          <p:cNvPr id="91" name="Picture 90"/>
          <p:cNvPicPr>
            <a:picLocks noChangeAspect="1"/>
          </p:cNvPicPr>
          <p:nvPr/>
        </p:nvPicPr>
        <p:blipFill>
          <a:blip r:embed="rId102">
            <a:extLst>
              <a:ext uri="{28A0092B-C50C-407E-A947-70E740481C1C}">
                <a14:useLocalDpi xmlns:a14="http://schemas.microsoft.com/office/drawing/2010/main" val="0"/>
              </a:ext>
            </a:extLst>
          </a:blip>
          <a:stretch>
            <a:fillRect/>
          </a:stretch>
        </p:blipFill>
        <p:spPr>
          <a:xfrm>
            <a:off x="2798551" y="4196702"/>
            <a:ext cx="1398592" cy="1398592"/>
          </a:xfrm>
          <a:prstGeom prst="rect">
            <a:avLst/>
          </a:prstGeom>
        </p:spPr>
      </p:pic>
      <p:pic>
        <p:nvPicPr>
          <p:cNvPr id="92" name="Picture 91"/>
          <p:cNvPicPr>
            <a:picLocks noChangeAspect="1"/>
          </p:cNvPicPr>
          <p:nvPr/>
        </p:nvPicPr>
        <p:blipFill>
          <a:blip r:embed="rId103">
            <a:extLst>
              <a:ext uri="{28A0092B-C50C-407E-A947-70E740481C1C}">
                <a14:useLocalDpi xmlns:a14="http://schemas.microsoft.com/office/drawing/2010/main" val="0"/>
              </a:ext>
            </a:extLst>
          </a:blip>
          <a:stretch>
            <a:fillRect/>
          </a:stretch>
        </p:blipFill>
        <p:spPr>
          <a:xfrm>
            <a:off x="4196944" y="4196702"/>
            <a:ext cx="1398592" cy="1398592"/>
          </a:xfrm>
          <a:prstGeom prst="rect">
            <a:avLst/>
          </a:prstGeom>
        </p:spPr>
      </p:pic>
      <p:pic>
        <p:nvPicPr>
          <p:cNvPr id="93" name="Picture 92"/>
          <p:cNvPicPr>
            <a:picLocks noChangeAspect="1"/>
          </p:cNvPicPr>
          <p:nvPr/>
        </p:nvPicPr>
        <p:blipFill>
          <a:blip r:embed="rId104">
            <a:extLst>
              <a:ext uri="{28A0092B-C50C-407E-A947-70E740481C1C}">
                <a14:useLocalDpi xmlns:a14="http://schemas.microsoft.com/office/drawing/2010/main" val="0"/>
              </a:ext>
            </a:extLst>
          </a:blip>
          <a:stretch>
            <a:fillRect/>
          </a:stretch>
        </p:blipFill>
        <p:spPr>
          <a:xfrm>
            <a:off x="5595337" y="4196702"/>
            <a:ext cx="1398592" cy="1398592"/>
          </a:xfrm>
          <a:prstGeom prst="rect">
            <a:avLst/>
          </a:prstGeom>
        </p:spPr>
      </p:pic>
      <p:pic>
        <p:nvPicPr>
          <p:cNvPr id="94" name="Picture 93"/>
          <p:cNvPicPr>
            <a:picLocks noChangeAspect="1"/>
          </p:cNvPicPr>
          <p:nvPr/>
        </p:nvPicPr>
        <p:blipFill>
          <a:blip r:embed="rId105">
            <a:extLst>
              <a:ext uri="{28A0092B-C50C-407E-A947-70E740481C1C}">
                <a14:useLocalDpi xmlns:a14="http://schemas.microsoft.com/office/drawing/2010/main" val="0"/>
              </a:ext>
            </a:extLst>
          </a:blip>
          <a:stretch>
            <a:fillRect/>
          </a:stretch>
        </p:blipFill>
        <p:spPr>
          <a:xfrm>
            <a:off x="6993731" y="4196702"/>
            <a:ext cx="1398592" cy="1398592"/>
          </a:xfrm>
          <a:prstGeom prst="rect">
            <a:avLst/>
          </a:prstGeom>
        </p:spPr>
      </p:pic>
      <p:pic>
        <p:nvPicPr>
          <p:cNvPr id="95" name="Picture 94"/>
          <p:cNvPicPr>
            <a:picLocks noChangeAspect="1"/>
          </p:cNvPicPr>
          <p:nvPr/>
        </p:nvPicPr>
        <p:blipFill>
          <a:blip r:embed="rId106">
            <a:extLst>
              <a:ext uri="{28A0092B-C50C-407E-A947-70E740481C1C}">
                <a14:useLocalDpi xmlns:a14="http://schemas.microsoft.com/office/drawing/2010/main" val="0"/>
              </a:ext>
            </a:extLst>
          </a:blip>
          <a:stretch>
            <a:fillRect/>
          </a:stretch>
        </p:blipFill>
        <p:spPr>
          <a:xfrm>
            <a:off x="8392125" y="4196702"/>
            <a:ext cx="1398592" cy="1398592"/>
          </a:xfrm>
          <a:prstGeom prst="rect">
            <a:avLst/>
          </a:prstGeom>
        </p:spPr>
      </p:pic>
      <p:pic>
        <p:nvPicPr>
          <p:cNvPr id="96" name="Picture 95"/>
          <p:cNvPicPr>
            <a:picLocks noChangeAspect="1"/>
          </p:cNvPicPr>
          <p:nvPr/>
        </p:nvPicPr>
        <p:blipFill>
          <a:blip r:embed="rId107">
            <a:extLst>
              <a:ext uri="{28A0092B-C50C-407E-A947-70E740481C1C}">
                <a14:useLocalDpi xmlns:a14="http://schemas.microsoft.com/office/drawing/2010/main" val="0"/>
              </a:ext>
            </a:extLst>
          </a:blip>
          <a:stretch>
            <a:fillRect/>
          </a:stretch>
        </p:blipFill>
        <p:spPr>
          <a:xfrm>
            <a:off x="9790518" y="4196702"/>
            <a:ext cx="1398592" cy="1398592"/>
          </a:xfrm>
          <a:prstGeom prst="rect">
            <a:avLst/>
          </a:prstGeom>
        </p:spPr>
      </p:pic>
      <p:pic>
        <p:nvPicPr>
          <p:cNvPr id="97" name="Picture 96"/>
          <p:cNvPicPr>
            <a:picLocks noChangeAspect="1"/>
          </p:cNvPicPr>
          <p:nvPr/>
        </p:nvPicPr>
        <p:blipFill>
          <a:blip r:embed="rId108">
            <a:extLst>
              <a:ext uri="{28A0092B-C50C-407E-A947-70E740481C1C}">
                <a14:useLocalDpi xmlns:a14="http://schemas.microsoft.com/office/drawing/2010/main" val="0"/>
              </a:ext>
            </a:extLst>
          </a:blip>
          <a:stretch>
            <a:fillRect/>
          </a:stretch>
        </p:blipFill>
        <p:spPr>
          <a:xfrm>
            <a:off x="11188913" y="4196702"/>
            <a:ext cx="1398592" cy="1398592"/>
          </a:xfrm>
          <a:prstGeom prst="rect">
            <a:avLst/>
          </a:prstGeom>
        </p:spPr>
      </p:pic>
      <p:pic>
        <p:nvPicPr>
          <p:cNvPr id="98" name="Picture 97"/>
          <p:cNvPicPr>
            <a:picLocks noChangeAspect="1"/>
          </p:cNvPicPr>
          <p:nvPr/>
        </p:nvPicPr>
        <p:blipFill>
          <a:blip r:embed="rId109">
            <a:extLst>
              <a:ext uri="{28A0092B-C50C-407E-A947-70E740481C1C}">
                <a14:useLocalDpi xmlns:a14="http://schemas.microsoft.com/office/drawing/2010/main" val="0"/>
              </a:ext>
            </a:extLst>
          </a:blip>
          <a:stretch>
            <a:fillRect/>
          </a:stretch>
        </p:blipFill>
        <p:spPr>
          <a:xfrm>
            <a:off x="1764" y="5595437"/>
            <a:ext cx="1398592" cy="1398592"/>
          </a:xfrm>
          <a:prstGeom prst="rect">
            <a:avLst/>
          </a:prstGeom>
        </p:spPr>
      </p:pic>
      <p:pic>
        <p:nvPicPr>
          <p:cNvPr id="99" name="Picture 98"/>
          <p:cNvPicPr>
            <a:picLocks noChangeAspect="1"/>
          </p:cNvPicPr>
          <p:nvPr/>
        </p:nvPicPr>
        <p:blipFill>
          <a:blip r:embed="rId110">
            <a:extLst>
              <a:ext uri="{28A0092B-C50C-407E-A947-70E740481C1C}">
                <a14:useLocalDpi xmlns:a14="http://schemas.microsoft.com/office/drawing/2010/main" val="0"/>
              </a:ext>
            </a:extLst>
          </a:blip>
          <a:stretch>
            <a:fillRect/>
          </a:stretch>
        </p:blipFill>
        <p:spPr>
          <a:xfrm>
            <a:off x="1400158" y="5595437"/>
            <a:ext cx="1398592" cy="1398592"/>
          </a:xfrm>
          <a:prstGeom prst="rect">
            <a:avLst/>
          </a:prstGeom>
        </p:spPr>
      </p:pic>
      <p:pic>
        <p:nvPicPr>
          <p:cNvPr id="100" name="Picture 99"/>
          <p:cNvPicPr>
            <a:picLocks noChangeAspect="1"/>
          </p:cNvPicPr>
          <p:nvPr/>
        </p:nvPicPr>
        <p:blipFill>
          <a:blip r:embed="rId111">
            <a:extLst>
              <a:ext uri="{28A0092B-C50C-407E-A947-70E740481C1C}">
                <a14:useLocalDpi xmlns:a14="http://schemas.microsoft.com/office/drawing/2010/main" val="0"/>
              </a:ext>
            </a:extLst>
          </a:blip>
          <a:stretch>
            <a:fillRect/>
          </a:stretch>
        </p:blipFill>
        <p:spPr>
          <a:xfrm>
            <a:off x="2798551" y="5595437"/>
            <a:ext cx="1398592" cy="1398592"/>
          </a:xfrm>
          <a:prstGeom prst="rect">
            <a:avLst/>
          </a:prstGeom>
        </p:spPr>
      </p:pic>
      <p:pic>
        <p:nvPicPr>
          <p:cNvPr id="101" name="Picture 100"/>
          <p:cNvPicPr>
            <a:picLocks noChangeAspect="1"/>
          </p:cNvPicPr>
          <p:nvPr/>
        </p:nvPicPr>
        <p:blipFill>
          <a:blip r:embed="rId112">
            <a:extLst>
              <a:ext uri="{28A0092B-C50C-407E-A947-70E740481C1C}">
                <a14:useLocalDpi xmlns:a14="http://schemas.microsoft.com/office/drawing/2010/main" val="0"/>
              </a:ext>
            </a:extLst>
          </a:blip>
          <a:stretch>
            <a:fillRect/>
          </a:stretch>
        </p:blipFill>
        <p:spPr>
          <a:xfrm>
            <a:off x="4196944" y="5595437"/>
            <a:ext cx="1398592" cy="1398592"/>
          </a:xfrm>
          <a:prstGeom prst="rect">
            <a:avLst/>
          </a:prstGeom>
        </p:spPr>
      </p:pic>
      <p:pic>
        <p:nvPicPr>
          <p:cNvPr id="102" name="Picture 101"/>
          <p:cNvPicPr>
            <a:picLocks noChangeAspect="1"/>
          </p:cNvPicPr>
          <p:nvPr/>
        </p:nvPicPr>
        <p:blipFill>
          <a:blip r:embed="rId113">
            <a:extLst>
              <a:ext uri="{28A0092B-C50C-407E-A947-70E740481C1C}">
                <a14:useLocalDpi xmlns:a14="http://schemas.microsoft.com/office/drawing/2010/main" val="0"/>
              </a:ext>
            </a:extLst>
          </a:blip>
          <a:stretch>
            <a:fillRect/>
          </a:stretch>
        </p:blipFill>
        <p:spPr>
          <a:xfrm>
            <a:off x="5595337" y="5595437"/>
            <a:ext cx="1398592" cy="1398592"/>
          </a:xfrm>
          <a:prstGeom prst="rect">
            <a:avLst/>
          </a:prstGeom>
        </p:spPr>
      </p:pic>
      <p:pic>
        <p:nvPicPr>
          <p:cNvPr id="103" name="Picture 102"/>
          <p:cNvPicPr>
            <a:picLocks noChangeAspect="1"/>
          </p:cNvPicPr>
          <p:nvPr/>
        </p:nvPicPr>
        <p:blipFill>
          <a:blip r:embed="rId114">
            <a:extLst>
              <a:ext uri="{28A0092B-C50C-407E-A947-70E740481C1C}">
                <a14:useLocalDpi xmlns:a14="http://schemas.microsoft.com/office/drawing/2010/main" val="0"/>
              </a:ext>
            </a:extLst>
          </a:blip>
          <a:stretch>
            <a:fillRect/>
          </a:stretch>
        </p:blipFill>
        <p:spPr>
          <a:xfrm>
            <a:off x="6993731" y="5595437"/>
            <a:ext cx="1398592" cy="1398592"/>
          </a:xfrm>
          <a:prstGeom prst="rect">
            <a:avLst/>
          </a:prstGeom>
        </p:spPr>
      </p:pic>
      <p:pic>
        <p:nvPicPr>
          <p:cNvPr id="104" name="Picture 103"/>
          <p:cNvPicPr>
            <a:picLocks noChangeAspect="1"/>
          </p:cNvPicPr>
          <p:nvPr/>
        </p:nvPicPr>
        <p:blipFill>
          <a:blip r:embed="rId115">
            <a:extLst>
              <a:ext uri="{28A0092B-C50C-407E-A947-70E740481C1C}">
                <a14:useLocalDpi xmlns:a14="http://schemas.microsoft.com/office/drawing/2010/main" val="0"/>
              </a:ext>
            </a:extLst>
          </a:blip>
          <a:stretch>
            <a:fillRect/>
          </a:stretch>
        </p:blipFill>
        <p:spPr>
          <a:xfrm>
            <a:off x="8392125" y="5595437"/>
            <a:ext cx="1398592" cy="1398592"/>
          </a:xfrm>
          <a:prstGeom prst="rect">
            <a:avLst/>
          </a:prstGeom>
        </p:spPr>
      </p:pic>
      <p:pic>
        <p:nvPicPr>
          <p:cNvPr id="105" name="Picture 104"/>
          <p:cNvPicPr>
            <a:picLocks noChangeAspect="1"/>
          </p:cNvPicPr>
          <p:nvPr/>
        </p:nvPicPr>
        <p:blipFill>
          <a:blip r:embed="rId116">
            <a:extLst>
              <a:ext uri="{28A0092B-C50C-407E-A947-70E740481C1C}">
                <a14:useLocalDpi xmlns:a14="http://schemas.microsoft.com/office/drawing/2010/main" val="0"/>
              </a:ext>
            </a:extLst>
          </a:blip>
          <a:stretch>
            <a:fillRect/>
          </a:stretch>
        </p:blipFill>
        <p:spPr>
          <a:xfrm>
            <a:off x="9790518" y="5595437"/>
            <a:ext cx="1398592" cy="1398592"/>
          </a:xfrm>
          <a:prstGeom prst="rect">
            <a:avLst/>
          </a:prstGeom>
        </p:spPr>
      </p:pic>
      <p:pic>
        <p:nvPicPr>
          <p:cNvPr id="106" name="Picture 105"/>
          <p:cNvPicPr>
            <a:picLocks noChangeAspect="1"/>
          </p:cNvPicPr>
          <p:nvPr/>
        </p:nvPicPr>
        <p:blipFill>
          <a:blip r:embed="rId117">
            <a:extLst>
              <a:ext uri="{28A0092B-C50C-407E-A947-70E740481C1C}">
                <a14:useLocalDpi xmlns:a14="http://schemas.microsoft.com/office/drawing/2010/main" val="0"/>
              </a:ext>
            </a:extLst>
          </a:blip>
          <a:stretch>
            <a:fillRect/>
          </a:stretch>
        </p:blipFill>
        <p:spPr>
          <a:xfrm>
            <a:off x="11188913" y="5595437"/>
            <a:ext cx="1398592" cy="1398592"/>
          </a:xfrm>
          <a:prstGeom prst="rect">
            <a:avLst/>
          </a:prstGeom>
        </p:spPr>
      </p:pic>
      <p:sp>
        <p:nvSpPr>
          <p:cNvPr id="128" name="Oval 127"/>
          <p:cNvSpPr/>
          <p:nvPr/>
        </p:nvSpPr>
        <p:spPr bwMode="auto">
          <a:xfrm>
            <a:off x="4808816" y="195189"/>
            <a:ext cx="2767155" cy="2767155"/>
          </a:xfrm>
          <a:prstGeom prst="ellipse">
            <a:avLst/>
          </a:prstGeom>
          <a:solidFill>
            <a:schemeClr val="bg1"/>
          </a:solidFill>
          <a:ln>
            <a:noFill/>
            <a:headEnd type="none" w="med" len="med"/>
            <a:tailEnd type="none" w="med" len="med"/>
          </a:ln>
          <a:effectLst>
            <a:softEdge rad="723900"/>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770"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16814">
                    <a:srgbClr val="FFFFFF"/>
                  </a:gs>
                  <a:gs pos="46000">
                    <a:srgbClr val="FFFFFF"/>
                  </a:gs>
                </a:gsLst>
                <a:lin ang="5400000" scaled="0"/>
              </a:gradFill>
              <a:effectLst/>
              <a:uLnTx/>
              <a:uFillTx/>
              <a:latin typeface="Segoe UI"/>
              <a:ea typeface="+mn-ea"/>
              <a:cs typeface="+mn-cs"/>
            </a:endParaRPr>
          </a:p>
        </p:txBody>
      </p:sp>
      <p:sp>
        <p:nvSpPr>
          <p:cNvPr id="200" name="Freeform 5"/>
          <p:cNvSpPr>
            <a:spLocks/>
          </p:cNvSpPr>
          <p:nvPr/>
        </p:nvSpPr>
        <p:spPr bwMode="auto">
          <a:xfrm>
            <a:off x="5665089" y="1328458"/>
            <a:ext cx="39465" cy="36383"/>
          </a:xfrm>
          <a:custGeom>
            <a:avLst/>
            <a:gdLst>
              <a:gd name="T0" fmla="*/ 27 w 27"/>
              <a:gd name="T1" fmla="*/ 0 h 25"/>
              <a:gd name="T2" fmla="*/ 0 w 27"/>
              <a:gd name="T3" fmla="*/ 25 h 25"/>
              <a:gd name="T4" fmla="*/ 27 w 27"/>
              <a:gd name="T5" fmla="*/ 25 h 25"/>
              <a:gd name="T6" fmla="*/ 27 w 27"/>
              <a:gd name="T7" fmla="*/ 0 h 25"/>
            </a:gdLst>
            <a:ahLst/>
            <a:cxnLst>
              <a:cxn ang="0">
                <a:pos x="T0" y="T1"/>
              </a:cxn>
              <a:cxn ang="0">
                <a:pos x="T2" y="T3"/>
              </a:cxn>
              <a:cxn ang="0">
                <a:pos x="T4" y="T5"/>
              </a:cxn>
              <a:cxn ang="0">
                <a:pos x="T6" y="T7"/>
              </a:cxn>
            </a:cxnLst>
            <a:rect l="0" t="0" r="r" b="b"/>
            <a:pathLst>
              <a:path w="27" h="25">
                <a:moveTo>
                  <a:pt x="27" y="0"/>
                </a:moveTo>
                <a:cubicBezTo>
                  <a:pt x="17" y="8"/>
                  <a:pt x="8" y="16"/>
                  <a:pt x="0" y="25"/>
                </a:cubicBezTo>
                <a:cubicBezTo>
                  <a:pt x="27" y="25"/>
                  <a:pt x="27" y="25"/>
                  <a:pt x="27" y="25"/>
                </a:cubicBezTo>
                <a:lnTo>
                  <a:pt x="27"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01" name="Freeform 6"/>
          <p:cNvSpPr>
            <a:spLocks/>
          </p:cNvSpPr>
          <p:nvPr/>
        </p:nvSpPr>
        <p:spPr bwMode="auto">
          <a:xfrm>
            <a:off x="5522023" y="1364841"/>
            <a:ext cx="182530" cy="231247"/>
          </a:xfrm>
          <a:custGeom>
            <a:avLst/>
            <a:gdLst>
              <a:gd name="T0" fmla="*/ 0 w 125"/>
              <a:gd name="T1" fmla="*/ 158 h 158"/>
              <a:gd name="T2" fmla="*/ 47 w 125"/>
              <a:gd name="T3" fmla="*/ 158 h 158"/>
              <a:gd name="T4" fmla="*/ 47 w 125"/>
              <a:gd name="T5" fmla="*/ 158 h 158"/>
              <a:gd name="T6" fmla="*/ 125 w 125"/>
              <a:gd name="T7" fmla="*/ 158 h 158"/>
              <a:gd name="T8" fmla="*/ 125 w 125"/>
              <a:gd name="T9" fmla="*/ 79 h 158"/>
              <a:gd name="T10" fmla="*/ 125 w 125"/>
              <a:gd name="T11" fmla="*/ 0 h 158"/>
              <a:gd name="T12" fmla="*/ 98 w 125"/>
              <a:gd name="T13" fmla="*/ 0 h 158"/>
              <a:gd name="T14" fmla="*/ 63 w 125"/>
              <a:gd name="T15" fmla="*/ 94 h 158"/>
              <a:gd name="T16" fmla="*/ 0 w 125"/>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58">
                <a:moveTo>
                  <a:pt x="0" y="158"/>
                </a:moveTo>
                <a:cubicBezTo>
                  <a:pt x="47" y="158"/>
                  <a:pt x="47" y="158"/>
                  <a:pt x="47" y="158"/>
                </a:cubicBezTo>
                <a:cubicBezTo>
                  <a:pt x="47" y="158"/>
                  <a:pt x="47" y="158"/>
                  <a:pt x="47" y="158"/>
                </a:cubicBezTo>
                <a:cubicBezTo>
                  <a:pt x="125" y="158"/>
                  <a:pt x="125" y="158"/>
                  <a:pt x="125" y="158"/>
                </a:cubicBezTo>
                <a:cubicBezTo>
                  <a:pt x="125" y="79"/>
                  <a:pt x="125" y="79"/>
                  <a:pt x="125" y="79"/>
                </a:cubicBezTo>
                <a:cubicBezTo>
                  <a:pt x="125" y="0"/>
                  <a:pt x="125" y="0"/>
                  <a:pt x="125" y="0"/>
                </a:cubicBezTo>
                <a:cubicBezTo>
                  <a:pt x="98" y="0"/>
                  <a:pt x="98" y="0"/>
                  <a:pt x="98" y="0"/>
                </a:cubicBezTo>
                <a:cubicBezTo>
                  <a:pt x="77" y="26"/>
                  <a:pt x="64" y="58"/>
                  <a:pt x="63" y="94"/>
                </a:cubicBezTo>
                <a:cubicBezTo>
                  <a:pt x="38" y="110"/>
                  <a:pt x="16" y="132"/>
                  <a:pt x="0" y="158"/>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02" name="Rectangle 7"/>
          <p:cNvSpPr>
            <a:spLocks noChangeArrowheads="1"/>
          </p:cNvSpPr>
          <p:nvPr/>
        </p:nvSpPr>
        <p:spPr bwMode="auto">
          <a:xfrm>
            <a:off x="5704555" y="1328458"/>
            <a:ext cx="617" cy="36383"/>
          </a:xfrm>
          <a:prstGeom prst="rect">
            <a:avLst/>
          </a:pr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03" name="Freeform 8"/>
          <p:cNvSpPr>
            <a:spLocks/>
          </p:cNvSpPr>
          <p:nvPr/>
        </p:nvSpPr>
        <p:spPr bwMode="auto">
          <a:xfrm>
            <a:off x="5704552" y="1364841"/>
            <a:ext cx="0" cy="231247"/>
          </a:xfrm>
          <a:custGeom>
            <a:avLst/>
            <a:gdLst>
              <a:gd name="T0" fmla="*/ 187 h 375"/>
              <a:gd name="T1" fmla="*/ 0 h 375"/>
              <a:gd name="T2" fmla="*/ 0 h 375"/>
              <a:gd name="T3" fmla="*/ 187 h 375"/>
              <a:gd name="T4" fmla="*/ 375 h 375"/>
              <a:gd name="T5" fmla="*/ 375 h 375"/>
              <a:gd name="T6" fmla="*/ 187 h 375"/>
            </a:gdLst>
            <a:ahLst/>
            <a:cxnLst>
              <a:cxn ang="0">
                <a:pos x="0" y="T0"/>
              </a:cxn>
              <a:cxn ang="0">
                <a:pos x="0" y="T1"/>
              </a:cxn>
              <a:cxn ang="0">
                <a:pos x="0" y="T2"/>
              </a:cxn>
              <a:cxn ang="0">
                <a:pos x="0" y="T3"/>
              </a:cxn>
              <a:cxn ang="0">
                <a:pos x="0" y="T4"/>
              </a:cxn>
              <a:cxn ang="0">
                <a:pos x="0" y="T5"/>
              </a:cxn>
              <a:cxn ang="0">
                <a:pos x="0" y="T6"/>
              </a:cxn>
            </a:cxnLst>
            <a:rect l="0" t="0" r="r" b="b"/>
            <a:pathLst>
              <a:path h="375">
                <a:moveTo>
                  <a:pt x="0" y="187"/>
                </a:moveTo>
                <a:lnTo>
                  <a:pt x="0" y="0"/>
                </a:lnTo>
                <a:lnTo>
                  <a:pt x="0" y="0"/>
                </a:lnTo>
                <a:lnTo>
                  <a:pt x="0" y="187"/>
                </a:lnTo>
                <a:lnTo>
                  <a:pt x="0" y="375"/>
                </a:lnTo>
                <a:lnTo>
                  <a:pt x="0" y="375"/>
                </a:lnTo>
                <a:lnTo>
                  <a:pt x="0" y="187"/>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04" name="Freeform 9"/>
          <p:cNvSpPr>
            <a:spLocks/>
          </p:cNvSpPr>
          <p:nvPr/>
        </p:nvSpPr>
        <p:spPr bwMode="auto">
          <a:xfrm>
            <a:off x="5477009" y="1596086"/>
            <a:ext cx="227546" cy="230014"/>
          </a:xfrm>
          <a:custGeom>
            <a:avLst/>
            <a:gdLst>
              <a:gd name="T0" fmla="*/ 156 w 156"/>
              <a:gd name="T1" fmla="*/ 157 h 157"/>
              <a:gd name="T2" fmla="*/ 156 w 156"/>
              <a:gd name="T3" fmla="*/ 78 h 157"/>
              <a:gd name="T4" fmla="*/ 156 w 156"/>
              <a:gd name="T5" fmla="*/ 0 h 157"/>
              <a:gd name="T6" fmla="*/ 78 w 156"/>
              <a:gd name="T7" fmla="*/ 0 h 157"/>
              <a:gd name="T8" fmla="*/ 31 w 156"/>
              <a:gd name="T9" fmla="*/ 0 h 157"/>
              <a:gd name="T10" fmla="*/ 0 w 156"/>
              <a:gd name="T11" fmla="*/ 108 h 157"/>
              <a:gd name="T12" fmla="*/ 6 w 156"/>
              <a:gd name="T13" fmla="*/ 157 h 157"/>
              <a:gd name="T14" fmla="*/ 78 w 156"/>
              <a:gd name="T15" fmla="*/ 157 h 157"/>
              <a:gd name="T16" fmla="*/ 156 w 156"/>
              <a:gd name="T17"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57">
                <a:moveTo>
                  <a:pt x="156" y="157"/>
                </a:moveTo>
                <a:cubicBezTo>
                  <a:pt x="156" y="78"/>
                  <a:pt x="156" y="78"/>
                  <a:pt x="156" y="78"/>
                </a:cubicBezTo>
                <a:cubicBezTo>
                  <a:pt x="156" y="0"/>
                  <a:pt x="156" y="0"/>
                  <a:pt x="156" y="0"/>
                </a:cubicBezTo>
                <a:cubicBezTo>
                  <a:pt x="78" y="0"/>
                  <a:pt x="78" y="0"/>
                  <a:pt x="78" y="0"/>
                </a:cubicBezTo>
                <a:cubicBezTo>
                  <a:pt x="31" y="0"/>
                  <a:pt x="31" y="0"/>
                  <a:pt x="31" y="0"/>
                </a:cubicBezTo>
                <a:cubicBezTo>
                  <a:pt x="12" y="31"/>
                  <a:pt x="0" y="68"/>
                  <a:pt x="0" y="108"/>
                </a:cubicBezTo>
                <a:cubicBezTo>
                  <a:pt x="0" y="125"/>
                  <a:pt x="2" y="141"/>
                  <a:pt x="6" y="157"/>
                </a:cubicBezTo>
                <a:cubicBezTo>
                  <a:pt x="78" y="157"/>
                  <a:pt x="78" y="157"/>
                  <a:pt x="78" y="157"/>
                </a:cubicBezTo>
                <a:lnTo>
                  <a:pt x="156" y="157"/>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05" name="Rectangle 10"/>
          <p:cNvSpPr>
            <a:spLocks noChangeArrowheads="1"/>
          </p:cNvSpPr>
          <p:nvPr/>
        </p:nvSpPr>
        <p:spPr bwMode="auto">
          <a:xfrm>
            <a:off x="5590472" y="1596089"/>
            <a:ext cx="114082" cy="617"/>
          </a:xfrm>
          <a:prstGeom prst="rect">
            <a:avLst/>
          </a:pr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06" name="Rectangle 11"/>
          <p:cNvSpPr>
            <a:spLocks noChangeArrowheads="1"/>
          </p:cNvSpPr>
          <p:nvPr/>
        </p:nvSpPr>
        <p:spPr bwMode="auto">
          <a:xfrm>
            <a:off x="5704555" y="1596089"/>
            <a:ext cx="617" cy="617"/>
          </a:xfrm>
          <a:prstGeom prst="rect">
            <a:avLst/>
          </a:pr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07" name="Freeform 12"/>
          <p:cNvSpPr>
            <a:spLocks/>
          </p:cNvSpPr>
          <p:nvPr/>
        </p:nvSpPr>
        <p:spPr bwMode="auto">
          <a:xfrm>
            <a:off x="5485641" y="1826101"/>
            <a:ext cx="218914" cy="219530"/>
          </a:xfrm>
          <a:custGeom>
            <a:avLst/>
            <a:gdLst>
              <a:gd name="T0" fmla="*/ 150 w 150"/>
              <a:gd name="T1" fmla="*/ 0 h 150"/>
              <a:gd name="T2" fmla="*/ 72 w 150"/>
              <a:gd name="T3" fmla="*/ 0 h 150"/>
              <a:gd name="T4" fmla="*/ 0 w 150"/>
              <a:gd name="T5" fmla="*/ 0 h 150"/>
              <a:gd name="T6" fmla="*/ 150 w 150"/>
              <a:gd name="T7" fmla="*/ 150 h 150"/>
              <a:gd name="T8" fmla="*/ 150 w 150"/>
              <a:gd name="T9" fmla="*/ 79 h 150"/>
              <a:gd name="T10" fmla="*/ 150 w 150"/>
              <a:gd name="T11" fmla="*/ 0 h 150"/>
            </a:gdLst>
            <a:ahLst/>
            <a:cxnLst>
              <a:cxn ang="0">
                <a:pos x="T0" y="T1"/>
              </a:cxn>
              <a:cxn ang="0">
                <a:pos x="T2" y="T3"/>
              </a:cxn>
              <a:cxn ang="0">
                <a:pos x="T4" y="T5"/>
              </a:cxn>
              <a:cxn ang="0">
                <a:pos x="T6" y="T7"/>
              </a:cxn>
              <a:cxn ang="0">
                <a:pos x="T8" y="T9"/>
              </a:cxn>
              <a:cxn ang="0">
                <a:pos x="T10" y="T11"/>
              </a:cxn>
            </a:cxnLst>
            <a:rect l="0" t="0" r="r" b="b"/>
            <a:pathLst>
              <a:path w="150" h="150">
                <a:moveTo>
                  <a:pt x="150" y="0"/>
                </a:moveTo>
                <a:cubicBezTo>
                  <a:pt x="72" y="0"/>
                  <a:pt x="72" y="0"/>
                  <a:pt x="72" y="0"/>
                </a:cubicBezTo>
                <a:cubicBezTo>
                  <a:pt x="0" y="0"/>
                  <a:pt x="0" y="0"/>
                  <a:pt x="0" y="0"/>
                </a:cubicBezTo>
                <a:cubicBezTo>
                  <a:pt x="18" y="74"/>
                  <a:pt x="77" y="132"/>
                  <a:pt x="150" y="150"/>
                </a:cubicBezTo>
                <a:cubicBezTo>
                  <a:pt x="150" y="79"/>
                  <a:pt x="150" y="79"/>
                  <a:pt x="150" y="79"/>
                </a:cubicBezTo>
                <a:lnTo>
                  <a:pt x="150"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08" name="Freeform 13"/>
          <p:cNvSpPr>
            <a:spLocks/>
          </p:cNvSpPr>
          <p:nvPr/>
        </p:nvSpPr>
        <p:spPr bwMode="auto">
          <a:xfrm>
            <a:off x="5704555" y="1596086"/>
            <a:ext cx="231247" cy="230014"/>
          </a:xfrm>
          <a:custGeom>
            <a:avLst/>
            <a:gdLst>
              <a:gd name="T0" fmla="*/ 375 w 375"/>
              <a:gd name="T1" fmla="*/ 373 h 373"/>
              <a:gd name="T2" fmla="*/ 375 w 375"/>
              <a:gd name="T3" fmla="*/ 185 h 373"/>
              <a:gd name="T4" fmla="*/ 375 w 375"/>
              <a:gd name="T5" fmla="*/ 0 h 373"/>
              <a:gd name="T6" fmla="*/ 187 w 375"/>
              <a:gd name="T7" fmla="*/ 0 h 373"/>
              <a:gd name="T8" fmla="*/ 0 w 375"/>
              <a:gd name="T9" fmla="*/ 0 h 373"/>
              <a:gd name="T10" fmla="*/ 0 w 375"/>
              <a:gd name="T11" fmla="*/ 185 h 373"/>
              <a:gd name="T12" fmla="*/ 0 w 375"/>
              <a:gd name="T13" fmla="*/ 373 h 373"/>
              <a:gd name="T14" fmla="*/ 187 w 375"/>
              <a:gd name="T15" fmla="*/ 373 h 373"/>
              <a:gd name="T16" fmla="*/ 375 w 375"/>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5" h="373">
                <a:moveTo>
                  <a:pt x="375" y="373"/>
                </a:moveTo>
                <a:lnTo>
                  <a:pt x="375" y="185"/>
                </a:lnTo>
                <a:lnTo>
                  <a:pt x="375" y="0"/>
                </a:lnTo>
                <a:lnTo>
                  <a:pt x="187" y="0"/>
                </a:lnTo>
                <a:lnTo>
                  <a:pt x="0" y="0"/>
                </a:lnTo>
                <a:lnTo>
                  <a:pt x="0" y="185"/>
                </a:lnTo>
                <a:lnTo>
                  <a:pt x="0" y="373"/>
                </a:lnTo>
                <a:lnTo>
                  <a:pt x="187" y="373"/>
                </a:lnTo>
                <a:lnTo>
                  <a:pt x="375" y="373"/>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09" name="Freeform 14"/>
          <p:cNvSpPr>
            <a:spLocks/>
          </p:cNvSpPr>
          <p:nvPr/>
        </p:nvSpPr>
        <p:spPr bwMode="auto">
          <a:xfrm>
            <a:off x="5704552" y="1596086"/>
            <a:ext cx="0" cy="230014"/>
          </a:xfrm>
          <a:custGeom>
            <a:avLst/>
            <a:gdLst>
              <a:gd name="T0" fmla="*/ 0 h 373"/>
              <a:gd name="T1" fmla="*/ 0 h 373"/>
              <a:gd name="T2" fmla="*/ 185 h 373"/>
              <a:gd name="T3" fmla="*/ 373 h 373"/>
              <a:gd name="T4" fmla="*/ 373 h 373"/>
              <a:gd name="T5" fmla="*/ 185 h 373"/>
              <a:gd name="T6" fmla="*/ 0 h 373"/>
            </a:gdLst>
            <a:ahLst/>
            <a:cxnLst>
              <a:cxn ang="0">
                <a:pos x="0" y="T0"/>
              </a:cxn>
              <a:cxn ang="0">
                <a:pos x="0" y="T1"/>
              </a:cxn>
              <a:cxn ang="0">
                <a:pos x="0" y="T2"/>
              </a:cxn>
              <a:cxn ang="0">
                <a:pos x="0" y="T3"/>
              </a:cxn>
              <a:cxn ang="0">
                <a:pos x="0" y="T4"/>
              </a:cxn>
              <a:cxn ang="0">
                <a:pos x="0" y="T5"/>
              </a:cxn>
              <a:cxn ang="0">
                <a:pos x="0" y="T6"/>
              </a:cxn>
            </a:cxnLst>
            <a:rect l="0" t="0" r="r" b="b"/>
            <a:pathLst>
              <a:path h="373">
                <a:moveTo>
                  <a:pt x="0" y="0"/>
                </a:moveTo>
                <a:lnTo>
                  <a:pt x="0" y="0"/>
                </a:lnTo>
                <a:lnTo>
                  <a:pt x="0" y="185"/>
                </a:lnTo>
                <a:lnTo>
                  <a:pt x="0" y="373"/>
                </a:lnTo>
                <a:lnTo>
                  <a:pt x="0" y="373"/>
                </a:lnTo>
                <a:lnTo>
                  <a:pt x="0" y="185"/>
                </a:lnTo>
                <a:lnTo>
                  <a:pt x="0"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10" name="Freeform 15"/>
          <p:cNvSpPr>
            <a:spLocks/>
          </p:cNvSpPr>
          <p:nvPr/>
        </p:nvSpPr>
        <p:spPr bwMode="auto">
          <a:xfrm>
            <a:off x="5935799" y="1596086"/>
            <a:ext cx="229397" cy="230014"/>
          </a:xfrm>
          <a:custGeom>
            <a:avLst/>
            <a:gdLst>
              <a:gd name="T0" fmla="*/ 0 w 372"/>
              <a:gd name="T1" fmla="*/ 373 h 373"/>
              <a:gd name="T2" fmla="*/ 184 w 372"/>
              <a:gd name="T3" fmla="*/ 373 h 373"/>
              <a:gd name="T4" fmla="*/ 372 w 372"/>
              <a:gd name="T5" fmla="*/ 373 h 373"/>
              <a:gd name="T6" fmla="*/ 372 w 372"/>
              <a:gd name="T7" fmla="*/ 185 h 373"/>
              <a:gd name="T8" fmla="*/ 372 w 372"/>
              <a:gd name="T9" fmla="*/ 0 h 373"/>
              <a:gd name="T10" fmla="*/ 184 w 372"/>
              <a:gd name="T11" fmla="*/ 0 h 373"/>
              <a:gd name="T12" fmla="*/ 0 w 372"/>
              <a:gd name="T13" fmla="*/ 0 h 373"/>
              <a:gd name="T14" fmla="*/ 0 w 372"/>
              <a:gd name="T15" fmla="*/ 185 h 373"/>
              <a:gd name="T16" fmla="*/ 0 w 372"/>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373">
                <a:moveTo>
                  <a:pt x="0" y="373"/>
                </a:moveTo>
                <a:lnTo>
                  <a:pt x="184" y="373"/>
                </a:lnTo>
                <a:lnTo>
                  <a:pt x="372" y="373"/>
                </a:lnTo>
                <a:lnTo>
                  <a:pt x="372" y="185"/>
                </a:lnTo>
                <a:lnTo>
                  <a:pt x="372" y="0"/>
                </a:lnTo>
                <a:lnTo>
                  <a:pt x="184" y="0"/>
                </a:lnTo>
                <a:lnTo>
                  <a:pt x="0" y="0"/>
                </a:lnTo>
                <a:lnTo>
                  <a:pt x="0" y="185"/>
                </a:lnTo>
                <a:lnTo>
                  <a:pt x="0" y="373"/>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11" name="Rectangle 16"/>
          <p:cNvSpPr>
            <a:spLocks noChangeArrowheads="1"/>
          </p:cNvSpPr>
          <p:nvPr/>
        </p:nvSpPr>
        <p:spPr bwMode="auto">
          <a:xfrm>
            <a:off x="6049264" y="1596089"/>
            <a:ext cx="115932" cy="617"/>
          </a:xfrm>
          <a:prstGeom prst="rect">
            <a:avLst/>
          </a:pr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12" name="Freeform 17"/>
          <p:cNvSpPr>
            <a:spLocks/>
          </p:cNvSpPr>
          <p:nvPr/>
        </p:nvSpPr>
        <p:spPr bwMode="auto">
          <a:xfrm>
            <a:off x="5935799" y="1826100"/>
            <a:ext cx="229397" cy="226313"/>
          </a:xfrm>
          <a:custGeom>
            <a:avLst/>
            <a:gdLst>
              <a:gd name="T0" fmla="*/ 157 w 157"/>
              <a:gd name="T1" fmla="*/ 0 h 155"/>
              <a:gd name="T2" fmla="*/ 78 w 157"/>
              <a:gd name="T3" fmla="*/ 0 h 155"/>
              <a:gd name="T4" fmla="*/ 0 w 157"/>
              <a:gd name="T5" fmla="*/ 0 h 155"/>
              <a:gd name="T6" fmla="*/ 0 w 157"/>
              <a:gd name="T7" fmla="*/ 79 h 155"/>
              <a:gd name="T8" fmla="*/ 0 w 157"/>
              <a:gd name="T9" fmla="*/ 155 h 155"/>
              <a:gd name="T10" fmla="*/ 157 w 157"/>
              <a:gd name="T11" fmla="*/ 155 h 155"/>
              <a:gd name="T12" fmla="*/ 157 w 157"/>
              <a:gd name="T13" fmla="*/ 79 h 155"/>
              <a:gd name="T14" fmla="*/ 157 w 157"/>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55">
                <a:moveTo>
                  <a:pt x="157" y="0"/>
                </a:moveTo>
                <a:cubicBezTo>
                  <a:pt x="78" y="0"/>
                  <a:pt x="78" y="0"/>
                  <a:pt x="78" y="0"/>
                </a:cubicBezTo>
                <a:cubicBezTo>
                  <a:pt x="0" y="0"/>
                  <a:pt x="0" y="0"/>
                  <a:pt x="0" y="0"/>
                </a:cubicBezTo>
                <a:cubicBezTo>
                  <a:pt x="0" y="79"/>
                  <a:pt x="0" y="79"/>
                  <a:pt x="0" y="79"/>
                </a:cubicBezTo>
                <a:cubicBezTo>
                  <a:pt x="0" y="155"/>
                  <a:pt x="0" y="155"/>
                  <a:pt x="0" y="155"/>
                </a:cubicBezTo>
                <a:cubicBezTo>
                  <a:pt x="47" y="155"/>
                  <a:pt x="102" y="155"/>
                  <a:pt x="157" y="155"/>
                </a:cubicBezTo>
                <a:cubicBezTo>
                  <a:pt x="157" y="79"/>
                  <a:pt x="157" y="79"/>
                  <a:pt x="157" y="79"/>
                </a:cubicBezTo>
                <a:lnTo>
                  <a:pt x="157"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13" name="Freeform 18"/>
          <p:cNvSpPr>
            <a:spLocks/>
          </p:cNvSpPr>
          <p:nvPr/>
        </p:nvSpPr>
        <p:spPr bwMode="auto">
          <a:xfrm>
            <a:off x="5704555" y="1826100"/>
            <a:ext cx="231247" cy="226313"/>
          </a:xfrm>
          <a:custGeom>
            <a:avLst/>
            <a:gdLst>
              <a:gd name="T0" fmla="*/ 158 w 158"/>
              <a:gd name="T1" fmla="*/ 0 h 155"/>
              <a:gd name="T2" fmla="*/ 79 w 158"/>
              <a:gd name="T3" fmla="*/ 0 h 155"/>
              <a:gd name="T4" fmla="*/ 0 w 158"/>
              <a:gd name="T5" fmla="*/ 0 h 155"/>
              <a:gd name="T6" fmla="*/ 0 w 158"/>
              <a:gd name="T7" fmla="*/ 79 h 155"/>
              <a:gd name="T8" fmla="*/ 0 w 158"/>
              <a:gd name="T9" fmla="*/ 150 h 155"/>
              <a:gd name="T10" fmla="*/ 26 w 158"/>
              <a:gd name="T11" fmla="*/ 155 h 155"/>
              <a:gd name="T12" fmla="*/ 27 w 158"/>
              <a:gd name="T13" fmla="*/ 155 h 155"/>
              <a:gd name="T14" fmla="*/ 158 w 158"/>
              <a:gd name="T15" fmla="*/ 155 h 155"/>
              <a:gd name="T16" fmla="*/ 158 w 158"/>
              <a:gd name="T17" fmla="*/ 79 h 155"/>
              <a:gd name="T18" fmla="*/ 158 w 158"/>
              <a:gd name="T19"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55">
                <a:moveTo>
                  <a:pt x="158" y="0"/>
                </a:moveTo>
                <a:cubicBezTo>
                  <a:pt x="79" y="0"/>
                  <a:pt x="79" y="0"/>
                  <a:pt x="79" y="0"/>
                </a:cubicBezTo>
                <a:cubicBezTo>
                  <a:pt x="0" y="0"/>
                  <a:pt x="0" y="0"/>
                  <a:pt x="0" y="0"/>
                </a:cubicBezTo>
                <a:cubicBezTo>
                  <a:pt x="0" y="79"/>
                  <a:pt x="0" y="79"/>
                  <a:pt x="0" y="79"/>
                </a:cubicBezTo>
                <a:cubicBezTo>
                  <a:pt x="0" y="150"/>
                  <a:pt x="0" y="150"/>
                  <a:pt x="0" y="150"/>
                </a:cubicBezTo>
                <a:cubicBezTo>
                  <a:pt x="9" y="152"/>
                  <a:pt x="18" y="154"/>
                  <a:pt x="26" y="155"/>
                </a:cubicBezTo>
                <a:cubicBezTo>
                  <a:pt x="27" y="155"/>
                  <a:pt x="27" y="155"/>
                  <a:pt x="27" y="155"/>
                </a:cubicBezTo>
                <a:cubicBezTo>
                  <a:pt x="29" y="155"/>
                  <a:pt x="83" y="155"/>
                  <a:pt x="158" y="155"/>
                </a:cubicBezTo>
                <a:cubicBezTo>
                  <a:pt x="158" y="79"/>
                  <a:pt x="158" y="79"/>
                  <a:pt x="158" y="79"/>
                </a:cubicBezTo>
                <a:lnTo>
                  <a:pt x="158"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14" name="Freeform 19"/>
          <p:cNvSpPr>
            <a:spLocks/>
          </p:cNvSpPr>
          <p:nvPr/>
        </p:nvSpPr>
        <p:spPr bwMode="auto">
          <a:xfrm>
            <a:off x="5704552" y="1826101"/>
            <a:ext cx="0" cy="219530"/>
          </a:xfrm>
          <a:custGeom>
            <a:avLst/>
            <a:gdLst>
              <a:gd name="T0" fmla="*/ 187 h 356"/>
              <a:gd name="T1" fmla="*/ 0 h 356"/>
              <a:gd name="T2" fmla="*/ 0 h 356"/>
              <a:gd name="T3" fmla="*/ 187 h 356"/>
              <a:gd name="T4" fmla="*/ 356 h 356"/>
              <a:gd name="T5" fmla="*/ 356 h 356"/>
              <a:gd name="T6" fmla="*/ 187 h 356"/>
            </a:gdLst>
            <a:ahLst/>
            <a:cxnLst>
              <a:cxn ang="0">
                <a:pos x="0" y="T0"/>
              </a:cxn>
              <a:cxn ang="0">
                <a:pos x="0" y="T1"/>
              </a:cxn>
              <a:cxn ang="0">
                <a:pos x="0" y="T2"/>
              </a:cxn>
              <a:cxn ang="0">
                <a:pos x="0" y="T3"/>
              </a:cxn>
              <a:cxn ang="0">
                <a:pos x="0" y="T4"/>
              </a:cxn>
              <a:cxn ang="0">
                <a:pos x="0" y="T5"/>
              </a:cxn>
              <a:cxn ang="0">
                <a:pos x="0" y="T6"/>
              </a:cxn>
            </a:cxnLst>
            <a:rect l="0" t="0" r="r" b="b"/>
            <a:pathLst>
              <a:path h="356">
                <a:moveTo>
                  <a:pt x="0" y="187"/>
                </a:moveTo>
                <a:lnTo>
                  <a:pt x="0" y="0"/>
                </a:lnTo>
                <a:lnTo>
                  <a:pt x="0" y="0"/>
                </a:lnTo>
                <a:lnTo>
                  <a:pt x="0" y="187"/>
                </a:lnTo>
                <a:lnTo>
                  <a:pt x="0" y="356"/>
                </a:lnTo>
                <a:lnTo>
                  <a:pt x="0" y="356"/>
                </a:lnTo>
                <a:lnTo>
                  <a:pt x="0" y="187"/>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15" name="Freeform 20"/>
          <p:cNvSpPr>
            <a:spLocks/>
          </p:cNvSpPr>
          <p:nvPr/>
        </p:nvSpPr>
        <p:spPr bwMode="auto">
          <a:xfrm>
            <a:off x="6165196" y="1596086"/>
            <a:ext cx="229397" cy="230014"/>
          </a:xfrm>
          <a:custGeom>
            <a:avLst/>
            <a:gdLst>
              <a:gd name="T0" fmla="*/ 0 w 372"/>
              <a:gd name="T1" fmla="*/ 0 h 373"/>
              <a:gd name="T2" fmla="*/ 0 w 372"/>
              <a:gd name="T3" fmla="*/ 185 h 373"/>
              <a:gd name="T4" fmla="*/ 0 w 372"/>
              <a:gd name="T5" fmla="*/ 373 h 373"/>
              <a:gd name="T6" fmla="*/ 184 w 372"/>
              <a:gd name="T7" fmla="*/ 373 h 373"/>
              <a:gd name="T8" fmla="*/ 372 w 372"/>
              <a:gd name="T9" fmla="*/ 373 h 373"/>
              <a:gd name="T10" fmla="*/ 372 w 372"/>
              <a:gd name="T11" fmla="*/ 185 h 373"/>
              <a:gd name="T12" fmla="*/ 372 w 372"/>
              <a:gd name="T13" fmla="*/ 0 h 373"/>
              <a:gd name="T14" fmla="*/ 184 w 372"/>
              <a:gd name="T15" fmla="*/ 0 h 373"/>
              <a:gd name="T16" fmla="*/ 0 w 372"/>
              <a:gd name="T17" fmla="*/ 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373">
                <a:moveTo>
                  <a:pt x="0" y="0"/>
                </a:moveTo>
                <a:lnTo>
                  <a:pt x="0" y="185"/>
                </a:lnTo>
                <a:lnTo>
                  <a:pt x="0" y="373"/>
                </a:lnTo>
                <a:lnTo>
                  <a:pt x="184" y="373"/>
                </a:lnTo>
                <a:lnTo>
                  <a:pt x="372" y="373"/>
                </a:lnTo>
                <a:lnTo>
                  <a:pt x="372" y="185"/>
                </a:lnTo>
                <a:lnTo>
                  <a:pt x="372" y="0"/>
                </a:lnTo>
                <a:lnTo>
                  <a:pt x="184" y="0"/>
                </a:lnTo>
                <a:lnTo>
                  <a:pt x="0"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16" name="Freeform 21"/>
          <p:cNvSpPr>
            <a:spLocks/>
          </p:cNvSpPr>
          <p:nvPr/>
        </p:nvSpPr>
        <p:spPr bwMode="auto">
          <a:xfrm>
            <a:off x="6394593" y="1596086"/>
            <a:ext cx="229397" cy="230014"/>
          </a:xfrm>
          <a:custGeom>
            <a:avLst/>
            <a:gdLst>
              <a:gd name="T0" fmla="*/ 0 w 372"/>
              <a:gd name="T1" fmla="*/ 373 h 373"/>
              <a:gd name="T2" fmla="*/ 187 w 372"/>
              <a:gd name="T3" fmla="*/ 373 h 373"/>
              <a:gd name="T4" fmla="*/ 372 w 372"/>
              <a:gd name="T5" fmla="*/ 373 h 373"/>
              <a:gd name="T6" fmla="*/ 372 w 372"/>
              <a:gd name="T7" fmla="*/ 185 h 373"/>
              <a:gd name="T8" fmla="*/ 372 w 372"/>
              <a:gd name="T9" fmla="*/ 0 h 373"/>
              <a:gd name="T10" fmla="*/ 187 w 372"/>
              <a:gd name="T11" fmla="*/ 0 h 373"/>
              <a:gd name="T12" fmla="*/ 0 w 372"/>
              <a:gd name="T13" fmla="*/ 0 h 373"/>
              <a:gd name="T14" fmla="*/ 0 w 372"/>
              <a:gd name="T15" fmla="*/ 185 h 373"/>
              <a:gd name="T16" fmla="*/ 0 w 372"/>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373">
                <a:moveTo>
                  <a:pt x="0" y="373"/>
                </a:moveTo>
                <a:lnTo>
                  <a:pt x="187" y="373"/>
                </a:lnTo>
                <a:lnTo>
                  <a:pt x="372" y="373"/>
                </a:lnTo>
                <a:lnTo>
                  <a:pt x="372" y="185"/>
                </a:lnTo>
                <a:lnTo>
                  <a:pt x="372" y="0"/>
                </a:lnTo>
                <a:lnTo>
                  <a:pt x="187" y="0"/>
                </a:lnTo>
                <a:lnTo>
                  <a:pt x="0" y="0"/>
                </a:lnTo>
                <a:lnTo>
                  <a:pt x="0" y="185"/>
                </a:lnTo>
                <a:lnTo>
                  <a:pt x="0" y="373"/>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17" name="Rectangle 22"/>
          <p:cNvSpPr>
            <a:spLocks noChangeArrowheads="1"/>
          </p:cNvSpPr>
          <p:nvPr/>
        </p:nvSpPr>
        <p:spPr bwMode="auto">
          <a:xfrm>
            <a:off x="6509907" y="1596089"/>
            <a:ext cx="114082" cy="617"/>
          </a:xfrm>
          <a:prstGeom prst="rect">
            <a:avLst/>
          </a:pr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18" name="Freeform 23"/>
          <p:cNvSpPr>
            <a:spLocks/>
          </p:cNvSpPr>
          <p:nvPr/>
        </p:nvSpPr>
        <p:spPr bwMode="auto">
          <a:xfrm>
            <a:off x="6394593" y="1826100"/>
            <a:ext cx="229397" cy="226313"/>
          </a:xfrm>
          <a:custGeom>
            <a:avLst/>
            <a:gdLst>
              <a:gd name="T0" fmla="*/ 157 w 157"/>
              <a:gd name="T1" fmla="*/ 0 h 155"/>
              <a:gd name="T2" fmla="*/ 79 w 157"/>
              <a:gd name="T3" fmla="*/ 0 h 155"/>
              <a:gd name="T4" fmla="*/ 0 w 157"/>
              <a:gd name="T5" fmla="*/ 0 h 155"/>
              <a:gd name="T6" fmla="*/ 0 w 157"/>
              <a:gd name="T7" fmla="*/ 79 h 155"/>
              <a:gd name="T8" fmla="*/ 0 w 157"/>
              <a:gd name="T9" fmla="*/ 155 h 155"/>
              <a:gd name="T10" fmla="*/ 140 w 157"/>
              <a:gd name="T11" fmla="*/ 155 h 155"/>
              <a:gd name="T12" fmla="*/ 157 w 157"/>
              <a:gd name="T13" fmla="*/ 154 h 155"/>
              <a:gd name="T14" fmla="*/ 157 w 157"/>
              <a:gd name="T15" fmla="*/ 79 h 155"/>
              <a:gd name="T16" fmla="*/ 157 w 157"/>
              <a:gd name="T17"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155">
                <a:moveTo>
                  <a:pt x="157" y="0"/>
                </a:moveTo>
                <a:cubicBezTo>
                  <a:pt x="79" y="0"/>
                  <a:pt x="79" y="0"/>
                  <a:pt x="79" y="0"/>
                </a:cubicBezTo>
                <a:cubicBezTo>
                  <a:pt x="0" y="0"/>
                  <a:pt x="0" y="0"/>
                  <a:pt x="0" y="0"/>
                </a:cubicBezTo>
                <a:cubicBezTo>
                  <a:pt x="0" y="79"/>
                  <a:pt x="0" y="79"/>
                  <a:pt x="0" y="79"/>
                </a:cubicBezTo>
                <a:cubicBezTo>
                  <a:pt x="0" y="155"/>
                  <a:pt x="0" y="155"/>
                  <a:pt x="0" y="155"/>
                </a:cubicBezTo>
                <a:cubicBezTo>
                  <a:pt x="81" y="155"/>
                  <a:pt x="140" y="155"/>
                  <a:pt x="140" y="155"/>
                </a:cubicBezTo>
                <a:cubicBezTo>
                  <a:pt x="146" y="155"/>
                  <a:pt x="152" y="154"/>
                  <a:pt x="157" y="154"/>
                </a:cubicBezTo>
                <a:cubicBezTo>
                  <a:pt x="157" y="79"/>
                  <a:pt x="157" y="79"/>
                  <a:pt x="157" y="79"/>
                </a:cubicBezTo>
                <a:lnTo>
                  <a:pt x="157"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19" name="Freeform 24"/>
          <p:cNvSpPr>
            <a:spLocks/>
          </p:cNvSpPr>
          <p:nvPr/>
        </p:nvSpPr>
        <p:spPr bwMode="auto">
          <a:xfrm>
            <a:off x="6165196" y="1826100"/>
            <a:ext cx="229397" cy="226313"/>
          </a:xfrm>
          <a:custGeom>
            <a:avLst/>
            <a:gdLst>
              <a:gd name="T0" fmla="*/ 0 w 157"/>
              <a:gd name="T1" fmla="*/ 0 h 155"/>
              <a:gd name="T2" fmla="*/ 0 w 157"/>
              <a:gd name="T3" fmla="*/ 79 h 155"/>
              <a:gd name="T4" fmla="*/ 0 w 157"/>
              <a:gd name="T5" fmla="*/ 155 h 155"/>
              <a:gd name="T6" fmla="*/ 157 w 157"/>
              <a:gd name="T7" fmla="*/ 155 h 155"/>
              <a:gd name="T8" fmla="*/ 157 w 157"/>
              <a:gd name="T9" fmla="*/ 79 h 155"/>
              <a:gd name="T10" fmla="*/ 157 w 157"/>
              <a:gd name="T11" fmla="*/ 0 h 155"/>
              <a:gd name="T12" fmla="*/ 78 w 157"/>
              <a:gd name="T13" fmla="*/ 0 h 155"/>
              <a:gd name="T14" fmla="*/ 0 w 157"/>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55">
                <a:moveTo>
                  <a:pt x="0" y="0"/>
                </a:moveTo>
                <a:cubicBezTo>
                  <a:pt x="0" y="79"/>
                  <a:pt x="0" y="79"/>
                  <a:pt x="0" y="79"/>
                </a:cubicBezTo>
                <a:cubicBezTo>
                  <a:pt x="0" y="155"/>
                  <a:pt x="0" y="155"/>
                  <a:pt x="0" y="155"/>
                </a:cubicBezTo>
                <a:cubicBezTo>
                  <a:pt x="55" y="155"/>
                  <a:pt x="110" y="155"/>
                  <a:pt x="157" y="155"/>
                </a:cubicBezTo>
                <a:cubicBezTo>
                  <a:pt x="157" y="79"/>
                  <a:pt x="157" y="79"/>
                  <a:pt x="157" y="79"/>
                </a:cubicBezTo>
                <a:cubicBezTo>
                  <a:pt x="157" y="0"/>
                  <a:pt x="157" y="0"/>
                  <a:pt x="157" y="0"/>
                </a:cubicBezTo>
                <a:cubicBezTo>
                  <a:pt x="78" y="0"/>
                  <a:pt x="78" y="0"/>
                  <a:pt x="78" y="0"/>
                </a:cubicBezTo>
                <a:lnTo>
                  <a:pt x="0"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20" name="Freeform 25"/>
          <p:cNvSpPr>
            <a:spLocks/>
          </p:cNvSpPr>
          <p:nvPr/>
        </p:nvSpPr>
        <p:spPr bwMode="auto">
          <a:xfrm>
            <a:off x="6623989" y="1596086"/>
            <a:ext cx="229397" cy="230014"/>
          </a:xfrm>
          <a:custGeom>
            <a:avLst/>
            <a:gdLst>
              <a:gd name="T0" fmla="*/ 0 w 157"/>
              <a:gd name="T1" fmla="*/ 0 h 157"/>
              <a:gd name="T2" fmla="*/ 0 w 157"/>
              <a:gd name="T3" fmla="*/ 78 h 157"/>
              <a:gd name="T4" fmla="*/ 0 w 157"/>
              <a:gd name="T5" fmla="*/ 157 h 157"/>
              <a:gd name="T6" fmla="*/ 79 w 157"/>
              <a:gd name="T7" fmla="*/ 157 h 157"/>
              <a:gd name="T8" fmla="*/ 156 w 157"/>
              <a:gd name="T9" fmla="*/ 157 h 157"/>
              <a:gd name="T10" fmla="*/ 157 w 157"/>
              <a:gd name="T11" fmla="*/ 137 h 157"/>
              <a:gd name="T12" fmla="*/ 91 w 157"/>
              <a:gd name="T13" fmla="*/ 0 h 157"/>
              <a:gd name="T14" fmla="*/ 79 w 157"/>
              <a:gd name="T15" fmla="*/ 0 h 157"/>
              <a:gd name="T16" fmla="*/ 0 w 157"/>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157">
                <a:moveTo>
                  <a:pt x="0" y="0"/>
                </a:moveTo>
                <a:cubicBezTo>
                  <a:pt x="0" y="78"/>
                  <a:pt x="0" y="78"/>
                  <a:pt x="0" y="78"/>
                </a:cubicBezTo>
                <a:cubicBezTo>
                  <a:pt x="0" y="157"/>
                  <a:pt x="0" y="157"/>
                  <a:pt x="0" y="157"/>
                </a:cubicBezTo>
                <a:cubicBezTo>
                  <a:pt x="79" y="157"/>
                  <a:pt x="79" y="157"/>
                  <a:pt x="79" y="157"/>
                </a:cubicBezTo>
                <a:cubicBezTo>
                  <a:pt x="156" y="157"/>
                  <a:pt x="156" y="157"/>
                  <a:pt x="156" y="157"/>
                </a:cubicBezTo>
                <a:cubicBezTo>
                  <a:pt x="157" y="150"/>
                  <a:pt x="157" y="143"/>
                  <a:pt x="157" y="137"/>
                </a:cubicBezTo>
                <a:cubicBezTo>
                  <a:pt x="157" y="81"/>
                  <a:pt x="131" y="32"/>
                  <a:pt x="91" y="0"/>
                </a:cubicBezTo>
                <a:cubicBezTo>
                  <a:pt x="79" y="0"/>
                  <a:pt x="79" y="0"/>
                  <a:pt x="79" y="0"/>
                </a:cubicBezTo>
                <a:lnTo>
                  <a:pt x="0"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21" name="Freeform 26"/>
          <p:cNvSpPr>
            <a:spLocks/>
          </p:cNvSpPr>
          <p:nvPr/>
        </p:nvSpPr>
        <p:spPr bwMode="auto">
          <a:xfrm>
            <a:off x="6623989" y="1826099"/>
            <a:ext cx="227546" cy="225080"/>
          </a:xfrm>
          <a:custGeom>
            <a:avLst/>
            <a:gdLst>
              <a:gd name="T0" fmla="*/ 0 w 156"/>
              <a:gd name="T1" fmla="*/ 0 h 154"/>
              <a:gd name="T2" fmla="*/ 0 w 156"/>
              <a:gd name="T3" fmla="*/ 79 h 154"/>
              <a:gd name="T4" fmla="*/ 0 w 156"/>
              <a:gd name="T5" fmla="*/ 154 h 154"/>
              <a:gd name="T6" fmla="*/ 156 w 156"/>
              <a:gd name="T7" fmla="*/ 0 h 154"/>
              <a:gd name="T8" fmla="*/ 79 w 156"/>
              <a:gd name="T9" fmla="*/ 0 h 154"/>
              <a:gd name="T10" fmla="*/ 0 w 156"/>
              <a:gd name="T11" fmla="*/ 0 h 154"/>
            </a:gdLst>
            <a:ahLst/>
            <a:cxnLst>
              <a:cxn ang="0">
                <a:pos x="T0" y="T1"/>
              </a:cxn>
              <a:cxn ang="0">
                <a:pos x="T2" y="T3"/>
              </a:cxn>
              <a:cxn ang="0">
                <a:pos x="T4" y="T5"/>
              </a:cxn>
              <a:cxn ang="0">
                <a:pos x="T6" y="T7"/>
              </a:cxn>
              <a:cxn ang="0">
                <a:pos x="T8" y="T9"/>
              </a:cxn>
              <a:cxn ang="0">
                <a:pos x="T10" y="T11"/>
              </a:cxn>
            </a:cxnLst>
            <a:rect l="0" t="0" r="r" b="b"/>
            <a:pathLst>
              <a:path w="156" h="154">
                <a:moveTo>
                  <a:pt x="0" y="0"/>
                </a:moveTo>
                <a:cubicBezTo>
                  <a:pt x="0" y="79"/>
                  <a:pt x="0" y="79"/>
                  <a:pt x="0" y="79"/>
                </a:cubicBezTo>
                <a:cubicBezTo>
                  <a:pt x="0" y="154"/>
                  <a:pt x="0" y="154"/>
                  <a:pt x="0" y="154"/>
                </a:cubicBezTo>
                <a:cubicBezTo>
                  <a:pt x="82" y="145"/>
                  <a:pt x="147" y="81"/>
                  <a:pt x="156" y="0"/>
                </a:cubicBezTo>
                <a:cubicBezTo>
                  <a:pt x="79" y="0"/>
                  <a:pt x="79" y="0"/>
                  <a:pt x="79" y="0"/>
                </a:cubicBezTo>
                <a:lnTo>
                  <a:pt x="0"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22" name="Freeform 27"/>
          <p:cNvSpPr>
            <a:spLocks/>
          </p:cNvSpPr>
          <p:nvPr/>
        </p:nvSpPr>
        <p:spPr bwMode="auto">
          <a:xfrm>
            <a:off x="6623988" y="1541821"/>
            <a:ext cx="132581" cy="54265"/>
          </a:xfrm>
          <a:custGeom>
            <a:avLst/>
            <a:gdLst>
              <a:gd name="T0" fmla="*/ 6 w 91"/>
              <a:gd name="T1" fmla="*/ 0 h 37"/>
              <a:gd name="T2" fmla="*/ 0 w 91"/>
              <a:gd name="T3" fmla="*/ 0 h 37"/>
              <a:gd name="T4" fmla="*/ 0 w 91"/>
              <a:gd name="T5" fmla="*/ 37 h 37"/>
              <a:gd name="T6" fmla="*/ 0 w 91"/>
              <a:gd name="T7" fmla="*/ 37 h 37"/>
              <a:gd name="T8" fmla="*/ 79 w 91"/>
              <a:gd name="T9" fmla="*/ 37 h 37"/>
              <a:gd name="T10" fmla="*/ 91 w 91"/>
              <a:gd name="T11" fmla="*/ 37 h 37"/>
              <a:gd name="T12" fmla="*/ 6 w 91"/>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91" h="37">
                <a:moveTo>
                  <a:pt x="6" y="0"/>
                </a:moveTo>
                <a:cubicBezTo>
                  <a:pt x="0" y="0"/>
                  <a:pt x="0" y="0"/>
                  <a:pt x="0" y="0"/>
                </a:cubicBezTo>
                <a:cubicBezTo>
                  <a:pt x="0" y="37"/>
                  <a:pt x="0" y="37"/>
                  <a:pt x="0" y="37"/>
                </a:cubicBezTo>
                <a:cubicBezTo>
                  <a:pt x="0" y="37"/>
                  <a:pt x="0" y="37"/>
                  <a:pt x="0" y="37"/>
                </a:cubicBezTo>
                <a:cubicBezTo>
                  <a:pt x="79" y="37"/>
                  <a:pt x="79" y="37"/>
                  <a:pt x="79" y="37"/>
                </a:cubicBezTo>
                <a:cubicBezTo>
                  <a:pt x="91" y="37"/>
                  <a:pt x="91" y="37"/>
                  <a:pt x="91" y="37"/>
                </a:cubicBezTo>
                <a:cubicBezTo>
                  <a:pt x="67" y="18"/>
                  <a:pt x="38" y="5"/>
                  <a:pt x="6" y="0"/>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23" name="Freeform 28"/>
          <p:cNvSpPr>
            <a:spLocks/>
          </p:cNvSpPr>
          <p:nvPr/>
        </p:nvSpPr>
        <p:spPr bwMode="auto">
          <a:xfrm>
            <a:off x="5935798" y="13118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24" name="Freeform 29"/>
          <p:cNvSpPr>
            <a:spLocks/>
          </p:cNvSpPr>
          <p:nvPr/>
        </p:nvSpPr>
        <p:spPr bwMode="auto">
          <a:xfrm>
            <a:off x="5704555" y="1287142"/>
            <a:ext cx="231247" cy="77699"/>
          </a:xfrm>
          <a:custGeom>
            <a:avLst/>
            <a:gdLst>
              <a:gd name="T0" fmla="*/ 88 w 158"/>
              <a:gd name="T1" fmla="*/ 0 h 53"/>
              <a:gd name="T2" fmla="*/ 0 w 158"/>
              <a:gd name="T3" fmla="*/ 28 h 53"/>
              <a:gd name="T4" fmla="*/ 0 w 158"/>
              <a:gd name="T5" fmla="*/ 53 h 53"/>
              <a:gd name="T6" fmla="*/ 79 w 158"/>
              <a:gd name="T7" fmla="*/ 53 h 53"/>
              <a:gd name="T8" fmla="*/ 138 w 158"/>
              <a:gd name="T9" fmla="*/ 53 h 53"/>
              <a:gd name="T10" fmla="*/ 158 w 158"/>
              <a:gd name="T11" fmla="*/ 53 h 53"/>
              <a:gd name="T12" fmla="*/ 158 w 158"/>
              <a:gd name="T13" fmla="*/ 34 h 53"/>
              <a:gd name="T14" fmla="*/ 158 w 158"/>
              <a:gd name="T15" fmla="*/ 17 h 53"/>
              <a:gd name="T16" fmla="*/ 158 w 158"/>
              <a:gd name="T17" fmla="*/ 17 h 53"/>
              <a:gd name="T18" fmla="*/ 88 w 158"/>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53">
                <a:moveTo>
                  <a:pt x="88" y="0"/>
                </a:moveTo>
                <a:cubicBezTo>
                  <a:pt x="55" y="0"/>
                  <a:pt x="25" y="10"/>
                  <a:pt x="0" y="28"/>
                </a:cubicBezTo>
                <a:cubicBezTo>
                  <a:pt x="0" y="53"/>
                  <a:pt x="0" y="53"/>
                  <a:pt x="0" y="53"/>
                </a:cubicBezTo>
                <a:cubicBezTo>
                  <a:pt x="79" y="53"/>
                  <a:pt x="79" y="53"/>
                  <a:pt x="79" y="53"/>
                </a:cubicBezTo>
                <a:cubicBezTo>
                  <a:pt x="138" y="53"/>
                  <a:pt x="138" y="53"/>
                  <a:pt x="138" y="53"/>
                </a:cubicBezTo>
                <a:cubicBezTo>
                  <a:pt x="158" y="53"/>
                  <a:pt x="158" y="53"/>
                  <a:pt x="158" y="53"/>
                </a:cubicBezTo>
                <a:cubicBezTo>
                  <a:pt x="158" y="34"/>
                  <a:pt x="158" y="34"/>
                  <a:pt x="158" y="34"/>
                </a:cubicBezTo>
                <a:cubicBezTo>
                  <a:pt x="158" y="17"/>
                  <a:pt x="158" y="17"/>
                  <a:pt x="158" y="17"/>
                </a:cubicBezTo>
                <a:cubicBezTo>
                  <a:pt x="158" y="17"/>
                  <a:pt x="158" y="17"/>
                  <a:pt x="158" y="17"/>
                </a:cubicBezTo>
                <a:cubicBezTo>
                  <a:pt x="137" y="6"/>
                  <a:pt x="113" y="0"/>
                  <a:pt x="88" y="0"/>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25" name="Freeform 30"/>
          <p:cNvSpPr>
            <a:spLocks/>
          </p:cNvSpPr>
          <p:nvPr/>
        </p:nvSpPr>
        <p:spPr bwMode="auto">
          <a:xfrm>
            <a:off x="5704555" y="1364841"/>
            <a:ext cx="231247" cy="231247"/>
          </a:xfrm>
          <a:custGeom>
            <a:avLst/>
            <a:gdLst>
              <a:gd name="T0" fmla="*/ 327 w 375"/>
              <a:gd name="T1" fmla="*/ 0 h 375"/>
              <a:gd name="T2" fmla="*/ 187 w 375"/>
              <a:gd name="T3" fmla="*/ 0 h 375"/>
              <a:gd name="T4" fmla="*/ 0 w 375"/>
              <a:gd name="T5" fmla="*/ 0 h 375"/>
              <a:gd name="T6" fmla="*/ 0 w 375"/>
              <a:gd name="T7" fmla="*/ 187 h 375"/>
              <a:gd name="T8" fmla="*/ 0 w 375"/>
              <a:gd name="T9" fmla="*/ 375 h 375"/>
              <a:gd name="T10" fmla="*/ 0 w 375"/>
              <a:gd name="T11" fmla="*/ 375 h 375"/>
              <a:gd name="T12" fmla="*/ 187 w 375"/>
              <a:gd name="T13" fmla="*/ 375 h 375"/>
              <a:gd name="T14" fmla="*/ 287 w 375"/>
              <a:gd name="T15" fmla="*/ 375 h 375"/>
              <a:gd name="T16" fmla="*/ 375 w 375"/>
              <a:gd name="T17" fmla="*/ 375 h 375"/>
              <a:gd name="T18" fmla="*/ 375 w 375"/>
              <a:gd name="T19" fmla="*/ 187 h 375"/>
              <a:gd name="T20" fmla="*/ 375 w 375"/>
              <a:gd name="T21" fmla="*/ 0 h 375"/>
              <a:gd name="T22" fmla="*/ 327 w 375"/>
              <a:gd name="T23"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5" h="375">
                <a:moveTo>
                  <a:pt x="327" y="0"/>
                </a:moveTo>
                <a:lnTo>
                  <a:pt x="187" y="0"/>
                </a:lnTo>
                <a:lnTo>
                  <a:pt x="0" y="0"/>
                </a:lnTo>
                <a:lnTo>
                  <a:pt x="0" y="187"/>
                </a:lnTo>
                <a:lnTo>
                  <a:pt x="0" y="375"/>
                </a:lnTo>
                <a:lnTo>
                  <a:pt x="0" y="375"/>
                </a:lnTo>
                <a:lnTo>
                  <a:pt x="187" y="375"/>
                </a:lnTo>
                <a:lnTo>
                  <a:pt x="287" y="375"/>
                </a:lnTo>
                <a:lnTo>
                  <a:pt x="375" y="375"/>
                </a:lnTo>
                <a:lnTo>
                  <a:pt x="375" y="187"/>
                </a:lnTo>
                <a:lnTo>
                  <a:pt x="375" y="0"/>
                </a:lnTo>
                <a:lnTo>
                  <a:pt x="327"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26" name="Freeform 31"/>
          <p:cNvSpPr>
            <a:spLocks/>
          </p:cNvSpPr>
          <p:nvPr/>
        </p:nvSpPr>
        <p:spPr bwMode="auto">
          <a:xfrm>
            <a:off x="5935799" y="1364841"/>
            <a:ext cx="229397" cy="231247"/>
          </a:xfrm>
          <a:custGeom>
            <a:avLst/>
            <a:gdLst>
              <a:gd name="T0" fmla="*/ 372 w 372"/>
              <a:gd name="T1" fmla="*/ 0 h 375"/>
              <a:gd name="T2" fmla="*/ 184 w 372"/>
              <a:gd name="T3" fmla="*/ 0 h 375"/>
              <a:gd name="T4" fmla="*/ 0 w 372"/>
              <a:gd name="T5" fmla="*/ 0 h 375"/>
              <a:gd name="T6" fmla="*/ 0 w 372"/>
              <a:gd name="T7" fmla="*/ 187 h 375"/>
              <a:gd name="T8" fmla="*/ 0 w 372"/>
              <a:gd name="T9" fmla="*/ 375 h 375"/>
              <a:gd name="T10" fmla="*/ 184 w 372"/>
              <a:gd name="T11" fmla="*/ 375 h 375"/>
              <a:gd name="T12" fmla="*/ 184 w 372"/>
              <a:gd name="T13" fmla="*/ 375 h 375"/>
              <a:gd name="T14" fmla="*/ 372 w 372"/>
              <a:gd name="T15" fmla="*/ 375 h 375"/>
              <a:gd name="T16" fmla="*/ 372 w 372"/>
              <a:gd name="T17" fmla="*/ 187 h 375"/>
              <a:gd name="T18" fmla="*/ 372 w 372"/>
              <a:gd name="T19"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375">
                <a:moveTo>
                  <a:pt x="372" y="0"/>
                </a:moveTo>
                <a:lnTo>
                  <a:pt x="184" y="0"/>
                </a:lnTo>
                <a:lnTo>
                  <a:pt x="0" y="0"/>
                </a:lnTo>
                <a:lnTo>
                  <a:pt x="0" y="187"/>
                </a:lnTo>
                <a:lnTo>
                  <a:pt x="0" y="375"/>
                </a:lnTo>
                <a:lnTo>
                  <a:pt x="184" y="375"/>
                </a:lnTo>
                <a:lnTo>
                  <a:pt x="184" y="375"/>
                </a:lnTo>
                <a:lnTo>
                  <a:pt x="372" y="375"/>
                </a:lnTo>
                <a:lnTo>
                  <a:pt x="372" y="187"/>
                </a:lnTo>
                <a:lnTo>
                  <a:pt x="372"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27" name="Freeform 32"/>
          <p:cNvSpPr>
            <a:spLocks/>
          </p:cNvSpPr>
          <p:nvPr/>
        </p:nvSpPr>
        <p:spPr bwMode="auto">
          <a:xfrm>
            <a:off x="6165196" y="1142228"/>
            <a:ext cx="229397" cy="222613"/>
          </a:xfrm>
          <a:custGeom>
            <a:avLst/>
            <a:gdLst>
              <a:gd name="T0" fmla="*/ 57 w 157"/>
              <a:gd name="T1" fmla="*/ 0 h 152"/>
              <a:gd name="T2" fmla="*/ 0 w 157"/>
              <a:gd name="T3" fmla="*/ 6 h 152"/>
              <a:gd name="T4" fmla="*/ 0 w 157"/>
              <a:gd name="T5" fmla="*/ 16 h 152"/>
              <a:gd name="T6" fmla="*/ 0 w 157"/>
              <a:gd name="T7" fmla="*/ 59 h 152"/>
              <a:gd name="T8" fmla="*/ 0 w 157"/>
              <a:gd name="T9" fmla="*/ 74 h 152"/>
              <a:gd name="T10" fmla="*/ 0 w 157"/>
              <a:gd name="T11" fmla="*/ 152 h 152"/>
              <a:gd name="T12" fmla="*/ 78 w 157"/>
              <a:gd name="T13" fmla="*/ 152 h 152"/>
              <a:gd name="T14" fmla="*/ 157 w 157"/>
              <a:gd name="T15" fmla="*/ 152 h 152"/>
              <a:gd name="T16" fmla="*/ 157 w 157"/>
              <a:gd name="T17" fmla="*/ 74 h 152"/>
              <a:gd name="T18" fmla="*/ 157 w 157"/>
              <a:gd name="T19" fmla="*/ 27 h 152"/>
              <a:gd name="T20" fmla="*/ 157 w 157"/>
              <a:gd name="T21" fmla="*/ 20 h 152"/>
              <a:gd name="T22" fmla="*/ 57 w 157"/>
              <a:gd name="T2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52">
                <a:moveTo>
                  <a:pt x="57" y="0"/>
                </a:moveTo>
                <a:cubicBezTo>
                  <a:pt x="38" y="0"/>
                  <a:pt x="18" y="2"/>
                  <a:pt x="0" y="6"/>
                </a:cubicBezTo>
                <a:cubicBezTo>
                  <a:pt x="0" y="16"/>
                  <a:pt x="0" y="16"/>
                  <a:pt x="0" y="16"/>
                </a:cubicBezTo>
                <a:cubicBezTo>
                  <a:pt x="0" y="59"/>
                  <a:pt x="0" y="59"/>
                  <a:pt x="0" y="59"/>
                </a:cubicBezTo>
                <a:cubicBezTo>
                  <a:pt x="0" y="74"/>
                  <a:pt x="0" y="74"/>
                  <a:pt x="0" y="74"/>
                </a:cubicBezTo>
                <a:cubicBezTo>
                  <a:pt x="0" y="152"/>
                  <a:pt x="0" y="152"/>
                  <a:pt x="0" y="152"/>
                </a:cubicBezTo>
                <a:cubicBezTo>
                  <a:pt x="78" y="152"/>
                  <a:pt x="78" y="152"/>
                  <a:pt x="78" y="152"/>
                </a:cubicBezTo>
                <a:cubicBezTo>
                  <a:pt x="157" y="152"/>
                  <a:pt x="157" y="152"/>
                  <a:pt x="157" y="152"/>
                </a:cubicBezTo>
                <a:cubicBezTo>
                  <a:pt x="157" y="74"/>
                  <a:pt x="157" y="74"/>
                  <a:pt x="157" y="74"/>
                </a:cubicBezTo>
                <a:cubicBezTo>
                  <a:pt x="157" y="27"/>
                  <a:pt x="157" y="27"/>
                  <a:pt x="157" y="27"/>
                </a:cubicBezTo>
                <a:cubicBezTo>
                  <a:pt x="157" y="20"/>
                  <a:pt x="157" y="20"/>
                  <a:pt x="157" y="20"/>
                </a:cubicBezTo>
                <a:cubicBezTo>
                  <a:pt x="126" y="7"/>
                  <a:pt x="93" y="0"/>
                  <a:pt x="57" y="0"/>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28" name="Freeform 33"/>
          <p:cNvSpPr>
            <a:spLocks/>
          </p:cNvSpPr>
          <p:nvPr/>
        </p:nvSpPr>
        <p:spPr bwMode="auto">
          <a:xfrm>
            <a:off x="6165196" y="1364841"/>
            <a:ext cx="229397" cy="231247"/>
          </a:xfrm>
          <a:custGeom>
            <a:avLst/>
            <a:gdLst>
              <a:gd name="T0" fmla="*/ 372 w 372"/>
              <a:gd name="T1" fmla="*/ 0 h 375"/>
              <a:gd name="T2" fmla="*/ 184 w 372"/>
              <a:gd name="T3" fmla="*/ 0 h 375"/>
              <a:gd name="T4" fmla="*/ 0 w 372"/>
              <a:gd name="T5" fmla="*/ 0 h 375"/>
              <a:gd name="T6" fmla="*/ 0 w 372"/>
              <a:gd name="T7" fmla="*/ 187 h 375"/>
              <a:gd name="T8" fmla="*/ 0 w 372"/>
              <a:gd name="T9" fmla="*/ 375 h 375"/>
              <a:gd name="T10" fmla="*/ 0 w 372"/>
              <a:gd name="T11" fmla="*/ 375 h 375"/>
              <a:gd name="T12" fmla="*/ 184 w 372"/>
              <a:gd name="T13" fmla="*/ 375 h 375"/>
              <a:gd name="T14" fmla="*/ 372 w 372"/>
              <a:gd name="T15" fmla="*/ 375 h 375"/>
              <a:gd name="T16" fmla="*/ 372 w 372"/>
              <a:gd name="T17" fmla="*/ 187 h 375"/>
              <a:gd name="T18" fmla="*/ 372 w 372"/>
              <a:gd name="T19"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375">
                <a:moveTo>
                  <a:pt x="372" y="0"/>
                </a:moveTo>
                <a:lnTo>
                  <a:pt x="184" y="0"/>
                </a:lnTo>
                <a:lnTo>
                  <a:pt x="0" y="0"/>
                </a:lnTo>
                <a:lnTo>
                  <a:pt x="0" y="187"/>
                </a:lnTo>
                <a:lnTo>
                  <a:pt x="0" y="375"/>
                </a:lnTo>
                <a:lnTo>
                  <a:pt x="0" y="375"/>
                </a:lnTo>
                <a:lnTo>
                  <a:pt x="184" y="375"/>
                </a:lnTo>
                <a:lnTo>
                  <a:pt x="372" y="375"/>
                </a:lnTo>
                <a:lnTo>
                  <a:pt x="372" y="187"/>
                </a:lnTo>
                <a:lnTo>
                  <a:pt x="372" y="0"/>
                </a:ln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29" name="Freeform 34"/>
          <p:cNvSpPr>
            <a:spLocks/>
          </p:cNvSpPr>
          <p:nvPr/>
        </p:nvSpPr>
        <p:spPr bwMode="auto">
          <a:xfrm>
            <a:off x="5935799" y="1150861"/>
            <a:ext cx="229397" cy="213980"/>
          </a:xfrm>
          <a:custGeom>
            <a:avLst/>
            <a:gdLst>
              <a:gd name="T0" fmla="*/ 0 w 157"/>
              <a:gd name="T1" fmla="*/ 110 h 146"/>
              <a:gd name="T2" fmla="*/ 0 w 157"/>
              <a:gd name="T3" fmla="*/ 110 h 146"/>
              <a:gd name="T4" fmla="*/ 0 w 157"/>
              <a:gd name="T5" fmla="*/ 127 h 146"/>
              <a:gd name="T6" fmla="*/ 0 w 157"/>
              <a:gd name="T7" fmla="*/ 146 h 146"/>
              <a:gd name="T8" fmla="*/ 78 w 157"/>
              <a:gd name="T9" fmla="*/ 146 h 146"/>
              <a:gd name="T10" fmla="*/ 157 w 157"/>
              <a:gd name="T11" fmla="*/ 146 h 146"/>
              <a:gd name="T12" fmla="*/ 157 w 157"/>
              <a:gd name="T13" fmla="*/ 68 h 146"/>
              <a:gd name="T14" fmla="*/ 157 w 157"/>
              <a:gd name="T15" fmla="*/ 53 h 146"/>
              <a:gd name="T16" fmla="*/ 157 w 157"/>
              <a:gd name="T17" fmla="*/ 10 h 146"/>
              <a:gd name="T18" fmla="*/ 157 w 157"/>
              <a:gd name="T19" fmla="*/ 0 h 146"/>
              <a:gd name="T20" fmla="*/ 0 w 157"/>
              <a:gd name="T21" fmla="*/ 11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46">
                <a:moveTo>
                  <a:pt x="0" y="110"/>
                </a:moveTo>
                <a:cubicBezTo>
                  <a:pt x="0" y="110"/>
                  <a:pt x="0" y="110"/>
                  <a:pt x="0" y="110"/>
                </a:cubicBezTo>
                <a:cubicBezTo>
                  <a:pt x="0" y="127"/>
                  <a:pt x="0" y="127"/>
                  <a:pt x="0" y="127"/>
                </a:cubicBezTo>
                <a:cubicBezTo>
                  <a:pt x="0" y="146"/>
                  <a:pt x="0" y="146"/>
                  <a:pt x="0" y="146"/>
                </a:cubicBezTo>
                <a:cubicBezTo>
                  <a:pt x="78" y="146"/>
                  <a:pt x="78" y="146"/>
                  <a:pt x="78" y="146"/>
                </a:cubicBezTo>
                <a:cubicBezTo>
                  <a:pt x="157" y="146"/>
                  <a:pt x="157" y="146"/>
                  <a:pt x="157" y="146"/>
                </a:cubicBezTo>
                <a:cubicBezTo>
                  <a:pt x="157" y="68"/>
                  <a:pt x="157" y="68"/>
                  <a:pt x="157" y="68"/>
                </a:cubicBezTo>
                <a:cubicBezTo>
                  <a:pt x="157" y="53"/>
                  <a:pt x="157" y="53"/>
                  <a:pt x="157" y="53"/>
                </a:cubicBezTo>
                <a:cubicBezTo>
                  <a:pt x="157" y="10"/>
                  <a:pt x="157" y="10"/>
                  <a:pt x="157" y="10"/>
                </a:cubicBezTo>
                <a:cubicBezTo>
                  <a:pt x="157" y="0"/>
                  <a:pt x="157" y="0"/>
                  <a:pt x="157" y="0"/>
                </a:cubicBezTo>
                <a:cubicBezTo>
                  <a:pt x="91" y="15"/>
                  <a:pt x="35" y="55"/>
                  <a:pt x="0" y="110"/>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30" name="Freeform 35"/>
          <p:cNvSpPr>
            <a:spLocks/>
          </p:cNvSpPr>
          <p:nvPr/>
        </p:nvSpPr>
        <p:spPr bwMode="auto">
          <a:xfrm>
            <a:off x="6394592" y="1171827"/>
            <a:ext cx="197330" cy="193013"/>
          </a:xfrm>
          <a:custGeom>
            <a:avLst/>
            <a:gdLst>
              <a:gd name="T0" fmla="*/ 0 w 135"/>
              <a:gd name="T1" fmla="*/ 0 h 132"/>
              <a:gd name="T2" fmla="*/ 0 w 135"/>
              <a:gd name="T3" fmla="*/ 7 h 132"/>
              <a:gd name="T4" fmla="*/ 0 w 135"/>
              <a:gd name="T5" fmla="*/ 54 h 132"/>
              <a:gd name="T6" fmla="*/ 0 w 135"/>
              <a:gd name="T7" fmla="*/ 132 h 132"/>
              <a:gd name="T8" fmla="*/ 79 w 135"/>
              <a:gd name="T9" fmla="*/ 132 h 132"/>
              <a:gd name="T10" fmla="*/ 86 w 135"/>
              <a:gd name="T11" fmla="*/ 132 h 132"/>
              <a:gd name="T12" fmla="*/ 133 w 135"/>
              <a:gd name="T13" fmla="*/ 132 h 132"/>
              <a:gd name="T14" fmla="*/ 135 w 135"/>
              <a:gd name="T15" fmla="*/ 132 h 132"/>
              <a:gd name="T16" fmla="*/ 0 w 135"/>
              <a:gd name="T1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2">
                <a:moveTo>
                  <a:pt x="0" y="0"/>
                </a:moveTo>
                <a:cubicBezTo>
                  <a:pt x="0" y="7"/>
                  <a:pt x="0" y="7"/>
                  <a:pt x="0" y="7"/>
                </a:cubicBezTo>
                <a:cubicBezTo>
                  <a:pt x="0" y="54"/>
                  <a:pt x="0" y="54"/>
                  <a:pt x="0" y="54"/>
                </a:cubicBezTo>
                <a:cubicBezTo>
                  <a:pt x="0" y="132"/>
                  <a:pt x="0" y="132"/>
                  <a:pt x="0" y="132"/>
                </a:cubicBezTo>
                <a:cubicBezTo>
                  <a:pt x="79" y="132"/>
                  <a:pt x="79" y="132"/>
                  <a:pt x="79" y="132"/>
                </a:cubicBezTo>
                <a:cubicBezTo>
                  <a:pt x="86" y="132"/>
                  <a:pt x="86" y="132"/>
                  <a:pt x="86" y="132"/>
                </a:cubicBezTo>
                <a:cubicBezTo>
                  <a:pt x="133" y="132"/>
                  <a:pt x="133" y="132"/>
                  <a:pt x="133" y="132"/>
                </a:cubicBezTo>
                <a:cubicBezTo>
                  <a:pt x="135" y="132"/>
                  <a:pt x="135" y="132"/>
                  <a:pt x="135" y="132"/>
                </a:cubicBezTo>
                <a:cubicBezTo>
                  <a:pt x="108" y="73"/>
                  <a:pt x="60" y="25"/>
                  <a:pt x="0" y="0"/>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31" name="Freeform 36"/>
          <p:cNvSpPr>
            <a:spLocks/>
          </p:cNvSpPr>
          <p:nvPr/>
        </p:nvSpPr>
        <p:spPr bwMode="auto">
          <a:xfrm>
            <a:off x="6394593" y="1364841"/>
            <a:ext cx="229397" cy="231247"/>
          </a:xfrm>
          <a:custGeom>
            <a:avLst/>
            <a:gdLst>
              <a:gd name="T0" fmla="*/ 157 w 157"/>
              <a:gd name="T1" fmla="*/ 109 h 158"/>
              <a:gd name="T2" fmla="*/ 157 w 157"/>
              <a:gd name="T3" fmla="*/ 106 h 158"/>
              <a:gd name="T4" fmla="*/ 157 w 157"/>
              <a:gd name="T5" fmla="*/ 105 h 158"/>
              <a:gd name="T6" fmla="*/ 135 w 157"/>
              <a:gd name="T7" fmla="*/ 0 h 158"/>
              <a:gd name="T8" fmla="*/ 133 w 157"/>
              <a:gd name="T9" fmla="*/ 0 h 158"/>
              <a:gd name="T10" fmla="*/ 79 w 157"/>
              <a:gd name="T11" fmla="*/ 0 h 158"/>
              <a:gd name="T12" fmla="*/ 0 w 157"/>
              <a:gd name="T13" fmla="*/ 0 h 158"/>
              <a:gd name="T14" fmla="*/ 0 w 157"/>
              <a:gd name="T15" fmla="*/ 79 h 158"/>
              <a:gd name="T16" fmla="*/ 0 w 157"/>
              <a:gd name="T17" fmla="*/ 158 h 158"/>
              <a:gd name="T18" fmla="*/ 79 w 157"/>
              <a:gd name="T19" fmla="*/ 158 h 158"/>
              <a:gd name="T20" fmla="*/ 79 w 157"/>
              <a:gd name="T21" fmla="*/ 158 h 158"/>
              <a:gd name="T22" fmla="*/ 142 w 157"/>
              <a:gd name="T23" fmla="*/ 158 h 158"/>
              <a:gd name="T24" fmla="*/ 152 w 157"/>
              <a:gd name="T25" fmla="*/ 158 h 158"/>
              <a:gd name="T26" fmla="*/ 152 w 157"/>
              <a:gd name="T27" fmla="*/ 158 h 158"/>
              <a:gd name="T28" fmla="*/ 157 w 157"/>
              <a:gd name="T29" fmla="*/ 158 h 158"/>
              <a:gd name="T30" fmla="*/ 157 w 157"/>
              <a:gd name="T31" fmla="*/ 121 h 158"/>
              <a:gd name="T32" fmla="*/ 157 w 157"/>
              <a:gd name="T33" fmla="*/ 10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158">
                <a:moveTo>
                  <a:pt x="157" y="109"/>
                </a:moveTo>
                <a:cubicBezTo>
                  <a:pt x="157" y="108"/>
                  <a:pt x="157" y="107"/>
                  <a:pt x="157" y="106"/>
                </a:cubicBezTo>
                <a:cubicBezTo>
                  <a:pt x="157" y="106"/>
                  <a:pt x="157" y="105"/>
                  <a:pt x="157" y="105"/>
                </a:cubicBezTo>
                <a:cubicBezTo>
                  <a:pt x="157" y="68"/>
                  <a:pt x="149" y="32"/>
                  <a:pt x="135" y="0"/>
                </a:cubicBezTo>
                <a:cubicBezTo>
                  <a:pt x="133" y="0"/>
                  <a:pt x="133" y="0"/>
                  <a:pt x="133" y="0"/>
                </a:cubicBezTo>
                <a:cubicBezTo>
                  <a:pt x="79" y="0"/>
                  <a:pt x="79" y="0"/>
                  <a:pt x="79" y="0"/>
                </a:cubicBezTo>
                <a:cubicBezTo>
                  <a:pt x="0" y="0"/>
                  <a:pt x="0" y="0"/>
                  <a:pt x="0" y="0"/>
                </a:cubicBezTo>
                <a:cubicBezTo>
                  <a:pt x="0" y="79"/>
                  <a:pt x="0" y="79"/>
                  <a:pt x="0" y="79"/>
                </a:cubicBezTo>
                <a:cubicBezTo>
                  <a:pt x="0" y="158"/>
                  <a:pt x="0" y="158"/>
                  <a:pt x="0" y="158"/>
                </a:cubicBezTo>
                <a:cubicBezTo>
                  <a:pt x="79" y="158"/>
                  <a:pt x="79" y="158"/>
                  <a:pt x="79" y="158"/>
                </a:cubicBezTo>
                <a:cubicBezTo>
                  <a:pt x="79" y="158"/>
                  <a:pt x="79" y="158"/>
                  <a:pt x="79" y="158"/>
                </a:cubicBezTo>
                <a:cubicBezTo>
                  <a:pt x="142" y="158"/>
                  <a:pt x="142" y="158"/>
                  <a:pt x="142" y="158"/>
                </a:cubicBezTo>
                <a:cubicBezTo>
                  <a:pt x="152" y="158"/>
                  <a:pt x="152" y="158"/>
                  <a:pt x="152" y="158"/>
                </a:cubicBezTo>
                <a:cubicBezTo>
                  <a:pt x="152" y="158"/>
                  <a:pt x="152" y="158"/>
                  <a:pt x="152" y="158"/>
                </a:cubicBezTo>
                <a:cubicBezTo>
                  <a:pt x="157" y="158"/>
                  <a:pt x="157" y="158"/>
                  <a:pt x="157" y="158"/>
                </a:cubicBezTo>
                <a:cubicBezTo>
                  <a:pt x="157" y="121"/>
                  <a:pt x="157" y="121"/>
                  <a:pt x="157" y="121"/>
                </a:cubicBezTo>
                <a:cubicBezTo>
                  <a:pt x="157" y="121"/>
                  <a:pt x="157" y="113"/>
                  <a:pt x="157" y="109"/>
                </a:cubicBezTo>
                <a:close/>
              </a:path>
            </a:pathLst>
          </a:custGeom>
          <a:solidFill>
            <a:schemeClr val="bg1"/>
          </a:solidFill>
          <a:ln>
            <a:noFill/>
          </a:ln>
        </p:spPr>
        <p:txBody>
          <a:bodyPr vert="horz" wrap="square" lIns="93247" tIns="46623" rIns="93247" bIns="4662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505050"/>
              </a:solidFill>
              <a:effectLst/>
              <a:uLnTx/>
              <a:uFillTx/>
              <a:latin typeface="Segoe UI"/>
              <a:ea typeface="+mn-ea"/>
              <a:cs typeface="+mn-cs"/>
            </a:endParaRPr>
          </a:p>
        </p:txBody>
      </p:sp>
      <p:sp>
        <p:nvSpPr>
          <p:cNvPr id="234" name="Title 1">
            <a:extLst>
              <a:ext uri="{FF2B5EF4-FFF2-40B4-BE49-F238E27FC236}">
                <a16:creationId xmlns:a16="http://schemas.microsoft.com/office/drawing/2014/main" id="{66636468-FFDE-4456-A8D9-D27FB5C0BDB9}"/>
              </a:ext>
            </a:extLst>
          </p:cNvPr>
          <p:cNvSpPr txBox="1">
            <a:spLocks/>
          </p:cNvSpPr>
          <p:nvPr/>
        </p:nvSpPr>
        <p:spPr>
          <a:xfrm>
            <a:off x="93435" y="2538111"/>
            <a:ext cx="6498540" cy="1528310"/>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102" normalizeH="0" baseline="0" noProof="0" dirty="0">
                <a:ln w="3175">
                  <a:noFill/>
                </a:ln>
                <a:solidFill>
                  <a:srgbClr val="FFFFFF"/>
                </a:solidFill>
                <a:effectLst/>
                <a:uLnTx/>
                <a:uFillTx/>
                <a:latin typeface="Segoe UI"/>
                <a:ea typeface="+mn-ea"/>
                <a:cs typeface="Segoe UI" pitchFamily="34" charset="0"/>
              </a:rPr>
              <a:t>Hibrid </a:t>
            </a:r>
            <a:r>
              <a:rPr kumimoji="0" lang="en-US" sz="4400" b="0" i="0" u="none" strike="noStrike" kern="1200" cap="none" spc="-102" normalizeH="0" baseline="0" noProof="0">
                <a:ln w="3175">
                  <a:noFill/>
                </a:ln>
                <a:solidFill>
                  <a:srgbClr val="FFFFFF"/>
                </a:solidFill>
                <a:effectLst/>
                <a:uLnTx/>
                <a:uFillTx/>
                <a:latin typeface="Segoe UI"/>
                <a:ea typeface="+mn-ea"/>
                <a:cs typeface="Segoe UI" pitchFamily="34" charset="0"/>
              </a:rPr>
              <a:t>felügyelet </a:t>
            </a:r>
            <a:br>
              <a:rPr kumimoji="0" lang="en-US" sz="4400" b="0" i="0" u="none" strike="noStrike" kern="1200" cap="none" spc="-102" normalizeH="0" baseline="0" noProof="0">
                <a:ln w="3175">
                  <a:noFill/>
                </a:ln>
                <a:solidFill>
                  <a:srgbClr val="FFFFFF"/>
                </a:solidFill>
                <a:effectLst/>
                <a:uLnTx/>
                <a:uFillTx/>
                <a:latin typeface="Segoe UI"/>
                <a:ea typeface="+mn-ea"/>
                <a:cs typeface="Segoe UI" pitchFamily="34" charset="0"/>
              </a:rPr>
            </a:br>
            <a:r>
              <a:rPr kumimoji="0" lang="en-US" sz="4400" b="0" i="0" u="none" strike="noStrike" kern="1200" cap="none" spc="-102" normalizeH="0" baseline="0" noProof="0">
                <a:ln w="3175">
                  <a:noFill/>
                </a:ln>
                <a:solidFill>
                  <a:srgbClr val="FFFFFF"/>
                </a:solidFill>
                <a:effectLst/>
                <a:uLnTx/>
                <a:uFillTx/>
                <a:latin typeface="Segoe UI"/>
                <a:ea typeface="+mn-ea"/>
                <a:cs typeface="Segoe UI" pitchFamily="34" charset="0"/>
              </a:rPr>
              <a:t>az </a:t>
            </a:r>
            <a:r>
              <a:rPr kumimoji="0" lang="en-US" sz="4400" b="0" i="0" u="none" strike="noStrike" kern="1200" cap="none" spc="-102" normalizeH="0" baseline="0" noProof="0" dirty="0">
                <a:ln w="3175">
                  <a:noFill/>
                </a:ln>
                <a:solidFill>
                  <a:srgbClr val="FFFFFF"/>
                </a:solidFill>
                <a:effectLst/>
                <a:uLnTx/>
                <a:uFillTx/>
                <a:latin typeface="Segoe UI"/>
                <a:ea typeface="+mn-ea"/>
                <a:cs typeface="Segoe UI" pitchFamily="34" charset="0"/>
              </a:rPr>
              <a:t>Azure-ból</a:t>
            </a:r>
            <a:endParaRPr kumimoji="0" lang="en-US" sz="2800" b="0" i="0" u="none" strike="noStrike" kern="1200" cap="none" spc="-102" normalizeH="0" baseline="0" noProof="0">
              <a:ln w="3175">
                <a:noFill/>
              </a:ln>
              <a:solidFill>
                <a:srgbClr val="FFFFFF"/>
              </a:solidFill>
              <a:effectLst/>
              <a:uLnTx/>
              <a:uFillTx/>
              <a:latin typeface="Segoe UI"/>
              <a:ea typeface="+mn-ea"/>
              <a:cs typeface="Segoe UI" pitchFamily="34" charset="0"/>
            </a:endParaRPr>
          </a:p>
        </p:txBody>
      </p:sp>
      <p:sp>
        <p:nvSpPr>
          <p:cNvPr id="236" name="Text Placeholder 3">
            <a:extLst>
              <a:ext uri="{FF2B5EF4-FFF2-40B4-BE49-F238E27FC236}">
                <a16:creationId xmlns:a16="http://schemas.microsoft.com/office/drawing/2014/main" id="{72E0F4AE-D5DD-4A10-89DD-42373BFC714D}"/>
              </a:ext>
            </a:extLst>
          </p:cNvPr>
          <p:cNvSpPr txBox="1">
            <a:spLocks/>
          </p:cNvSpPr>
          <p:nvPr/>
        </p:nvSpPr>
        <p:spPr>
          <a:xfrm>
            <a:off x="93436" y="5624340"/>
            <a:ext cx="4106399" cy="1299630"/>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ct val="20000"/>
              </a:spcBef>
              <a:spcAft>
                <a:spcPts val="0"/>
              </a:spcAft>
              <a:buClr>
                <a:srgbClr val="505050"/>
              </a:buClr>
              <a:buSzPct val="90000"/>
              <a:buFont typeface="Wingdings" panose="05000000000000000000" pitchFamily="2" charset="2"/>
              <a:buNone/>
              <a:tabLst/>
              <a:defRPr/>
            </a:pPr>
            <a:r>
              <a:rPr kumimoji="0" lang="en-US" sz="2400" b="0" i="0" u="none" strike="noStrike" kern="1200" cap="none" spc="0" normalizeH="0" baseline="0" noProof="0">
                <a:ln>
                  <a:noFill/>
                </a:ln>
                <a:solidFill>
                  <a:srgbClr val="FFFFFF"/>
                </a:solidFill>
                <a:effectLst/>
                <a:uLnTx/>
                <a:uFillTx/>
                <a:latin typeface="Segoe UI"/>
                <a:ea typeface="+mn-ea"/>
                <a:cs typeface="+mn-cs"/>
              </a:rPr>
              <a:t>Gál Tamás</a:t>
            </a:r>
          </a:p>
          <a:p>
            <a:pPr marL="0" marR="0" lvl="0" indent="0" algn="l" defTabSz="932742" rtl="0" eaLnBrk="1" fontAlgn="auto" latinLnBrk="0" hangingPunct="1">
              <a:lnSpc>
                <a:spcPct val="90000"/>
              </a:lnSpc>
              <a:spcBef>
                <a:spcPct val="20000"/>
              </a:spcBef>
              <a:spcAft>
                <a:spcPts val="0"/>
              </a:spcAft>
              <a:buClr>
                <a:srgbClr val="505050"/>
              </a:buClr>
              <a:buSzPct val="90000"/>
              <a:buFont typeface="Wingdings" panose="05000000000000000000" pitchFamily="2" charset="2"/>
              <a:buNone/>
              <a:tabLst/>
              <a:defRPr/>
            </a:pPr>
            <a:r>
              <a:rPr kumimoji="0" lang="en-US" sz="1800" b="0" i="1" u="none" strike="noStrike" kern="1200" cap="none" spc="0" normalizeH="0" baseline="0" noProof="0">
                <a:ln>
                  <a:noFill/>
                </a:ln>
                <a:solidFill>
                  <a:srgbClr val="FFFFFF"/>
                </a:solidFill>
                <a:effectLst/>
                <a:uLnTx/>
                <a:uFillTx/>
                <a:latin typeface="Segoe UI"/>
                <a:ea typeface="+mn-ea"/>
                <a:cs typeface="+mn-cs"/>
              </a:rPr>
              <a:t>Mindenféle 3-4 bet</a:t>
            </a:r>
            <a:r>
              <a:rPr kumimoji="0" lang="hu-HU" sz="1800" b="0" i="1" u="none" strike="noStrike" kern="1200" cap="none" spc="0" normalizeH="0" baseline="0" noProof="0">
                <a:ln>
                  <a:noFill/>
                </a:ln>
                <a:solidFill>
                  <a:srgbClr val="FFFFFF"/>
                </a:solidFill>
                <a:effectLst/>
                <a:uLnTx/>
                <a:uFillTx/>
                <a:latin typeface="Segoe UI"/>
                <a:ea typeface="+mn-ea"/>
                <a:cs typeface="+mn-cs"/>
              </a:rPr>
              <a:t>ű</a:t>
            </a:r>
            <a:r>
              <a:rPr kumimoji="0" lang="en-US" sz="1800" b="0" i="1" u="none" strike="noStrike" kern="1200" cap="none" spc="0" normalizeH="0" baseline="0" noProof="0">
                <a:ln>
                  <a:noFill/>
                </a:ln>
                <a:solidFill>
                  <a:srgbClr val="FFFFFF"/>
                </a:solidFill>
                <a:effectLst/>
                <a:uLnTx/>
                <a:uFillTx/>
                <a:latin typeface="Segoe UI"/>
                <a:ea typeface="+mn-ea"/>
                <a:cs typeface="+mn-cs"/>
              </a:rPr>
              <a:t>s MS titulus</a:t>
            </a:r>
            <a:endParaRPr kumimoji="0" lang="en-US" sz="2400" b="0" i="1"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32742" rtl="0" eaLnBrk="1" fontAlgn="auto" latinLnBrk="0" hangingPunct="1">
              <a:lnSpc>
                <a:spcPct val="90000"/>
              </a:lnSpc>
              <a:spcBef>
                <a:spcPct val="20000"/>
              </a:spcBef>
              <a:spcAft>
                <a:spcPts val="0"/>
              </a:spcAft>
              <a:buClr>
                <a:srgbClr val="505050"/>
              </a:buClr>
              <a:buSzPct val="90000"/>
              <a:buFont typeface="Wingdings" panose="05000000000000000000" pitchFamily="2" charset="2"/>
              <a:buNone/>
              <a:tabLst/>
              <a:defRPr/>
            </a:pPr>
            <a:r>
              <a:rPr kumimoji="0" lang="en-US" sz="2400" b="0" i="0" u="none" strike="noStrike" kern="1200" cap="none" spc="0" normalizeH="0" baseline="0" noProof="0">
                <a:ln>
                  <a:noFill/>
                </a:ln>
                <a:solidFill>
                  <a:srgbClr val="FFFFFF"/>
                </a:solidFill>
                <a:effectLst/>
                <a:uLnTx/>
                <a:uFillTx/>
                <a:latin typeface="Segoe UI"/>
                <a:ea typeface="+mn-ea"/>
                <a:cs typeface="+mn-cs"/>
              </a:rPr>
              <a:t>Netlogon Kft</a:t>
            </a:r>
            <a:endParaRPr kumimoji="0" lang="hu-HU" sz="2400" b="0" i="0" u="none" strike="noStrike" kern="1200" cap="none" spc="0" normalizeH="0" baseline="0" noProof="0">
              <a:ln>
                <a:noFill/>
              </a:ln>
              <a:solidFill>
                <a:srgbClr val="FFFFFF"/>
              </a:solidFill>
              <a:effectLst/>
              <a:uLnTx/>
              <a:uFillTx/>
              <a:latin typeface="Segoe UI"/>
              <a:ea typeface="+mn-ea"/>
              <a:cs typeface="+mn-cs"/>
            </a:endParaRPr>
          </a:p>
        </p:txBody>
      </p:sp>
      <p:sp>
        <p:nvSpPr>
          <p:cNvPr id="232" name="Title 1">
            <a:extLst>
              <a:ext uri="{FF2B5EF4-FFF2-40B4-BE49-F238E27FC236}">
                <a16:creationId xmlns:a16="http://schemas.microsoft.com/office/drawing/2014/main" id="{07E8234A-F765-44BC-AAEF-6818600283FA}"/>
              </a:ext>
            </a:extLst>
          </p:cNvPr>
          <p:cNvSpPr txBox="1">
            <a:spLocks/>
          </p:cNvSpPr>
          <p:nvPr/>
        </p:nvSpPr>
        <p:spPr>
          <a:xfrm>
            <a:off x="80924" y="232871"/>
            <a:ext cx="6498540" cy="1528310"/>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102" normalizeH="0" baseline="0" noProof="0">
                <a:ln w="3175">
                  <a:noFill/>
                </a:ln>
                <a:solidFill>
                  <a:srgbClr val="FFFFFF"/>
                </a:solidFill>
                <a:effectLst/>
                <a:uLnTx/>
                <a:uFillTx/>
                <a:latin typeface="Segoe UI"/>
                <a:ea typeface="+mn-ea"/>
                <a:cs typeface="Segoe UI" pitchFamily="34" charset="0"/>
              </a:rPr>
              <a:t>HWSW free!</a:t>
            </a:r>
            <a:br>
              <a:rPr kumimoji="0" lang="en-US" sz="3200" b="0" i="0" u="none" strike="noStrike" kern="1200" cap="none" spc="-102" normalizeH="0" baseline="0" noProof="0">
                <a:ln w="3175">
                  <a:noFill/>
                </a:ln>
                <a:solidFill>
                  <a:srgbClr val="FFFFFF"/>
                </a:solidFill>
                <a:effectLst/>
                <a:uLnTx/>
                <a:uFillTx/>
                <a:latin typeface="Segoe UI"/>
                <a:ea typeface="+mn-ea"/>
                <a:cs typeface="Segoe UI" pitchFamily="34" charset="0"/>
              </a:rPr>
            </a:br>
            <a:r>
              <a:rPr kumimoji="0" lang="en-US" sz="2400" b="0" i="0" u="none" strike="noStrike" kern="1200" cap="none" spc="-102" normalizeH="0" baseline="0" noProof="0">
                <a:ln w="3175">
                  <a:noFill/>
                </a:ln>
                <a:solidFill>
                  <a:srgbClr val="FFFFFF"/>
                </a:solidFill>
                <a:effectLst/>
                <a:uLnTx/>
                <a:uFillTx/>
                <a:latin typeface="Segoe UI"/>
                <a:ea typeface="+mn-ea"/>
                <a:cs typeface="Segoe UI" pitchFamily="34" charset="0"/>
              </a:rPr>
              <a:t>2019.05.21</a:t>
            </a:r>
            <a:endParaRPr kumimoji="0" lang="en-US" sz="1800" b="0" i="0" u="none" strike="noStrike" kern="1200" cap="none" spc="-102" normalizeH="0" baseline="0" noProof="0">
              <a:ln w="3175">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076079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WHITE TEMPLATE">
  <a:themeElements>
    <a:clrScheme name="MSVID White and Mid Blue">
      <a:dk1>
        <a:srgbClr val="505050"/>
      </a:dk1>
      <a:lt1>
        <a:srgbClr val="FFFFFF"/>
      </a:lt1>
      <a:dk2>
        <a:srgbClr val="00188F"/>
      </a:dk2>
      <a:lt2>
        <a:srgbClr val="00BCF2"/>
      </a:lt2>
      <a:accent1>
        <a:srgbClr val="00188F"/>
      </a:accent1>
      <a:accent2>
        <a:srgbClr val="B4009E"/>
      </a:accent2>
      <a:accent3>
        <a:srgbClr val="0078D7"/>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HU_TechDays_pptsablon.potx" id="{7EAE7E9B-81A4-4FE1-B5D3-7387A21D12B4}" vid="{62A5B10B-0928-4BA8-91A3-932B4EEC7B4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41C0CB085800184BA8E5203CC01DA192" ma:contentTypeVersion="0" ma:contentTypeDescription="Upload an image." ma:contentTypeScope="" ma:versionID="59abdbc1901eaa6d89c17444846c93d4">
  <xsd:schema xmlns:xsd="http://www.w3.org/2001/XMLSchema" xmlns:xs="http://www.w3.org/2001/XMLSchema" xmlns:p="http://schemas.microsoft.com/office/2006/metadata/properties" xmlns:ns1="http://schemas.microsoft.com/sharepoint/v3" xmlns:ns2="1462E0F7-B611-4EDF-898A-0A24DFD1EEE0" xmlns:ns3="http://schemas.microsoft.com/sharepoint/v3/fields" xmlns:ns4="230e9df3-be65-4c73-a93b-d1236ebd677e" targetNamespace="http://schemas.microsoft.com/office/2006/metadata/properties" ma:root="true" ma:fieldsID="f12ac6c87fbbbf11372ee0ec1070f88e" ns1:_="" ns2:_="" ns3:_="" ns4:_="">
    <xsd:import namespace="http://schemas.microsoft.com/sharepoint/v3"/>
    <xsd:import namespace="1462E0F7-B611-4EDF-898A-0A24DFD1EEE0"/>
    <xsd:import namespace="http://schemas.microsoft.com/sharepoint/v3/fields"/>
    <xsd:import namespace="230e9df3-be65-4c73-a93b-d1236ebd677e"/>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1462E0F7-B611-4EDF-898A-0A24DFD1EEE0"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5"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_dlc_DocId" ma:index="27" nillable="true" ma:displayName="Document ID Value" ma:description="The value of the document ID assigned to this item." ma:internalName="_dlc_DocId" ma:readOnly="true">
      <xsd:simpleType>
        <xsd:restriction base="dms:Text"/>
      </xsd:simpleType>
    </xsd:element>
    <xsd:element name="_dlc_DocIdUrl" ma:index="2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9"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mageCreateDate xmlns="1462E0F7-B611-4EDF-898A-0A24DFD1EEE0" xsi:nil="true"/>
    <wic_System_Copyright xmlns="http://schemas.microsoft.com/sharepoint/v3/fields" xsi:nil="true"/>
    <_dlc_DocId xmlns="230e9df3-be65-4c73-a93b-d1236ebd677e">WWMEX-235-1</_dlc_DocId>
    <_dlc_DocIdUrl xmlns="230e9df3-be65-4c73-a93b-d1236ebd677e">
      <Url>http://portals/marketing/_layouts/DocIdRedir.aspx?ID=WWMEX-235-1</Url>
      <Description>WWMEX-235-1</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C47C3817-34C4-4202-BAE4-53ECB7EC48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462E0F7-B611-4EDF-898A-0A24DFD1EEE0"/>
    <ds:schemaRef ds:uri="http://schemas.microsoft.com/sharepoint/v3/fields"/>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schemas.microsoft.com/office/2006/documentManagement/types"/>
    <ds:schemaRef ds:uri="http://www.w3.org/XML/1998/namespace"/>
    <ds:schemaRef ds:uri="http://purl.org/dc/terms/"/>
    <ds:schemaRef ds:uri="http://schemas.microsoft.com/sharepoint/v3"/>
    <ds:schemaRef ds:uri="http://schemas.microsoft.com/sharepoint/v3/fields"/>
    <ds:schemaRef ds:uri="http://schemas.microsoft.com/office/2006/metadata/properties"/>
    <ds:schemaRef ds:uri="http://schemas.microsoft.com/office/infopath/2007/PartnerControls"/>
    <ds:schemaRef ds:uri="1462E0F7-B611-4EDF-898A-0A24DFD1EEE0"/>
    <ds:schemaRef ds:uri="http://purl.org/dc/dcmitype/"/>
    <ds:schemaRef ds:uri="http://schemas.openxmlformats.org/package/2006/metadata/core-properties"/>
    <ds:schemaRef ds:uri="230e9df3-be65-4c73-a93b-d1236ebd677e"/>
    <ds:schemaRef ds:uri="http://purl.org/dc/elements/1.1/"/>
  </ds:schemaRefs>
</ds:datastoreItem>
</file>

<file path=customXml/itemProps4.xml><?xml version="1.0" encoding="utf-8"?>
<ds:datastoreItem xmlns:ds="http://schemas.openxmlformats.org/officeDocument/2006/customXml" ds:itemID="{36532559-E4D9-47CD-B85A-6D2D550009E7}">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One_Marketing_Template_Purple_16x9</Template>
  <TotalTime>7882</TotalTime>
  <Words>128</Words>
  <Application>Microsoft Office PowerPoint</Application>
  <PresentationFormat>Custom</PresentationFormat>
  <Paragraphs>32</Paragraphs>
  <Slides>8</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MS PGothic</vt:lpstr>
      <vt:lpstr>Arial</vt:lpstr>
      <vt:lpstr>Calibri</vt:lpstr>
      <vt:lpstr>Consolas</vt:lpstr>
      <vt:lpstr>Segoe UI</vt:lpstr>
      <vt:lpstr>Segoe UI Light</vt:lpstr>
      <vt:lpstr>Segoe UI Semibold</vt:lpstr>
      <vt:lpstr>Segoe UI Semilight</vt:lpstr>
      <vt:lpstr>Wingdings</vt:lpstr>
      <vt:lpstr>WHITE TEMPLATE</vt:lpstr>
      <vt:lpstr>PowerPoint Presentation</vt:lpstr>
      <vt:lpstr>Egy fontos cél: a hibrid adatközpont</vt:lpstr>
      <vt:lpstr>Miért az OMS? Operations Management Suite &gt; Azure Log Analytics / Azure Monitor</vt:lpstr>
      <vt:lpstr>PowerPoint Presentation</vt:lpstr>
      <vt:lpstr>PowerPoint Presentation</vt:lpstr>
      <vt:lpstr>PowerPoint Presentation</vt:lpstr>
      <vt:lpstr>PowerPoint Presentation</vt:lpstr>
      <vt:lpstr>PowerPoint Presentation</vt:lpstr>
    </vt:vector>
  </TitlesOfParts>
  <Manager>Ron Sasaki</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Hibrid felügyelet az Azure-ból</dc:title>
  <dc:subject>One Marketing PowerPoint template</dc:subject>
  <dc:creator>Gál Tamás</dc:creator>
  <cp:keywords/>
  <dc:description>Template: Aliciat_x000d_
Formatting:  _x000d_
Audience Type: Internal</dc:description>
  <cp:lastModifiedBy>Gál Tamás</cp:lastModifiedBy>
  <cp:revision>301</cp:revision>
  <cp:lastPrinted>2013-11-19T17:55:51Z</cp:lastPrinted>
  <dcterms:created xsi:type="dcterms:W3CDTF">2013-11-15T22:17:08Z</dcterms:created>
  <dcterms:modified xsi:type="dcterms:W3CDTF">2019-05-18T20:01:27Z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0x0101009148F5A04DDD49CBA7127AADA5FB792B00AADE34325A8B49CDA8BB4DB53328F2140041C0CB085800184BA8E5203CC01DA192</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_dlc_DocIdItemGuid">
    <vt:lpwstr>4495f2bc-3079-438b-9d64-fbc54ff86f41</vt:lpwstr>
  </property>
</Properties>
</file>