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80885f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80885f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7c29bca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7c29bca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69d5bb9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69d5bb9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55529af1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55529af1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5529af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55529af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5557b82f4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5557b82f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557b82f4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557b82f4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5db9dd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5db9dd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69d5bb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69d5bb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hyperlink" Target="https://github.com/mre/awesome-static-analysis" TargetMode="External"/><Relationship Id="rId6" Type="http://schemas.openxmlformats.org/officeDocument/2006/relationships/hyperlink" Target="https://github.com/devsecops/awesome-devsecops" TargetMode="External"/><Relationship Id="rId7" Type="http://schemas.openxmlformats.org/officeDocument/2006/relationships/hyperlink" Target="https://www.sonatype.com/devsecops-reference-architectur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DevSecOps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07076" y="2800651"/>
            <a:ext cx="3010474" cy="187204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840625" y="2130075"/>
            <a:ext cx="75372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1" lang="en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a gyors a deploy, a security folyamatoknak is </a:t>
            </a:r>
            <a:br>
              <a:rPr b="1" lang="en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24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skálázódni kell</a:t>
            </a: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38475" y="3117325"/>
            <a:ext cx="75372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Ottucsák József (@fuzboxz)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Ajánlott olvasmányok</a:t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450" y="1037100"/>
            <a:ext cx="1675699" cy="209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5475" y="2571750"/>
            <a:ext cx="1786225" cy="23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729450" y="2231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https://github.com/mre/awesome-static-analysis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https://github.com/devsecops/awesome-devsecops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https://www.sonatype.com/devsecops-reference-architectures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075" y="1767725"/>
            <a:ext cx="5457825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DevSecOps hype egy képen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75" y="2162975"/>
            <a:ext cx="64198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7216600" y="2265325"/>
            <a:ext cx="263700" cy="242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7216600" y="3949475"/>
            <a:ext cx="263700" cy="24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7572775" y="3949475"/>
            <a:ext cx="1253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DevSecOps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7572775" y="2252425"/>
            <a:ext cx="1253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DevOps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941375" y="4181775"/>
            <a:ext cx="92700" cy="313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5453425" y="4395450"/>
            <a:ext cx="10686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2017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14975" l="26815" r="10617" t="47482"/>
          <a:stretch/>
        </p:blipFill>
        <p:spPr>
          <a:xfrm>
            <a:off x="597125" y="2650325"/>
            <a:ext cx="2713176" cy="61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475" y="4353723"/>
            <a:ext cx="3875976" cy="77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575" y="3507975"/>
            <a:ext cx="2629349" cy="8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849" y="2118937"/>
            <a:ext cx="3615328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a DevSecOps előtt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Különálló, ún. silo organizációk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Microsoft SDL (2004) / SDL for Agile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Ad-hoc security scannek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Sokáig tartó security vizsgálatok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16"/>
          <p:cNvSpPr/>
          <p:nvPr/>
        </p:nvSpPr>
        <p:spPr>
          <a:xfrm>
            <a:off x="6068350" y="2177775"/>
            <a:ext cx="1040100" cy="676800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AppSec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7239475" y="2177775"/>
            <a:ext cx="1040100" cy="6768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InfraSec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6068350" y="2947225"/>
            <a:ext cx="1040100" cy="67680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7239475" y="2947225"/>
            <a:ext cx="1040100" cy="6768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Ops</a:t>
            </a:r>
            <a:endParaRPr/>
          </a:p>
        </p:txBody>
      </p:sp>
      <p:cxnSp>
        <p:nvCxnSpPr>
          <p:cNvPr id="121" name="Google Shape;121;p16"/>
          <p:cNvCxnSpPr>
            <a:stCxn id="118" idx="2"/>
            <a:endCxn id="120" idx="0"/>
          </p:cNvCxnSpPr>
          <p:nvPr/>
        </p:nvCxnSpPr>
        <p:spPr>
          <a:xfrm>
            <a:off x="7759525" y="2854575"/>
            <a:ext cx="0" cy="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6616525" y="2854575"/>
            <a:ext cx="0" cy="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6"/>
          <p:cNvCxnSpPr>
            <a:stCxn id="120" idx="1"/>
            <a:endCxn id="119" idx="3"/>
          </p:cNvCxnSpPr>
          <p:nvPr/>
        </p:nvCxnSpPr>
        <p:spPr>
          <a:xfrm rot="10800000">
            <a:off x="7108375" y="3285625"/>
            <a:ext cx="13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6"/>
          <p:cNvCxnSpPr>
            <a:stCxn id="118" idx="1"/>
            <a:endCxn id="117" idx="3"/>
          </p:cNvCxnSpPr>
          <p:nvPr/>
        </p:nvCxnSpPr>
        <p:spPr>
          <a:xfrm rot="10800000">
            <a:off x="7108375" y="2516175"/>
            <a:ext cx="13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5053050" y="1445700"/>
            <a:ext cx="3426900" cy="318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DevSecOps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Szoros együttmüködés a csapatokkal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Bizalom, transzparencia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Security mindenkinek a felelössége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Magas fokú automatizáció, tooling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“Enabler” szerepkör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17"/>
          <p:cNvSpPr txBox="1"/>
          <p:nvPr/>
        </p:nvSpPr>
        <p:spPr>
          <a:xfrm>
            <a:off x="5549575" y="3782350"/>
            <a:ext cx="232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DevSecOps</a:t>
            </a:r>
            <a:endParaRPr b="1"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7"/>
          <p:cNvSpPr/>
          <p:nvPr/>
        </p:nvSpPr>
        <p:spPr>
          <a:xfrm rot="1407">
            <a:off x="5143625" y="2913900"/>
            <a:ext cx="1465800" cy="591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Folyamatok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4" name="Google Shape;134;p17"/>
          <p:cNvSpPr/>
          <p:nvPr/>
        </p:nvSpPr>
        <p:spPr>
          <a:xfrm rot="-704">
            <a:off x="6805175" y="2532786"/>
            <a:ext cx="1465800" cy="534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Technológia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6091650" y="1853850"/>
            <a:ext cx="1349700" cy="535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Kultúra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Security Testing</a:t>
            </a:r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Everything as Code == kódban az igazság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Szinte minden nyelvhez létezik tool vagy ruleset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Nagy idöbefektetést igényelhet kezdetben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Commercial tooling drága és sokszor lassú</a:t>
            </a:r>
            <a:endParaRPr sz="1800"/>
          </a:p>
        </p:txBody>
      </p:sp>
      <p:sp>
        <p:nvSpPr>
          <p:cNvPr id="142" name="Google Shape;142;p18"/>
          <p:cNvSpPr/>
          <p:nvPr/>
        </p:nvSpPr>
        <p:spPr>
          <a:xfrm>
            <a:off x="7417650" y="1538750"/>
            <a:ext cx="1000500" cy="6411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3rd Party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Packages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7417650" y="2288400"/>
            <a:ext cx="1278000" cy="5667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Source Code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991750" y="1353650"/>
            <a:ext cx="1318200" cy="8262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Infrastructure as Code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650" y="2155081"/>
            <a:ext cx="1278001" cy="127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000" y="3389123"/>
            <a:ext cx="1278000" cy="40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075" y="2899999"/>
            <a:ext cx="1363150" cy="76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1563" y="3485124"/>
            <a:ext cx="1043075" cy="101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</a:t>
            </a:r>
            <a:r>
              <a:rPr lang="en"/>
              <a:t>Security Testing</a:t>
            </a:r>
            <a:endParaRPr/>
          </a:p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725850" y="2021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Black-Box biztonsági tesztek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Futó service és környezet a célpont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Nagy scope esetén napokig is futhatnak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CI/CD-be nehezen rakhatok wrapper script nélkül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0" l="53039" r="10579" t="0"/>
          <a:stretch/>
        </p:blipFill>
        <p:spPr>
          <a:xfrm>
            <a:off x="7346999" y="1394850"/>
            <a:ext cx="1089974" cy="4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623" y="1901000"/>
            <a:ext cx="778100" cy="14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5">
            <a:alphaModFix/>
          </a:blip>
          <a:srcRect b="25181" l="17898" r="19846" t="26808"/>
          <a:stretch/>
        </p:blipFill>
        <p:spPr>
          <a:xfrm>
            <a:off x="6506050" y="1947063"/>
            <a:ext cx="1089974" cy="84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500" y="2845874"/>
            <a:ext cx="715525" cy="71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0100" y="3274837"/>
            <a:ext cx="1046650" cy="10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Skálázható folyamatszintű megoldások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785650" y="19819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Security champion program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“Paved path” model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Security unit tesztek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Threat Model as Code</a:t>
            </a:r>
            <a:endParaRPr sz="1800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149" y="1933449"/>
            <a:ext cx="2328102" cy="221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Összefoglaló</a:t>
            </a:r>
            <a:endParaRPr/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729450" y="2078875"/>
            <a:ext cx="76887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Securityt érdemes bevonni  a 0. perctöl kezdve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Több tooling, kevesebb kézi vizsgálat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Gyors, false positive mentes toolok a CI/CD-be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Rendszerszintü megoldások =&gt; kevesebb tüzoltás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 u="sng"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875" y="2078875"/>
            <a:ext cx="2198275" cy="18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