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3" r:id="rId2"/>
  </p:sldMasterIdLst>
  <p:notesMasterIdLst>
    <p:notesMasterId r:id="rId21"/>
  </p:notesMasterIdLst>
  <p:handoutMasterIdLst>
    <p:handoutMasterId r:id="rId22"/>
  </p:handoutMasterIdLst>
  <p:sldIdLst>
    <p:sldId id="284" r:id="rId3"/>
    <p:sldId id="311" r:id="rId4"/>
    <p:sldId id="312" r:id="rId5"/>
    <p:sldId id="347" r:id="rId6"/>
    <p:sldId id="348" r:id="rId7"/>
    <p:sldId id="313" r:id="rId8"/>
    <p:sldId id="350" r:id="rId9"/>
    <p:sldId id="354" r:id="rId10"/>
    <p:sldId id="351" r:id="rId11"/>
    <p:sldId id="353" r:id="rId12"/>
    <p:sldId id="349" r:id="rId13"/>
    <p:sldId id="315" r:id="rId14"/>
    <p:sldId id="316" r:id="rId15"/>
    <p:sldId id="317" r:id="rId16"/>
    <p:sldId id="318" r:id="rId17"/>
    <p:sldId id="352" r:id="rId18"/>
    <p:sldId id="355" r:id="rId19"/>
    <p:sldId id="342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0A27"/>
    <a:srgbClr val="840028"/>
    <a:srgbClr val="3441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39" autoAdjust="0"/>
    <p:restoredTop sz="91433" autoAdjust="0"/>
  </p:normalViewPr>
  <p:slideViewPr>
    <p:cSldViewPr snapToGrid="0">
      <p:cViewPr varScale="1">
        <p:scale>
          <a:sx n="113" d="100"/>
          <a:sy n="113" d="100"/>
        </p:scale>
        <p:origin x="456" y="168"/>
      </p:cViewPr>
      <p:guideLst/>
    </p:cSldViewPr>
  </p:slideViewPr>
  <p:outlineViewPr>
    <p:cViewPr>
      <p:scale>
        <a:sx n="33" d="100"/>
        <a:sy n="33" d="100"/>
      </p:scale>
      <p:origin x="0" y="-877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17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DD4F9B56-BD90-4EB0-9E2A-85962F714D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9DCBBEBC-51E0-4791-9678-B315DCD18DB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3C5345-DC13-45F1-A037-44D4813FD13A}" type="datetimeFigureOut">
              <a:rPr lang="hu-HU" smtClean="0"/>
              <a:t>2019. 04. 01.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2562D784-4353-40DC-8163-F696FD5D68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CB4E2B8-357D-4A45-AD19-5E5FEBD457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4FE3F-7111-4A5A-8F33-00D4D16883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6246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DADF2-70FC-4EC6-80AE-3F9FD594C511}" type="datetimeFigureOut">
              <a:rPr lang="hu-HU" smtClean="0"/>
              <a:t>2019. 04. 01.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45C22-88CE-4700-B58C-9120F292FA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1767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32944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63200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9833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38699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64052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90256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72772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7064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7145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9154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7013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57299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7751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64238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95648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845C22-88CE-4700-B58C-9120F292FA6E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5347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autsoft.hu" TargetMode="Externa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463966-BF4E-4116-9847-27D5D2CAAA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hu-HU" dirty="0"/>
              <a:t>Tartalomjegyzék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218329-6221-400E-B8CE-1747C91A3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7566"/>
            <a:ext cx="10515600" cy="4159477"/>
          </a:xfrm>
        </p:spPr>
        <p:txBody>
          <a:bodyPr rIns="90000"/>
          <a:lstStyle>
            <a:lvl1pPr marL="228600" indent="-2286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63000" indent="0">
              <a:buFontTx/>
              <a:buNone/>
              <a:defRPr/>
            </a:lvl3pPr>
            <a:lvl4pPr marL="1600200" indent="-228600">
              <a:buFontTx/>
              <a:buBlip>
                <a:blip/>
              </a:buBlip>
              <a:defRPr/>
            </a:lvl4pPr>
            <a:lvl5pPr marL="2057400" indent="-228600">
              <a:buFontTx/>
              <a:buBlip>
                <a:blip/>
              </a:buBlip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1"/>
            <a:endParaRPr lang="hu-HU" dirty="0"/>
          </a:p>
          <a:p>
            <a:pPr lvl="2"/>
            <a:endParaRPr lang="hu-HU" dirty="0"/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94967F79-7089-4C14-9161-50A1CCF73F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00DB1D79-BEC7-4D42-AAD2-7D1EB92609CA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C1FC1696-D09D-4455-B76E-D3D1C9906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Progresszív </a:t>
            </a:r>
            <a:r>
              <a:rPr lang="hu-HU" dirty="0" err="1"/>
              <a:t>webappok</a:t>
            </a:r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427544A5-E15B-4777-9534-1E2564B7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 vert="horz"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106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Címdia">
    <p:bg>
      <p:bgPr>
        <a:solidFill>
          <a:srgbClr val="7D0A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F3FEE2-1892-490D-8A97-8FB05F7CDF0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3999" y="1344199"/>
            <a:ext cx="9144000" cy="2387600"/>
          </a:xfrm>
          <a:noFill/>
        </p:spPr>
        <p:txBody>
          <a:bodyPr anchor="b">
            <a:normAutofit/>
          </a:bodyPr>
          <a:lstStyle>
            <a:lvl1pPr algn="ctr">
              <a:defRPr sz="12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hu-HU" dirty="0"/>
              <a:t>Confanion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7F11130-0B16-4907-80A9-514E3021DB2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81907" y="3831813"/>
            <a:ext cx="6828183" cy="53540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fully featured conference application</a:t>
            </a:r>
            <a:endParaRPr lang="hu-HU" dirty="0"/>
          </a:p>
        </p:txBody>
      </p:sp>
      <p:sp>
        <p:nvSpPr>
          <p:cNvPr id="7" name="Alcím 2">
            <a:extLst>
              <a:ext uri="{FF2B5EF4-FFF2-40B4-BE49-F238E27FC236}">
                <a16:creationId xmlns:a16="http://schemas.microsoft.com/office/drawing/2014/main" id="{0E1325C6-8F41-4A1D-8E1E-59BE086CDF88}"/>
              </a:ext>
            </a:extLst>
          </p:cNvPr>
          <p:cNvSpPr txBox="1">
            <a:spLocks/>
          </p:cNvSpPr>
          <p:nvPr userDrawn="1"/>
        </p:nvSpPr>
        <p:spPr>
          <a:xfrm>
            <a:off x="2681907" y="4622045"/>
            <a:ext cx="6828183" cy="1527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="1" noProof="0" dirty="0">
                <a:latin typeface="Century Gothic" panose="020B0502020202020204" pitchFamily="34" charset="0"/>
              </a:rPr>
              <a:t>Balog Richárd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="1" noProof="0" dirty="0" err="1">
                <a:latin typeface="Century Gothic" panose="020B0502020202020204" pitchFamily="34" charset="0"/>
              </a:rPr>
              <a:t>balog.richard</a:t>
            </a:r>
            <a:r>
              <a:rPr lang="en-US" b="1" noProof="0" dirty="0">
                <a:latin typeface="Century Gothic" panose="020B0502020202020204" pitchFamily="34" charset="0"/>
              </a:rPr>
              <a:t>@</a:t>
            </a:r>
            <a:r>
              <a:rPr lang="en-US" b="1" noProof="0" dirty="0" err="1">
                <a:latin typeface="Century Gothic" panose="020B0502020202020204" pitchFamily="34" charset="0"/>
              </a:rPr>
              <a:t>autsoft.hu</a:t>
            </a:r>
            <a:endParaRPr lang="hu-HU" sz="2400" u="none" dirty="0">
              <a:solidFill>
                <a:schemeClr val="bg1"/>
              </a:solidFill>
              <a:latin typeface="Calibri" panose="020F050202020403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Ábra 7">
            <a:extLst>
              <a:ext uri="{FF2B5EF4-FFF2-40B4-BE49-F238E27FC236}">
                <a16:creationId xmlns:a16="http://schemas.microsoft.com/office/drawing/2014/main" id="{66E1D05F-648B-4484-B4E4-5F594F0CAB5B}"/>
              </a:ext>
            </a:extLst>
          </p:cNvPr>
          <p:cNvGrpSpPr/>
          <p:nvPr/>
        </p:nvGrpSpPr>
        <p:grpSpPr>
          <a:xfrm>
            <a:off x="4586287" y="708785"/>
            <a:ext cx="3019425" cy="831298"/>
            <a:chOff x="4586287" y="708785"/>
            <a:chExt cx="3019425" cy="831298"/>
          </a:xfrm>
        </p:grpSpPr>
        <p:sp>
          <p:nvSpPr>
            <p:cNvPr id="9" name="Szabadkézi sokszög: alakzat 8">
              <a:extLst>
                <a:ext uri="{FF2B5EF4-FFF2-40B4-BE49-F238E27FC236}">
                  <a16:creationId xmlns:a16="http://schemas.microsoft.com/office/drawing/2014/main" id="{A8745FC1-96B0-4F24-9773-65F44E3114E3}"/>
                </a:ext>
              </a:extLst>
            </p:cNvPr>
            <p:cNvSpPr/>
            <p:nvPr/>
          </p:nvSpPr>
          <p:spPr>
            <a:xfrm>
              <a:off x="5525080" y="902277"/>
              <a:ext cx="439537" cy="429982"/>
            </a:xfrm>
            <a:custGeom>
              <a:avLst/>
              <a:gdLst>
                <a:gd name="connsiteX0" fmla="*/ 188714 w 439536"/>
                <a:gd name="connsiteY0" fmla="*/ 7166 h 429981"/>
                <a:gd name="connsiteX1" fmla="*/ 256556 w 439536"/>
                <a:gd name="connsiteY1" fmla="*/ 7166 h 429981"/>
                <a:gd name="connsiteX2" fmla="*/ 439059 w 439536"/>
                <a:gd name="connsiteY2" fmla="*/ 423771 h 429981"/>
                <a:gd name="connsiteX3" fmla="*/ 362618 w 439536"/>
                <a:gd name="connsiteY3" fmla="*/ 423771 h 429981"/>
                <a:gd name="connsiteX4" fmla="*/ 320575 w 439536"/>
                <a:gd name="connsiteY4" fmla="*/ 323442 h 429981"/>
                <a:gd name="connsiteX5" fmla="*/ 124695 w 439536"/>
                <a:gd name="connsiteY5" fmla="*/ 323442 h 429981"/>
                <a:gd name="connsiteX6" fmla="*/ 81697 w 439536"/>
                <a:gd name="connsiteY6" fmla="*/ 423771 h 429981"/>
                <a:gd name="connsiteX7" fmla="*/ 7166 w 439536"/>
                <a:gd name="connsiteY7" fmla="*/ 423771 h 429981"/>
                <a:gd name="connsiteX8" fmla="*/ 188714 w 439536"/>
                <a:gd name="connsiteY8" fmla="*/ 7166 h 429981"/>
                <a:gd name="connsiteX9" fmla="*/ 292865 w 439536"/>
                <a:gd name="connsiteY9" fmla="*/ 260378 h 429981"/>
                <a:gd name="connsiteX10" fmla="*/ 221202 w 439536"/>
                <a:gd name="connsiteY10" fmla="*/ 95074 h 429981"/>
                <a:gd name="connsiteX11" fmla="*/ 150494 w 439536"/>
                <a:gd name="connsiteY11" fmla="*/ 260378 h 429981"/>
                <a:gd name="connsiteX12" fmla="*/ 292865 w 439536"/>
                <a:gd name="connsiteY12" fmla="*/ 260378 h 429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39536" h="429981">
                  <a:moveTo>
                    <a:pt x="188714" y="7166"/>
                  </a:moveTo>
                  <a:lnTo>
                    <a:pt x="256556" y="7166"/>
                  </a:lnTo>
                  <a:lnTo>
                    <a:pt x="439059" y="423771"/>
                  </a:lnTo>
                  <a:lnTo>
                    <a:pt x="362618" y="423771"/>
                  </a:lnTo>
                  <a:lnTo>
                    <a:pt x="320575" y="323442"/>
                  </a:lnTo>
                  <a:lnTo>
                    <a:pt x="124695" y="323442"/>
                  </a:lnTo>
                  <a:lnTo>
                    <a:pt x="81697" y="423771"/>
                  </a:lnTo>
                  <a:lnTo>
                    <a:pt x="7166" y="423771"/>
                  </a:lnTo>
                  <a:lnTo>
                    <a:pt x="188714" y="7166"/>
                  </a:lnTo>
                  <a:close/>
                  <a:moveTo>
                    <a:pt x="292865" y="260378"/>
                  </a:moveTo>
                  <a:lnTo>
                    <a:pt x="221202" y="95074"/>
                  </a:lnTo>
                  <a:lnTo>
                    <a:pt x="150494" y="260378"/>
                  </a:lnTo>
                  <a:lnTo>
                    <a:pt x="292865" y="26037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0" name="Szabadkézi sokszög: alakzat 9">
              <a:extLst>
                <a:ext uri="{FF2B5EF4-FFF2-40B4-BE49-F238E27FC236}">
                  <a16:creationId xmlns:a16="http://schemas.microsoft.com/office/drawing/2014/main" id="{7977AD5C-EAD4-4102-9A09-E28ED4F28A8C}"/>
                </a:ext>
              </a:extLst>
            </p:cNvPr>
            <p:cNvSpPr/>
            <p:nvPr/>
          </p:nvSpPr>
          <p:spPr>
            <a:xfrm>
              <a:off x="5957928" y="1007383"/>
              <a:ext cx="286654" cy="324875"/>
            </a:xfrm>
            <a:custGeom>
              <a:avLst/>
              <a:gdLst>
                <a:gd name="connsiteX0" fmla="*/ 7166 w 286654"/>
                <a:gd name="connsiteY0" fmla="*/ 205913 h 324875"/>
                <a:gd name="connsiteX1" fmla="*/ 7166 w 286654"/>
                <a:gd name="connsiteY1" fmla="*/ 7166 h 324875"/>
                <a:gd name="connsiteX2" fmla="*/ 78830 w 286654"/>
                <a:gd name="connsiteY2" fmla="*/ 7166 h 324875"/>
                <a:gd name="connsiteX3" fmla="*/ 78830 w 286654"/>
                <a:gd name="connsiteY3" fmla="*/ 184892 h 324875"/>
                <a:gd name="connsiteX4" fmla="*/ 145716 w 286654"/>
                <a:gd name="connsiteY4" fmla="*/ 261333 h 324875"/>
                <a:gd name="connsiteX5" fmla="*/ 216424 w 286654"/>
                <a:gd name="connsiteY5" fmla="*/ 183937 h 324875"/>
                <a:gd name="connsiteX6" fmla="*/ 216424 w 286654"/>
                <a:gd name="connsiteY6" fmla="*/ 7166 h 324875"/>
                <a:gd name="connsiteX7" fmla="*/ 288088 w 286654"/>
                <a:gd name="connsiteY7" fmla="*/ 7166 h 324875"/>
                <a:gd name="connsiteX8" fmla="*/ 288088 w 286654"/>
                <a:gd name="connsiteY8" fmla="*/ 319620 h 324875"/>
                <a:gd name="connsiteX9" fmla="*/ 216424 w 286654"/>
                <a:gd name="connsiteY9" fmla="*/ 319620 h 324875"/>
                <a:gd name="connsiteX10" fmla="*/ 216424 w 286654"/>
                <a:gd name="connsiteY10" fmla="*/ 270888 h 324875"/>
                <a:gd name="connsiteX11" fmla="*/ 118961 w 286654"/>
                <a:gd name="connsiteY11" fmla="*/ 326308 h 324875"/>
                <a:gd name="connsiteX12" fmla="*/ 7166 w 286654"/>
                <a:gd name="connsiteY12" fmla="*/ 205913 h 32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654" h="324875">
                  <a:moveTo>
                    <a:pt x="7166" y="205913"/>
                  </a:moveTo>
                  <a:lnTo>
                    <a:pt x="7166" y="7166"/>
                  </a:lnTo>
                  <a:lnTo>
                    <a:pt x="78830" y="7166"/>
                  </a:lnTo>
                  <a:lnTo>
                    <a:pt x="78830" y="184892"/>
                  </a:lnTo>
                  <a:cubicBezTo>
                    <a:pt x="78830" y="233623"/>
                    <a:pt x="102718" y="261333"/>
                    <a:pt x="145716" y="261333"/>
                  </a:cubicBezTo>
                  <a:cubicBezTo>
                    <a:pt x="186803" y="261333"/>
                    <a:pt x="216424" y="232668"/>
                    <a:pt x="216424" y="183937"/>
                  </a:cubicBezTo>
                  <a:lnTo>
                    <a:pt x="216424" y="7166"/>
                  </a:lnTo>
                  <a:lnTo>
                    <a:pt x="288088" y="7166"/>
                  </a:lnTo>
                  <a:lnTo>
                    <a:pt x="288088" y="319620"/>
                  </a:lnTo>
                  <a:lnTo>
                    <a:pt x="216424" y="319620"/>
                  </a:lnTo>
                  <a:lnTo>
                    <a:pt x="216424" y="270888"/>
                  </a:lnTo>
                  <a:cubicBezTo>
                    <a:pt x="196358" y="300509"/>
                    <a:pt x="167693" y="326308"/>
                    <a:pt x="118961" y="326308"/>
                  </a:cubicBezTo>
                  <a:cubicBezTo>
                    <a:pt x="48254" y="326308"/>
                    <a:pt x="7166" y="278533"/>
                    <a:pt x="7166" y="205913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1" name="Szabadkézi sokszög: alakzat 10">
              <a:extLst>
                <a:ext uri="{FF2B5EF4-FFF2-40B4-BE49-F238E27FC236}">
                  <a16:creationId xmlns:a16="http://schemas.microsoft.com/office/drawing/2014/main" id="{CA4E3917-08D6-4A9F-9C7C-7AA8B63A211A}"/>
                </a:ext>
              </a:extLst>
            </p:cNvPr>
            <p:cNvSpPr/>
            <p:nvPr/>
          </p:nvSpPr>
          <p:spPr>
            <a:xfrm>
              <a:off x="6278980" y="921387"/>
              <a:ext cx="200658" cy="410871"/>
            </a:xfrm>
            <a:custGeom>
              <a:avLst/>
              <a:gdLst>
                <a:gd name="connsiteX0" fmla="*/ 46343 w 200657"/>
                <a:gd name="connsiteY0" fmla="*/ 318664 h 410871"/>
                <a:gd name="connsiteX1" fmla="*/ 46343 w 200657"/>
                <a:gd name="connsiteY1" fmla="*/ 154316 h 410871"/>
                <a:gd name="connsiteX2" fmla="*/ 7166 w 200657"/>
                <a:gd name="connsiteY2" fmla="*/ 154316 h 410871"/>
                <a:gd name="connsiteX3" fmla="*/ 7166 w 200657"/>
                <a:gd name="connsiteY3" fmla="*/ 93163 h 410871"/>
                <a:gd name="connsiteX4" fmla="*/ 46343 w 200657"/>
                <a:gd name="connsiteY4" fmla="*/ 93163 h 410871"/>
                <a:gd name="connsiteX5" fmla="*/ 46343 w 200657"/>
                <a:gd name="connsiteY5" fmla="*/ 7166 h 410871"/>
                <a:gd name="connsiteX6" fmla="*/ 118006 w 200657"/>
                <a:gd name="connsiteY6" fmla="*/ 7166 h 410871"/>
                <a:gd name="connsiteX7" fmla="*/ 118006 w 200657"/>
                <a:gd name="connsiteY7" fmla="*/ 93163 h 410871"/>
                <a:gd name="connsiteX8" fmla="*/ 202091 w 200657"/>
                <a:gd name="connsiteY8" fmla="*/ 93163 h 410871"/>
                <a:gd name="connsiteX9" fmla="*/ 202091 w 200657"/>
                <a:gd name="connsiteY9" fmla="*/ 154316 h 410871"/>
                <a:gd name="connsiteX10" fmla="*/ 118006 w 200657"/>
                <a:gd name="connsiteY10" fmla="*/ 154316 h 410871"/>
                <a:gd name="connsiteX11" fmla="*/ 118006 w 200657"/>
                <a:gd name="connsiteY11" fmla="*/ 307198 h 410871"/>
                <a:gd name="connsiteX12" fmla="*/ 156227 w 200657"/>
                <a:gd name="connsiteY12" fmla="*/ 346374 h 410871"/>
                <a:gd name="connsiteX13" fmla="*/ 200180 w 200657"/>
                <a:gd name="connsiteY13" fmla="*/ 335864 h 410871"/>
                <a:gd name="connsiteX14" fmla="*/ 200180 w 200657"/>
                <a:gd name="connsiteY14" fmla="*/ 394150 h 410871"/>
                <a:gd name="connsiteX15" fmla="*/ 136161 w 200657"/>
                <a:gd name="connsiteY15" fmla="*/ 410394 h 410871"/>
                <a:gd name="connsiteX16" fmla="*/ 46343 w 200657"/>
                <a:gd name="connsiteY16" fmla="*/ 318664 h 410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0657" h="410871">
                  <a:moveTo>
                    <a:pt x="46343" y="318664"/>
                  </a:moveTo>
                  <a:lnTo>
                    <a:pt x="46343" y="154316"/>
                  </a:lnTo>
                  <a:lnTo>
                    <a:pt x="7166" y="154316"/>
                  </a:lnTo>
                  <a:lnTo>
                    <a:pt x="7166" y="93163"/>
                  </a:lnTo>
                  <a:lnTo>
                    <a:pt x="46343" y="93163"/>
                  </a:lnTo>
                  <a:lnTo>
                    <a:pt x="46343" y="7166"/>
                  </a:lnTo>
                  <a:lnTo>
                    <a:pt x="118006" y="7166"/>
                  </a:lnTo>
                  <a:lnTo>
                    <a:pt x="118006" y="93163"/>
                  </a:lnTo>
                  <a:lnTo>
                    <a:pt x="202091" y="93163"/>
                  </a:lnTo>
                  <a:lnTo>
                    <a:pt x="202091" y="154316"/>
                  </a:lnTo>
                  <a:lnTo>
                    <a:pt x="118006" y="154316"/>
                  </a:lnTo>
                  <a:lnTo>
                    <a:pt x="118006" y="307198"/>
                  </a:lnTo>
                  <a:cubicBezTo>
                    <a:pt x="118006" y="334908"/>
                    <a:pt x="132339" y="346374"/>
                    <a:pt x="156227" y="346374"/>
                  </a:cubicBezTo>
                  <a:cubicBezTo>
                    <a:pt x="172470" y="346374"/>
                    <a:pt x="186803" y="342552"/>
                    <a:pt x="200180" y="335864"/>
                  </a:cubicBezTo>
                  <a:lnTo>
                    <a:pt x="200180" y="394150"/>
                  </a:lnTo>
                  <a:cubicBezTo>
                    <a:pt x="182025" y="404661"/>
                    <a:pt x="161960" y="410394"/>
                    <a:pt x="136161" y="410394"/>
                  </a:cubicBezTo>
                  <a:cubicBezTo>
                    <a:pt x="83607" y="410394"/>
                    <a:pt x="46343" y="387461"/>
                    <a:pt x="46343" y="318664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2" name="Szabadkézi sokszög: alakzat 11">
              <a:extLst>
                <a:ext uri="{FF2B5EF4-FFF2-40B4-BE49-F238E27FC236}">
                  <a16:creationId xmlns:a16="http://schemas.microsoft.com/office/drawing/2014/main" id="{257F9352-E547-4757-8248-8A41C70A5B15}"/>
                </a:ext>
              </a:extLst>
            </p:cNvPr>
            <p:cNvSpPr/>
            <p:nvPr/>
          </p:nvSpPr>
          <p:spPr>
            <a:xfrm>
              <a:off x="6501615" y="900366"/>
              <a:ext cx="334430" cy="429982"/>
            </a:xfrm>
            <a:custGeom>
              <a:avLst/>
              <a:gdLst>
                <a:gd name="connsiteX0" fmla="*/ 7166 w 334429"/>
                <a:gd name="connsiteY0" fmla="*/ 366440 h 429981"/>
                <a:gd name="connsiteX1" fmla="*/ 51120 w 334429"/>
                <a:gd name="connsiteY1" fmla="*/ 314842 h 429981"/>
                <a:gd name="connsiteX2" fmla="*/ 182025 w 334429"/>
                <a:gd name="connsiteY2" fmla="*/ 368351 h 429981"/>
                <a:gd name="connsiteX3" fmla="*/ 255600 w 334429"/>
                <a:gd name="connsiteY3" fmla="*/ 316753 h 429981"/>
                <a:gd name="connsiteX4" fmla="*/ 255600 w 334429"/>
                <a:gd name="connsiteY4" fmla="*/ 314842 h 429981"/>
                <a:gd name="connsiteX5" fmla="*/ 161960 w 334429"/>
                <a:gd name="connsiteY5" fmla="*/ 251778 h 429981"/>
                <a:gd name="connsiteX6" fmla="*/ 24366 w 334429"/>
                <a:gd name="connsiteY6" fmla="*/ 128517 h 429981"/>
                <a:gd name="connsiteX7" fmla="*/ 24366 w 334429"/>
                <a:gd name="connsiteY7" fmla="*/ 127561 h 429981"/>
                <a:gd name="connsiteX8" fmla="*/ 165782 w 334429"/>
                <a:gd name="connsiteY8" fmla="*/ 7166 h 429981"/>
                <a:gd name="connsiteX9" fmla="*/ 315798 w 334429"/>
                <a:gd name="connsiteY9" fmla="*/ 58764 h 429981"/>
                <a:gd name="connsiteX10" fmla="*/ 276621 w 334429"/>
                <a:gd name="connsiteY10" fmla="*/ 114184 h 429981"/>
                <a:gd name="connsiteX11" fmla="*/ 163871 w 334429"/>
                <a:gd name="connsiteY11" fmla="*/ 71186 h 429981"/>
                <a:gd name="connsiteX12" fmla="*/ 96029 w 334429"/>
                <a:gd name="connsiteY12" fmla="*/ 119917 h 429981"/>
                <a:gd name="connsiteX13" fmla="*/ 96029 w 334429"/>
                <a:gd name="connsiteY13" fmla="*/ 120873 h 429981"/>
                <a:gd name="connsiteX14" fmla="*/ 194447 w 334429"/>
                <a:gd name="connsiteY14" fmla="*/ 185848 h 429981"/>
                <a:gd name="connsiteX15" fmla="*/ 327264 w 334429"/>
                <a:gd name="connsiteY15" fmla="*/ 307198 h 429981"/>
                <a:gd name="connsiteX16" fmla="*/ 327264 w 334429"/>
                <a:gd name="connsiteY16" fmla="*/ 308154 h 429981"/>
                <a:gd name="connsiteX17" fmla="*/ 179159 w 334429"/>
                <a:gd name="connsiteY17" fmla="*/ 431415 h 429981"/>
                <a:gd name="connsiteX18" fmla="*/ 7166 w 334429"/>
                <a:gd name="connsiteY18" fmla="*/ 366440 h 429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34429" h="429981">
                  <a:moveTo>
                    <a:pt x="7166" y="366440"/>
                  </a:moveTo>
                  <a:lnTo>
                    <a:pt x="51120" y="314842"/>
                  </a:lnTo>
                  <a:cubicBezTo>
                    <a:pt x="90296" y="349241"/>
                    <a:pt x="130428" y="368351"/>
                    <a:pt x="182025" y="368351"/>
                  </a:cubicBezTo>
                  <a:cubicBezTo>
                    <a:pt x="226935" y="368351"/>
                    <a:pt x="255600" y="347330"/>
                    <a:pt x="255600" y="316753"/>
                  </a:cubicBezTo>
                  <a:lnTo>
                    <a:pt x="255600" y="314842"/>
                  </a:lnTo>
                  <a:cubicBezTo>
                    <a:pt x="255600" y="285221"/>
                    <a:pt x="239356" y="268977"/>
                    <a:pt x="161960" y="251778"/>
                  </a:cubicBezTo>
                  <a:cubicBezTo>
                    <a:pt x="74052" y="230757"/>
                    <a:pt x="24366" y="204002"/>
                    <a:pt x="24366" y="128517"/>
                  </a:cubicBezTo>
                  <a:lnTo>
                    <a:pt x="24366" y="127561"/>
                  </a:lnTo>
                  <a:cubicBezTo>
                    <a:pt x="24366" y="56853"/>
                    <a:pt x="83607" y="7166"/>
                    <a:pt x="165782" y="7166"/>
                  </a:cubicBezTo>
                  <a:cubicBezTo>
                    <a:pt x="225979" y="7166"/>
                    <a:pt x="273755" y="25321"/>
                    <a:pt x="315798" y="58764"/>
                  </a:cubicBezTo>
                  <a:lnTo>
                    <a:pt x="276621" y="114184"/>
                  </a:lnTo>
                  <a:cubicBezTo>
                    <a:pt x="239356" y="86474"/>
                    <a:pt x="202091" y="71186"/>
                    <a:pt x="163871" y="71186"/>
                  </a:cubicBezTo>
                  <a:cubicBezTo>
                    <a:pt x="120873" y="71186"/>
                    <a:pt x="96029" y="93163"/>
                    <a:pt x="96029" y="119917"/>
                  </a:cubicBezTo>
                  <a:lnTo>
                    <a:pt x="96029" y="120873"/>
                  </a:lnTo>
                  <a:cubicBezTo>
                    <a:pt x="96029" y="152405"/>
                    <a:pt x="115139" y="166737"/>
                    <a:pt x="194447" y="185848"/>
                  </a:cubicBezTo>
                  <a:cubicBezTo>
                    <a:pt x="282355" y="206869"/>
                    <a:pt x="327264" y="238401"/>
                    <a:pt x="327264" y="307198"/>
                  </a:cubicBezTo>
                  <a:lnTo>
                    <a:pt x="327264" y="308154"/>
                  </a:lnTo>
                  <a:cubicBezTo>
                    <a:pt x="327264" y="385550"/>
                    <a:pt x="266111" y="431415"/>
                    <a:pt x="179159" y="431415"/>
                  </a:cubicBezTo>
                  <a:cubicBezTo>
                    <a:pt x="117050" y="432371"/>
                    <a:pt x="56853" y="410394"/>
                    <a:pt x="7166" y="36644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3" name="Szabadkézi sokszög: alakzat 12">
              <a:extLst>
                <a:ext uri="{FF2B5EF4-FFF2-40B4-BE49-F238E27FC236}">
                  <a16:creationId xmlns:a16="http://schemas.microsoft.com/office/drawing/2014/main" id="{421E1D9B-CAA2-4436-A246-E6FDC1A98319}"/>
                </a:ext>
              </a:extLst>
            </p:cNvPr>
            <p:cNvSpPr/>
            <p:nvPr/>
          </p:nvSpPr>
          <p:spPr>
            <a:xfrm>
              <a:off x="6845600" y="1000695"/>
              <a:ext cx="343985" cy="334430"/>
            </a:xfrm>
            <a:custGeom>
              <a:avLst/>
              <a:gdLst>
                <a:gd name="connsiteX0" fmla="*/ 7166 w 343985"/>
                <a:gd name="connsiteY0" fmla="*/ 171515 h 334430"/>
                <a:gd name="connsiteX1" fmla="*/ 7166 w 343985"/>
                <a:gd name="connsiteY1" fmla="*/ 171515 h 334430"/>
                <a:gd name="connsiteX2" fmla="*/ 174381 w 343985"/>
                <a:gd name="connsiteY2" fmla="*/ 7166 h 334430"/>
                <a:gd name="connsiteX3" fmla="*/ 340641 w 343985"/>
                <a:gd name="connsiteY3" fmla="*/ 169604 h 334430"/>
                <a:gd name="connsiteX4" fmla="*/ 340641 w 343985"/>
                <a:gd name="connsiteY4" fmla="*/ 170559 h 334430"/>
                <a:gd name="connsiteX5" fmla="*/ 173426 w 343985"/>
                <a:gd name="connsiteY5" fmla="*/ 332997 h 334430"/>
                <a:gd name="connsiteX6" fmla="*/ 7166 w 343985"/>
                <a:gd name="connsiteY6" fmla="*/ 171515 h 334430"/>
                <a:gd name="connsiteX7" fmla="*/ 268977 w 343985"/>
                <a:gd name="connsiteY7" fmla="*/ 171515 h 334430"/>
                <a:gd name="connsiteX8" fmla="*/ 268977 w 343985"/>
                <a:gd name="connsiteY8" fmla="*/ 171515 h 334430"/>
                <a:gd name="connsiteX9" fmla="*/ 173426 w 343985"/>
                <a:gd name="connsiteY9" fmla="*/ 70230 h 334430"/>
                <a:gd name="connsiteX10" fmla="*/ 79786 w 343985"/>
                <a:gd name="connsiteY10" fmla="*/ 169604 h 334430"/>
                <a:gd name="connsiteX11" fmla="*/ 79786 w 343985"/>
                <a:gd name="connsiteY11" fmla="*/ 170559 h 334430"/>
                <a:gd name="connsiteX12" fmla="*/ 175337 w 343985"/>
                <a:gd name="connsiteY12" fmla="*/ 270889 h 334430"/>
                <a:gd name="connsiteX13" fmla="*/ 268977 w 343985"/>
                <a:gd name="connsiteY13" fmla="*/ 171515 h 334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3985" h="334430">
                  <a:moveTo>
                    <a:pt x="7166" y="171515"/>
                  </a:moveTo>
                  <a:lnTo>
                    <a:pt x="7166" y="171515"/>
                  </a:lnTo>
                  <a:cubicBezTo>
                    <a:pt x="7166" y="81697"/>
                    <a:pt x="77875" y="7166"/>
                    <a:pt x="174381" y="7166"/>
                  </a:cubicBezTo>
                  <a:cubicBezTo>
                    <a:pt x="269933" y="7166"/>
                    <a:pt x="340641" y="79786"/>
                    <a:pt x="340641" y="169604"/>
                  </a:cubicBezTo>
                  <a:lnTo>
                    <a:pt x="340641" y="170559"/>
                  </a:lnTo>
                  <a:cubicBezTo>
                    <a:pt x="340641" y="259422"/>
                    <a:pt x="269933" y="332997"/>
                    <a:pt x="173426" y="332997"/>
                  </a:cubicBezTo>
                  <a:cubicBezTo>
                    <a:pt x="77875" y="332997"/>
                    <a:pt x="7166" y="260378"/>
                    <a:pt x="7166" y="171515"/>
                  </a:cubicBezTo>
                  <a:close/>
                  <a:moveTo>
                    <a:pt x="268977" y="171515"/>
                  </a:moveTo>
                  <a:lnTo>
                    <a:pt x="268977" y="171515"/>
                  </a:lnTo>
                  <a:cubicBezTo>
                    <a:pt x="268977" y="115140"/>
                    <a:pt x="229801" y="70230"/>
                    <a:pt x="173426" y="70230"/>
                  </a:cubicBezTo>
                  <a:cubicBezTo>
                    <a:pt x="116095" y="70230"/>
                    <a:pt x="79786" y="115140"/>
                    <a:pt x="79786" y="169604"/>
                  </a:cubicBezTo>
                  <a:lnTo>
                    <a:pt x="79786" y="170559"/>
                  </a:lnTo>
                  <a:cubicBezTo>
                    <a:pt x="79786" y="225024"/>
                    <a:pt x="118961" y="270889"/>
                    <a:pt x="175337" y="270889"/>
                  </a:cubicBezTo>
                  <a:cubicBezTo>
                    <a:pt x="231712" y="270889"/>
                    <a:pt x="268977" y="225979"/>
                    <a:pt x="268977" y="17151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4" name="Szabadkézi sokszög: alakzat 13">
              <a:extLst>
                <a:ext uri="{FF2B5EF4-FFF2-40B4-BE49-F238E27FC236}">
                  <a16:creationId xmlns:a16="http://schemas.microsoft.com/office/drawing/2014/main" id="{A1068383-BAA6-4D11-8F79-0180567707EA}"/>
                </a:ext>
              </a:extLst>
            </p:cNvPr>
            <p:cNvSpPr/>
            <p:nvPr/>
          </p:nvSpPr>
          <p:spPr>
            <a:xfrm>
              <a:off x="7191497" y="883166"/>
              <a:ext cx="200658" cy="449092"/>
            </a:xfrm>
            <a:custGeom>
              <a:avLst/>
              <a:gdLst>
                <a:gd name="connsiteX0" fmla="*/ 46343 w 200657"/>
                <a:gd name="connsiteY0" fmla="*/ 192536 h 449092"/>
                <a:gd name="connsiteX1" fmla="*/ 7166 w 200657"/>
                <a:gd name="connsiteY1" fmla="*/ 192536 h 449092"/>
                <a:gd name="connsiteX2" fmla="*/ 7166 w 200657"/>
                <a:gd name="connsiteY2" fmla="*/ 132339 h 449092"/>
                <a:gd name="connsiteX3" fmla="*/ 46343 w 200657"/>
                <a:gd name="connsiteY3" fmla="*/ 132339 h 449092"/>
                <a:gd name="connsiteX4" fmla="*/ 46343 w 200657"/>
                <a:gd name="connsiteY4" fmla="*/ 109406 h 449092"/>
                <a:gd name="connsiteX5" fmla="*/ 72142 w 200657"/>
                <a:gd name="connsiteY5" fmla="*/ 32010 h 449092"/>
                <a:gd name="connsiteX6" fmla="*/ 142850 w 200657"/>
                <a:gd name="connsiteY6" fmla="*/ 7166 h 449092"/>
                <a:gd name="connsiteX7" fmla="*/ 201136 w 200657"/>
                <a:gd name="connsiteY7" fmla="*/ 15766 h 449092"/>
                <a:gd name="connsiteX8" fmla="*/ 201136 w 200657"/>
                <a:gd name="connsiteY8" fmla="*/ 75963 h 449092"/>
                <a:gd name="connsiteX9" fmla="*/ 159093 w 200657"/>
                <a:gd name="connsiteY9" fmla="*/ 68319 h 449092"/>
                <a:gd name="connsiteX10" fmla="*/ 118006 w 200657"/>
                <a:gd name="connsiteY10" fmla="*/ 116095 h 449092"/>
                <a:gd name="connsiteX11" fmla="*/ 118006 w 200657"/>
                <a:gd name="connsiteY11" fmla="*/ 133294 h 449092"/>
                <a:gd name="connsiteX12" fmla="*/ 201136 w 200657"/>
                <a:gd name="connsiteY12" fmla="*/ 133294 h 449092"/>
                <a:gd name="connsiteX13" fmla="*/ 201136 w 200657"/>
                <a:gd name="connsiteY13" fmla="*/ 192536 h 449092"/>
                <a:gd name="connsiteX14" fmla="*/ 119917 w 200657"/>
                <a:gd name="connsiteY14" fmla="*/ 192536 h 449092"/>
                <a:gd name="connsiteX15" fmla="*/ 119917 w 200657"/>
                <a:gd name="connsiteY15" fmla="*/ 442881 h 449092"/>
                <a:gd name="connsiteX16" fmla="*/ 48254 w 200657"/>
                <a:gd name="connsiteY16" fmla="*/ 442881 h 449092"/>
                <a:gd name="connsiteX17" fmla="*/ 48254 w 200657"/>
                <a:gd name="connsiteY17" fmla="*/ 192536 h 449092"/>
                <a:gd name="connsiteX18" fmla="*/ 46343 w 200657"/>
                <a:gd name="connsiteY18" fmla="*/ 192536 h 449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00657" h="449092">
                  <a:moveTo>
                    <a:pt x="46343" y="192536"/>
                  </a:moveTo>
                  <a:lnTo>
                    <a:pt x="7166" y="192536"/>
                  </a:lnTo>
                  <a:lnTo>
                    <a:pt x="7166" y="132339"/>
                  </a:lnTo>
                  <a:lnTo>
                    <a:pt x="46343" y="132339"/>
                  </a:lnTo>
                  <a:lnTo>
                    <a:pt x="46343" y="109406"/>
                  </a:lnTo>
                  <a:cubicBezTo>
                    <a:pt x="46343" y="74052"/>
                    <a:pt x="54942" y="48253"/>
                    <a:pt x="72142" y="32010"/>
                  </a:cubicBezTo>
                  <a:cubicBezTo>
                    <a:pt x="88385" y="15766"/>
                    <a:pt x="111317" y="7166"/>
                    <a:pt x="142850" y="7166"/>
                  </a:cubicBezTo>
                  <a:cubicBezTo>
                    <a:pt x="167693" y="7166"/>
                    <a:pt x="184892" y="10988"/>
                    <a:pt x="201136" y="15766"/>
                  </a:cubicBezTo>
                  <a:lnTo>
                    <a:pt x="201136" y="75963"/>
                  </a:lnTo>
                  <a:cubicBezTo>
                    <a:pt x="186803" y="71186"/>
                    <a:pt x="174381" y="68319"/>
                    <a:pt x="159093" y="68319"/>
                  </a:cubicBezTo>
                  <a:cubicBezTo>
                    <a:pt x="132339" y="68319"/>
                    <a:pt x="118006" y="82652"/>
                    <a:pt x="118006" y="116095"/>
                  </a:cubicBezTo>
                  <a:lnTo>
                    <a:pt x="118006" y="133294"/>
                  </a:lnTo>
                  <a:lnTo>
                    <a:pt x="201136" y="133294"/>
                  </a:lnTo>
                  <a:lnTo>
                    <a:pt x="201136" y="192536"/>
                  </a:lnTo>
                  <a:lnTo>
                    <a:pt x="119917" y="192536"/>
                  </a:lnTo>
                  <a:lnTo>
                    <a:pt x="119917" y="442881"/>
                  </a:lnTo>
                  <a:lnTo>
                    <a:pt x="48254" y="442881"/>
                  </a:lnTo>
                  <a:lnTo>
                    <a:pt x="48254" y="192536"/>
                  </a:lnTo>
                  <a:lnTo>
                    <a:pt x="46343" y="1925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5" name="Szabadkézi sokszög: alakzat 14">
              <a:extLst>
                <a:ext uri="{FF2B5EF4-FFF2-40B4-BE49-F238E27FC236}">
                  <a16:creationId xmlns:a16="http://schemas.microsoft.com/office/drawing/2014/main" id="{FFED9B60-1826-4256-808D-F141E66911F5}"/>
                </a:ext>
              </a:extLst>
            </p:cNvPr>
            <p:cNvSpPr/>
            <p:nvPr/>
          </p:nvSpPr>
          <p:spPr>
            <a:xfrm>
              <a:off x="7407443" y="921387"/>
              <a:ext cx="200658" cy="410871"/>
            </a:xfrm>
            <a:custGeom>
              <a:avLst/>
              <a:gdLst>
                <a:gd name="connsiteX0" fmla="*/ 47298 w 200657"/>
                <a:gd name="connsiteY0" fmla="*/ 318664 h 410871"/>
                <a:gd name="connsiteX1" fmla="*/ 47298 w 200657"/>
                <a:gd name="connsiteY1" fmla="*/ 154316 h 410871"/>
                <a:gd name="connsiteX2" fmla="*/ 7166 w 200657"/>
                <a:gd name="connsiteY2" fmla="*/ 154316 h 410871"/>
                <a:gd name="connsiteX3" fmla="*/ 7166 w 200657"/>
                <a:gd name="connsiteY3" fmla="*/ 93163 h 410871"/>
                <a:gd name="connsiteX4" fmla="*/ 46343 w 200657"/>
                <a:gd name="connsiteY4" fmla="*/ 93163 h 410871"/>
                <a:gd name="connsiteX5" fmla="*/ 46343 w 200657"/>
                <a:gd name="connsiteY5" fmla="*/ 7166 h 410871"/>
                <a:gd name="connsiteX6" fmla="*/ 118006 w 200657"/>
                <a:gd name="connsiteY6" fmla="*/ 7166 h 410871"/>
                <a:gd name="connsiteX7" fmla="*/ 118006 w 200657"/>
                <a:gd name="connsiteY7" fmla="*/ 93163 h 410871"/>
                <a:gd name="connsiteX8" fmla="*/ 202091 w 200657"/>
                <a:gd name="connsiteY8" fmla="*/ 93163 h 410871"/>
                <a:gd name="connsiteX9" fmla="*/ 202091 w 200657"/>
                <a:gd name="connsiteY9" fmla="*/ 154316 h 410871"/>
                <a:gd name="connsiteX10" fmla="*/ 118006 w 200657"/>
                <a:gd name="connsiteY10" fmla="*/ 154316 h 410871"/>
                <a:gd name="connsiteX11" fmla="*/ 118006 w 200657"/>
                <a:gd name="connsiteY11" fmla="*/ 307198 h 410871"/>
                <a:gd name="connsiteX12" fmla="*/ 156227 w 200657"/>
                <a:gd name="connsiteY12" fmla="*/ 346374 h 410871"/>
                <a:gd name="connsiteX13" fmla="*/ 200180 w 200657"/>
                <a:gd name="connsiteY13" fmla="*/ 335864 h 410871"/>
                <a:gd name="connsiteX14" fmla="*/ 200180 w 200657"/>
                <a:gd name="connsiteY14" fmla="*/ 394150 h 410871"/>
                <a:gd name="connsiteX15" fmla="*/ 136161 w 200657"/>
                <a:gd name="connsiteY15" fmla="*/ 410394 h 410871"/>
                <a:gd name="connsiteX16" fmla="*/ 47298 w 200657"/>
                <a:gd name="connsiteY16" fmla="*/ 318664 h 410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0657" h="410871">
                  <a:moveTo>
                    <a:pt x="47298" y="318664"/>
                  </a:moveTo>
                  <a:lnTo>
                    <a:pt x="47298" y="154316"/>
                  </a:lnTo>
                  <a:lnTo>
                    <a:pt x="7166" y="154316"/>
                  </a:lnTo>
                  <a:lnTo>
                    <a:pt x="7166" y="93163"/>
                  </a:lnTo>
                  <a:lnTo>
                    <a:pt x="46343" y="93163"/>
                  </a:lnTo>
                  <a:lnTo>
                    <a:pt x="46343" y="7166"/>
                  </a:lnTo>
                  <a:lnTo>
                    <a:pt x="118006" y="7166"/>
                  </a:lnTo>
                  <a:lnTo>
                    <a:pt x="118006" y="93163"/>
                  </a:lnTo>
                  <a:lnTo>
                    <a:pt x="202091" y="93163"/>
                  </a:lnTo>
                  <a:lnTo>
                    <a:pt x="202091" y="154316"/>
                  </a:lnTo>
                  <a:lnTo>
                    <a:pt x="118006" y="154316"/>
                  </a:lnTo>
                  <a:lnTo>
                    <a:pt x="118006" y="307198"/>
                  </a:lnTo>
                  <a:cubicBezTo>
                    <a:pt x="118006" y="334908"/>
                    <a:pt x="132339" y="346374"/>
                    <a:pt x="156227" y="346374"/>
                  </a:cubicBezTo>
                  <a:cubicBezTo>
                    <a:pt x="172470" y="346374"/>
                    <a:pt x="186803" y="342552"/>
                    <a:pt x="200180" y="335864"/>
                  </a:cubicBezTo>
                  <a:lnTo>
                    <a:pt x="200180" y="394150"/>
                  </a:lnTo>
                  <a:cubicBezTo>
                    <a:pt x="182025" y="404661"/>
                    <a:pt x="161960" y="410394"/>
                    <a:pt x="136161" y="410394"/>
                  </a:cubicBezTo>
                  <a:cubicBezTo>
                    <a:pt x="84563" y="410394"/>
                    <a:pt x="47298" y="387461"/>
                    <a:pt x="47298" y="318664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6" name="Szabadkézi sokszög: alakzat 15">
              <a:extLst>
                <a:ext uri="{FF2B5EF4-FFF2-40B4-BE49-F238E27FC236}">
                  <a16:creationId xmlns:a16="http://schemas.microsoft.com/office/drawing/2014/main" id="{78262BEF-D5C6-460B-8A7D-7D05C1A723F0}"/>
                </a:ext>
              </a:extLst>
            </p:cNvPr>
            <p:cNvSpPr/>
            <p:nvPr/>
          </p:nvSpPr>
          <p:spPr>
            <a:xfrm>
              <a:off x="4579121" y="963430"/>
              <a:ext cx="372651" cy="582864"/>
            </a:xfrm>
            <a:custGeom>
              <a:avLst/>
              <a:gdLst>
                <a:gd name="connsiteX0" fmla="*/ 81696 w 372650"/>
                <a:gd name="connsiteY0" fmla="*/ 330130 h 582864"/>
                <a:gd name="connsiteX1" fmla="*/ 81696 w 372650"/>
                <a:gd name="connsiteY1" fmla="*/ 274711 h 582864"/>
                <a:gd name="connsiteX2" fmla="*/ 247956 w 372650"/>
                <a:gd name="connsiteY2" fmla="*/ 371218 h 582864"/>
                <a:gd name="connsiteX3" fmla="*/ 247956 w 372650"/>
                <a:gd name="connsiteY3" fmla="*/ 286177 h 582864"/>
                <a:gd name="connsiteX4" fmla="*/ 7166 w 372650"/>
                <a:gd name="connsiteY4" fmla="*/ 146672 h 582864"/>
                <a:gd name="connsiteX5" fmla="*/ 7166 w 372650"/>
                <a:gd name="connsiteY5" fmla="*/ 161960 h 582864"/>
                <a:gd name="connsiteX6" fmla="*/ 7166 w 372650"/>
                <a:gd name="connsiteY6" fmla="*/ 370262 h 582864"/>
                <a:gd name="connsiteX7" fmla="*/ 7166 w 372650"/>
                <a:gd name="connsiteY7" fmla="*/ 370262 h 582864"/>
                <a:gd name="connsiteX8" fmla="*/ 368351 w 372650"/>
                <a:gd name="connsiteY8" fmla="*/ 578564 h 582864"/>
                <a:gd name="connsiteX9" fmla="*/ 368351 w 372650"/>
                <a:gd name="connsiteY9" fmla="*/ 578564 h 582864"/>
                <a:gd name="connsiteX10" fmla="*/ 368351 w 372650"/>
                <a:gd name="connsiteY10" fmla="*/ 215469 h 582864"/>
                <a:gd name="connsiteX11" fmla="*/ 7166 w 372650"/>
                <a:gd name="connsiteY11" fmla="*/ 7166 h 582864"/>
                <a:gd name="connsiteX12" fmla="*/ 7166 w 372650"/>
                <a:gd name="connsiteY12" fmla="*/ 22455 h 582864"/>
                <a:gd name="connsiteX13" fmla="*/ 7166 w 372650"/>
                <a:gd name="connsiteY13" fmla="*/ 90296 h 582864"/>
                <a:gd name="connsiteX14" fmla="*/ 293821 w 372650"/>
                <a:gd name="connsiteY14" fmla="*/ 255600 h 582864"/>
                <a:gd name="connsiteX15" fmla="*/ 293821 w 372650"/>
                <a:gd name="connsiteY15" fmla="*/ 451481 h 582864"/>
                <a:gd name="connsiteX16" fmla="*/ 81696 w 372650"/>
                <a:gd name="connsiteY16" fmla="*/ 330130 h 582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72650" h="582864">
                  <a:moveTo>
                    <a:pt x="81696" y="330130"/>
                  </a:moveTo>
                  <a:lnTo>
                    <a:pt x="81696" y="274711"/>
                  </a:lnTo>
                  <a:lnTo>
                    <a:pt x="247956" y="371218"/>
                  </a:lnTo>
                  <a:lnTo>
                    <a:pt x="247956" y="286177"/>
                  </a:lnTo>
                  <a:lnTo>
                    <a:pt x="7166" y="146672"/>
                  </a:lnTo>
                  <a:lnTo>
                    <a:pt x="7166" y="161960"/>
                  </a:lnTo>
                  <a:lnTo>
                    <a:pt x="7166" y="370262"/>
                  </a:lnTo>
                  <a:lnTo>
                    <a:pt x="7166" y="370262"/>
                  </a:lnTo>
                  <a:lnTo>
                    <a:pt x="368351" y="578564"/>
                  </a:lnTo>
                  <a:lnTo>
                    <a:pt x="368351" y="578564"/>
                  </a:lnTo>
                  <a:lnTo>
                    <a:pt x="368351" y="215469"/>
                  </a:lnTo>
                  <a:lnTo>
                    <a:pt x="7166" y="7166"/>
                  </a:lnTo>
                  <a:lnTo>
                    <a:pt x="7166" y="22455"/>
                  </a:lnTo>
                  <a:lnTo>
                    <a:pt x="7166" y="90296"/>
                  </a:lnTo>
                  <a:cubicBezTo>
                    <a:pt x="7166" y="90296"/>
                    <a:pt x="234579" y="221202"/>
                    <a:pt x="293821" y="255600"/>
                  </a:cubicBezTo>
                  <a:lnTo>
                    <a:pt x="293821" y="451481"/>
                  </a:lnTo>
                  <a:lnTo>
                    <a:pt x="81696" y="33013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7" name="Szabadkézi sokszög: alakzat 16">
              <a:extLst>
                <a:ext uri="{FF2B5EF4-FFF2-40B4-BE49-F238E27FC236}">
                  <a16:creationId xmlns:a16="http://schemas.microsoft.com/office/drawing/2014/main" id="{A0915CDC-B77E-4020-ACB6-49D92C92F67E}"/>
                </a:ext>
              </a:extLst>
            </p:cNvPr>
            <p:cNvSpPr/>
            <p:nvPr/>
          </p:nvSpPr>
          <p:spPr>
            <a:xfrm>
              <a:off x="4579121" y="701619"/>
              <a:ext cx="735746" cy="821743"/>
            </a:xfrm>
            <a:custGeom>
              <a:avLst/>
              <a:gdLst>
                <a:gd name="connsiteX0" fmla="*/ 655005 w 735745"/>
                <a:gd name="connsiteY0" fmla="*/ 258467 h 821742"/>
                <a:gd name="connsiteX1" fmla="*/ 655961 w 735745"/>
                <a:gd name="connsiteY1" fmla="*/ 591942 h 821742"/>
                <a:gd name="connsiteX2" fmla="*/ 414215 w 735745"/>
                <a:gd name="connsiteY2" fmla="*/ 731447 h 821742"/>
                <a:gd name="connsiteX3" fmla="*/ 414215 w 735745"/>
                <a:gd name="connsiteY3" fmla="*/ 814577 h 821742"/>
                <a:gd name="connsiteX4" fmla="*/ 729535 w 735745"/>
                <a:gd name="connsiteY4" fmla="*/ 633029 h 821742"/>
                <a:gd name="connsiteX5" fmla="*/ 729535 w 735745"/>
                <a:gd name="connsiteY5" fmla="*/ 215469 h 821742"/>
                <a:gd name="connsiteX6" fmla="*/ 729535 w 735745"/>
                <a:gd name="connsiteY6" fmla="*/ 215469 h 821742"/>
                <a:gd name="connsiteX7" fmla="*/ 729535 w 735745"/>
                <a:gd name="connsiteY7" fmla="*/ 215469 h 821742"/>
                <a:gd name="connsiteX8" fmla="*/ 655005 w 735745"/>
                <a:gd name="connsiteY8" fmla="*/ 172470 h 821742"/>
                <a:gd name="connsiteX9" fmla="*/ 368351 w 735745"/>
                <a:gd name="connsiteY9" fmla="*/ 338730 h 821742"/>
                <a:gd name="connsiteX10" fmla="*/ 156227 w 735745"/>
                <a:gd name="connsiteY10" fmla="*/ 215469 h 821742"/>
                <a:gd name="connsiteX11" fmla="*/ 442881 w 735745"/>
                <a:gd name="connsiteY11" fmla="*/ 50165 h 821742"/>
                <a:gd name="connsiteX12" fmla="*/ 368351 w 735745"/>
                <a:gd name="connsiteY12" fmla="*/ 7166 h 821742"/>
                <a:gd name="connsiteX13" fmla="*/ 7166 w 735745"/>
                <a:gd name="connsiteY13" fmla="*/ 215469 h 821742"/>
                <a:gd name="connsiteX14" fmla="*/ 7166 w 735745"/>
                <a:gd name="connsiteY14" fmla="*/ 215469 h 821742"/>
                <a:gd name="connsiteX15" fmla="*/ 368351 w 735745"/>
                <a:gd name="connsiteY15" fmla="*/ 424726 h 821742"/>
                <a:gd name="connsiteX16" fmla="*/ 655005 w 735745"/>
                <a:gd name="connsiteY16" fmla="*/ 258467 h 82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35745" h="821742">
                  <a:moveTo>
                    <a:pt x="655005" y="258467"/>
                  </a:moveTo>
                  <a:lnTo>
                    <a:pt x="655961" y="591942"/>
                  </a:lnTo>
                  <a:lnTo>
                    <a:pt x="414215" y="731447"/>
                  </a:lnTo>
                  <a:lnTo>
                    <a:pt x="414215" y="814577"/>
                  </a:lnTo>
                  <a:lnTo>
                    <a:pt x="729535" y="633029"/>
                  </a:lnTo>
                  <a:lnTo>
                    <a:pt x="729535" y="215469"/>
                  </a:lnTo>
                  <a:lnTo>
                    <a:pt x="729535" y="215469"/>
                  </a:lnTo>
                  <a:lnTo>
                    <a:pt x="729535" y="215469"/>
                  </a:lnTo>
                  <a:lnTo>
                    <a:pt x="655005" y="172470"/>
                  </a:lnTo>
                  <a:lnTo>
                    <a:pt x="368351" y="338730"/>
                  </a:lnTo>
                  <a:lnTo>
                    <a:pt x="156227" y="215469"/>
                  </a:lnTo>
                  <a:lnTo>
                    <a:pt x="442881" y="50165"/>
                  </a:lnTo>
                  <a:lnTo>
                    <a:pt x="368351" y="7166"/>
                  </a:lnTo>
                  <a:lnTo>
                    <a:pt x="7166" y="215469"/>
                  </a:lnTo>
                  <a:lnTo>
                    <a:pt x="7166" y="215469"/>
                  </a:lnTo>
                  <a:lnTo>
                    <a:pt x="368351" y="424726"/>
                  </a:lnTo>
                  <a:lnTo>
                    <a:pt x="655005" y="258467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1697206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Címdia">
    <p:bg>
      <p:bgPr>
        <a:solidFill>
          <a:srgbClr val="7D0A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F3FEE2-1892-490D-8A97-8FB05F7CDF0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40523" y="1890867"/>
            <a:ext cx="6828183" cy="2246163"/>
          </a:xfrm>
          <a:noFill/>
        </p:spPr>
        <p:txBody>
          <a:bodyPr anchor="b">
            <a:noAutofit/>
          </a:bodyPr>
          <a:lstStyle>
            <a:lvl1pPr algn="l">
              <a:defRPr sz="5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 b="1" dirty="0"/>
              <a:t>Android Jetpack,</a:t>
            </a:r>
            <a:br>
              <a:rPr lang="en-US" b="1" dirty="0"/>
            </a:br>
            <a:r>
              <a:rPr lang="en-US" b="1" dirty="0"/>
              <a:t>modern Android </a:t>
            </a:r>
            <a:r>
              <a:rPr lang="en-US" b="1" dirty="0" err="1"/>
              <a:t>fejlesztés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7F11130-0B16-4907-80A9-514E3021DB2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540523" y="4380589"/>
            <a:ext cx="6828183" cy="49235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fully featured conference application</a:t>
            </a:r>
            <a:endParaRPr lang="hu-HU" dirty="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08CE3877-FB98-460A-9504-E1C65E94F506}"/>
              </a:ext>
            </a:extLst>
          </p:cNvPr>
          <p:cNvSpPr/>
          <p:nvPr userDrawn="1"/>
        </p:nvSpPr>
        <p:spPr>
          <a:xfrm>
            <a:off x="4540523" y="5116501"/>
            <a:ext cx="6096000" cy="72430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noProof="0" dirty="0">
                <a:solidFill>
                  <a:schemeClr val="bg1"/>
                </a:solidFill>
                <a:latin typeface="Century Gothic" panose="020B0502020202020204" pitchFamily="34" charset="0"/>
              </a:rPr>
              <a:t>Balog </a:t>
            </a:r>
            <a:r>
              <a:rPr lang="en-US" b="1" noProof="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Richárd</a:t>
            </a:r>
            <a:br>
              <a:rPr lang="hu-HU" b="1" noProof="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b="1" noProof="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balog.richard@autsoft.hu</a:t>
            </a:r>
            <a:endParaRPr lang="en-US" b="1" noProof="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959C5689-7359-4066-A0DE-711622FF2390}"/>
              </a:ext>
            </a:extLst>
          </p:cNvPr>
          <p:cNvSpPr/>
          <p:nvPr userDrawn="1"/>
        </p:nvSpPr>
        <p:spPr>
          <a:xfrm>
            <a:off x="499378" y="1881690"/>
            <a:ext cx="3525715" cy="36016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</a:rPr>
              <a:t>Kép helye</a:t>
            </a:r>
          </a:p>
        </p:txBody>
      </p:sp>
      <p:grpSp>
        <p:nvGrpSpPr>
          <p:cNvPr id="5" name="Ábra 8">
            <a:extLst>
              <a:ext uri="{FF2B5EF4-FFF2-40B4-BE49-F238E27FC236}">
                <a16:creationId xmlns:a16="http://schemas.microsoft.com/office/drawing/2014/main" id="{429B5E98-A26E-4A42-9953-C7F11F3ABE49}"/>
              </a:ext>
            </a:extLst>
          </p:cNvPr>
          <p:cNvGrpSpPr/>
          <p:nvPr/>
        </p:nvGrpSpPr>
        <p:grpSpPr>
          <a:xfrm>
            <a:off x="4540522" y="611306"/>
            <a:ext cx="3019425" cy="831298"/>
            <a:chOff x="4540522" y="611306"/>
            <a:chExt cx="3019425" cy="831298"/>
          </a:xfrm>
        </p:grpSpPr>
        <p:sp>
          <p:nvSpPr>
            <p:cNvPr id="7" name="Szabadkézi sokszög: alakzat 6">
              <a:extLst>
                <a:ext uri="{FF2B5EF4-FFF2-40B4-BE49-F238E27FC236}">
                  <a16:creationId xmlns:a16="http://schemas.microsoft.com/office/drawing/2014/main" id="{A2EE79B1-27CC-46DD-838F-36E11D88F083}"/>
                </a:ext>
              </a:extLst>
            </p:cNvPr>
            <p:cNvSpPr/>
            <p:nvPr/>
          </p:nvSpPr>
          <p:spPr>
            <a:xfrm>
              <a:off x="5479315" y="804798"/>
              <a:ext cx="439537" cy="429982"/>
            </a:xfrm>
            <a:custGeom>
              <a:avLst/>
              <a:gdLst>
                <a:gd name="connsiteX0" fmla="*/ 188714 w 439536"/>
                <a:gd name="connsiteY0" fmla="*/ 7166 h 429981"/>
                <a:gd name="connsiteX1" fmla="*/ 256556 w 439536"/>
                <a:gd name="connsiteY1" fmla="*/ 7166 h 429981"/>
                <a:gd name="connsiteX2" fmla="*/ 439059 w 439536"/>
                <a:gd name="connsiteY2" fmla="*/ 423771 h 429981"/>
                <a:gd name="connsiteX3" fmla="*/ 362618 w 439536"/>
                <a:gd name="connsiteY3" fmla="*/ 423771 h 429981"/>
                <a:gd name="connsiteX4" fmla="*/ 320575 w 439536"/>
                <a:gd name="connsiteY4" fmla="*/ 323442 h 429981"/>
                <a:gd name="connsiteX5" fmla="*/ 124695 w 439536"/>
                <a:gd name="connsiteY5" fmla="*/ 323442 h 429981"/>
                <a:gd name="connsiteX6" fmla="*/ 81697 w 439536"/>
                <a:gd name="connsiteY6" fmla="*/ 423771 h 429981"/>
                <a:gd name="connsiteX7" fmla="*/ 7166 w 439536"/>
                <a:gd name="connsiteY7" fmla="*/ 423771 h 429981"/>
                <a:gd name="connsiteX8" fmla="*/ 188714 w 439536"/>
                <a:gd name="connsiteY8" fmla="*/ 7166 h 429981"/>
                <a:gd name="connsiteX9" fmla="*/ 292865 w 439536"/>
                <a:gd name="connsiteY9" fmla="*/ 260378 h 429981"/>
                <a:gd name="connsiteX10" fmla="*/ 221202 w 439536"/>
                <a:gd name="connsiteY10" fmla="*/ 95074 h 429981"/>
                <a:gd name="connsiteX11" fmla="*/ 150494 w 439536"/>
                <a:gd name="connsiteY11" fmla="*/ 260378 h 429981"/>
                <a:gd name="connsiteX12" fmla="*/ 292865 w 439536"/>
                <a:gd name="connsiteY12" fmla="*/ 260378 h 429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39536" h="429981">
                  <a:moveTo>
                    <a:pt x="188714" y="7166"/>
                  </a:moveTo>
                  <a:lnTo>
                    <a:pt x="256556" y="7166"/>
                  </a:lnTo>
                  <a:lnTo>
                    <a:pt x="439059" y="423771"/>
                  </a:lnTo>
                  <a:lnTo>
                    <a:pt x="362618" y="423771"/>
                  </a:lnTo>
                  <a:lnTo>
                    <a:pt x="320575" y="323442"/>
                  </a:lnTo>
                  <a:lnTo>
                    <a:pt x="124695" y="323442"/>
                  </a:lnTo>
                  <a:lnTo>
                    <a:pt x="81697" y="423771"/>
                  </a:lnTo>
                  <a:lnTo>
                    <a:pt x="7166" y="423771"/>
                  </a:lnTo>
                  <a:lnTo>
                    <a:pt x="188714" y="7166"/>
                  </a:lnTo>
                  <a:close/>
                  <a:moveTo>
                    <a:pt x="292865" y="260378"/>
                  </a:moveTo>
                  <a:lnTo>
                    <a:pt x="221202" y="95074"/>
                  </a:lnTo>
                  <a:lnTo>
                    <a:pt x="150494" y="260378"/>
                  </a:lnTo>
                  <a:lnTo>
                    <a:pt x="292865" y="26037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0" name="Szabadkézi sokszög: alakzat 9">
              <a:extLst>
                <a:ext uri="{FF2B5EF4-FFF2-40B4-BE49-F238E27FC236}">
                  <a16:creationId xmlns:a16="http://schemas.microsoft.com/office/drawing/2014/main" id="{5CE7671C-DFF9-4803-A37F-A81D454F816E}"/>
                </a:ext>
              </a:extLst>
            </p:cNvPr>
            <p:cNvSpPr/>
            <p:nvPr/>
          </p:nvSpPr>
          <p:spPr>
            <a:xfrm>
              <a:off x="5912163" y="909904"/>
              <a:ext cx="286654" cy="324875"/>
            </a:xfrm>
            <a:custGeom>
              <a:avLst/>
              <a:gdLst>
                <a:gd name="connsiteX0" fmla="*/ 7166 w 286654"/>
                <a:gd name="connsiteY0" fmla="*/ 205913 h 324875"/>
                <a:gd name="connsiteX1" fmla="*/ 7166 w 286654"/>
                <a:gd name="connsiteY1" fmla="*/ 7166 h 324875"/>
                <a:gd name="connsiteX2" fmla="*/ 78830 w 286654"/>
                <a:gd name="connsiteY2" fmla="*/ 7166 h 324875"/>
                <a:gd name="connsiteX3" fmla="*/ 78830 w 286654"/>
                <a:gd name="connsiteY3" fmla="*/ 184892 h 324875"/>
                <a:gd name="connsiteX4" fmla="*/ 145716 w 286654"/>
                <a:gd name="connsiteY4" fmla="*/ 261333 h 324875"/>
                <a:gd name="connsiteX5" fmla="*/ 216424 w 286654"/>
                <a:gd name="connsiteY5" fmla="*/ 183937 h 324875"/>
                <a:gd name="connsiteX6" fmla="*/ 216424 w 286654"/>
                <a:gd name="connsiteY6" fmla="*/ 7166 h 324875"/>
                <a:gd name="connsiteX7" fmla="*/ 288088 w 286654"/>
                <a:gd name="connsiteY7" fmla="*/ 7166 h 324875"/>
                <a:gd name="connsiteX8" fmla="*/ 288088 w 286654"/>
                <a:gd name="connsiteY8" fmla="*/ 319620 h 324875"/>
                <a:gd name="connsiteX9" fmla="*/ 216424 w 286654"/>
                <a:gd name="connsiteY9" fmla="*/ 319620 h 324875"/>
                <a:gd name="connsiteX10" fmla="*/ 216424 w 286654"/>
                <a:gd name="connsiteY10" fmla="*/ 270888 h 324875"/>
                <a:gd name="connsiteX11" fmla="*/ 118961 w 286654"/>
                <a:gd name="connsiteY11" fmla="*/ 326308 h 324875"/>
                <a:gd name="connsiteX12" fmla="*/ 7166 w 286654"/>
                <a:gd name="connsiteY12" fmla="*/ 205913 h 32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654" h="324875">
                  <a:moveTo>
                    <a:pt x="7166" y="205913"/>
                  </a:moveTo>
                  <a:lnTo>
                    <a:pt x="7166" y="7166"/>
                  </a:lnTo>
                  <a:lnTo>
                    <a:pt x="78830" y="7166"/>
                  </a:lnTo>
                  <a:lnTo>
                    <a:pt x="78830" y="184892"/>
                  </a:lnTo>
                  <a:cubicBezTo>
                    <a:pt x="78830" y="233623"/>
                    <a:pt x="102718" y="261333"/>
                    <a:pt x="145716" y="261333"/>
                  </a:cubicBezTo>
                  <a:cubicBezTo>
                    <a:pt x="186803" y="261333"/>
                    <a:pt x="216424" y="232668"/>
                    <a:pt x="216424" y="183937"/>
                  </a:cubicBezTo>
                  <a:lnTo>
                    <a:pt x="216424" y="7166"/>
                  </a:lnTo>
                  <a:lnTo>
                    <a:pt x="288088" y="7166"/>
                  </a:lnTo>
                  <a:lnTo>
                    <a:pt x="288088" y="319620"/>
                  </a:lnTo>
                  <a:lnTo>
                    <a:pt x="216424" y="319620"/>
                  </a:lnTo>
                  <a:lnTo>
                    <a:pt x="216424" y="270888"/>
                  </a:lnTo>
                  <a:cubicBezTo>
                    <a:pt x="196358" y="300509"/>
                    <a:pt x="167693" y="326308"/>
                    <a:pt x="118961" y="326308"/>
                  </a:cubicBezTo>
                  <a:cubicBezTo>
                    <a:pt x="48254" y="326308"/>
                    <a:pt x="7166" y="278533"/>
                    <a:pt x="7166" y="205913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1" name="Szabadkézi sokszög: alakzat 10">
              <a:extLst>
                <a:ext uri="{FF2B5EF4-FFF2-40B4-BE49-F238E27FC236}">
                  <a16:creationId xmlns:a16="http://schemas.microsoft.com/office/drawing/2014/main" id="{AC077BB6-9C03-4639-AB9E-6C0D3ADBE30B}"/>
                </a:ext>
              </a:extLst>
            </p:cNvPr>
            <p:cNvSpPr/>
            <p:nvPr/>
          </p:nvSpPr>
          <p:spPr>
            <a:xfrm>
              <a:off x="6233215" y="823908"/>
              <a:ext cx="200658" cy="410871"/>
            </a:xfrm>
            <a:custGeom>
              <a:avLst/>
              <a:gdLst>
                <a:gd name="connsiteX0" fmla="*/ 46343 w 200657"/>
                <a:gd name="connsiteY0" fmla="*/ 318664 h 410871"/>
                <a:gd name="connsiteX1" fmla="*/ 46343 w 200657"/>
                <a:gd name="connsiteY1" fmla="*/ 154316 h 410871"/>
                <a:gd name="connsiteX2" fmla="*/ 7166 w 200657"/>
                <a:gd name="connsiteY2" fmla="*/ 154316 h 410871"/>
                <a:gd name="connsiteX3" fmla="*/ 7166 w 200657"/>
                <a:gd name="connsiteY3" fmla="*/ 93163 h 410871"/>
                <a:gd name="connsiteX4" fmla="*/ 46343 w 200657"/>
                <a:gd name="connsiteY4" fmla="*/ 93163 h 410871"/>
                <a:gd name="connsiteX5" fmla="*/ 46343 w 200657"/>
                <a:gd name="connsiteY5" fmla="*/ 7166 h 410871"/>
                <a:gd name="connsiteX6" fmla="*/ 118006 w 200657"/>
                <a:gd name="connsiteY6" fmla="*/ 7166 h 410871"/>
                <a:gd name="connsiteX7" fmla="*/ 118006 w 200657"/>
                <a:gd name="connsiteY7" fmla="*/ 93163 h 410871"/>
                <a:gd name="connsiteX8" fmla="*/ 202091 w 200657"/>
                <a:gd name="connsiteY8" fmla="*/ 93163 h 410871"/>
                <a:gd name="connsiteX9" fmla="*/ 202091 w 200657"/>
                <a:gd name="connsiteY9" fmla="*/ 154316 h 410871"/>
                <a:gd name="connsiteX10" fmla="*/ 118006 w 200657"/>
                <a:gd name="connsiteY10" fmla="*/ 154316 h 410871"/>
                <a:gd name="connsiteX11" fmla="*/ 118006 w 200657"/>
                <a:gd name="connsiteY11" fmla="*/ 307198 h 410871"/>
                <a:gd name="connsiteX12" fmla="*/ 156227 w 200657"/>
                <a:gd name="connsiteY12" fmla="*/ 346374 h 410871"/>
                <a:gd name="connsiteX13" fmla="*/ 200180 w 200657"/>
                <a:gd name="connsiteY13" fmla="*/ 335864 h 410871"/>
                <a:gd name="connsiteX14" fmla="*/ 200180 w 200657"/>
                <a:gd name="connsiteY14" fmla="*/ 394150 h 410871"/>
                <a:gd name="connsiteX15" fmla="*/ 136161 w 200657"/>
                <a:gd name="connsiteY15" fmla="*/ 410394 h 410871"/>
                <a:gd name="connsiteX16" fmla="*/ 46343 w 200657"/>
                <a:gd name="connsiteY16" fmla="*/ 318664 h 410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0657" h="410871">
                  <a:moveTo>
                    <a:pt x="46343" y="318664"/>
                  </a:moveTo>
                  <a:lnTo>
                    <a:pt x="46343" y="154316"/>
                  </a:lnTo>
                  <a:lnTo>
                    <a:pt x="7166" y="154316"/>
                  </a:lnTo>
                  <a:lnTo>
                    <a:pt x="7166" y="93163"/>
                  </a:lnTo>
                  <a:lnTo>
                    <a:pt x="46343" y="93163"/>
                  </a:lnTo>
                  <a:lnTo>
                    <a:pt x="46343" y="7166"/>
                  </a:lnTo>
                  <a:lnTo>
                    <a:pt x="118006" y="7166"/>
                  </a:lnTo>
                  <a:lnTo>
                    <a:pt x="118006" y="93163"/>
                  </a:lnTo>
                  <a:lnTo>
                    <a:pt x="202091" y="93163"/>
                  </a:lnTo>
                  <a:lnTo>
                    <a:pt x="202091" y="154316"/>
                  </a:lnTo>
                  <a:lnTo>
                    <a:pt x="118006" y="154316"/>
                  </a:lnTo>
                  <a:lnTo>
                    <a:pt x="118006" y="307198"/>
                  </a:lnTo>
                  <a:cubicBezTo>
                    <a:pt x="118006" y="334908"/>
                    <a:pt x="132339" y="346374"/>
                    <a:pt x="156227" y="346374"/>
                  </a:cubicBezTo>
                  <a:cubicBezTo>
                    <a:pt x="172470" y="346374"/>
                    <a:pt x="186803" y="342552"/>
                    <a:pt x="200180" y="335864"/>
                  </a:cubicBezTo>
                  <a:lnTo>
                    <a:pt x="200180" y="394150"/>
                  </a:lnTo>
                  <a:cubicBezTo>
                    <a:pt x="182025" y="404661"/>
                    <a:pt x="161960" y="410394"/>
                    <a:pt x="136161" y="410394"/>
                  </a:cubicBezTo>
                  <a:cubicBezTo>
                    <a:pt x="83607" y="410394"/>
                    <a:pt x="46343" y="387461"/>
                    <a:pt x="46343" y="318664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2" name="Szabadkézi sokszög: alakzat 11">
              <a:extLst>
                <a:ext uri="{FF2B5EF4-FFF2-40B4-BE49-F238E27FC236}">
                  <a16:creationId xmlns:a16="http://schemas.microsoft.com/office/drawing/2014/main" id="{C7848B8E-9AD1-4CA6-99B1-F044F89AE86E}"/>
                </a:ext>
              </a:extLst>
            </p:cNvPr>
            <p:cNvSpPr/>
            <p:nvPr/>
          </p:nvSpPr>
          <p:spPr>
            <a:xfrm>
              <a:off x="6455850" y="802887"/>
              <a:ext cx="334430" cy="429982"/>
            </a:xfrm>
            <a:custGeom>
              <a:avLst/>
              <a:gdLst>
                <a:gd name="connsiteX0" fmla="*/ 7166 w 334429"/>
                <a:gd name="connsiteY0" fmla="*/ 366440 h 429981"/>
                <a:gd name="connsiteX1" fmla="*/ 51120 w 334429"/>
                <a:gd name="connsiteY1" fmla="*/ 314842 h 429981"/>
                <a:gd name="connsiteX2" fmla="*/ 182025 w 334429"/>
                <a:gd name="connsiteY2" fmla="*/ 368351 h 429981"/>
                <a:gd name="connsiteX3" fmla="*/ 255600 w 334429"/>
                <a:gd name="connsiteY3" fmla="*/ 316753 h 429981"/>
                <a:gd name="connsiteX4" fmla="*/ 255600 w 334429"/>
                <a:gd name="connsiteY4" fmla="*/ 314842 h 429981"/>
                <a:gd name="connsiteX5" fmla="*/ 161960 w 334429"/>
                <a:gd name="connsiteY5" fmla="*/ 251778 h 429981"/>
                <a:gd name="connsiteX6" fmla="*/ 24366 w 334429"/>
                <a:gd name="connsiteY6" fmla="*/ 128517 h 429981"/>
                <a:gd name="connsiteX7" fmla="*/ 24366 w 334429"/>
                <a:gd name="connsiteY7" fmla="*/ 127561 h 429981"/>
                <a:gd name="connsiteX8" fmla="*/ 165782 w 334429"/>
                <a:gd name="connsiteY8" fmla="*/ 7166 h 429981"/>
                <a:gd name="connsiteX9" fmla="*/ 315798 w 334429"/>
                <a:gd name="connsiteY9" fmla="*/ 58764 h 429981"/>
                <a:gd name="connsiteX10" fmla="*/ 276621 w 334429"/>
                <a:gd name="connsiteY10" fmla="*/ 114184 h 429981"/>
                <a:gd name="connsiteX11" fmla="*/ 163871 w 334429"/>
                <a:gd name="connsiteY11" fmla="*/ 71186 h 429981"/>
                <a:gd name="connsiteX12" fmla="*/ 96029 w 334429"/>
                <a:gd name="connsiteY12" fmla="*/ 119917 h 429981"/>
                <a:gd name="connsiteX13" fmla="*/ 96029 w 334429"/>
                <a:gd name="connsiteY13" fmla="*/ 120873 h 429981"/>
                <a:gd name="connsiteX14" fmla="*/ 194447 w 334429"/>
                <a:gd name="connsiteY14" fmla="*/ 185848 h 429981"/>
                <a:gd name="connsiteX15" fmla="*/ 327264 w 334429"/>
                <a:gd name="connsiteY15" fmla="*/ 307198 h 429981"/>
                <a:gd name="connsiteX16" fmla="*/ 327264 w 334429"/>
                <a:gd name="connsiteY16" fmla="*/ 308154 h 429981"/>
                <a:gd name="connsiteX17" fmla="*/ 179159 w 334429"/>
                <a:gd name="connsiteY17" fmla="*/ 431415 h 429981"/>
                <a:gd name="connsiteX18" fmla="*/ 7166 w 334429"/>
                <a:gd name="connsiteY18" fmla="*/ 366440 h 429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34429" h="429981">
                  <a:moveTo>
                    <a:pt x="7166" y="366440"/>
                  </a:moveTo>
                  <a:lnTo>
                    <a:pt x="51120" y="314842"/>
                  </a:lnTo>
                  <a:cubicBezTo>
                    <a:pt x="90296" y="349241"/>
                    <a:pt x="130428" y="368351"/>
                    <a:pt x="182025" y="368351"/>
                  </a:cubicBezTo>
                  <a:cubicBezTo>
                    <a:pt x="226935" y="368351"/>
                    <a:pt x="255600" y="347330"/>
                    <a:pt x="255600" y="316753"/>
                  </a:cubicBezTo>
                  <a:lnTo>
                    <a:pt x="255600" y="314842"/>
                  </a:lnTo>
                  <a:cubicBezTo>
                    <a:pt x="255600" y="285221"/>
                    <a:pt x="239356" y="268977"/>
                    <a:pt x="161960" y="251778"/>
                  </a:cubicBezTo>
                  <a:cubicBezTo>
                    <a:pt x="74052" y="230757"/>
                    <a:pt x="24366" y="204002"/>
                    <a:pt x="24366" y="128517"/>
                  </a:cubicBezTo>
                  <a:lnTo>
                    <a:pt x="24366" y="127561"/>
                  </a:lnTo>
                  <a:cubicBezTo>
                    <a:pt x="24366" y="56853"/>
                    <a:pt x="83607" y="7166"/>
                    <a:pt x="165782" y="7166"/>
                  </a:cubicBezTo>
                  <a:cubicBezTo>
                    <a:pt x="225979" y="7166"/>
                    <a:pt x="273755" y="25321"/>
                    <a:pt x="315798" y="58764"/>
                  </a:cubicBezTo>
                  <a:lnTo>
                    <a:pt x="276621" y="114184"/>
                  </a:lnTo>
                  <a:cubicBezTo>
                    <a:pt x="239356" y="86474"/>
                    <a:pt x="202091" y="71186"/>
                    <a:pt x="163871" y="71186"/>
                  </a:cubicBezTo>
                  <a:cubicBezTo>
                    <a:pt x="120873" y="71186"/>
                    <a:pt x="96029" y="93163"/>
                    <a:pt x="96029" y="119917"/>
                  </a:cubicBezTo>
                  <a:lnTo>
                    <a:pt x="96029" y="120873"/>
                  </a:lnTo>
                  <a:cubicBezTo>
                    <a:pt x="96029" y="152405"/>
                    <a:pt x="115139" y="166737"/>
                    <a:pt x="194447" y="185848"/>
                  </a:cubicBezTo>
                  <a:cubicBezTo>
                    <a:pt x="282355" y="206869"/>
                    <a:pt x="327264" y="238401"/>
                    <a:pt x="327264" y="307198"/>
                  </a:cubicBezTo>
                  <a:lnTo>
                    <a:pt x="327264" y="308154"/>
                  </a:lnTo>
                  <a:cubicBezTo>
                    <a:pt x="327264" y="385550"/>
                    <a:pt x="266111" y="431415"/>
                    <a:pt x="179159" y="431415"/>
                  </a:cubicBezTo>
                  <a:cubicBezTo>
                    <a:pt x="117050" y="432371"/>
                    <a:pt x="56853" y="410394"/>
                    <a:pt x="7166" y="36644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5" name="Szabadkézi sokszög: alakzat 14">
              <a:extLst>
                <a:ext uri="{FF2B5EF4-FFF2-40B4-BE49-F238E27FC236}">
                  <a16:creationId xmlns:a16="http://schemas.microsoft.com/office/drawing/2014/main" id="{2D9F4CED-01D7-4286-8471-E70A939827A6}"/>
                </a:ext>
              </a:extLst>
            </p:cNvPr>
            <p:cNvSpPr/>
            <p:nvPr/>
          </p:nvSpPr>
          <p:spPr>
            <a:xfrm>
              <a:off x="6799835" y="903216"/>
              <a:ext cx="343985" cy="334430"/>
            </a:xfrm>
            <a:custGeom>
              <a:avLst/>
              <a:gdLst>
                <a:gd name="connsiteX0" fmla="*/ 7166 w 343985"/>
                <a:gd name="connsiteY0" fmla="*/ 171515 h 334430"/>
                <a:gd name="connsiteX1" fmla="*/ 7166 w 343985"/>
                <a:gd name="connsiteY1" fmla="*/ 171515 h 334430"/>
                <a:gd name="connsiteX2" fmla="*/ 174381 w 343985"/>
                <a:gd name="connsiteY2" fmla="*/ 7166 h 334430"/>
                <a:gd name="connsiteX3" fmla="*/ 340641 w 343985"/>
                <a:gd name="connsiteY3" fmla="*/ 169604 h 334430"/>
                <a:gd name="connsiteX4" fmla="*/ 340641 w 343985"/>
                <a:gd name="connsiteY4" fmla="*/ 170559 h 334430"/>
                <a:gd name="connsiteX5" fmla="*/ 173426 w 343985"/>
                <a:gd name="connsiteY5" fmla="*/ 332997 h 334430"/>
                <a:gd name="connsiteX6" fmla="*/ 7166 w 343985"/>
                <a:gd name="connsiteY6" fmla="*/ 171515 h 334430"/>
                <a:gd name="connsiteX7" fmla="*/ 268977 w 343985"/>
                <a:gd name="connsiteY7" fmla="*/ 171515 h 334430"/>
                <a:gd name="connsiteX8" fmla="*/ 268977 w 343985"/>
                <a:gd name="connsiteY8" fmla="*/ 171515 h 334430"/>
                <a:gd name="connsiteX9" fmla="*/ 173426 w 343985"/>
                <a:gd name="connsiteY9" fmla="*/ 70230 h 334430"/>
                <a:gd name="connsiteX10" fmla="*/ 79786 w 343985"/>
                <a:gd name="connsiteY10" fmla="*/ 169604 h 334430"/>
                <a:gd name="connsiteX11" fmla="*/ 79786 w 343985"/>
                <a:gd name="connsiteY11" fmla="*/ 170559 h 334430"/>
                <a:gd name="connsiteX12" fmla="*/ 175337 w 343985"/>
                <a:gd name="connsiteY12" fmla="*/ 270889 h 334430"/>
                <a:gd name="connsiteX13" fmla="*/ 268977 w 343985"/>
                <a:gd name="connsiteY13" fmla="*/ 171515 h 3344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3985" h="334430">
                  <a:moveTo>
                    <a:pt x="7166" y="171515"/>
                  </a:moveTo>
                  <a:lnTo>
                    <a:pt x="7166" y="171515"/>
                  </a:lnTo>
                  <a:cubicBezTo>
                    <a:pt x="7166" y="81697"/>
                    <a:pt x="77875" y="7166"/>
                    <a:pt x="174381" y="7166"/>
                  </a:cubicBezTo>
                  <a:cubicBezTo>
                    <a:pt x="269933" y="7166"/>
                    <a:pt x="340641" y="79786"/>
                    <a:pt x="340641" y="169604"/>
                  </a:cubicBezTo>
                  <a:lnTo>
                    <a:pt x="340641" y="170559"/>
                  </a:lnTo>
                  <a:cubicBezTo>
                    <a:pt x="340641" y="259422"/>
                    <a:pt x="269933" y="332997"/>
                    <a:pt x="173426" y="332997"/>
                  </a:cubicBezTo>
                  <a:cubicBezTo>
                    <a:pt x="77875" y="332997"/>
                    <a:pt x="7166" y="260378"/>
                    <a:pt x="7166" y="171515"/>
                  </a:cubicBezTo>
                  <a:close/>
                  <a:moveTo>
                    <a:pt x="268977" y="171515"/>
                  </a:moveTo>
                  <a:lnTo>
                    <a:pt x="268977" y="171515"/>
                  </a:lnTo>
                  <a:cubicBezTo>
                    <a:pt x="268977" y="115140"/>
                    <a:pt x="229801" y="70230"/>
                    <a:pt x="173426" y="70230"/>
                  </a:cubicBezTo>
                  <a:cubicBezTo>
                    <a:pt x="116095" y="70230"/>
                    <a:pt x="79786" y="115140"/>
                    <a:pt x="79786" y="169604"/>
                  </a:cubicBezTo>
                  <a:lnTo>
                    <a:pt x="79786" y="170559"/>
                  </a:lnTo>
                  <a:cubicBezTo>
                    <a:pt x="79786" y="225024"/>
                    <a:pt x="118961" y="270889"/>
                    <a:pt x="175337" y="270889"/>
                  </a:cubicBezTo>
                  <a:cubicBezTo>
                    <a:pt x="231712" y="270889"/>
                    <a:pt x="268977" y="225979"/>
                    <a:pt x="268977" y="17151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6" name="Szabadkézi sokszög: alakzat 15">
              <a:extLst>
                <a:ext uri="{FF2B5EF4-FFF2-40B4-BE49-F238E27FC236}">
                  <a16:creationId xmlns:a16="http://schemas.microsoft.com/office/drawing/2014/main" id="{507496A9-19A2-4C2B-B13D-13921096634C}"/>
                </a:ext>
              </a:extLst>
            </p:cNvPr>
            <p:cNvSpPr/>
            <p:nvPr/>
          </p:nvSpPr>
          <p:spPr>
            <a:xfrm>
              <a:off x="7145732" y="785687"/>
              <a:ext cx="200658" cy="449092"/>
            </a:xfrm>
            <a:custGeom>
              <a:avLst/>
              <a:gdLst>
                <a:gd name="connsiteX0" fmla="*/ 46343 w 200657"/>
                <a:gd name="connsiteY0" fmla="*/ 192536 h 449092"/>
                <a:gd name="connsiteX1" fmla="*/ 7166 w 200657"/>
                <a:gd name="connsiteY1" fmla="*/ 192536 h 449092"/>
                <a:gd name="connsiteX2" fmla="*/ 7166 w 200657"/>
                <a:gd name="connsiteY2" fmla="*/ 132339 h 449092"/>
                <a:gd name="connsiteX3" fmla="*/ 46343 w 200657"/>
                <a:gd name="connsiteY3" fmla="*/ 132339 h 449092"/>
                <a:gd name="connsiteX4" fmla="*/ 46343 w 200657"/>
                <a:gd name="connsiteY4" fmla="*/ 109406 h 449092"/>
                <a:gd name="connsiteX5" fmla="*/ 72142 w 200657"/>
                <a:gd name="connsiteY5" fmla="*/ 32010 h 449092"/>
                <a:gd name="connsiteX6" fmla="*/ 142850 w 200657"/>
                <a:gd name="connsiteY6" fmla="*/ 7166 h 449092"/>
                <a:gd name="connsiteX7" fmla="*/ 201136 w 200657"/>
                <a:gd name="connsiteY7" fmla="*/ 15766 h 449092"/>
                <a:gd name="connsiteX8" fmla="*/ 201136 w 200657"/>
                <a:gd name="connsiteY8" fmla="*/ 75963 h 449092"/>
                <a:gd name="connsiteX9" fmla="*/ 159093 w 200657"/>
                <a:gd name="connsiteY9" fmla="*/ 68319 h 449092"/>
                <a:gd name="connsiteX10" fmla="*/ 118006 w 200657"/>
                <a:gd name="connsiteY10" fmla="*/ 116095 h 449092"/>
                <a:gd name="connsiteX11" fmla="*/ 118006 w 200657"/>
                <a:gd name="connsiteY11" fmla="*/ 133294 h 449092"/>
                <a:gd name="connsiteX12" fmla="*/ 201136 w 200657"/>
                <a:gd name="connsiteY12" fmla="*/ 133294 h 449092"/>
                <a:gd name="connsiteX13" fmla="*/ 201136 w 200657"/>
                <a:gd name="connsiteY13" fmla="*/ 192536 h 449092"/>
                <a:gd name="connsiteX14" fmla="*/ 119917 w 200657"/>
                <a:gd name="connsiteY14" fmla="*/ 192536 h 449092"/>
                <a:gd name="connsiteX15" fmla="*/ 119917 w 200657"/>
                <a:gd name="connsiteY15" fmla="*/ 442881 h 449092"/>
                <a:gd name="connsiteX16" fmla="*/ 48254 w 200657"/>
                <a:gd name="connsiteY16" fmla="*/ 442881 h 449092"/>
                <a:gd name="connsiteX17" fmla="*/ 48254 w 200657"/>
                <a:gd name="connsiteY17" fmla="*/ 192536 h 449092"/>
                <a:gd name="connsiteX18" fmla="*/ 46343 w 200657"/>
                <a:gd name="connsiteY18" fmla="*/ 192536 h 449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00657" h="449092">
                  <a:moveTo>
                    <a:pt x="46343" y="192536"/>
                  </a:moveTo>
                  <a:lnTo>
                    <a:pt x="7166" y="192536"/>
                  </a:lnTo>
                  <a:lnTo>
                    <a:pt x="7166" y="132339"/>
                  </a:lnTo>
                  <a:lnTo>
                    <a:pt x="46343" y="132339"/>
                  </a:lnTo>
                  <a:lnTo>
                    <a:pt x="46343" y="109406"/>
                  </a:lnTo>
                  <a:cubicBezTo>
                    <a:pt x="46343" y="74052"/>
                    <a:pt x="54942" y="48253"/>
                    <a:pt x="72142" y="32010"/>
                  </a:cubicBezTo>
                  <a:cubicBezTo>
                    <a:pt x="88385" y="15766"/>
                    <a:pt x="111317" y="7166"/>
                    <a:pt x="142850" y="7166"/>
                  </a:cubicBezTo>
                  <a:cubicBezTo>
                    <a:pt x="167693" y="7166"/>
                    <a:pt x="184892" y="10988"/>
                    <a:pt x="201136" y="15766"/>
                  </a:cubicBezTo>
                  <a:lnTo>
                    <a:pt x="201136" y="75963"/>
                  </a:lnTo>
                  <a:cubicBezTo>
                    <a:pt x="186803" y="71186"/>
                    <a:pt x="174381" y="68319"/>
                    <a:pt x="159093" y="68319"/>
                  </a:cubicBezTo>
                  <a:cubicBezTo>
                    <a:pt x="132339" y="68319"/>
                    <a:pt x="118006" y="82652"/>
                    <a:pt x="118006" y="116095"/>
                  </a:cubicBezTo>
                  <a:lnTo>
                    <a:pt x="118006" y="133294"/>
                  </a:lnTo>
                  <a:lnTo>
                    <a:pt x="201136" y="133294"/>
                  </a:lnTo>
                  <a:lnTo>
                    <a:pt x="201136" y="192536"/>
                  </a:lnTo>
                  <a:lnTo>
                    <a:pt x="119917" y="192536"/>
                  </a:lnTo>
                  <a:lnTo>
                    <a:pt x="119917" y="442881"/>
                  </a:lnTo>
                  <a:lnTo>
                    <a:pt x="48254" y="442881"/>
                  </a:lnTo>
                  <a:lnTo>
                    <a:pt x="48254" y="192536"/>
                  </a:lnTo>
                  <a:lnTo>
                    <a:pt x="46343" y="1925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7" name="Szabadkézi sokszög: alakzat 16">
              <a:extLst>
                <a:ext uri="{FF2B5EF4-FFF2-40B4-BE49-F238E27FC236}">
                  <a16:creationId xmlns:a16="http://schemas.microsoft.com/office/drawing/2014/main" id="{6D64B330-4BEC-42AE-A59C-D88519011F74}"/>
                </a:ext>
              </a:extLst>
            </p:cNvPr>
            <p:cNvSpPr/>
            <p:nvPr/>
          </p:nvSpPr>
          <p:spPr>
            <a:xfrm>
              <a:off x="7361678" y="823908"/>
              <a:ext cx="200658" cy="410871"/>
            </a:xfrm>
            <a:custGeom>
              <a:avLst/>
              <a:gdLst>
                <a:gd name="connsiteX0" fmla="*/ 47298 w 200657"/>
                <a:gd name="connsiteY0" fmla="*/ 318664 h 410871"/>
                <a:gd name="connsiteX1" fmla="*/ 47298 w 200657"/>
                <a:gd name="connsiteY1" fmla="*/ 154316 h 410871"/>
                <a:gd name="connsiteX2" fmla="*/ 7166 w 200657"/>
                <a:gd name="connsiteY2" fmla="*/ 154316 h 410871"/>
                <a:gd name="connsiteX3" fmla="*/ 7166 w 200657"/>
                <a:gd name="connsiteY3" fmla="*/ 93163 h 410871"/>
                <a:gd name="connsiteX4" fmla="*/ 46343 w 200657"/>
                <a:gd name="connsiteY4" fmla="*/ 93163 h 410871"/>
                <a:gd name="connsiteX5" fmla="*/ 46343 w 200657"/>
                <a:gd name="connsiteY5" fmla="*/ 7166 h 410871"/>
                <a:gd name="connsiteX6" fmla="*/ 118006 w 200657"/>
                <a:gd name="connsiteY6" fmla="*/ 7166 h 410871"/>
                <a:gd name="connsiteX7" fmla="*/ 118006 w 200657"/>
                <a:gd name="connsiteY7" fmla="*/ 93163 h 410871"/>
                <a:gd name="connsiteX8" fmla="*/ 202091 w 200657"/>
                <a:gd name="connsiteY8" fmla="*/ 93163 h 410871"/>
                <a:gd name="connsiteX9" fmla="*/ 202091 w 200657"/>
                <a:gd name="connsiteY9" fmla="*/ 154316 h 410871"/>
                <a:gd name="connsiteX10" fmla="*/ 118006 w 200657"/>
                <a:gd name="connsiteY10" fmla="*/ 154316 h 410871"/>
                <a:gd name="connsiteX11" fmla="*/ 118006 w 200657"/>
                <a:gd name="connsiteY11" fmla="*/ 307198 h 410871"/>
                <a:gd name="connsiteX12" fmla="*/ 156227 w 200657"/>
                <a:gd name="connsiteY12" fmla="*/ 346374 h 410871"/>
                <a:gd name="connsiteX13" fmla="*/ 200180 w 200657"/>
                <a:gd name="connsiteY13" fmla="*/ 335864 h 410871"/>
                <a:gd name="connsiteX14" fmla="*/ 200180 w 200657"/>
                <a:gd name="connsiteY14" fmla="*/ 394150 h 410871"/>
                <a:gd name="connsiteX15" fmla="*/ 136161 w 200657"/>
                <a:gd name="connsiteY15" fmla="*/ 410394 h 410871"/>
                <a:gd name="connsiteX16" fmla="*/ 47298 w 200657"/>
                <a:gd name="connsiteY16" fmla="*/ 318664 h 410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0657" h="410871">
                  <a:moveTo>
                    <a:pt x="47298" y="318664"/>
                  </a:moveTo>
                  <a:lnTo>
                    <a:pt x="47298" y="154316"/>
                  </a:lnTo>
                  <a:lnTo>
                    <a:pt x="7166" y="154316"/>
                  </a:lnTo>
                  <a:lnTo>
                    <a:pt x="7166" y="93163"/>
                  </a:lnTo>
                  <a:lnTo>
                    <a:pt x="46343" y="93163"/>
                  </a:lnTo>
                  <a:lnTo>
                    <a:pt x="46343" y="7166"/>
                  </a:lnTo>
                  <a:lnTo>
                    <a:pt x="118006" y="7166"/>
                  </a:lnTo>
                  <a:lnTo>
                    <a:pt x="118006" y="93163"/>
                  </a:lnTo>
                  <a:lnTo>
                    <a:pt x="202091" y="93163"/>
                  </a:lnTo>
                  <a:lnTo>
                    <a:pt x="202091" y="154316"/>
                  </a:lnTo>
                  <a:lnTo>
                    <a:pt x="118006" y="154316"/>
                  </a:lnTo>
                  <a:lnTo>
                    <a:pt x="118006" y="307198"/>
                  </a:lnTo>
                  <a:cubicBezTo>
                    <a:pt x="118006" y="334908"/>
                    <a:pt x="132339" y="346374"/>
                    <a:pt x="156227" y="346374"/>
                  </a:cubicBezTo>
                  <a:cubicBezTo>
                    <a:pt x="172470" y="346374"/>
                    <a:pt x="186803" y="342552"/>
                    <a:pt x="200180" y="335864"/>
                  </a:cubicBezTo>
                  <a:lnTo>
                    <a:pt x="200180" y="394150"/>
                  </a:lnTo>
                  <a:cubicBezTo>
                    <a:pt x="182025" y="404661"/>
                    <a:pt x="161960" y="410394"/>
                    <a:pt x="136161" y="410394"/>
                  </a:cubicBezTo>
                  <a:cubicBezTo>
                    <a:pt x="84563" y="410394"/>
                    <a:pt x="47298" y="387461"/>
                    <a:pt x="47298" y="318664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8" name="Szabadkézi sokszög: alakzat 17">
              <a:extLst>
                <a:ext uri="{FF2B5EF4-FFF2-40B4-BE49-F238E27FC236}">
                  <a16:creationId xmlns:a16="http://schemas.microsoft.com/office/drawing/2014/main" id="{D388BC81-C093-4AA2-9073-03B5B0BFFC54}"/>
                </a:ext>
              </a:extLst>
            </p:cNvPr>
            <p:cNvSpPr/>
            <p:nvPr/>
          </p:nvSpPr>
          <p:spPr>
            <a:xfrm>
              <a:off x="4533356" y="865951"/>
              <a:ext cx="372651" cy="582864"/>
            </a:xfrm>
            <a:custGeom>
              <a:avLst/>
              <a:gdLst>
                <a:gd name="connsiteX0" fmla="*/ 81696 w 372650"/>
                <a:gd name="connsiteY0" fmla="*/ 330130 h 582864"/>
                <a:gd name="connsiteX1" fmla="*/ 81696 w 372650"/>
                <a:gd name="connsiteY1" fmla="*/ 274711 h 582864"/>
                <a:gd name="connsiteX2" fmla="*/ 247956 w 372650"/>
                <a:gd name="connsiteY2" fmla="*/ 371218 h 582864"/>
                <a:gd name="connsiteX3" fmla="*/ 247956 w 372650"/>
                <a:gd name="connsiteY3" fmla="*/ 286177 h 582864"/>
                <a:gd name="connsiteX4" fmla="*/ 7166 w 372650"/>
                <a:gd name="connsiteY4" fmla="*/ 146672 h 582864"/>
                <a:gd name="connsiteX5" fmla="*/ 7166 w 372650"/>
                <a:gd name="connsiteY5" fmla="*/ 161960 h 582864"/>
                <a:gd name="connsiteX6" fmla="*/ 7166 w 372650"/>
                <a:gd name="connsiteY6" fmla="*/ 370262 h 582864"/>
                <a:gd name="connsiteX7" fmla="*/ 7166 w 372650"/>
                <a:gd name="connsiteY7" fmla="*/ 370262 h 582864"/>
                <a:gd name="connsiteX8" fmla="*/ 368351 w 372650"/>
                <a:gd name="connsiteY8" fmla="*/ 578564 h 582864"/>
                <a:gd name="connsiteX9" fmla="*/ 368351 w 372650"/>
                <a:gd name="connsiteY9" fmla="*/ 578564 h 582864"/>
                <a:gd name="connsiteX10" fmla="*/ 368351 w 372650"/>
                <a:gd name="connsiteY10" fmla="*/ 215469 h 582864"/>
                <a:gd name="connsiteX11" fmla="*/ 7166 w 372650"/>
                <a:gd name="connsiteY11" fmla="*/ 7166 h 582864"/>
                <a:gd name="connsiteX12" fmla="*/ 7166 w 372650"/>
                <a:gd name="connsiteY12" fmla="*/ 22455 h 582864"/>
                <a:gd name="connsiteX13" fmla="*/ 7166 w 372650"/>
                <a:gd name="connsiteY13" fmla="*/ 90296 h 582864"/>
                <a:gd name="connsiteX14" fmla="*/ 293821 w 372650"/>
                <a:gd name="connsiteY14" fmla="*/ 255600 h 582864"/>
                <a:gd name="connsiteX15" fmla="*/ 293821 w 372650"/>
                <a:gd name="connsiteY15" fmla="*/ 451481 h 582864"/>
                <a:gd name="connsiteX16" fmla="*/ 81696 w 372650"/>
                <a:gd name="connsiteY16" fmla="*/ 330130 h 582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72650" h="582864">
                  <a:moveTo>
                    <a:pt x="81696" y="330130"/>
                  </a:moveTo>
                  <a:lnTo>
                    <a:pt x="81696" y="274711"/>
                  </a:lnTo>
                  <a:lnTo>
                    <a:pt x="247956" y="371218"/>
                  </a:lnTo>
                  <a:lnTo>
                    <a:pt x="247956" y="286177"/>
                  </a:lnTo>
                  <a:lnTo>
                    <a:pt x="7166" y="146672"/>
                  </a:lnTo>
                  <a:lnTo>
                    <a:pt x="7166" y="161960"/>
                  </a:lnTo>
                  <a:lnTo>
                    <a:pt x="7166" y="370262"/>
                  </a:lnTo>
                  <a:lnTo>
                    <a:pt x="7166" y="370262"/>
                  </a:lnTo>
                  <a:lnTo>
                    <a:pt x="368351" y="578564"/>
                  </a:lnTo>
                  <a:lnTo>
                    <a:pt x="368351" y="578564"/>
                  </a:lnTo>
                  <a:lnTo>
                    <a:pt x="368351" y="215469"/>
                  </a:lnTo>
                  <a:lnTo>
                    <a:pt x="7166" y="7166"/>
                  </a:lnTo>
                  <a:lnTo>
                    <a:pt x="7166" y="22455"/>
                  </a:lnTo>
                  <a:lnTo>
                    <a:pt x="7166" y="90296"/>
                  </a:lnTo>
                  <a:cubicBezTo>
                    <a:pt x="7166" y="90296"/>
                    <a:pt x="234579" y="221202"/>
                    <a:pt x="293821" y="255600"/>
                  </a:cubicBezTo>
                  <a:lnTo>
                    <a:pt x="293821" y="451481"/>
                  </a:lnTo>
                  <a:lnTo>
                    <a:pt x="81696" y="33013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9" name="Szabadkézi sokszög: alakzat 18">
              <a:extLst>
                <a:ext uri="{FF2B5EF4-FFF2-40B4-BE49-F238E27FC236}">
                  <a16:creationId xmlns:a16="http://schemas.microsoft.com/office/drawing/2014/main" id="{7C0833B9-C894-49E2-BE92-A467DF6801B8}"/>
                </a:ext>
              </a:extLst>
            </p:cNvPr>
            <p:cNvSpPr/>
            <p:nvPr/>
          </p:nvSpPr>
          <p:spPr>
            <a:xfrm>
              <a:off x="4533356" y="604140"/>
              <a:ext cx="735746" cy="821743"/>
            </a:xfrm>
            <a:custGeom>
              <a:avLst/>
              <a:gdLst>
                <a:gd name="connsiteX0" fmla="*/ 655005 w 735745"/>
                <a:gd name="connsiteY0" fmla="*/ 258467 h 821742"/>
                <a:gd name="connsiteX1" fmla="*/ 655961 w 735745"/>
                <a:gd name="connsiteY1" fmla="*/ 591942 h 821742"/>
                <a:gd name="connsiteX2" fmla="*/ 414215 w 735745"/>
                <a:gd name="connsiteY2" fmla="*/ 731447 h 821742"/>
                <a:gd name="connsiteX3" fmla="*/ 414215 w 735745"/>
                <a:gd name="connsiteY3" fmla="*/ 814577 h 821742"/>
                <a:gd name="connsiteX4" fmla="*/ 729535 w 735745"/>
                <a:gd name="connsiteY4" fmla="*/ 633029 h 821742"/>
                <a:gd name="connsiteX5" fmla="*/ 729535 w 735745"/>
                <a:gd name="connsiteY5" fmla="*/ 215469 h 821742"/>
                <a:gd name="connsiteX6" fmla="*/ 729535 w 735745"/>
                <a:gd name="connsiteY6" fmla="*/ 215469 h 821742"/>
                <a:gd name="connsiteX7" fmla="*/ 729535 w 735745"/>
                <a:gd name="connsiteY7" fmla="*/ 215469 h 821742"/>
                <a:gd name="connsiteX8" fmla="*/ 655005 w 735745"/>
                <a:gd name="connsiteY8" fmla="*/ 172470 h 821742"/>
                <a:gd name="connsiteX9" fmla="*/ 368351 w 735745"/>
                <a:gd name="connsiteY9" fmla="*/ 338730 h 821742"/>
                <a:gd name="connsiteX10" fmla="*/ 156227 w 735745"/>
                <a:gd name="connsiteY10" fmla="*/ 215469 h 821742"/>
                <a:gd name="connsiteX11" fmla="*/ 442881 w 735745"/>
                <a:gd name="connsiteY11" fmla="*/ 50165 h 821742"/>
                <a:gd name="connsiteX12" fmla="*/ 368351 w 735745"/>
                <a:gd name="connsiteY12" fmla="*/ 7166 h 821742"/>
                <a:gd name="connsiteX13" fmla="*/ 7166 w 735745"/>
                <a:gd name="connsiteY13" fmla="*/ 215469 h 821742"/>
                <a:gd name="connsiteX14" fmla="*/ 7166 w 735745"/>
                <a:gd name="connsiteY14" fmla="*/ 215469 h 821742"/>
                <a:gd name="connsiteX15" fmla="*/ 368351 w 735745"/>
                <a:gd name="connsiteY15" fmla="*/ 424726 h 821742"/>
                <a:gd name="connsiteX16" fmla="*/ 655005 w 735745"/>
                <a:gd name="connsiteY16" fmla="*/ 258467 h 82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35745" h="821742">
                  <a:moveTo>
                    <a:pt x="655005" y="258467"/>
                  </a:moveTo>
                  <a:lnTo>
                    <a:pt x="655961" y="591942"/>
                  </a:lnTo>
                  <a:lnTo>
                    <a:pt x="414215" y="731447"/>
                  </a:lnTo>
                  <a:lnTo>
                    <a:pt x="414215" y="814577"/>
                  </a:lnTo>
                  <a:lnTo>
                    <a:pt x="729535" y="633029"/>
                  </a:lnTo>
                  <a:lnTo>
                    <a:pt x="729535" y="215469"/>
                  </a:lnTo>
                  <a:lnTo>
                    <a:pt x="729535" y="215469"/>
                  </a:lnTo>
                  <a:lnTo>
                    <a:pt x="729535" y="215469"/>
                  </a:lnTo>
                  <a:lnTo>
                    <a:pt x="655005" y="172470"/>
                  </a:lnTo>
                  <a:lnTo>
                    <a:pt x="368351" y="338730"/>
                  </a:lnTo>
                  <a:lnTo>
                    <a:pt x="156227" y="215469"/>
                  </a:lnTo>
                  <a:lnTo>
                    <a:pt x="442881" y="50165"/>
                  </a:lnTo>
                  <a:lnTo>
                    <a:pt x="368351" y="7166"/>
                  </a:lnTo>
                  <a:lnTo>
                    <a:pt x="7166" y="215469"/>
                  </a:lnTo>
                  <a:lnTo>
                    <a:pt x="7166" y="215469"/>
                  </a:lnTo>
                  <a:lnTo>
                    <a:pt x="368351" y="424726"/>
                  </a:lnTo>
                  <a:lnTo>
                    <a:pt x="655005" y="258467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703534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ím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>
            <a:extLst>
              <a:ext uri="{FF2B5EF4-FFF2-40B4-BE49-F238E27FC236}">
                <a16:creationId xmlns:a16="http://schemas.microsoft.com/office/drawing/2014/main" id="{95FF9642-4302-4D76-9969-719828F953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877599"/>
            <a:ext cx="9144000" cy="2387600"/>
          </a:xfrm>
          <a:noFill/>
        </p:spPr>
        <p:txBody>
          <a:bodyPr anchor="b">
            <a:normAutofit/>
          </a:bodyPr>
          <a:lstStyle>
            <a:lvl1pPr algn="ctr">
              <a:defRPr sz="12000" b="1">
                <a:solidFill>
                  <a:schemeClr val="accent3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hu-HU" dirty="0"/>
              <a:t>Confanion</a:t>
            </a:r>
          </a:p>
        </p:txBody>
      </p:sp>
      <p:sp>
        <p:nvSpPr>
          <p:cNvPr id="4" name="Alcím 2">
            <a:extLst>
              <a:ext uri="{FF2B5EF4-FFF2-40B4-BE49-F238E27FC236}">
                <a16:creationId xmlns:a16="http://schemas.microsoft.com/office/drawing/2014/main" id="{60725DF3-C85D-4DFA-B204-CE23441E054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81908" y="4265199"/>
            <a:ext cx="6828183" cy="53540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fully featured conference application</a:t>
            </a:r>
            <a:endParaRPr lang="hu-HU" dirty="0"/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7BAB0991-EE08-491D-8253-9BB41A67AC43}"/>
              </a:ext>
            </a:extLst>
          </p:cNvPr>
          <p:cNvSpPr txBox="1">
            <a:spLocks/>
          </p:cNvSpPr>
          <p:nvPr userDrawn="1"/>
        </p:nvSpPr>
        <p:spPr>
          <a:xfrm>
            <a:off x="2681908" y="5000628"/>
            <a:ext cx="6828183" cy="1527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sz="2400" u="none" dirty="0">
              <a:solidFill>
                <a:schemeClr val="tx1"/>
              </a:solidFill>
              <a:latin typeface="Calibri" panose="020F050202020403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Ábra 1">
            <a:extLst>
              <a:ext uri="{FF2B5EF4-FFF2-40B4-BE49-F238E27FC236}">
                <a16:creationId xmlns:a16="http://schemas.microsoft.com/office/drawing/2014/main" id="{CFD48CE0-E6C3-40EB-9028-E037BEBBD945}"/>
              </a:ext>
            </a:extLst>
          </p:cNvPr>
          <p:cNvGrpSpPr/>
          <p:nvPr/>
        </p:nvGrpSpPr>
        <p:grpSpPr>
          <a:xfrm>
            <a:off x="3605211" y="656398"/>
            <a:ext cx="4981575" cy="1371600"/>
            <a:chOff x="3605212" y="762000"/>
            <a:chExt cx="4981575" cy="1371600"/>
          </a:xfrm>
        </p:grpSpPr>
        <p:sp>
          <p:nvSpPr>
            <p:cNvPr id="7" name="Szabadkézi sokszög: alakzat 6">
              <a:extLst>
                <a:ext uri="{FF2B5EF4-FFF2-40B4-BE49-F238E27FC236}">
                  <a16:creationId xmlns:a16="http://schemas.microsoft.com/office/drawing/2014/main" id="{4F98AAC2-AC94-43A7-89B4-417631E6486F}"/>
                </a:ext>
              </a:extLst>
            </p:cNvPr>
            <p:cNvSpPr/>
            <p:nvPr/>
          </p:nvSpPr>
          <p:spPr>
            <a:xfrm>
              <a:off x="5153501" y="1085374"/>
              <a:ext cx="723900" cy="695325"/>
            </a:xfrm>
            <a:custGeom>
              <a:avLst/>
              <a:gdLst>
                <a:gd name="connsiteX0" fmla="*/ 307181 w 723900"/>
                <a:gd name="connsiteY0" fmla="*/ 7144 h 695325"/>
                <a:gd name="connsiteX1" fmla="*/ 418624 w 723900"/>
                <a:gd name="connsiteY1" fmla="*/ 7144 h 695325"/>
                <a:gd name="connsiteX2" fmla="*/ 718661 w 723900"/>
                <a:gd name="connsiteY2" fmla="*/ 693896 h 695325"/>
                <a:gd name="connsiteX3" fmla="*/ 591979 w 723900"/>
                <a:gd name="connsiteY3" fmla="*/ 693896 h 695325"/>
                <a:gd name="connsiteX4" fmla="*/ 522446 w 723900"/>
                <a:gd name="connsiteY4" fmla="*/ 529114 h 695325"/>
                <a:gd name="connsiteX5" fmla="*/ 200501 w 723900"/>
                <a:gd name="connsiteY5" fmla="*/ 529114 h 695325"/>
                <a:gd name="connsiteX6" fmla="*/ 130016 w 723900"/>
                <a:gd name="connsiteY6" fmla="*/ 693896 h 695325"/>
                <a:gd name="connsiteX7" fmla="*/ 7144 w 723900"/>
                <a:gd name="connsiteY7" fmla="*/ 693896 h 695325"/>
                <a:gd name="connsiteX8" fmla="*/ 307181 w 723900"/>
                <a:gd name="connsiteY8" fmla="*/ 7144 h 695325"/>
                <a:gd name="connsiteX9" fmla="*/ 478631 w 723900"/>
                <a:gd name="connsiteY9" fmla="*/ 423386 h 695325"/>
                <a:gd name="connsiteX10" fmla="*/ 360521 w 723900"/>
                <a:gd name="connsiteY10" fmla="*/ 150971 h 695325"/>
                <a:gd name="connsiteX11" fmla="*/ 243364 w 723900"/>
                <a:gd name="connsiteY11" fmla="*/ 423386 h 695325"/>
                <a:gd name="connsiteX12" fmla="*/ 478631 w 723900"/>
                <a:gd name="connsiteY12" fmla="*/ 423386 h 695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23900" h="695325">
                  <a:moveTo>
                    <a:pt x="307181" y="7144"/>
                  </a:moveTo>
                  <a:lnTo>
                    <a:pt x="418624" y="7144"/>
                  </a:lnTo>
                  <a:lnTo>
                    <a:pt x="718661" y="693896"/>
                  </a:lnTo>
                  <a:lnTo>
                    <a:pt x="591979" y="693896"/>
                  </a:lnTo>
                  <a:lnTo>
                    <a:pt x="522446" y="529114"/>
                  </a:lnTo>
                  <a:lnTo>
                    <a:pt x="200501" y="529114"/>
                  </a:lnTo>
                  <a:lnTo>
                    <a:pt x="130016" y="693896"/>
                  </a:lnTo>
                  <a:lnTo>
                    <a:pt x="7144" y="693896"/>
                  </a:lnTo>
                  <a:lnTo>
                    <a:pt x="307181" y="7144"/>
                  </a:lnTo>
                  <a:close/>
                  <a:moveTo>
                    <a:pt x="478631" y="423386"/>
                  </a:moveTo>
                  <a:lnTo>
                    <a:pt x="360521" y="150971"/>
                  </a:lnTo>
                  <a:lnTo>
                    <a:pt x="243364" y="423386"/>
                  </a:lnTo>
                  <a:lnTo>
                    <a:pt x="478631" y="423386"/>
                  </a:lnTo>
                  <a:close/>
                </a:path>
              </a:pathLst>
            </a:custGeom>
            <a:solidFill>
              <a:srgbClr val="7D0A2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8" name="Szabadkézi sokszög: alakzat 7">
              <a:extLst>
                <a:ext uri="{FF2B5EF4-FFF2-40B4-BE49-F238E27FC236}">
                  <a16:creationId xmlns:a16="http://schemas.microsoft.com/office/drawing/2014/main" id="{A89F0022-3DE0-41A9-ABEB-CBF6D72DDE48}"/>
                </a:ext>
              </a:extLst>
            </p:cNvPr>
            <p:cNvSpPr/>
            <p:nvPr/>
          </p:nvSpPr>
          <p:spPr>
            <a:xfrm>
              <a:off x="5868828" y="1257776"/>
              <a:ext cx="476250" cy="533400"/>
            </a:xfrm>
            <a:custGeom>
              <a:avLst/>
              <a:gdLst>
                <a:gd name="connsiteX0" fmla="*/ 7144 w 476250"/>
                <a:gd name="connsiteY0" fmla="*/ 334804 h 533400"/>
                <a:gd name="connsiteX1" fmla="*/ 7144 w 476250"/>
                <a:gd name="connsiteY1" fmla="*/ 7144 h 533400"/>
                <a:gd name="connsiteX2" fmla="*/ 125254 w 476250"/>
                <a:gd name="connsiteY2" fmla="*/ 7144 h 533400"/>
                <a:gd name="connsiteX3" fmla="*/ 125254 w 476250"/>
                <a:gd name="connsiteY3" fmla="*/ 299561 h 533400"/>
                <a:gd name="connsiteX4" fmla="*/ 235744 w 476250"/>
                <a:gd name="connsiteY4" fmla="*/ 425291 h 533400"/>
                <a:gd name="connsiteX5" fmla="*/ 351949 w 476250"/>
                <a:gd name="connsiteY5" fmla="*/ 297656 h 533400"/>
                <a:gd name="connsiteX6" fmla="*/ 351949 w 476250"/>
                <a:gd name="connsiteY6" fmla="*/ 7144 h 533400"/>
                <a:gd name="connsiteX7" fmla="*/ 470059 w 476250"/>
                <a:gd name="connsiteY7" fmla="*/ 7144 h 533400"/>
                <a:gd name="connsiteX8" fmla="*/ 470059 w 476250"/>
                <a:gd name="connsiteY8" fmla="*/ 521494 h 533400"/>
                <a:gd name="connsiteX9" fmla="*/ 351949 w 476250"/>
                <a:gd name="connsiteY9" fmla="*/ 521494 h 533400"/>
                <a:gd name="connsiteX10" fmla="*/ 351949 w 476250"/>
                <a:gd name="connsiteY10" fmla="*/ 441484 h 533400"/>
                <a:gd name="connsiteX11" fmla="*/ 190976 w 476250"/>
                <a:gd name="connsiteY11" fmla="*/ 531971 h 533400"/>
                <a:gd name="connsiteX12" fmla="*/ 7144 w 476250"/>
                <a:gd name="connsiteY12" fmla="*/ 334804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76250" h="533400">
                  <a:moveTo>
                    <a:pt x="7144" y="334804"/>
                  </a:moveTo>
                  <a:lnTo>
                    <a:pt x="7144" y="7144"/>
                  </a:lnTo>
                  <a:lnTo>
                    <a:pt x="125254" y="7144"/>
                  </a:lnTo>
                  <a:lnTo>
                    <a:pt x="125254" y="299561"/>
                  </a:lnTo>
                  <a:cubicBezTo>
                    <a:pt x="125254" y="379571"/>
                    <a:pt x="165259" y="425291"/>
                    <a:pt x="235744" y="425291"/>
                  </a:cubicBezTo>
                  <a:cubicBezTo>
                    <a:pt x="304324" y="425291"/>
                    <a:pt x="351949" y="377666"/>
                    <a:pt x="351949" y="297656"/>
                  </a:cubicBezTo>
                  <a:lnTo>
                    <a:pt x="351949" y="7144"/>
                  </a:lnTo>
                  <a:lnTo>
                    <a:pt x="470059" y="7144"/>
                  </a:lnTo>
                  <a:lnTo>
                    <a:pt x="470059" y="521494"/>
                  </a:lnTo>
                  <a:lnTo>
                    <a:pt x="351949" y="521494"/>
                  </a:lnTo>
                  <a:lnTo>
                    <a:pt x="351949" y="441484"/>
                  </a:lnTo>
                  <a:cubicBezTo>
                    <a:pt x="318611" y="490061"/>
                    <a:pt x="270986" y="531971"/>
                    <a:pt x="190976" y="531971"/>
                  </a:cubicBezTo>
                  <a:cubicBezTo>
                    <a:pt x="73819" y="531971"/>
                    <a:pt x="7144" y="454819"/>
                    <a:pt x="7144" y="334804"/>
                  </a:cubicBezTo>
                  <a:close/>
                </a:path>
              </a:pathLst>
            </a:custGeom>
            <a:solidFill>
              <a:srgbClr val="7D0A2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9" name="Szabadkézi sokszög: alakzat 8">
              <a:extLst>
                <a:ext uri="{FF2B5EF4-FFF2-40B4-BE49-F238E27FC236}">
                  <a16:creationId xmlns:a16="http://schemas.microsoft.com/office/drawing/2014/main" id="{65355007-A3A0-48EE-AD90-E149815385CA}"/>
                </a:ext>
              </a:extLst>
            </p:cNvPr>
            <p:cNvSpPr/>
            <p:nvPr/>
          </p:nvSpPr>
          <p:spPr>
            <a:xfrm>
              <a:off x="6396513" y="1116806"/>
              <a:ext cx="333375" cy="676275"/>
            </a:xfrm>
            <a:custGeom>
              <a:avLst/>
              <a:gdLst>
                <a:gd name="connsiteX0" fmla="*/ 71914 w 333375"/>
                <a:gd name="connsiteY0" fmla="*/ 520541 h 676275"/>
                <a:gd name="connsiteX1" fmla="*/ 71914 w 333375"/>
                <a:gd name="connsiteY1" fmla="*/ 250031 h 676275"/>
                <a:gd name="connsiteX2" fmla="*/ 7144 w 333375"/>
                <a:gd name="connsiteY2" fmla="*/ 250031 h 676275"/>
                <a:gd name="connsiteX3" fmla="*/ 7144 w 333375"/>
                <a:gd name="connsiteY3" fmla="*/ 148114 h 676275"/>
                <a:gd name="connsiteX4" fmla="*/ 71914 w 333375"/>
                <a:gd name="connsiteY4" fmla="*/ 148114 h 676275"/>
                <a:gd name="connsiteX5" fmla="*/ 71914 w 333375"/>
                <a:gd name="connsiteY5" fmla="*/ 7144 h 676275"/>
                <a:gd name="connsiteX6" fmla="*/ 190024 w 333375"/>
                <a:gd name="connsiteY6" fmla="*/ 7144 h 676275"/>
                <a:gd name="connsiteX7" fmla="*/ 190024 w 333375"/>
                <a:gd name="connsiteY7" fmla="*/ 148114 h 676275"/>
                <a:gd name="connsiteX8" fmla="*/ 328136 w 333375"/>
                <a:gd name="connsiteY8" fmla="*/ 148114 h 676275"/>
                <a:gd name="connsiteX9" fmla="*/ 328136 w 333375"/>
                <a:gd name="connsiteY9" fmla="*/ 249079 h 676275"/>
                <a:gd name="connsiteX10" fmla="*/ 190024 w 333375"/>
                <a:gd name="connsiteY10" fmla="*/ 249079 h 676275"/>
                <a:gd name="connsiteX11" fmla="*/ 190024 w 333375"/>
                <a:gd name="connsiteY11" fmla="*/ 501491 h 676275"/>
                <a:gd name="connsiteX12" fmla="*/ 252889 w 333375"/>
                <a:gd name="connsiteY12" fmla="*/ 565309 h 676275"/>
                <a:gd name="connsiteX13" fmla="*/ 326231 w 333375"/>
                <a:gd name="connsiteY13" fmla="*/ 548164 h 676275"/>
                <a:gd name="connsiteX14" fmla="*/ 326231 w 333375"/>
                <a:gd name="connsiteY14" fmla="*/ 645319 h 676275"/>
                <a:gd name="connsiteX15" fmla="*/ 220504 w 333375"/>
                <a:gd name="connsiteY15" fmla="*/ 671989 h 676275"/>
                <a:gd name="connsiteX16" fmla="*/ 71914 w 333375"/>
                <a:gd name="connsiteY16" fmla="*/ 520541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676275">
                  <a:moveTo>
                    <a:pt x="71914" y="520541"/>
                  </a:moveTo>
                  <a:lnTo>
                    <a:pt x="71914" y="250031"/>
                  </a:lnTo>
                  <a:lnTo>
                    <a:pt x="7144" y="250031"/>
                  </a:lnTo>
                  <a:lnTo>
                    <a:pt x="7144" y="148114"/>
                  </a:lnTo>
                  <a:lnTo>
                    <a:pt x="71914" y="148114"/>
                  </a:lnTo>
                  <a:lnTo>
                    <a:pt x="71914" y="7144"/>
                  </a:lnTo>
                  <a:lnTo>
                    <a:pt x="190024" y="7144"/>
                  </a:lnTo>
                  <a:lnTo>
                    <a:pt x="190024" y="148114"/>
                  </a:lnTo>
                  <a:lnTo>
                    <a:pt x="328136" y="148114"/>
                  </a:lnTo>
                  <a:lnTo>
                    <a:pt x="328136" y="249079"/>
                  </a:lnTo>
                  <a:lnTo>
                    <a:pt x="190024" y="249079"/>
                  </a:lnTo>
                  <a:lnTo>
                    <a:pt x="190024" y="501491"/>
                  </a:lnTo>
                  <a:cubicBezTo>
                    <a:pt x="190024" y="547211"/>
                    <a:pt x="213836" y="565309"/>
                    <a:pt x="252889" y="565309"/>
                  </a:cubicBezTo>
                  <a:cubicBezTo>
                    <a:pt x="279559" y="565309"/>
                    <a:pt x="302419" y="559594"/>
                    <a:pt x="326231" y="548164"/>
                  </a:cubicBezTo>
                  <a:lnTo>
                    <a:pt x="326231" y="645319"/>
                  </a:lnTo>
                  <a:cubicBezTo>
                    <a:pt x="296704" y="661511"/>
                    <a:pt x="264319" y="671989"/>
                    <a:pt x="220504" y="671989"/>
                  </a:cubicBezTo>
                  <a:cubicBezTo>
                    <a:pt x="132874" y="671036"/>
                    <a:pt x="71914" y="632936"/>
                    <a:pt x="71914" y="520541"/>
                  </a:cubicBezTo>
                  <a:close/>
                </a:path>
              </a:pathLst>
            </a:custGeom>
            <a:solidFill>
              <a:srgbClr val="7D0A2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0" name="Szabadkézi sokszög: alakzat 9">
              <a:extLst>
                <a:ext uri="{FF2B5EF4-FFF2-40B4-BE49-F238E27FC236}">
                  <a16:creationId xmlns:a16="http://schemas.microsoft.com/office/drawing/2014/main" id="{389CE6CB-8385-47D1-86AB-9EE3B4531F30}"/>
                </a:ext>
              </a:extLst>
            </p:cNvPr>
            <p:cNvSpPr/>
            <p:nvPr/>
          </p:nvSpPr>
          <p:spPr>
            <a:xfrm>
              <a:off x="6764178" y="1080611"/>
              <a:ext cx="542925" cy="714375"/>
            </a:xfrm>
            <a:custGeom>
              <a:avLst/>
              <a:gdLst>
                <a:gd name="connsiteX0" fmla="*/ 7144 w 542925"/>
                <a:gd name="connsiteY0" fmla="*/ 599599 h 714375"/>
                <a:gd name="connsiteX1" fmla="*/ 79534 w 542925"/>
                <a:gd name="connsiteY1" fmla="*/ 513874 h 714375"/>
                <a:gd name="connsiteX2" fmla="*/ 294799 w 542925"/>
                <a:gd name="connsiteY2" fmla="*/ 602456 h 714375"/>
                <a:gd name="connsiteX3" fmla="*/ 415766 w 542925"/>
                <a:gd name="connsiteY3" fmla="*/ 516731 h 714375"/>
                <a:gd name="connsiteX4" fmla="*/ 415766 w 542925"/>
                <a:gd name="connsiteY4" fmla="*/ 514826 h 714375"/>
                <a:gd name="connsiteX5" fmla="*/ 261461 w 542925"/>
                <a:gd name="connsiteY5" fmla="*/ 411004 h 714375"/>
                <a:gd name="connsiteX6" fmla="*/ 34766 w 542925"/>
                <a:gd name="connsiteY6" fmla="*/ 207169 h 714375"/>
                <a:gd name="connsiteX7" fmla="*/ 34766 w 542925"/>
                <a:gd name="connsiteY7" fmla="*/ 205264 h 714375"/>
                <a:gd name="connsiteX8" fmla="*/ 267176 w 542925"/>
                <a:gd name="connsiteY8" fmla="*/ 7144 h 714375"/>
                <a:gd name="connsiteX9" fmla="*/ 514826 w 542925"/>
                <a:gd name="connsiteY9" fmla="*/ 92869 h 714375"/>
                <a:gd name="connsiteX10" fmla="*/ 451009 w 542925"/>
                <a:gd name="connsiteY10" fmla="*/ 183356 h 714375"/>
                <a:gd name="connsiteX11" fmla="*/ 266224 w 542925"/>
                <a:gd name="connsiteY11" fmla="*/ 112871 h 714375"/>
                <a:gd name="connsiteX12" fmla="*/ 154781 w 542925"/>
                <a:gd name="connsiteY12" fmla="*/ 193834 h 714375"/>
                <a:gd name="connsiteX13" fmla="*/ 154781 w 542925"/>
                <a:gd name="connsiteY13" fmla="*/ 195739 h 714375"/>
                <a:gd name="connsiteX14" fmla="*/ 316706 w 542925"/>
                <a:gd name="connsiteY14" fmla="*/ 302419 h 714375"/>
                <a:gd name="connsiteX15" fmla="*/ 535781 w 542925"/>
                <a:gd name="connsiteY15" fmla="*/ 502444 h 714375"/>
                <a:gd name="connsiteX16" fmla="*/ 535781 w 542925"/>
                <a:gd name="connsiteY16" fmla="*/ 504349 h 714375"/>
                <a:gd name="connsiteX17" fmla="*/ 291941 w 542925"/>
                <a:gd name="connsiteY17" fmla="*/ 708184 h 714375"/>
                <a:gd name="connsiteX18" fmla="*/ 7144 w 542925"/>
                <a:gd name="connsiteY18" fmla="*/ 599599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42925" h="714375">
                  <a:moveTo>
                    <a:pt x="7144" y="599599"/>
                  </a:moveTo>
                  <a:lnTo>
                    <a:pt x="79534" y="513874"/>
                  </a:lnTo>
                  <a:cubicBezTo>
                    <a:pt x="145256" y="570071"/>
                    <a:pt x="210026" y="602456"/>
                    <a:pt x="294799" y="602456"/>
                  </a:cubicBezTo>
                  <a:cubicBezTo>
                    <a:pt x="369094" y="602456"/>
                    <a:pt x="415766" y="568166"/>
                    <a:pt x="415766" y="516731"/>
                  </a:cubicBezTo>
                  <a:lnTo>
                    <a:pt x="415766" y="514826"/>
                  </a:lnTo>
                  <a:cubicBezTo>
                    <a:pt x="415766" y="466249"/>
                    <a:pt x="388144" y="439579"/>
                    <a:pt x="261461" y="411004"/>
                  </a:cubicBezTo>
                  <a:cubicBezTo>
                    <a:pt x="116681" y="375761"/>
                    <a:pt x="34766" y="332899"/>
                    <a:pt x="34766" y="207169"/>
                  </a:cubicBezTo>
                  <a:lnTo>
                    <a:pt x="34766" y="205264"/>
                  </a:lnTo>
                  <a:cubicBezTo>
                    <a:pt x="34766" y="88106"/>
                    <a:pt x="131921" y="7144"/>
                    <a:pt x="267176" y="7144"/>
                  </a:cubicBezTo>
                  <a:cubicBezTo>
                    <a:pt x="366236" y="7144"/>
                    <a:pt x="445294" y="37624"/>
                    <a:pt x="514826" y="92869"/>
                  </a:cubicBezTo>
                  <a:lnTo>
                    <a:pt x="451009" y="183356"/>
                  </a:lnTo>
                  <a:cubicBezTo>
                    <a:pt x="390049" y="137636"/>
                    <a:pt x="328136" y="112871"/>
                    <a:pt x="266224" y="112871"/>
                  </a:cubicBezTo>
                  <a:cubicBezTo>
                    <a:pt x="195739" y="112871"/>
                    <a:pt x="154781" y="149066"/>
                    <a:pt x="154781" y="193834"/>
                  </a:cubicBezTo>
                  <a:lnTo>
                    <a:pt x="154781" y="195739"/>
                  </a:lnTo>
                  <a:cubicBezTo>
                    <a:pt x="154781" y="248126"/>
                    <a:pt x="186214" y="271939"/>
                    <a:pt x="316706" y="302419"/>
                  </a:cubicBezTo>
                  <a:cubicBezTo>
                    <a:pt x="460534" y="337661"/>
                    <a:pt x="535781" y="389096"/>
                    <a:pt x="535781" y="502444"/>
                  </a:cubicBezTo>
                  <a:lnTo>
                    <a:pt x="535781" y="504349"/>
                  </a:lnTo>
                  <a:cubicBezTo>
                    <a:pt x="535781" y="631984"/>
                    <a:pt x="435769" y="708184"/>
                    <a:pt x="291941" y="708184"/>
                  </a:cubicBezTo>
                  <a:cubicBezTo>
                    <a:pt x="187166" y="708184"/>
                    <a:pt x="88106" y="672941"/>
                    <a:pt x="7144" y="599599"/>
                  </a:cubicBezTo>
                  <a:close/>
                </a:path>
              </a:pathLst>
            </a:custGeom>
            <a:solidFill>
              <a:srgbClr val="1D1D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1" name="Szabadkézi sokszög: alakzat 10">
              <a:extLst>
                <a:ext uri="{FF2B5EF4-FFF2-40B4-BE49-F238E27FC236}">
                  <a16:creationId xmlns:a16="http://schemas.microsoft.com/office/drawing/2014/main" id="{353E2DE8-75CE-4AD9-8972-03146996F9B2}"/>
                </a:ext>
              </a:extLst>
            </p:cNvPr>
            <p:cNvSpPr/>
            <p:nvPr/>
          </p:nvSpPr>
          <p:spPr>
            <a:xfrm>
              <a:off x="7329963" y="1247299"/>
              <a:ext cx="561975" cy="542925"/>
            </a:xfrm>
            <a:custGeom>
              <a:avLst/>
              <a:gdLst>
                <a:gd name="connsiteX0" fmla="*/ 7144 w 561975"/>
                <a:gd name="connsiteY0" fmla="*/ 277654 h 542925"/>
                <a:gd name="connsiteX1" fmla="*/ 7144 w 561975"/>
                <a:gd name="connsiteY1" fmla="*/ 275749 h 542925"/>
                <a:gd name="connsiteX2" fmla="*/ 281464 w 561975"/>
                <a:gd name="connsiteY2" fmla="*/ 7144 h 542925"/>
                <a:gd name="connsiteX3" fmla="*/ 554831 w 561975"/>
                <a:gd name="connsiteY3" fmla="*/ 273844 h 542925"/>
                <a:gd name="connsiteX4" fmla="*/ 554831 w 561975"/>
                <a:gd name="connsiteY4" fmla="*/ 275749 h 542925"/>
                <a:gd name="connsiteX5" fmla="*/ 279559 w 561975"/>
                <a:gd name="connsiteY5" fmla="*/ 543401 h 542925"/>
                <a:gd name="connsiteX6" fmla="*/ 7144 w 561975"/>
                <a:gd name="connsiteY6" fmla="*/ 277654 h 542925"/>
                <a:gd name="connsiteX7" fmla="*/ 437674 w 561975"/>
                <a:gd name="connsiteY7" fmla="*/ 277654 h 542925"/>
                <a:gd name="connsiteX8" fmla="*/ 437674 w 561975"/>
                <a:gd name="connsiteY8" fmla="*/ 275749 h 542925"/>
                <a:gd name="connsiteX9" fmla="*/ 279559 w 561975"/>
                <a:gd name="connsiteY9" fmla="*/ 110014 h 542925"/>
                <a:gd name="connsiteX10" fmla="*/ 124301 w 561975"/>
                <a:gd name="connsiteY10" fmla="*/ 273844 h 542925"/>
                <a:gd name="connsiteX11" fmla="*/ 124301 w 561975"/>
                <a:gd name="connsiteY11" fmla="*/ 275749 h 542925"/>
                <a:gd name="connsiteX12" fmla="*/ 281464 w 561975"/>
                <a:gd name="connsiteY12" fmla="*/ 441484 h 542925"/>
                <a:gd name="connsiteX13" fmla="*/ 437674 w 561975"/>
                <a:gd name="connsiteY13" fmla="*/ 277654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61975" h="542925">
                  <a:moveTo>
                    <a:pt x="7144" y="277654"/>
                  </a:moveTo>
                  <a:lnTo>
                    <a:pt x="7144" y="275749"/>
                  </a:lnTo>
                  <a:cubicBezTo>
                    <a:pt x="7144" y="129064"/>
                    <a:pt x="124301" y="7144"/>
                    <a:pt x="281464" y="7144"/>
                  </a:cubicBezTo>
                  <a:cubicBezTo>
                    <a:pt x="439579" y="7144"/>
                    <a:pt x="554831" y="127159"/>
                    <a:pt x="554831" y="273844"/>
                  </a:cubicBezTo>
                  <a:lnTo>
                    <a:pt x="554831" y="275749"/>
                  </a:lnTo>
                  <a:cubicBezTo>
                    <a:pt x="554831" y="421481"/>
                    <a:pt x="437674" y="543401"/>
                    <a:pt x="279559" y="543401"/>
                  </a:cubicBezTo>
                  <a:cubicBezTo>
                    <a:pt x="122396" y="543401"/>
                    <a:pt x="7144" y="424339"/>
                    <a:pt x="7144" y="277654"/>
                  </a:cubicBezTo>
                  <a:close/>
                  <a:moveTo>
                    <a:pt x="437674" y="277654"/>
                  </a:moveTo>
                  <a:lnTo>
                    <a:pt x="437674" y="275749"/>
                  </a:lnTo>
                  <a:cubicBezTo>
                    <a:pt x="437674" y="185261"/>
                    <a:pt x="372904" y="110014"/>
                    <a:pt x="279559" y="110014"/>
                  </a:cubicBezTo>
                  <a:cubicBezTo>
                    <a:pt x="185261" y="110014"/>
                    <a:pt x="124301" y="184309"/>
                    <a:pt x="124301" y="273844"/>
                  </a:cubicBezTo>
                  <a:lnTo>
                    <a:pt x="124301" y="275749"/>
                  </a:lnTo>
                  <a:cubicBezTo>
                    <a:pt x="124301" y="365284"/>
                    <a:pt x="190024" y="441484"/>
                    <a:pt x="281464" y="441484"/>
                  </a:cubicBezTo>
                  <a:cubicBezTo>
                    <a:pt x="376714" y="441484"/>
                    <a:pt x="437674" y="366236"/>
                    <a:pt x="437674" y="277654"/>
                  </a:cubicBezTo>
                  <a:close/>
                </a:path>
              </a:pathLst>
            </a:custGeom>
            <a:solidFill>
              <a:srgbClr val="1D1D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2" name="Szabadkézi sokszög: alakzat 11">
              <a:extLst>
                <a:ext uri="{FF2B5EF4-FFF2-40B4-BE49-F238E27FC236}">
                  <a16:creationId xmlns:a16="http://schemas.microsoft.com/office/drawing/2014/main" id="{68C591D1-8005-4596-A0F1-C8FDD261394F}"/>
                </a:ext>
              </a:extLst>
            </p:cNvPr>
            <p:cNvSpPr/>
            <p:nvPr/>
          </p:nvSpPr>
          <p:spPr>
            <a:xfrm>
              <a:off x="7896701" y="1054894"/>
              <a:ext cx="333375" cy="723900"/>
            </a:xfrm>
            <a:custGeom>
              <a:avLst/>
              <a:gdLst>
                <a:gd name="connsiteX0" fmla="*/ 72866 w 333375"/>
                <a:gd name="connsiteY0" fmla="*/ 311944 h 723900"/>
                <a:gd name="connsiteX1" fmla="*/ 7144 w 333375"/>
                <a:gd name="connsiteY1" fmla="*/ 311944 h 723900"/>
                <a:gd name="connsiteX2" fmla="*/ 7144 w 333375"/>
                <a:gd name="connsiteY2" fmla="*/ 212884 h 723900"/>
                <a:gd name="connsiteX3" fmla="*/ 72866 w 333375"/>
                <a:gd name="connsiteY3" fmla="*/ 212884 h 723900"/>
                <a:gd name="connsiteX4" fmla="*/ 72866 w 333375"/>
                <a:gd name="connsiteY4" fmla="*/ 175736 h 723900"/>
                <a:gd name="connsiteX5" fmla="*/ 114776 w 333375"/>
                <a:gd name="connsiteY5" fmla="*/ 48101 h 723900"/>
                <a:gd name="connsiteX6" fmla="*/ 230981 w 333375"/>
                <a:gd name="connsiteY6" fmla="*/ 7144 h 723900"/>
                <a:gd name="connsiteX7" fmla="*/ 326231 w 333375"/>
                <a:gd name="connsiteY7" fmla="*/ 20479 h 723900"/>
                <a:gd name="connsiteX8" fmla="*/ 326231 w 333375"/>
                <a:gd name="connsiteY8" fmla="*/ 119539 h 723900"/>
                <a:gd name="connsiteX9" fmla="*/ 256699 w 333375"/>
                <a:gd name="connsiteY9" fmla="*/ 107156 h 723900"/>
                <a:gd name="connsiteX10" fmla="*/ 188119 w 333375"/>
                <a:gd name="connsiteY10" fmla="*/ 185261 h 723900"/>
                <a:gd name="connsiteX11" fmla="*/ 188119 w 333375"/>
                <a:gd name="connsiteY11" fmla="*/ 213836 h 723900"/>
                <a:gd name="connsiteX12" fmla="*/ 324326 w 333375"/>
                <a:gd name="connsiteY12" fmla="*/ 213836 h 723900"/>
                <a:gd name="connsiteX13" fmla="*/ 324326 w 333375"/>
                <a:gd name="connsiteY13" fmla="*/ 310991 h 723900"/>
                <a:gd name="connsiteX14" fmla="*/ 190024 w 333375"/>
                <a:gd name="connsiteY14" fmla="*/ 310991 h 723900"/>
                <a:gd name="connsiteX15" fmla="*/ 190024 w 333375"/>
                <a:gd name="connsiteY15" fmla="*/ 723424 h 723900"/>
                <a:gd name="connsiteX16" fmla="*/ 71914 w 333375"/>
                <a:gd name="connsiteY16" fmla="*/ 723424 h 723900"/>
                <a:gd name="connsiteX17" fmla="*/ 71914 w 333375"/>
                <a:gd name="connsiteY17" fmla="*/ 311944 h 723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33375" h="723900">
                  <a:moveTo>
                    <a:pt x="72866" y="311944"/>
                  </a:moveTo>
                  <a:lnTo>
                    <a:pt x="7144" y="311944"/>
                  </a:lnTo>
                  <a:lnTo>
                    <a:pt x="7144" y="212884"/>
                  </a:lnTo>
                  <a:lnTo>
                    <a:pt x="72866" y="212884"/>
                  </a:lnTo>
                  <a:lnTo>
                    <a:pt x="72866" y="175736"/>
                  </a:lnTo>
                  <a:cubicBezTo>
                    <a:pt x="72866" y="118586"/>
                    <a:pt x="87154" y="75724"/>
                    <a:pt x="114776" y="48101"/>
                  </a:cubicBezTo>
                  <a:cubicBezTo>
                    <a:pt x="142399" y="20479"/>
                    <a:pt x="180499" y="7144"/>
                    <a:pt x="230981" y="7144"/>
                  </a:cubicBezTo>
                  <a:cubicBezTo>
                    <a:pt x="271939" y="7144"/>
                    <a:pt x="300514" y="12859"/>
                    <a:pt x="326231" y="20479"/>
                  </a:cubicBezTo>
                  <a:lnTo>
                    <a:pt x="326231" y="119539"/>
                  </a:lnTo>
                  <a:cubicBezTo>
                    <a:pt x="302419" y="111919"/>
                    <a:pt x="282416" y="107156"/>
                    <a:pt x="256699" y="107156"/>
                  </a:cubicBezTo>
                  <a:cubicBezTo>
                    <a:pt x="211931" y="107156"/>
                    <a:pt x="188119" y="131921"/>
                    <a:pt x="188119" y="185261"/>
                  </a:cubicBezTo>
                  <a:lnTo>
                    <a:pt x="188119" y="213836"/>
                  </a:lnTo>
                  <a:lnTo>
                    <a:pt x="324326" y="213836"/>
                  </a:lnTo>
                  <a:lnTo>
                    <a:pt x="324326" y="310991"/>
                  </a:lnTo>
                  <a:lnTo>
                    <a:pt x="190024" y="310991"/>
                  </a:lnTo>
                  <a:lnTo>
                    <a:pt x="190024" y="723424"/>
                  </a:lnTo>
                  <a:lnTo>
                    <a:pt x="71914" y="723424"/>
                  </a:lnTo>
                  <a:lnTo>
                    <a:pt x="71914" y="311944"/>
                  </a:lnTo>
                  <a:close/>
                </a:path>
              </a:pathLst>
            </a:custGeom>
            <a:solidFill>
              <a:srgbClr val="1D1D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3" name="Szabadkézi sokszög: alakzat 12">
              <a:extLst>
                <a:ext uri="{FF2B5EF4-FFF2-40B4-BE49-F238E27FC236}">
                  <a16:creationId xmlns:a16="http://schemas.microsoft.com/office/drawing/2014/main" id="{5C99B6A0-631E-443F-95C8-BDCD4E85C5D4}"/>
                </a:ext>
              </a:extLst>
            </p:cNvPr>
            <p:cNvSpPr/>
            <p:nvPr/>
          </p:nvSpPr>
          <p:spPr>
            <a:xfrm>
              <a:off x="8255793" y="1116806"/>
              <a:ext cx="333375" cy="676275"/>
            </a:xfrm>
            <a:custGeom>
              <a:avLst/>
              <a:gdLst>
                <a:gd name="connsiteX0" fmla="*/ 71914 w 333375"/>
                <a:gd name="connsiteY0" fmla="*/ 520541 h 676275"/>
                <a:gd name="connsiteX1" fmla="*/ 71914 w 333375"/>
                <a:gd name="connsiteY1" fmla="*/ 250031 h 676275"/>
                <a:gd name="connsiteX2" fmla="*/ 7144 w 333375"/>
                <a:gd name="connsiteY2" fmla="*/ 250031 h 676275"/>
                <a:gd name="connsiteX3" fmla="*/ 7144 w 333375"/>
                <a:gd name="connsiteY3" fmla="*/ 148114 h 676275"/>
                <a:gd name="connsiteX4" fmla="*/ 71914 w 333375"/>
                <a:gd name="connsiteY4" fmla="*/ 148114 h 676275"/>
                <a:gd name="connsiteX5" fmla="*/ 71914 w 333375"/>
                <a:gd name="connsiteY5" fmla="*/ 7144 h 676275"/>
                <a:gd name="connsiteX6" fmla="*/ 190024 w 333375"/>
                <a:gd name="connsiteY6" fmla="*/ 7144 h 676275"/>
                <a:gd name="connsiteX7" fmla="*/ 190024 w 333375"/>
                <a:gd name="connsiteY7" fmla="*/ 148114 h 676275"/>
                <a:gd name="connsiteX8" fmla="*/ 328136 w 333375"/>
                <a:gd name="connsiteY8" fmla="*/ 148114 h 676275"/>
                <a:gd name="connsiteX9" fmla="*/ 328136 w 333375"/>
                <a:gd name="connsiteY9" fmla="*/ 249079 h 676275"/>
                <a:gd name="connsiteX10" fmla="*/ 190024 w 333375"/>
                <a:gd name="connsiteY10" fmla="*/ 249079 h 676275"/>
                <a:gd name="connsiteX11" fmla="*/ 190024 w 333375"/>
                <a:gd name="connsiteY11" fmla="*/ 501491 h 676275"/>
                <a:gd name="connsiteX12" fmla="*/ 252889 w 333375"/>
                <a:gd name="connsiteY12" fmla="*/ 565309 h 676275"/>
                <a:gd name="connsiteX13" fmla="*/ 326231 w 333375"/>
                <a:gd name="connsiteY13" fmla="*/ 548164 h 676275"/>
                <a:gd name="connsiteX14" fmla="*/ 326231 w 333375"/>
                <a:gd name="connsiteY14" fmla="*/ 645319 h 676275"/>
                <a:gd name="connsiteX15" fmla="*/ 220504 w 333375"/>
                <a:gd name="connsiteY15" fmla="*/ 671989 h 676275"/>
                <a:gd name="connsiteX16" fmla="*/ 71914 w 333375"/>
                <a:gd name="connsiteY16" fmla="*/ 520541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676275">
                  <a:moveTo>
                    <a:pt x="71914" y="520541"/>
                  </a:moveTo>
                  <a:lnTo>
                    <a:pt x="71914" y="250031"/>
                  </a:lnTo>
                  <a:lnTo>
                    <a:pt x="7144" y="250031"/>
                  </a:lnTo>
                  <a:lnTo>
                    <a:pt x="7144" y="148114"/>
                  </a:lnTo>
                  <a:lnTo>
                    <a:pt x="71914" y="148114"/>
                  </a:lnTo>
                  <a:lnTo>
                    <a:pt x="71914" y="7144"/>
                  </a:lnTo>
                  <a:lnTo>
                    <a:pt x="190024" y="7144"/>
                  </a:lnTo>
                  <a:lnTo>
                    <a:pt x="190024" y="148114"/>
                  </a:lnTo>
                  <a:lnTo>
                    <a:pt x="328136" y="148114"/>
                  </a:lnTo>
                  <a:lnTo>
                    <a:pt x="328136" y="249079"/>
                  </a:lnTo>
                  <a:lnTo>
                    <a:pt x="190024" y="249079"/>
                  </a:lnTo>
                  <a:lnTo>
                    <a:pt x="190024" y="501491"/>
                  </a:lnTo>
                  <a:cubicBezTo>
                    <a:pt x="190024" y="547211"/>
                    <a:pt x="213836" y="565309"/>
                    <a:pt x="252889" y="565309"/>
                  </a:cubicBezTo>
                  <a:cubicBezTo>
                    <a:pt x="279559" y="565309"/>
                    <a:pt x="302419" y="559594"/>
                    <a:pt x="326231" y="548164"/>
                  </a:cubicBezTo>
                  <a:lnTo>
                    <a:pt x="326231" y="645319"/>
                  </a:lnTo>
                  <a:cubicBezTo>
                    <a:pt x="296704" y="661511"/>
                    <a:pt x="264319" y="671989"/>
                    <a:pt x="220504" y="671989"/>
                  </a:cubicBezTo>
                  <a:cubicBezTo>
                    <a:pt x="132874" y="671036"/>
                    <a:pt x="71914" y="632936"/>
                    <a:pt x="71914" y="520541"/>
                  </a:cubicBezTo>
                  <a:close/>
                </a:path>
              </a:pathLst>
            </a:custGeom>
            <a:solidFill>
              <a:srgbClr val="1D1D1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4" name="Szabadkézi sokszög: alakzat 13">
              <a:extLst>
                <a:ext uri="{FF2B5EF4-FFF2-40B4-BE49-F238E27FC236}">
                  <a16:creationId xmlns:a16="http://schemas.microsoft.com/office/drawing/2014/main" id="{34ABEDF9-E541-4F42-B177-D8BFACAE90D5}"/>
                </a:ext>
              </a:extLst>
            </p:cNvPr>
            <p:cNvSpPr/>
            <p:nvPr/>
          </p:nvSpPr>
          <p:spPr>
            <a:xfrm>
              <a:off x="3598068" y="1187291"/>
              <a:ext cx="600075" cy="952500"/>
            </a:xfrm>
            <a:custGeom>
              <a:avLst/>
              <a:gdLst>
                <a:gd name="connsiteX0" fmla="*/ 130016 w 600075"/>
                <a:gd name="connsiteY0" fmla="*/ 537686 h 952500"/>
                <a:gd name="connsiteX1" fmla="*/ 130016 w 600075"/>
                <a:gd name="connsiteY1" fmla="*/ 446246 h 952500"/>
                <a:gd name="connsiteX2" fmla="*/ 404336 w 600075"/>
                <a:gd name="connsiteY2" fmla="*/ 605314 h 952500"/>
                <a:gd name="connsiteX3" fmla="*/ 404336 w 600075"/>
                <a:gd name="connsiteY3" fmla="*/ 464344 h 952500"/>
                <a:gd name="connsiteX4" fmla="*/ 7144 w 600075"/>
                <a:gd name="connsiteY4" fmla="*/ 235744 h 952500"/>
                <a:gd name="connsiteX5" fmla="*/ 7144 w 600075"/>
                <a:gd name="connsiteY5" fmla="*/ 261461 h 952500"/>
                <a:gd name="connsiteX6" fmla="*/ 7144 w 600075"/>
                <a:gd name="connsiteY6" fmla="*/ 605314 h 952500"/>
                <a:gd name="connsiteX7" fmla="*/ 7144 w 600075"/>
                <a:gd name="connsiteY7" fmla="*/ 605314 h 952500"/>
                <a:gd name="connsiteX8" fmla="*/ 601504 w 600075"/>
                <a:gd name="connsiteY8" fmla="*/ 949166 h 952500"/>
                <a:gd name="connsiteX9" fmla="*/ 601504 w 600075"/>
                <a:gd name="connsiteY9" fmla="*/ 949166 h 952500"/>
                <a:gd name="connsiteX10" fmla="*/ 601504 w 600075"/>
                <a:gd name="connsiteY10" fmla="*/ 350044 h 952500"/>
                <a:gd name="connsiteX11" fmla="*/ 7144 w 600075"/>
                <a:gd name="connsiteY11" fmla="*/ 7144 h 952500"/>
                <a:gd name="connsiteX12" fmla="*/ 7144 w 600075"/>
                <a:gd name="connsiteY12" fmla="*/ 32861 h 952500"/>
                <a:gd name="connsiteX13" fmla="*/ 7144 w 600075"/>
                <a:gd name="connsiteY13" fmla="*/ 145256 h 952500"/>
                <a:gd name="connsiteX14" fmla="*/ 478631 w 600075"/>
                <a:gd name="connsiteY14" fmla="*/ 417671 h 952500"/>
                <a:gd name="connsiteX15" fmla="*/ 478631 w 600075"/>
                <a:gd name="connsiteY15" fmla="*/ 740569 h 952500"/>
                <a:gd name="connsiteX16" fmla="*/ 130016 w 600075"/>
                <a:gd name="connsiteY16" fmla="*/ 537686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00075" h="952500">
                  <a:moveTo>
                    <a:pt x="130016" y="537686"/>
                  </a:moveTo>
                  <a:lnTo>
                    <a:pt x="130016" y="446246"/>
                  </a:lnTo>
                  <a:lnTo>
                    <a:pt x="404336" y="605314"/>
                  </a:lnTo>
                  <a:lnTo>
                    <a:pt x="404336" y="464344"/>
                  </a:lnTo>
                  <a:lnTo>
                    <a:pt x="7144" y="235744"/>
                  </a:lnTo>
                  <a:lnTo>
                    <a:pt x="7144" y="261461"/>
                  </a:lnTo>
                  <a:lnTo>
                    <a:pt x="7144" y="605314"/>
                  </a:lnTo>
                  <a:lnTo>
                    <a:pt x="7144" y="605314"/>
                  </a:lnTo>
                  <a:cubicBezTo>
                    <a:pt x="7144" y="605314"/>
                    <a:pt x="601504" y="949166"/>
                    <a:pt x="601504" y="949166"/>
                  </a:cubicBezTo>
                  <a:lnTo>
                    <a:pt x="601504" y="949166"/>
                  </a:lnTo>
                  <a:lnTo>
                    <a:pt x="601504" y="350044"/>
                  </a:lnTo>
                  <a:cubicBezTo>
                    <a:pt x="601504" y="350044"/>
                    <a:pt x="7144" y="7144"/>
                    <a:pt x="7144" y="7144"/>
                  </a:cubicBezTo>
                  <a:lnTo>
                    <a:pt x="7144" y="32861"/>
                  </a:lnTo>
                  <a:lnTo>
                    <a:pt x="7144" y="145256"/>
                  </a:lnTo>
                  <a:cubicBezTo>
                    <a:pt x="7144" y="145256"/>
                    <a:pt x="380524" y="361474"/>
                    <a:pt x="478631" y="417671"/>
                  </a:cubicBezTo>
                  <a:lnTo>
                    <a:pt x="478631" y="740569"/>
                  </a:lnTo>
                  <a:lnTo>
                    <a:pt x="130016" y="537686"/>
                  </a:lnTo>
                  <a:close/>
                </a:path>
              </a:pathLst>
            </a:custGeom>
            <a:solidFill>
              <a:srgbClr val="7D0A2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5" name="Szabadkézi sokszög: alakzat 14">
              <a:extLst>
                <a:ext uri="{FF2B5EF4-FFF2-40B4-BE49-F238E27FC236}">
                  <a16:creationId xmlns:a16="http://schemas.microsoft.com/office/drawing/2014/main" id="{97C2422D-BBFA-43AE-88BE-DE45E1661227}"/>
                </a:ext>
              </a:extLst>
            </p:cNvPr>
            <p:cNvSpPr/>
            <p:nvPr/>
          </p:nvSpPr>
          <p:spPr>
            <a:xfrm>
              <a:off x="3598068" y="754856"/>
              <a:ext cx="1200150" cy="1343025"/>
            </a:xfrm>
            <a:custGeom>
              <a:avLst/>
              <a:gdLst>
                <a:gd name="connsiteX0" fmla="*/ 1073944 w 1200150"/>
                <a:gd name="connsiteY0" fmla="*/ 421481 h 1343025"/>
                <a:gd name="connsiteX1" fmla="*/ 1074896 w 1200150"/>
                <a:gd name="connsiteY1" fmla="*/ 970121 h 1343025"/>
                <a:gd name="connsiteX2" fmla="*/ 677704 w 1200150"/>
                <a:gd name="connsiteY2" fmla="*/ 1198721 h 1343025"/>
                <a:gd name="connsiteX3" fmla="*/ 677704 w 1200150"/>
                <a:gd name="connsiteY3" fmla="*/ 1336834 h 1343025"/>
                <a:gd name="connsiteX4" fmla="*/ 1196816 w 1200150"/>
                <a:gd name="connsiteY4" fmla="*/ 1037749 h 1343025"/>
                <a:gd name="connsiteX5" fmla="*/ 1196816 w 1200150"/>
                <a:gd name="connsiteY5" fmla="*/ 350996 h 1343025"/>
                <a:gd name="connsiteX6" fmla="*/ 1196816 w 1200150"/>
                <a:gd name="connsiteY6" fmla="*/ 350996 h 1343025"/>
                <a:gd name="connsiteX7" fmla="*/ 1196816 w 1200150"/>
                <a:gd name="connsiteY7" fmla="*/ 350044 h 1343025"/>
                <a:gd name="connsiteX8" fmla="*/ 1073944 w 1200150"/>
                <a:gd name="connsiteY8" fmla="*/ 279559 h 1343025"/>
                <a:gd name="connsiteX9" fmla="*/ 602456 w 1200150"/>
                <a:gd name="connsiteY9" fmla="*/ 551974 h 1343025"/>
                <a:gd name="connsiteX10" fmla="*/ 252889 w 1200150"/>
                <a:gd name="connsiteY10" fmla="*/ 350044 h 1343025"/>
                <a:gd name="connsiteX11" fmla="*/ 724376 w 1200150"/>
                <a:gd name="connsiteY11" fmla="*/ 77629 h 1343025"/>
                <a:gd name="connsiteX12" fmla="*/ 601504 w 1200150"/>
                <a:gd name="connsiteY12" fmla="*/ 7144 h 1343025"/>
                <a:gd name="connsiteX13" fmla="*/ 7144 w 1200150"/>
                <a:gd name="connsiteY13" fmla="*/ 350044 h 1343025"/>
                <a:gd name="connsiteX14" fmla="*/ 7144 w 1200150"/>
                <a:gd name="connsiteY14" fmla="*/ 350996 h 1343025"/>
                <a:gd name="connsiteX15" fmla="*/ 602456 w 1200150"/>
                <a:gd name="connsiteY15" fmla="*/ 693896 h 134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00150" h="1343025">
                  <a:moveTo>
                    <a:pt x="1073944" y="421481"/>
                  </a:moveTo>
                  <a:lnTo>
                    <a:pt x="1074896" y="970121"/>
                  </a:lnTo>
                  <a:lnTo>
                    <a:pt x="677704" y="1198721"/>
                  </a:lnTo>
                  <a:lnTo>
                    <a:pt x="677704" y="1336834"/>
                  </a:lnTo>
                  <a:lnTo>
                    <a:pt x="1196816" y="1037749"/>
                  </a:lnTo>
                  <a:lnTo>
                    <a:pt x="1196816" y="350996"/>
                  </a:lnTo>
                  <a:lnTo>
                    <a:pt x="1196816" y="350996"/>
                  </a:lnTo>
                  <a:lnTo>
                    <a:pt x="1196816" y="350044"/>
                  </a:lnTo>
                  <a:lnTo>
                    <a:pt x="1073944" y="279559"/>
                  </a:lnTo>
                  <a:lnTo>
                    <a:pt x="602456" y="551974"/>
                  </a:lnTo>
                  <a:lnTo>
                    <a:pt x="252889" y="350044"/>
                  </a:lnTo>
                  <a:lnTo>
                    <a:pt x="724376" y="77629"/>
                  </a:lnTo>
                  <a:lnTo>
                    <a:pt x="601504" y="7144"/>
                  </a:lnTo>
                  <a:lnTo>
                    <a:pt x="7144" y="350044"/>
                  </a:lnTo>
                  <a:lnTo>
                    <a:pt x="7144" y="350996"/>
                  </a:lnTo>
                  <a:lnTo>
                    <a:pt x="602456" y="693896"/>
                  </a:lnTo>
                  <a:close/>
                </a:path>
              </a:pathLst>
            </a:custGeom>
            <a:solidFill>
              <a:srgbClr val="7D0A2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</p:grpSp>
      <p:sp>
        <p:nvSpPr>
          <p:cNvPr id="16" name="Alcím 2">
            <a:extLst>
              <a:ext uri="{FF2B5EF4-FFF2-40B4-BE49-F238E27FC236}">
                <a16:creationId xmlns:a16="http://schemas.microsoft.com/office/drawing/2014/main" id="{646F4D49-1847-47A8-A9D9-0656770638A9}"/>
              </a:ext>
            </a:extLst>
          </p:cNvPr>
          <p:cNvSpPr txBox="1">
            <a:spLocks/>
          </p:cNvSpPr>
          <p:nvPr userDrawn="1"/>
        </p:nvSpPr>
        <p:spPr>
          <a:xfrm>
            <a:off x="1753146" y="5076349"/>
            <a:ext cx="8707612" cy="306489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b="1" noProof="0" dirty="0" err="1">
                <a:solidFill>
                  <a:schemeClr val="tx1"/>
                </a:solidFill>
                <a:latin typeface="Century Gothic" panose="020B0502020202020204" pitchFamily="34" charset="0"/>
                <a:hlinkClick r:id="rId2"/>
              </a:rPr>
              <a:t>info</a:t>
            </a:r>
            <a:r>
              <a:rPr lang="en-US" b="1" noProof="0" dirty="0">
                <a:solidFill>
                  <a:schemeClr val="tx1"/>
                </a:solidFill>
                <a:latin typeface="Century Gothic" panose="020B0502020202020204" pitchFamily="34" charset="0"/>
                <a:hlinkClick r:id="rId2"/>
              </a:rPr>
              <a:t>@autsoft.hu</a:t>
            </a:r>
            <a:br>
              <a:rPr lang="hu-HU" b="1" noProof="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hu-HU" sz="2400" b="0" i="0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Budapest, Neumann János utca 1. </a:t>
            </a:r>
            <a:r>
              <a:rPr lang="hu-HU" sz="2400" b="0" i="0" kern="120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Infopark</a:t>
            </a:r>
            <a:r>
              <a:rPr lang="hu-HU" sz="2400" b="0" i="0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A. ép. 1117</a:t>
            </a:r>
            <a:br>
              <a:rPr lang="hu-HU" sz="2400" b="0" i="0" kern="1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lang="hu-HU" sz="2400" u="none" dirty="0">
                <a:solidFill>
                  <a:schemeClr val="tx1"/>
                </a:solidFill>
                <a:latin typeface="Calibri" panose="020F050202020403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+(70) 907 3300</a:t>
            </a:r>
          </a:p>
        </p:txBody>
      </p:sp>
    </p:spTree>
    <p:extLst>
      <p:ext uri="{BB962C8B-B14F-4D97-AF65-F5344CB8AC3E}">
        <p14:creationId xmlns:p14="http://schemas.microsoft.com/office/powerpoint/2010/main" val="2711843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ím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8291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ím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1AA223A0-A15B-4BC0-9B9C-B7BCAAE74B05}"/>
              </a:ext>
            </a:extLst>
          </p:cNvPr>
          <p:cNvSpPr/>
          <p:nvPr userDrawn="1"/>
        </p:nvSpPr>
        <p:spPr>
          <a:xfrm>
            <a:off x="0" y="4398390"/>
            <a:ext cx="7060558" cy="2459610"/>
          </a:xfrm>
          <a:prstGeom prst="rect">
            <a:avLst/>
          </a:prstGeom>
          <a:solidFill>
            <a:srgbClr val="8400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3" name="Cím 1">
            <a:extLst>
              <a:ext uri="{FF2B5EF4-FFF2-40B4-BE49-F238E27FC236}">
                <a16:creationId xmlns:a16="http://schemas.microsoft.com/office/drawing/2014/main" id="{A99281A9-1963-4458-B8C2-5D2032239CB0}"/>
              </a:ext>
            </a:extLst>
          </p:cNvPr>
          <p:cNvSpPr txBox="1">
            <a:spLocks/>
          </p:cNvSpPr>
          <p:nvPr userDrawn="1"/>
        </p:nvSpPr>
        <p:spPr>
          <a:xfrm>
            <a:off x="172174" y="4557169"/>
            <a:ext cx="7305072" cy="14391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bg1"/>
                </a:solidFill>
              </a:rPr>
              <a:t>Android Jetpack,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modern Android </a:t>
            </a:r>
            <a:r>
              <a:rPr lang="en-US" sz="4000" dirty="0" err="1">
                <a:solidFill>
                  <a:schemeClr val="bg1"/>
                </a:solidFill>
              </a:rPr>
              <a:t>fejlesztés</a:t>
            </a:r>
            <a:endParaRPr lang="hu-HU" sz="4000" dirty="0">
              <a:solidFill>
                <a:schemeClr val="bg1"/>
              </a:solidFill>
            </a:endParaRP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81D2BC5A-6124-4DCB-89F1-85E157B12F73}"/>
              </a:ext>
            </a:extLst>
          </p:cNvPr>
          <p:cNvSpPr/>
          <p:nvPr userDrawn="1"/>
        </p:nvSpPr>
        <p:spPr>
          <a:xfrm>
            <a:off x="2927690" y="592366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Balog Richárd</a:t>
            </a:r>
            <a:br>
              <a:rPr lang="hu-HU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balog.richard@autsoft.hu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Ábra 7">
            <a:extLst>
              <a:ext uri="{FF2B5EF4-FFF2-40B4-BE49-F238E27FC236}">
                <a16:creationId xmlns:a16="http://schemas.microsoft.com/office/drawing/2014/main" id="{3371B7AB-D6BA-44A9-9CA7-78919EB3A4F7}"/>
              </a:ext>
            </a:extLst>
          </p:cNvPr>
          <p:cNvGrpSpPr/>
          <p:nvPr userDrawn="1"/>
        </p:nvGrpSpPr>
        <p:grpSpPr>
          <a:xfrm>
            <a:off x="350376" y="5930754"/>
            <a:ext cx="2226940" cy="613114"/>
            <a:chOff x="350376" y="5930754"/>
            <a:chExt cx="2226940" cy="613114"/>
          </a:xfrm>
        </p:grpSpPr>
        <p:sp>
          <p:nvSpPr>
            <p:cNvPr id="6" name="Szabadkézi sokszög: alakzat 5">
              <a:extLst>
                <a:ext uri="{FF2B5EF4-FFF2-40B4-BE49-F238E27FC236}">
                  <a16:creationId xmlns:a16="http://schemas.microsoft.com/office/drawing/2014/main" id="{7D5A6779-EF65-4A4B-A5B5-3BCEA918D367}"/>
                </a:ext>
              </a:extLst>
            </p:cNvPr>
            <p:cNvSpPr/>
            <p:nvPr/>
          </p:nvSpPr>
          <p:spPr>
            <a:xfrm>
              <a:off x="1042771" y="6073462"/>
              <a:ext cx="324175" cy="317128"/>
            </a:xfrm>
            <a:custGeom>
              <a:avLst/>
              <a:gdLst>
                <a:gd name="connsiteX0" fmla="*/ 139184 w 324174"/>
                <a:gd name="connsiteY0" fmla="*/ 5285 h 317127"/>
                <a:gd name="connsiteX1" fmla="*/ 189219 w 324174"/>
                <a:gd name="connsiteY1" fmla="*/ 5285 h 317127"/>
                <a:gd name="connsiteX2" fmla="*/ 323822 w 324174"/>
                <a:gd name="connsiteY2" fmla="*/ 312547 h 317127"/>
                <a:gd name="connsiteX3" fmla="*/ 267444 w 324174"/>
                <a:gd name="connsiteY3" fmla="*/ 312547 h 317127"/>
                <a:gd name="connsiteX4" fmla="*/ 236436 w 324174"/>
                <a:gd name="connsiteY4" fmla="*/ 238551 h 317127"/>
                <a:gd name="connsiteX5" fmla="*/ 91967 w 324174"/>
                <a:gd name="connsiteY5" fmla="*/ 238551 h 317127"/>
                <a:gd name="connsiteX6" fmla="*/ 60254 w 324174"/>
                <a:gd name="connsiteY6" fmla="*/ 312547 h 317127"/>
                <a:gd name="connsiteX7" fmla="*/ 5285 w 324174"/>
                <a:gd name="connsiteY7" fmla="*/ 312547 h 317127"/>
                <a:gd name="connsiteX8" fmla="*/ 139184 w 324174"/>
                <a:gd name="connsiteY8" fmla="*/ 5285 h 317127"/>
                <a:gd name="connsiteX9" fmla="*/ 215999 w 324174"/>
                <a:gd name="connsiteY9" fmla="*/ 192039 h 317127"/>
                <a:gd name="connsiteX10" fmla="*/ 163145 w 324174"/>
                <a:gd name="connsiteY10" fmla="*/ 70121 h 317127"/>
                <a:gd name="connsiteX11" fmla="*/ 110995 w 324174"/>
                <a:gd name="connsiteY11" fmla="*/ 192039 h 317127"/>
                <a:gd name="connsiteX12" fmla="*/ 215999 w 324174"/>
                <a:gd name="connsiteY12" fmla="*/ 192039 h 317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24174" h="317127">
                  <a:moveTo>
                    <a:pt x="139184" y="5285"/>
                  </a:moveTo>
                  <a:lnTo>
                    <a:pt x="189219" y="5285"/>
                  </a:lnTo>
                  <a:lnTo>
                    <a:pt x="323822" y="312547"/>
                  </a:lnTo>
                  <a:lnTo>
                    <a:pt x="267444" y="312547"/>
                  </a:lnTo>
                  <a:lnTo>
                    <a:pt x="236436" y="238551"/>
                  </a:lnTo>
                  <a:lnTo>
                    <a:pt x="91967" y="238551"/>
                  </a:lnTo>
                  <a:lnTo>
                    <a:pt x="60254" y="312547"/>
                  </a:lnTo>
                  <a:lnTo>
                    <a:pt x="5285" y="312547"/>
                  </a:lnTo>
                  <a:lnTo>
                    <a:pt x="139184" y="5285"/>
                  </a:lnTo>
                  <a:close/>
                  <a:moveTo>
                    <a:pt x="215999" y="192039"/>
                  </a:moveTo>
                  <a:lnTo>
                    <a:pt x="163145" y="70121"/>
                  </a:lnTo>
                  <a:lnTo>
                    <a:pt x="110995" y="192039"/>
                  </a:lnTo>
                  <a:lnTo>
                    <a:pt x="215999" y="192039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7" name="Szabadkézi sokszög: alakzat 6">
              <a:extLst>
                <a:ext uri="{FF2B5EF4-FFF2-40B4-BE49-F238E27FC236}">
                  <a16:creationId xmlns:a16="http://schemas.microsoft.com/office/drawing/2014/main" id="{8991F088-A596-4171-A9D7-7727388B69E4}"/>
                </a:ext>
              </a:extLst>
            </p:cNvPr>
            <p:cNvSpPr/>
            <p:nvPr/>
          </p:nvSpPr>
          <p:spPr>
            <a:xfrm>
              <a:off x="1362013" y="6150982"/>
              <a:ext cx="211418" cy="239608"/>
            </a:xfrm>
            <a:custGeom>
              <a:avLst/>
              <a:gdLst>
                <a:gd name="connsiteX0" fmla="*/ 5285 w 211418"/>
                <a:gd name="connsiteY0" fmla="*/ 151869 h 239607"/>
                <a:gd name="connsiteX1" fmla="*/ 5285 w 211418"/>
                <a:gd name="connsiteY1" fmla="*/ 5285 h 239607"/>
                <a:gd name="connsiteX2" fmla="*/ 58140 w 211418"/>
                <a:gd name="connsiteY2" fmla="*/ 5285 h 239607"/>
                <a:gd name="connsiteX3" fmla="*/ 58140 w 211418"/>
                <a:gd name="connsiteY3" fmla="*/ 136365 h 239607"/>
                <a:gd name="connsiteX4" fmla="*/ 107471 w 211418"/>
                <a:gd name="connsiteY4" fmla="*/ 192743 h 239607"/>
                <a:gd name="connsiteX5" fmla="*/ 159621 w 211418"/>
                <a:gd name="connsiteY5" fmla="*/ 135660 h 239607"/>
                <a:gd name="connsiteX6" fmla="*/ 159621 w 211418"/>
                <a:gd name="connsiteY6" fmla="*/ 5285 h 239607"/>
                <a:gd name="connsiteX7" fmla="*/ 212475 w 211418"/>
                <a:gd name="connsiteY7" fmla="*/ 5285 h 239607"/>
                <a:gd name="connsiteX8" fmla="*/ 212475 w 211418"/>
                <a:gd name="connsiteY8" fmla="*/ 235732 h 239607"/>
                <a:gd name="connsiteX9" fmla="*/ 159621 w 211418"/>
                <a:gd name="connsiteY9" fmla="*/ 235732 h 239607"/>
                <a:gd name="connsiteX10" fmla="*/ 159621 w 211418"/>
                <a:gd name="connsiteY10" fmla="*/ 199791 h 239607"/>
                <a:gd name="connsiteX11" fmla="*/ 87739 w 211418"/>
                <a:gd name="connsiteY11" fmla="*/ 240665 h 239607"/>
                <a:gd name="connsiteX12" fmla="*/ 5285 w 211418"/>
                <a:gd name="connsiteY12" fmla="*/ 151869 h 239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11418" h="239607">
                  <a:moveTo>
                    <a:pt x="5285" y="151869"/>
                  </a:moveTo>
                  <a:lnTo>
                    <a:pt x="5285" y="5285"/>
                  </a:lnTo>
                  <a:lnTo>
                    <a:pt x="58140" y="5285"/>
                  </a:lnTo>
                  <a:lnTo>
                    <a:pt x="58140" y="136365"/>
                  </a:lnTo>
                  <a:cubicBezTo>
                    <a:pt x="58140" y="172306"/>
                    <a:pt x="75758" y="192743"/>
                    <a:pt x="107471" y="192743"/>
                  </a:cubicBezTo>
                  <a:cubicBezTo>
                    <a:pt x="137774" y="192743"/>
                    <a:pt x="159621" y="171601"/>
                    <a:pt x="159621" y="135660"/>
                  </a:cubicBezTo>
                  <a:lnTo>
                    <a:pt x="159621" y="5285"/>
                  </a:lnTo>
                  <a:lnTo>
                    <a:pt x="212475" y="5285"/>
                  </a:lnTo>
                  <a:lnTo>
                    <a:pt x="212475" y="235732"/>
                  </a:lnTo>
                  <a:lnTo>
                    <a:pt x="159621" y="235732"/>
                  </a:lnTo>
                  <a:lnTo>
                    <a:pt x="159621" y="199791"/>
                  </a:lnTo>
                  <a:cubicBezTo>
                    <a:pt x="144822" y="221637"/>
                    <a:pt x="123680" y="240665"/>
                    <a:pt x="87739" y="240665"/>
                  </a:cubicBezTo>
                  <a:cubicBezTo>
                    <a:pt x="35589" y="240665"/>
                    <a:pt x="5285" y="205428"/>
                    <a:pt x="5285" y="151869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8" name="Szabadkézi sokszög: alakzat 7">
              <a:extLst>
                <a:ext uri="{FF2B5EF4-FFF2-40B4-BE49-F238E27FC236}">
                  <a16:creationId xmlns:a16="http://schemas.microsoft.com/office/drawing/2014/main" id="{CAF4FB26-38D8-49F1-8AE9-9FF9F6B71500}"/>
                </a:ext>
              </a:extLst>
            </p:cNvPr>
            <p:cNvSpPr/>
            <p:nvPr/>
          </p:nvSpPr>
          <p:spPr>
            <a:xfrm>
              <a:off x="1598801" y="6087556"/>
              <a:ext cx="147993" cy="303033"/>
            </a:xfrm>
            <a:custGeom>
              <a:avLst/>
              <a:gdLst>
                <a:gd name="connsiteX0" fmla="*/ 34179 w 147992"/>
                <a:gd name="connsiteY0" fmla="*/ 235027 h 303033"/>
                <a:gd name="connsiteX1" fmla="*/ 34179 w 147992"/>
                <a:gd name="connsiteY1" fmla="*/ 113814 h 303033"/>
                <a:gd name="connsiteX2" fmla="*/ 5285 w 147992"/>
                <a:gd name="connsiteY2" fmla="*/ 113814 h 303033"/>
                <a:gd name="connsiteX3" fmla="*/ 5285 w 147992"/>
                <a:gd name="connsiteY3" fmla="*/ 68711 h 303033"/>
                <a:gd name="connsiteX4" fmla="*/ 34179 w 147992"/>
                <a:gd name="connsiteY4" fmla="*/ 68711 h 303033"/>
                <a:gd name="connsiteX5" fmla="*/ 34179 w 147992"/>
                <a:gd name="connsiteY5" fmla="*/ 5285 h 303033"/>
                <a:gd name="connsiteX6" fmla="*/ 87034 w 147992"/>
                <a:gd name="connsiteY6" fmla="*/ 5285 h 303033"/>
                <a:gd name="connsiteX7" fmla="*/ 87034 w 147992"/>
                <a:gd name="connsiteY7" fmla="*/ 68711 h 303033"/>
                <a:gd name="connsiteX8" fmla="*/ 149050 w 147992"/>
                <a:gd name="connsiteY8" fmla="*/ 68711 h 303033"/>
                <a:gd name="connsiteX9" fmla="*/ 149050 w 147992"/>
                <a:gd name="connsiteY9" fmla="*/ 113814 h 303033"/>
                <a:gd name="connsiteX10" fmla="*/ 87034 w 147992"/>
                <a:gd name="connsiteY10" fmla="*/ 113814 h 303033"/>
                <a:gd name="connsiteX11" fmla="*/ 87034 w 147992"/>
                <a:gd name="connsiteY11" fmla="*/ 226570 h 303033"/>
                <a:gd name="connsiteX12" fmla="*/ 115223 w 147992"/>
                <a:gd name="connsiteY12" fmla="*/ 255464 h 303033"/>
                <a:gd name="connsiteX13" fmla="*/ 147641 w 147992"/>
                <a:gd name="connsiteY13" fmla="*/ 247712 h 303033"/>
                <a:gd name="connsiteX14" fmla="*/ 147641 w 147992"/>
                <a:gd name="connsiteY14" fmla="*/ 290701 h 303033"/>
                <a:gd name="connsiteX15" fmla="*/ 100424 w 147992"/>
                <a:gd name="connsiteY15" fmla="*/ 302681 h 303033"/>
                <a:gd name="connsiteX16" fmla="*/ 34179 w 147992"/>
                <a:gd name="connsiteY16" fmla="*/ 235027 h 303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7992" h="303033">
                  <a:moveTo>
                    <a:pt x="34179" y="235027"/>
                  </a:moveTo>
                  <a:lnTo>
                    <a:pt x="34179" y="113814"/>
                  </a:lnTo>
                  <a:lnTo>
                    <a:pt x="5285" y="113814"/>
                  </a:lnTo>
                  <a:lnTo>
                    <a:pt x="5285" y="68711"/>
                  </a:lnTo>
                  <a:lnTo>
                    <a:pt x="34179" y="68711"/>
                  </a:lnTo>
                  <a:lnTo>
                    <a:pt x="34179" y="5285"/>
                  </a:lnTo>
                  <a:lnTo>
                    <a:pt x="87034" y="5285"/>
                  </a:lnTo>
                  <a:lnTo>
                    <a:pt x="87034" y="68711"/>
                  </a:lnTo>
                  <a:lnTo>
                    <a:pt x="149050" y="68711"/>
                  </a:lnTo>
                  <a:lnTo>
                    <a:pt x="149050" y="113814"/>
                  </a:lnTo>
                  <a:lnTo>
                    <a:pt x="87034" y="113814"/>
                  </a:lnTo>
                  <a:lnTo>
                    <a:pt x="87034" y="226570"/>
                  </a:lnTo>
                  <a:cubicBezTo>
                    <a:pt x="87034" y="247007"/>
                    <a:pt x="97605" y="255464"/>
                    <a:pt x="115223" y="255464"/>
                  </a:cubicBezTo>
                  <a:cubicBezTo>
                    <a:pt x="127203" y="255464"/>
                    <a:pt x="137774" y="252645"/>
                    <a:pt x="147641" y="247712"/>
                  </a:cubicBezTo>
                  <a:lnTo>
                    <a:pt x="147641" y="290701"/>
                  </a:lnTo>
                  <a:cubicBezTo>
                    <a:pt x="134251" y="298453"/>
                    <a:pt x="119451" y="302681"/>
                    <a:pt x="100424" y="302681"/>
                  </a:cubicBezTo>
                  <a:cubicBezTo>
                    <a:pt x="61664" y="302681"/>
                    <a:pt x="34179" y="285768"/>
                    <a:pt x="34179" y="235027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9" name="Szabadkézi sokszög: alakzat 8">
              <a:extLst>
                <a:ext uri="{FF2B5EF4-FFF2-40B4-BE49-F238E27FC236}">
                  <a16:creationId xmlns:a16="http://schemas.microsoft.com/office/drawing/2014/main" id="{3EEFAD7A-9FAB-4EA2-921D-BD717DD1B012}"/>
                </a:ext>
              </a:extLst>
            </p:cNvPr>
            <p:cNvSpPr/>
            <p:nvPr/>
          </p:nvSpPr>
          <p:spPr>
            <a:xfrm>
              <a:off x="1763003" y="6072052"/>
              <a:ext cx="246655" cy="317128"/>
            </a:xfrm>
            <a:custGeom>
              <a:avLst/>
              <a:gdLst>
                <a:gd name="connsiteX0" fmla="*/ 5285 w 246654"/>
                <a:gd name="connsiteY0" fmla="*/ 270264 h 317127"/>
                <a:gd name="connsiteX1" fmla="*/ 37703 w 246654"/>
                <a:gd name="connsiteY1" fmla="*/ 232208 h 317127"/>
                <a:gd name="connsiteX2" fmla="*/ 134251 w 246654"/>
                <a:gd name="connsiteY2" fmla="*/ 271673 h 317127"/>
                <a:gd name="connsiteX3" fmla="*/ 188515 w 246654"/>
                <a:gd name="connsiteY3" fmla="*/ 233618 h 317127"/>
                <a:gd name="connsiteX4" fmla="*/ 188515 w 246654"/>
                <a:gd name="connsiteY4" fmla="*/ 232208 h 317127"/>
                <a:gd name="connsiteX5" fmla="*/ 119451 w 246654"/>
                <a:gd name="connsiteY5" fmla="*/ 185696 h 317127"/>
                <a:gd name="connsiteX6" fmla="*/ 17971 w 246654"/>
                <a:gd name="connsiteY6" fmla="*/ 94786 h 317127"/>
                <a:gd name="connsiteX7" fmla="*/ 17971 w 246654"/>
                <a:gd name="connsiteY7" fmla="*/ 94081 h 317127"/>
                <a:gd name="connsiteX8" fmla="*/ 122270 w 246654"/>
                <a:gd name="connsiteY8" fmla="*/ 5285 h 317127"/>
                <a:gd name="connsiteX9" fmla="*/ 232913 w 246654"/>
                <a:gd name="connsiteY9" fmla="*/ 43341 h 317127"/>
                <a:gd name="connsiteX10" fmla="*/ 204019 w 246654"/>
                <a:gd name="connsiteY10" fmla="*/ 84215 h 317127"/>
                <a:gd name="connsiteX11" fmla="*/ 120861 w 246654"/>
                <a:gd name="connsiteY11" fmla="*/ 52502 h 317127"/>
                <a:gd name="connsiteX12" fmla="*/ 70825 w 246654"/>
                <a:gd name="connsiteY12" fmla="*/ 88443 h 317127"/>
                <a:gd name="connsiteX13" fmla="*/ 70825 w 246654"/>
                <a:gd name="connsiteY13" fmla="*/ 89148 h 317127"/>
                <a:gd name="connsiteX14" fmla="*/ 143412 w 246654"/>
                <a:gd name="connsiteY14" fmla="*/ 137070 h 317127"/>
                <a:gd name="connsiteX15" fmla="*/ 241369 w 246654"/>
                <a:gd name="connsiteY15" fmla="*/ 226570 h 317127"/>
                <a:gd name="connsiteX16" fmla="*/ 241369 w 246654"/>
                <a:gd name="connsiteY16" fmla="*/ 227275 h 317127"/>
                <a:gd name="connsiteX17" fmla="*/ 132136 w 246654"/>
                <a:gd name="connsiteY17" fmla="*/ 318185 h 317127"/>
                <a:gd name="connsiteX18" fmla="*/ 5285 w 246654"/>
                <a:gd name="connsiteY18" fmla="*/ 270264 h 317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46654" h="317127">
                  <a:moveTo>
                    <a:pt x="5285" y="270264"/>
                  </a:moveTo>
                  <a:lnTo>
                    <a:pt x="37703" y="232208"/>
                  </a:lnTo>
                  <a:cubicBezTo>
                    <a:pt x="66597" y="257578"/>
                    <a:pt x="96195" y="271673"/>
                    <a:pt x="134251" y="271673"/>
                  </a:cubicBezTo>
                  <a:cubicBezTo>
                    <a:pt x="167373" y="271673"/>
                    <a:pt x="188515" y="256169"/>
                    <a:pt x="188515" y="233618"/>
                  </a:cubicBezTo>
                  <a:lnTo>
                    <a:pt x="188515" y="232208"/>
                  </a:lnTo>
                  <a:cubicBezTo>
                    <a:pt x="188515" y="210362"/>
                    <a:pt x="176534" y="198381"/>
                    <a:pt x="119451" y="185696"/>
                  </a:cubicBezTo>
                  <a:cubicBezTo>
                    <a:pt x="54616" y="170192"/>
                    <a:pt x="17971" y="150460"/>
                    <a:pt x="17971" y="94786"/>
                  </a:cubicBezTo>
                  <a:lnTo>
                    <a:pt x="17971" y="94081"/>
                  </a:lnTo>
                  <a:cubicBezTo>
                    <a:pt x="17971" y="41931"/>
                    <a:pt x="61664" y="5285"/>
                    <a:pt x="122270" y="5285"/>
                  </a:cubicBezTo>
                  <a:cubicBezTo>
                    <a:pt x="166668" y="5285"/>
                    <a:pt x="201905" y="18675"/>
                    <a:pt x="232913" y="43341"/>
                  </a:cubicBezTo>
                  <a:lnTo>
                    <a:pt x="204019" y="84215"/>
                  </a:lnTo>
                  <a:cubicBezTo>
                    <a:pt x="176534" y="63778"/>
                    <a:pt x="149050" y="52502"/>
                    <a:pt x="120861" y="52502"/>
                  </a:cubicBezTo>
                  <a:cubicBezTo>
                    <a:pt x="89148" y="52502"/>
                    <a:pt x="70825" y="68711"/>
                    <a:pt x="70825" y="88443"/>
                  </a:cubicBezTo>
                  <a:lnTo>
                    <a:pt x="70825" y="89148"/>
                  </a:lnTo>
                  <a:cubicBezTo>
                    <a:pt x="70825" y="112404"/>
                    <a:pt x="84920" y="122975"/>
                    <a:pt x="143412" y="137070"/>
                  </a:cubicBezTo>
                  <a:cubicBezTo>
                    <a:pt x="208247" y="152574"/>
                    <a:pt x="241369" y="175830"/>
                    <a:pt x="241369" y="226570"/>
                  </a:cubicBezTo>
                  <a:lnTo>
                    <a:pt x="241369" y="227275"/>
                  </a:lnTo>
                  <a:cubicBezTo>
                    <a:pt x="241369" y="284358"/>
                    <a:pt x="196267" y="318185"/>
                    <a:pt x="132136" y="318185"/>
                  </a:cubicBezTo>
                  <a:cubicBezTo>
                    <a:pt x="86329" y="318890"/>
                    <a:pt x="41931" y="302681"/>
                    <a:pt x="5285" y="270264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0" name="Szabadkézi sokszög: alakzat 9">
              <a:extLst>
                <a:ext uri="{FF2B5EF4-FFF2-40B4-BE49-F238E27FC236}">
                  <a16:creationId xmlns:a16="http://schemas.microsoft.com/office/drawing/2014/main" id="{1185A66D-8B4E-4727-860B-678DCD2D9DC9}"/>
                </a:ext>
              </a:extLst>
            </p:cNvPr>
            <p:cNvSpPr/>
            <p:nvPr/>
          </p:nvSpPr>
          <p:spPr>
            <a:xfrm>
              <a:off x="2016705" y="6146049"/>
              <a:ext cx="253702" cy="246655"/>
            </a:xfrm>
            <a:custGeom>
              <a:avLst/>
              <a:gdLst>
                <a:gd name="connsiteX0" fmla="*/ 5285 w 253702"/>
                <a:gd name="connsiteY0" fmla="*/ 126499 h 246655"/>
                <a:gd name="connsiteX1" fmla="*/ 5285 w 253702"/>
                <a:gd name="connsiteY1" fmla="*/ 126499 h 246655"/>
                <a:gd name="connsiteX2" fmla="*/ 128613 w 253702"/>
                <a:gd name="connsiteY2" fmla="*/ 5285 h 246655"/>
                <a:gd name="connsiteX3" fmla="*/ 251236 w 253702"/>
                <a:gd name="connsiteY3" fmla="*/ 125089 h 246655"/>
                <a:gd name="connsiteX4" fmla="*/ 251236 w 253702"/>
                <a:gd name="connsiteY4" fmla="*/ 125794 h 246655"/>
                <a:gd name="connsiteX5" fmla="*/ 127908 w 253702"/>
                <a:gd name="connsiteY5" fmla="*/ 245598 h 246655"/>
                <a:gd name="connsiteX6" fmla="*/ 5285 w 253702"/>
                <a:gd name="connsiteY6" fmla="*/ 126499 h 246655"/>
                <a:gd name="connsiteX7" fmla="*/ 198381 w 253702"/>
                <a:gd name="connsiteY7" fmla="*/ 126499 h 246655"/>
                <a:gd name="connsiteX8" fmla="*/ 198381 w 253702"/>
                <a:gd name="connsiteY8" fmla="*/ 126499 h 246655"/>
                <a:gd name="connsiteX9" fmla="*/ 127908 w 253702"/>
                <a:gd name="connsiteY9" fmla="*/ 51798 h 246655"/>
                <a:gd name="connsiteX10" fmla="*/ 58845 w 253702"/>
                <a:gd name="connsiteY10" fmla="*/ 125089 h 246655"/>
                <a:gd name="connsiteX11" fmla="*/ 58845 w 253702"/>
                <a:gd name="connsiteY11" fmla="*/ 125794 h 246655"/>
                <a:gd name="connsiteX12" fmla="*/ 129318 w 253702"/>
                <a:gd name="connsiteY12" fmla="*/ 199791 h 246655"/>
                <a:gd name="connsiteX13" fmla="*/ 198381 w 253702"/>
                <a:gd name="connsiteY13" fmla="*/ 126499 h 246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3702" h="246655">
                  <a:moveTo>
                    <a:pt x="5285" y="126499"/>
                  </a:moveTo>
                  <a:lnTo>
                    <a:pt x="5285" y="126499"/>
                  </a:lnTo>
                  <a:cubicBezTo>
                    <a:pt x="5285" y="60254"/>
                    <a:pt x="57435" y="5285"/>
                    <a:pt x="128613" y="5285"/>
                  </a:cubicBezTo>
                  <a:cubicBezTo>
                    <a:pt x="199086" y="5285"/>
                    <a:pt x="251236" y="58845"/>
                    <a:pt x="251236" y="125089"/>
                  </a:cubicBezTo>
                  <a:lnTo>
                    <a:pt x="251236" y="125794"/>
                  </a:lnTo>
                  <a:cubicBezTo>
                    <a:pt x="251236" y="191334"/>
                    <a:pt x="199086" y="245598"/>
                    <a:pt x="127908" y="245598"/>
                  </a:cubicBezTo>
                  <a:cubicBezTo>
                    <a:pt x="57435" y="245598"/>
                    <a:pt x="5285" y="192039"/>
                    <a:pt x="5285" y="126499"/>
                  </a:cubicBezTo>
                  <a:close/>
                  <a:moveTo>
                    <a:pt x="198381" y="126499"/>
                  </a:moveTo>
                  <a:lnTo>
                    <a:pt x="198381" y="126499"/>
                  </a:lnTo>
                  <a:cubicBezTo>
                    <a:pt x="198381" y="84920"/>
                    <a:pt x="169487" y="51798"/>
                    <a:pt x="127908" y="51798"/>
                  </a:cubicBezTo>
                  <a:cubicBezTo>
                    <a:pt x="85625" y="51798"/>
                    <a:pt x="58845" y="84920"/>
                    <a:pt x="58845" y="125089"/>
                  </a:cubicBezTo>
                  <a:lnTo>
                    <a:pt x="58845" y="125794"/>
                  </a:lnTo>
                  <a:cubicBezTo>
                    <a:pt x="58845" y="165964"/>
                    <a:pt x="87739" y="199791"/>
                    <a:pt x="129318" y="199791"/>
                  </a:cubicBezTo>
                  <a:cubicBezTo>
                    <a:pt x="170897" y="199791"/>
                    <a:pt x="198381" y="166668"/>
                    <a:pt x="198381" y="126499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1" name="Szabadkézi sokszög: alakzat 10">
              <a:extLst>
                <a:ext uri="{FF2B5EF4-FFF2-40B4-BE49-F238E27FC236}">
                  <a16:creationId xmlns:a16="http://schemas.microsoft.com/office/drawing/2014/main" id="{A9924430-F47F-418D-A2E8-A1A3CE0AABB8}"/>
                </a:ext>
              </a:extLst>
            </p:cNvPr>
            <p:cNvSpPr/>
            <p:nvPr/>
          </p:nvSpPr>
          <p:spPr>
            <a:xfrm>
              <a:off x="2271816" y="6059367"/>
              <a:ext cx="147993" cy="331223"/>
            </a:xfrm>
            <a:custGeom>
              <a:avLst/>
              <a:gdLst>
                <a:gd name="connsiteX0" fmla="*/ 34179 w 147992"/>
                <a:gd name="connsiteY0" fmla="*/ 142003 h 331222"/>
                <a:gd name="connsiteX1" fmla="*/ 5285 w 147992"/>
                <a:gd name="connsiteY1" fmla="*/ 142003 h 331222"/>
                <a:gd name="connsiteX2" fmla="*/ 5285 w 147992"/>
                <a:gd name="connsiteY2" fmla="*/ 97605 h 331222"/>
                <a:gd name="connsiteX3" fmla="*/ 34179 w 147992"/>
                <a:gd name="connsiteY3" fmla="*/ 97605 h 331222"/>
                <a:gd name="connsiteX4" fmla="*/ 34179 w 147992"/>
                <a:gd name="connsiteY4" fmla="*/ 80691 h 331222"/>
                <a:gd name="connsiteX5" fmla="*/ 53207 w 147992"/>
                <a:gd name="connsiteY5" fmla="*/ 23608 h 331222"/>
                <a:gd name="connsiteX6" fmla="*/ 105357 w 147992"/>
                <a:gd name="connsiteY6" fmla="*/ 5285 h 331222"/>
                <a:gd name="connsiteX7" fmla="*/ 148345 w 147992"/>
                <a:gd name="connsiteY7" fmla="*/ 11628 h 331222"/>
                <a:gd name="connsiteX8" fmla="*/ 148345 w 147992"/>
                <a:gd name="connsiteY8" fmla="*/ 56026 h 331222"/>
                <a:gd name="connsiteX9" fmla="*/ 117337 w 147992"/>
                <a:gd name="connsiteY9" fmla="*/ 50388 h 331222"/>
                <a:gd name="connsiteX10" fmla="*/ 87034 w 147992"/>
                <a:gd name="connsiteY10" fmla="*/ 85625 h 331222"/>
                <a:gd name="connsiteX11" fmla="*/ 87034 w 147992"/>
                <a:gd name="connsiteY11" fmla="*/ 98310 h 331222"/>
                <a:gd name="connsiteX12" fmla="*/ 148345 w 147992"/>
                <a:gd name="connsiteY12" fmla="*/ 98310 h 331222"/>
                <a:gd name="connsiteX13" fmla="*/ 148345 w 147992"/>
                <a:gd name="connsiteY13" fmla="*/ 142003 h 331222"/>
                <a:gd name="connsiteX14" fmla="*/ 88443 w 147992"/>
                <a:gd name="connsiteY14" fmla="*/ 142003 h 331222"/>
                <a:gd name="connsiteX15" fmla="*/ 88443 w 147992"/>
                <a:gd name="connsiteY15" fmla="*/ 326642 h 331222"/>
                <a:gd name="connsiteX16" fmla="*/ 35589 w 147992"/>
                <a:gd name="connsiteY16" fmla="*/ 326642 h 331222"/>
                <a:gd name="connsiteX17" fmla="*/ 35589 w 147992"/>
                <a:gd name="connsiteY17" fmla="*/ 142003 h 331222"/>
                <a:gd name="connsiteX18" fmla="*/ 34179 w 147992"/>
                <a:gd name="connsiteY18" fmla="*/ 142003 h 331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47992" h="331222">
                  <a:moveTo>
                    <a:pt x="34179" y="142003"/>
                  </a:moveTo>
                  <a:lnTo>
                    <a:pt x="5285" y="142003"/>
                  </a:lnTo>
                  <a:lnTo>
                    <a:pt x="5285" y="97605"/>
                  </a:lnTo>
                  <a:lnTo>
                    <a:pt x="34179" y="97605"/>
                  </a:lnTo>
                  <a:lnTo>
                    <a:pt x="34179" y="80691"/>
                  </a:lnTo>
                  <a:cubicBezTo>
                    <a:pt x="34179" y="54616"/>
                    <a:pt x="40522" y="35589"/>
                    <a:pt x="53207" y="23608"/>
                  </a:cubicBezTo>
                  <a:cubicBezTo>
                    <a:pt x="65187" y="11628"/>
                    <a:pt x="82101" y="5285"/>
                    <a:pt x="105357" y="5285"/>
                  </a:cubicBezTo>
                  <a:cubicBezTo>
                    <a:pt x="123680" y="5285"/>
                    <a:pt x="136365" y="8104"/>
                    <a:pt x="148345" y="11628"/>
                  </a:cubicBezTo>
                  <a:lnTo>
                    <a:pt x="148345" y="56026"/>
                  </a:lnTo>
                  <a:cubicBezTo>
                    <a:pt x="137774" y="52502"/>
                    <a:pt x="128613" y="50388"/>
                    <a:pt x="117337" y="50388"/>
                  </a:cubicBezTo>
                  <a:cubicBezTo>
                    <a:pt x="97605" y="50388"/>
                    <a:pt x="87034" y="60959"/>
                    <a:pt x="87034" y="85625"/>
                  </a:cubicBezTo>
                  <a:lnTo>
                    <a:pt x="87034" y="98310"/>
                  </a:lnTo>
                  <a:lnTo>
                    <a:pt x="148345" y="98310"/>
                  </a:lnTo>
                  <a:lnTo>
                    <a:pt x="148345" y="142003"/>
                  </a:lnTo>
                  <a:lnTo>
                    <a:pt x="88443" y="142003"/>
                  </a:lnTo>
                  <a:lnTo>
                    <a:pt x="88443" y="326642"/>
                  </a:lnTo>
                  <a:lnTo>
                    <a:pt x="35589" y="326642"/>
                  </a:lnTo>
                  <a:lnTo>
                    <a:pt x="35589" y="142003"/>
                  </a:lnTo>
                  <a:lnTo>
                    <a:pt x="34179" y="14200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2" name="Szabadkézi sokszög: alakzat 11">
              <a:extLst>
                <a:ext uri="{FF2B5EF4-FFF2-40B4-BE49-F238E27FC236}">
                  <a16:creationId xmlns:a16="http://schemas.microsoft.com/office/drawing/2014/main" id="{081DBE2A-C63D-4DCF-A091-A53C099FB7C7}"/>
                </a:ext>
              </a:extLst>
            </p:cNvPr>
            <p:cNvSpPr/>
            <p:nvPr/>
          </p:nvSpPr>
          <p:spPr>
            <a:xfrm>
              <a:off x="2431085" y="6087556"/>
              <a:ext cx="147993" cy="303033"/>
            </a:xfrm>
            <a:custGeom>
              <a:avLst/>
              <a:gdLst>
                <a:gd name="connsiteX0" fmla="*/ 34884 w 147992"/>
                <a:gd name="connsiteY0" fmla="*/ 235027 h 303033"/>
                <a:gd name="connsiteX1" fmla="*/ 34884 w 147992"/>
                <a:gd name="connsiteY1" fmla="*/ 113814 h 303033"/>
                <a:gd name="connsiteX2" fmla="*/ 5285 w 147992"/>
                <a:gd name="connsiteY2" fmla="*/ 113814 h 303033"/>
                <a:gd name="connsiteX3" fmla="*/ 5285 w 147992"/>
                <a:gd name="connsiteY3" fmla="*/ 68711 h 303033"/>
                <a:gd name="connsiteX4" fmla="*/ 34179 w 147992"/>
                <a:gd name="connsiteY4" fmla="*/ 68711 h 303033"/>
                <a:gd name="connsiteX5" fmla="*/ 34179 w 147992"/>
                <a:gd name="connsiteY5" fmla="*/ 5285 h 303033"/>
                <a:gd name="connsiteX6" fmla="*/ 87034 w 147992"/>
                <a:gd name="connsiteY6" fmla="*/ 5285 h 303033"/>
                <a:gd name="connsiteX7" fmla="*/ 87034 w 147992"/>
                <a:gd name="connsiteY7" fmla="*/ 68711 h 303033"/>
                <a:gd name="connsiteX8" fmla="*/ 149050 w 147992"/>
                <a:gd name="connsiteY8" fmla="*/ 68711 h 303033"/>
                <a:gd name="connsiteX9" fmla="*/ 149050 w 147992"/>
                <a:gd name="connsiteY9" fmla="*/ 113814 h 303033"/>
                <a:gd name="connsiteX10" fmla="*/ 87034 w 147992"/>
                <a:gd name="connsiteY10" fmla="*/ 113814 h 303033"/>
                <a:gd name="connsiteX11" fmla="*/ 87034 w 147992"/>
                <a:gd name="connsiteY11" fmla="*/ 226570 h 303033"/>
                <a:gd name="connsiteX12" fmla="*/ 115223 w 147992"/>
                <a:gd name="connsiteY12" fmla="*/ 255464 h 303033"/>
                <a:gd name="connsiteX13" fmla="*/ 147641 w 147992"/>
                <a:gd name="connsiteY13" fmla="*/ 247712 h 303033"/>
                <a:gd name="connsiteX14" fmla="*/ 147641 w 147992"/>
                <a:gd name="connsiteY14" fmla="*/ 290701 h 303033"/>
                <a:gd name="connsiteX15" fmla="*/ 100424 w 147992"/>
                <a:gd name="connsiteY15" fmla="*/ 302681 h 303033"/>
                <a:gd name="connsiteX16" fmla="*/ 34884 w 147992"/>
                <a:gd name="connsiteY16" fmla="*/ 235027 h 303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7992" h="303033">
                  <a:moveTo>
                    <a:pt x="34884" y="235027"/>
                  </a:moveTo>
                  <a:lnTo>
                    <a:pt x="34884" y="113814"/>
                  </a:lnTo>
                  <a:lnTo>
                    <a:pt x="5285" y="113814"/>
                  </a:lnTo>
                  <a:lnTo>
                    <a:pt x="5285" y="68711"/>
                  </a:lnTo>
                  <a:lnTo>
                    <a:pt x="34179" y="68711"/>
                  </a:lnTo>
                  <a:lnTo>
                    <a:pt x="34179" y="5285"/>
                  </a:lnTo>
                  <a:lnTo>
                    <a:pt x="87034" y="5285"/>
                  </a:lnTo>
                  <a:lnTo>
                    <a:pt x="87034" y="68711"/>
                  </a:lnTo>
                  <a:lnTo>
                    <a:pt x="149050" y="68711"/>
                  </a:lnTo>
                  <a:lnTo>
                    <a:pt x="149050" y="113814"/>
                  </a:lnTo>
                  <a:lnTo>
                    <a:pt x="87034" y="113814"/>
                  </a:lnTo>
                  <a:lnTo>
                    <a:pt x="87034" y="226570"/>
                  </a:lnTo>
                  <a:cubicBezTo>
                    <a:pt x="87034" y="247007"/>
                    <a:pt x="97605" y="255464"/>
                    <a:pt x="115223" y="255464"/>
                  </a:cubicBezTo>
                  <a:cubicBezTo>
                    <a:pt x="127203" y="255464"/>
                    <a:pt x="137774" y="252645"/>
                    <a:pt x="147641" y="247712"/>
                  </a:cubicBezTo>
                  <a:lnTo>
                    <a:pt x="147641" y="290701"/>
                  </a:lnTo>
                  <a:cubicBezTo>
                    <a:pt x="134251" y="298453"/>
                    <a:pt x="119451" y="302681"/>
                    <a:pt x="100424" y="302681"/>
                  </a:cubicBezTo>
                  <a:cubicBezTo>
                    <a:pt x="62368" y="302681"/>
                    <a:pt x="34884" y="285768"/>
                    <a:pt x="34884" y="235027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3" name="Szabadkézi sokszög: alakzat 12">
              <a:extLst>
                <a:ext uri="{FF2B5EF4-FFF2-40B4-BE49-F238E27FC236}">
                  <a16:creationId xmlns:a16="http://schemas.microsoft.com/office/drawing/2014/main" id="{B1C6F363-B441-4B70-B391-98636B084E7A}"/>
                </a:ext>
              </a:extLst>
            </p:cNvPr>
            <p:cNvSpPr/>
            <p:nvPr/>
          </p:nvSpPr>
          <p:spPr>
            <a:xfrm>
              <a:off x="345091" y="6118564"/>
              <a:ext cx="274844" cy="429885"/>
            </a:xfrm>
            <a:custGeom>
              <a:avLst/>
              <a:gdLst>
                <a:gd name="connsiteX0" fmla="*/ 60254 w 274843"/>
                <a:gd name="connsiteY0" fmla="*/ 243484 h 429884"/>
                <a:gd name="connsiteX1" fmla="*/ 60254 w 274843"/>
                <a:gd name="connsiteY1" fmla="*/ 202610 h 429884"/>
                <a:gd name="connsiteX2" fmla="*/ 182877 w 274843"/>
                <a:gd name="connsiteY2" fmla="*/ 273787 h 429884"/>
                <a:gd name="connsiteX3" fmla="*/ 182877 w 274843"/>
                <a:gd name="connsiteY3" fmla="*/ 211066 h 429884"/>
                <a:gd name="connsiteX4" fmla="*/ 5285 w 274843"/>
                <a:gd name="connsiteY4" fmla="*/ 108176 h 429884"/>
                <a:gd name="connsiteX5" fmla="*/ 5285 w 274843"/>
                <a:gd name="connsiteY5" fmla="*/ 119452 h 429884"/>
                <a:gd name="connsiteX6" fmla="*/ 5285 w 274843"/>
                <a:gd name="connsiteY6" fmla="*/ 273082 h 429884"/>
                <a:gd name="connsiteX7" fmla="*/ 5285 w 274843"/>
                <a:gd name="connsiteY7" fmla="*/ 273082 h 429884"/>
                <a:gd name="connsiteX8" fmla="*/ 271673 w 274843"/>
                <a:gd name="connsiteY8" fmla="*/ 426713 h 429884"/>
                <a:gd name="connsiteX9" fmla="*/ 271673 w 274843"/>
                <a:gd name="connsiteY9" fmla="*/ 426713 h 429884"/>
                <a:gd name="connsiteX10" fmla="*/ 271673 w 274843"/>
                <a:gd name="connsiteY10" fmla="*/ 158916 h 429884"/>
                <a:gd name="connsiteX11" fmla="*/ 5285 w 274843"/>
                <a:gd name="connsiteY11" fmla="*/ 5285 h 429884"/>
                <a:gd name="connsiteX12" fmla="*/ 5285 w 274843"/>
                <a:gd name="connsiteY12" fmla="*/ 16561 h 429884"/>
                <a:gd name="connsiteX13" fmla="*/ 5285 w 274843"/>
                <a:gd name="connsiteY13" fmla="*/ 66597 h 429884"/>
                <a:gd name="connsiteX14" fmla="*/ 216704 w 274843"/>
                <a:gd name="connsiteY14" fmla="*/ 188515 h 429884"/>
                <a:gd name="connsiteX15" fmla="*/ 216704 w 274843"/>
                <a:gd name="connsiteY15" fmla="*/ 332984 h 429884"/>
                <a:gd name="connsiteX16" fmla="*/ 60254 w 274843"/>
                <a:gd name="connsiteY16" fmla="*/ 243484 h 42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74843" h="429884">
                  <a:moveTo>
                    <a:pt x="60254" y="243484"/>
                  </a:moveTo>
                  <a:lnTo>
                    <a:pt x="60254" y="202610"/>
                  </a:lnTo>
                  <a:lnTo>
                    <a:pt x="182877" y="273787"/>
                  </a:lnTo>
                  <a:lnTo>
                    <a:pt x="182877" y="211066"/>
                  </a:lnTo>
                  <a:lnTo>
                    <a:pt x="5285" y="108176"/>
                  </a:lnTo>
                  <a:lnTo>
                    <a:pt x="5285" y="119452"/>
                  </a:lnTo>
                  <a:lnTo>
                    <a:pt x="5285" y="273082"/>
                  </a:lnTo>
                  <a:lnTo>
                    <a:pt x="5285" y="273082"/>
                  </a:lnTo>
                  <a:lnTo>
                    <a:pt x="271673" y="426713"/>
                  </a:lnTo>
                  <a:lnTo>
                    <a:pt x="271673" y="426713"/>
                  </a:lnTo>
                  <a:lnTo>
                    <a:pt x="271673" y="158916"/>
                  </a:lnTo>
                  <a:lnTo>
                    <a:pt x="5285" y="5285"/>
                  </a:lnTo>
                  <a:lnTo>
                    <a:pt x="5285" y="16561"/>
                  </a:lnTo>
                  <a:lnTo>
                    <a:pt x="5285" y="66597"/>
                  </a:lnTo>
                  <a:cubicBezTo>
                    <a:pt x="5285" y="66597"/>
                    <a:pt x="173011" y="163145"/>
                    <a:pt x="216704" y="188515"/>
                  </a:cubicBezTo>
                  <a:lnTo>
                    <a:pt x="216704" y="332984"/>
                  </a:lnTo>
                  <a:lnTo>
                    <a:pt x="60254" y="24348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4" name="Szabadkézi sokszög: alakzat 13">
              <a:extLst>
                <a:ext uri="{FF2B5EF4-FFF2-40B4-BE49-F238E27FC236}">
                  <a16:creationId xmlns:a16="http://schemas.microsoft.com/office/drawing/2014/main" id="{218DA67D-9D41-4F1F-B5EB-BBACD476CA4E}"/>
                </a:ext>
              </a:extLst>
            </p:cNvPr>
            <p:cNvSpPr/>
            <p:nvPr/>
          </p:nvSpPr>
          <p:spPr>
            <a:xfrm>
              <a:off x="345091" y="5925469"/>
              <a:ext cx="542640" cy="606067"/>
            </a:xfrm>
            <a:custGeom>
              <a:avLst/>
              <a:gdLst>
                <a:gd name="connsiteX0" fmla="*/ 483091 w 542640"/>
                <a:gd name="connsiteY0" fmla="*/ 190629 h 606066"/>
                <a:gd name="connsiteX1" fmla="*/ 483796 w 542640"/>
                <a:gd name="connsiteY1" fmla="*/ 436579 h 606066"/>
                <a:gd name="connsiteX2" fmla="*/ 305500 w 542640"/>
                <a:gd name="connsiteY2" fmla="*/ 539470 h 606066"/>
                <a:gd name="connsiteX3" fmla="*/ 305500 w 542640"/>
                <a:gd name="connsiteY3" fmla="*/ 600781 h 606066"/>
                <a:gd name="connsiteX4" fmla="*/ 538060 w 542640"/>
                <a:gd name="connsiteY4" fmla="*/ 466883 h 606066"/>
                <a:gd name="connsiteX5" fmla="*/ 538060 w 542640"/>
                <a:gd name="connsiteY5" fmla="*/ 158916 h 606066"/>
                <a:gd name="connsiteX6" fmla="*/ 538060 w 542640"/>
                <a:gd name="connsiteY6" fmla="*/ 158916 h 606066"/>
                <a:gd name="connsiteX7" fmla="*/ 538060 w 542640"/>
                <a:gd name="connsiteY7" fmla="*/ 158916 h 606066"/>
                <a:gd name="connsiteX8" fmla="*/ 483091 w 542640"/>
                <a:gd name="connsiteY8" fmla="*/ 127204 h 606066"/>
                <a:gd name="connsiteX9" fmla="*/ 271673 w 542640"/>
                <a:gd name="connsiteY9" fmla="*/ 249826 h 606066"/>
                <a:gd name="connsiteX10" fmla="*/ 115223 w 542640"/>
                <a:gd name="connsiteY10" fmla="*/ 158916 h 606066"/>
                <a:gd name="connsiteX11" fmla="*/ 326641 w 542640"/>
                <a:gd name="connsiteY11" fmla="*/ 36998 h 606066"/>
                <a:gd name="connsiteX12" fmla="*/ 271673 w 542640"/>
                <a:gd name="connsiteY12" fmla="*/ 5285 h 606066"/>
                <a:gd name="connsiteX13" fmla="*/ 5285 w 542640"/>
                <a:gd name="connsiteY13" fmla="*/ 158916 h 606066"/>
                <a:gd name="connsiteX14" fmla="*/ 5285 w 542640"/>
                <a:gd name="connsiteY14" fmla="*/ 158916 h 606066"/>
                <a:gd name="connsiteX15" fmla="*/ 271673 w 542640"/>
                <a:gd name="connsiteY15" fmla="*/ 313252 h 606066"/>
                <a:gd name="connsiteX16" fmla="*/ 483091 w 542640"/>
                <a:gd name="connsiteY16" fmla="*/ 190629 h 60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640" h="606066">
                  <a:moveTo>
                    <a:pt x="483091" y="190629"/>
                  </a:moveTo>
                  <a:lnTo>
                    <a:pt x="483796" y="436579"/>
                  </a:lnTo>
                  <a:lnTo>
                    <a:pt x="305500" y="539470"/>
                  </a:lnTo>
                  <a:lnTo>
                    <a:pt x="305500" y="600781"/>
                  </a:lnTo>
                  <a:lnTo>
                    <a:pt x="538060" y="466883"/>
                  </a:lnTo>
                  <a:lnTo>
                    <a:pt x="538060" y="158916"/>
                  </a:lnTo>
                  <a:lnTo>
                    <a:pt x="538060" y="158916"/>
                  </a:lnTo>
                  <a:lnTo>
                    <a:pt x="538060" y="158916"/>
                  </a:lnTo>
                  <a:lnTo>
                    <a:pt x="483091" y="127204"/>
                  </a:lnTo>
                  <a:lnTo>
                    <a:pt x="271673" y="249826"/>
                  </a:lnTo>
                  <a:lnTo>
                    <a:pt x="115223" y="158916"/>
                  </a:lnTo>
                  <a:lnTo>
                    <a:pt x="326641" y="36998"/>
                  </a:lnTo>
                  <a:lnTo>
                    <a:pt x="271673" y="5285"/>
                  </a:lnTo>
                  <a:lnTo>
                    <a:pt x="5285" y="158916"/>
                  </a:lnTo>
                  <a:lnTo>
                    <a:pt x="5285" y="158916"/>
                  </a:lnTo>
                  <a:lnTo>
                    <a:pt x="271673" y="313252"/>
                  </a:lnTo>
                  <a:lnTo>
                    <a:pt x="483091" y="190629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536243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ím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églalap 14">
            <a:extLst>
              <a:ext uri="{FF2B5EF4-FFF2-40B4-BE49-F238E27FC236}">
                <a16:creationId xmlns:a16="http://schemas.microsoft.com/office/drawing/2014/main" id="{31959E8A-7BA5-4C8B-9A89-6F8A694D7BEE}"/>
              </a:ext>
            </a:extLst>
          </p:cNvPr>
          <p:cNvSpPr/>
          <p:nvPr userDrawn="1"/>
        </p:nvSpPr>
        <p:spPr>
          <a:xfrm>
            <a:off x="0" y="4398390"/>
            <a:ext cx="3449513" cy="2459610"/>
          </a:xfrm>
          <a:prstGeom prst="rect">
            <a:avLst/>
          </a:prstGeom>
          <a:solidFill>
            <a:srgbClr val="8400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20F3FD91-95E2-4ED9-ACBF-863F93C7E666}"/>
              </a:ext>
            </a:extLst>
          </p:cNvPr>
          <p:cNvSpPr txBox="1">
            <a:spLocks/>
          </p:cNvSpPr>
          <p:nvPr userDrawn="1"/>
        </p:nvSpPr>
        <p:spPr>
          <a:xfrm>
            <a:off x="172174" y="4557169"/>
            <a:ext cx="5433830" cy="15542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r>
              <a:rPr lang="hu-HU" sz="4000" dirty="0">
                <a:solidFill>
                  <a:schemeClr val="bg1"/>
                </a:solidFill>
              </a:rPr>
              <a:t>Confanion</a:t>
            </a:r>
            <a:r>
              <a:rPr lang="hu-HU" sz="2000" dirty="0">
                <a:solidFill>
                  <a:schemeClr val="bg1"/>
                </a:solidFill>
              </a:rPr>
              <a:t> </a:t>
            </a:r>
            <a:br>
              <a:rPr lang="hu-HU" sz="4000" dirty="0">
                <a:solidFill>
                  <a:schemeClr val="bg1"/>
                </a:solidFill>
              </a:rPr>
            </a:br>
            <a:endParaRPr lang="hu-HU" sz="4000" dirty="0">
              <a:solidFill>
                <a:schemeClr val="bg1"/>
              </a:solidFill>
            </a:endParaRPr>
          </a:p>
        </p:txBody>
      </p:sp>
      <p:sp>
        <p:nvSpPr>
          <p:cNvPr id="17" name="Téglalap 16">
            <a:extLst>
              <a:ext uri="{FF2B5EF4-FFF2-40B4-BE49-F238E27FC236}">
                <a16:creationId xmlns:a16="http://schemas.microsoft.com/office/drawing/2014/main" id="{46FE4004-71B7-4C8C-B73F-9D20E393A571}"/>
              </a:ext>
            </a:extLst>
          </p:cNvPr>
          <p:cNvSpPr/>
          <p:nvPr userDrawn="1"/>
        </p:nvSpPr>
        <p:spPr>
          <a:xfrm>
            <a:off x="172174" y="517708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Balog Richárd</a:t>
            </a:r>
            <a:br>
              <a:rPr lang="hu-HU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hu-HU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balog.richard@autsoft.hu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8" name="Ábra 10">
            <a:extLst>
              <a:ext uri="{FF2B5EF4-FFF2-40B4-BE49-F238E27FC236}">
                <a16:creationId xmlns:a16="http://schemas.microsoft.com/office/drawing/2014/main" id="{5A5B4626-6117-4540-B50F-9F7CE8D64986}"/>
              </a:ext>
            </a:extLst>
          </p:cNvPr>
          <p:cNvGrpSpPr/>
          <p:nvPr userDrawn="1"/>
        </p:nvGrpSpPr>
        <p:grpSpPr>
          <a:xfrm>
            <a:off x="350376" y="5930754"/>
            <a:ext cx="2226940" cy="613114"/>
            <a:chOff x="350376" y="5930754"/>
            <a:chExt cx="2226940" cy="613114"/>
          </a:xfrm>
        </p:grpSpPr>
        <p:sp>
          <p:nvSpPr>
            <p:cNvPr id="19" name="Szabadkézi sokszög: alakzat 18">
              <a:extLst>
                <a:ext uri="{FF2B5EF4-FFF2-40B4-BE49-F238E27FC236}">
                  <a16:creationId xmlns:a16="http://schemas.microsoft.com/office/drawing/2014/main" id="{E54A5F82-966F-451E-B232-85C76C33DA4C}"/>
                </a:ext>
              </a:extLst>
            </p:cNvPr>
            <p:cNvSpPr/>
            <p:nvPr/>
          </p:nvSpPr>
          <p:spPr>
            <a:xfrm>
              <a:off x="1042771" y="6073462"/>
              <a:ext cx="324175" cy="317128"/>
            </a:xfrm>
            <a:custGeom>
              <a:avLst/>
              <a:gdLst>
                <a:gd name="connsiteX0" fmla="*/ 139184 w 324174"/>
                <a:gd name="connsiteY0" fmla="*/ 5285 h 317127"/>
                <a:gd name="connsiteX1" fmla="*/ 189219 w 324174"/>
                <a:gd name="connsiteY1" fmla="*/ 5285 h 317127"/>
                <a:gd name="connsiteX2" fmla="*/ 323822 w 324174"/>
                <a:gd name="connsiteY2" fmla="*/ 312547 h 317127"/>
                <a:gd name="connsiteX3" fmla="*/ 267444 w 324174"/>
                <a:gd name="connsiteY3" fmla="*/ 312547 h 317127"/>
                <a:gd name="connsiteX4" fmla="*/ 236436 w 324174"/>
                <a:gd name="connsiteY4" fmla="*/ 238551 h 317127"/>
                <a:gd name="connsiteX5" fmla="*/ 91967 w 324174"/>
                <a:gd name="connsiteY5" fmla="*/ 238551 h 317127"/>
                <a:gd name="connsiteX6" fmla="*/ 60254 w 324174"/>
                <a:gd name="connsiteY6" fmla="*/ 312547 h 317127"/>
                <a:gd name="connsiteX7" fmla="*/ 5285 w 324174"/>
                <a:gd name="connsiteY7" fmla="*/ 312547 h 317127"/>
                <a:gd name="connsiteX8" fmla="*/ 139184 w 324174"/>
                <a:gd name="connsiteY8" fmla="*/ 5285 h 317127"/>
                <a:gd name="connsiteX9" fmla="*/ 215999 w 324174"/>
                <a:gd name="connsiteY9" fmla="*/ 192039 h 317127"/>
                <a:gd name="connsiteX10" fmla="*/ 163145 w 324174"/>
                <a:gd name="connsiteY10" fmla="*/ 70121 h 317127"/>
                <a:gd name="connsiteX11" fmla="*/ 110995 w 324174"/>
                <a:gd name="connsiteY11" fmla="*/ 192039 h 317127"/>
                <a:gd name="connsiteX12" fmla="*/ 215999 w 324174"/>
                <a:gd name="connsiteY12" fmla="*/ 192039 h 317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24174" h="317127">
                  <a:moveTo>
                    <a:pt x="139184" y="5285"/>
                  </a:moveTo>
                  <a:lnTo>
                    <a:pt x="189219" y="5285"/>
                  </a:lnTo>
                  <a:lnTo>
                    <a:pt x="323822" y="312547"/>
                  </a:lnTo>
                  <a:lnTo>
                    <a:pt x="267444" y="312547"/>
                  </a:lnTo>
                  <a:lnTo>
                    <a:pt x="236436" y="238551"/>
                  </a:lnTo>
                  <a:lnTo>
                    <a:pt x="91967" y="238551"/>
                  </a:lnTo>
                  <a:lnTo>
                    <a:pt x="60254" y="312547"/>
                  </a:lnTo>
                  <a:lnTo>
                    <a:pt x="5285" y="312547"/>
                  </a:lnTo>
                  <a:lnTo>
                    <a:pt x="139184" y="5285"/>
                  </a:lnTo>
                  <a:close/>
                  <a:moveTo>
                    <a:pt x="215999" y="192039"/>
                  </a:moveTo>
                  <a:lnTo>
                    <a:pt x="163145" y="70121"/>
                  </a:lnTo>
                  <a:lnTo>
                    <a:pt x="110995" y="192039"/>
                  </a:lnTo>
                  <a:lnTo>
                    <a:pt x="215999" y="192039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20" name="Szabadkézi sokszög: alakzat 19">
              <a:extLst>
                <a:ext uri="{FF2B5EF4-FFF2-40B4-BE49-F238E27FC236}">
                  <a16:creationId xmlns:a16="http://schemas.microsoft.com/office/drawing/2014/main" id="{EE371BD3-8E0B-4E88-AF3D-53D14AC33832}"/>
                </a:ext>
              </a:extLst>
            </p:cNvPr>
            <p:cNvSpPr/>
            <p:nvPr/>
          </p:nvSpPr>
          <p:spPr>
            <a:xfrm>
              <a:off x="1362013" y="6150982"/>
              <a:ext cx="211418" cy="239608"/>
            </a:xfrm>
            <a:custGeom>
              <a:avLst/>
              <a:gdLst>
                <a:gd name="connsiteX0" fmla="*/ 5285 w 211418"/>
                <a:gd name="connsiteY0" fmla="*/ 151869 h 239607"/>
                <a:gd name="connsiteX1" fmla="*/ 5285 w 211418"/>
                <a:gd name="connsiteY1" fmla="*/ 5285 h 239607"/>
                <a:gd name="connsiteX2" fmla="*/ 58140 w 211418"/>
                <a:gd name="connsiteY2" fmla="*/ 5285 h 239607"/>
                <a:gd name="connsiteX3" fmla="*/ 58140 w 211418"/>
                <a:gd name="connsiteY3" fmla="*/ 136365 h 239607"/>
                <a:gd name="connsiteX4" fmla="*/ 107471 w 211418"/>
                <a:gd name="connsiteY4" fmla="*/ 192743 h 239607"/>
                <a:gd name="connsiteX5" fmla="*/ 159621 w 211418"/>
                <a:gd name="connsiteY5" fmla="*/ 135660 h 239607"/>
                <a:gd name="connsiteX6" fmla="*/ 159621 w 211418"/>
                <a:gd name="connsiteY6" fmla="*/ 5285 h 239607"/>
                <a:gd name="connsiteX7" fmla="*/ 212475 w 211418"/>
                <a:gd name="connsiteY7" fmla="*/ 5285 h 239607"/>
                <a:gd name="connsiteX8" fmla="*/ 212475 w 211418"/>
                <a:gd name="connsiteY8" fmla="*/ 235732 h 239607"/>
                <a:gd name="connsiteX9" fmla="*/ 159621 w 211418"/>
                <a:gd name="connsiteY9" fmla="*/ 235732 h 239607"/>
                <a:gd name="connsiteX10" fmla="*/ 159621 w 211418"/>
                <a:gd name="connsiteY10" fmla="*/ 199791 h 239607"/>
                <a:gd name="connsiteX11" fmla="*/ 87739 w 211418"/>
                <a:gd name="connsiteY11" fmla="*/ 240665 h 239607"/>
                <a:gd name="connsiteX12" fmla="*/ 5285 w 211418"/>
                <a:gd name="connsiteY12" fmla="*/ 151869 h 239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11418" h="239607">
                  <a:moveTo>
                    <a:pt x="5285" y="151869"/>
                  </a:moveTo>
                  <a:lnTo>
                    <a:pt x="5285" y="5285"/>
                  </a:lnTo>
                  <a:lnTo>
                    <a:pt x="58140" y="5285"/>
                  </a:lnTo>
                  <a:lnTo>
                    <a:pt x="58140" y="136365"/>
                  </a:lnTo>
                  <a:cubicBezTo>
                    <a:pt x="58140" y="172306"/>
                    <a:pt x="75758" y="192743"/>
                    <a:pt x="107471" y="192743"/>
                  </a:cubicBezTo>
                  <a:cubicBezTo>
                    <a:pt x="137774" y="192743"/>
                    <a:pt x="159621" y="171601"/>
                    <a:pt x="159621" y="135660"/>
                  </a:cubicBezTo>
                  <a:lnTo>
                    <a:pt x="159621" y="5285"/>
                  </a:lnTo>
                  <a:lnTo>
                    <a:pt x="212475" y="5285"/>
                  </a:lnTo>
                  <a:lnTo>
                    <a:pt x="212475" y="235732"/>
                  </a:lnTo>
                  <a:lnTo>
                    <a:pt x="159621" y="235732"/>
                  </a:lnTo>
                  <a:lnTo>
                    <a:pt x="159621" y="199791"/>
                  </a:lnTo>
                  <a:cubicBezTo>
                    <a:pt x="144822" y="221637"/>
                    <a:pt x="123680" y="240665"/>
                    <a:pt x="87739" y="240665"/>
                  </a:cubicBezTo>
                  <a:cubicBezTo>
                    <a:pt x="35589" y="240665"/>
                    <a:pt x="5285" y="205428"/>
                    <a:pt x="5285" y="151869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21" name="Szabadkézi sokszög: alakzat 20">
              <a:extLst>
                <a:ext uri="{FF2B5EF4-FFF2-40B4-BE49-F238E27FC236}">
                  <a16:creationId xmlns:a16="http://schemas.microsoft.com/office/drawing/2014/main" id="{F6C91469-F44F-4690-ACCB-902FD72673F4}"/>
                </a:ext>
              </a:extLst>
            </p:cNvPr>
            <p:cNvSpPr/>
            <p:nvPr/>
          </p:nvSpPr>
          <p:spPr>
            <a:xfrm>
              <a:off x="1598801" y="6087556"/>
              <a:ext cx="147993" cy="303033"/>
            </a:xfrm>
            <a:custGeom>
              <a:avLst/>
              <a:gdLst>
                <a:gd name="connsiteX0" fmla="*/ 34179 w 147992"/>
                <a:gd name="connsiteY0" fmla="*/ 235027 h 303033"/>
                <a:gd name="connsiteX1" fmla="*/ 34179 w 147992"/>
                <a:gd name="connsiteY1" fmla="*/ 113814 h 303033"/>
                <a:gd name="connsiteX2" fmla="*/ 5285 w 147992"/>
                <a:gd name="connsiteY2" fmla="*/ 113814 h 303033"/>
                <a:gd name="connsiteX3" fmla="*/ 5285 w 147992"/>
                <a:gd name="connsiteY3" fmla="*/ 68711 h 303033"/>
                <a:gd name="connsiteX4" fmla="*/ 34179 w 147992"/>
                <a:gd name="connsiteY4" fmla="*/ 68711 h 303033"/>
                <a:gd name="connsiteX5" fmla="*/ 34179 w 147992"/>
                <a:gd name="connsiteY5" fmla="*/ 5285 h 303033"/>
                <a:gd name="connsiteX6" fmla="*/ 87034 w 147992"/>
                <a:gd name="connsiteY6" fmla="*/ 5285 h 303033"/>
                <a:gd name="connsiteX7" fmla="*/ 87034 w 147992"/>
                <a:gd name="connsiteY7" fmla="*/ 68711 h 303033"/>
                <a:gd name="connsiteX8" fmla="*/ 149050 w 147992"/>
                <a:gd name="connsiteY8" fmla="*/ 68711 h 303033"/>
                <a:gd name="connsiteX9" fmla="*/ 149050 w 147992"/>
                <a:gd name="connsiteY9" fmla="*/ 113814 h 303033"/>
                <a:gd name="connsiteX10" fmla="*/ 87034 w 147992"/>
                <a:gd name="connsiteY10" fmla="*/ 113814 h 303033"/>
                <a:gd name="connsiteX11" fmla="*/ 87034 w 147992"/>
                <a:gd name="connsiteY11" fmla="*/ 226570 h 303033"/>
                <a:gd name="connsiteX12" fmla="*/ 115223 w 147992"/>
                <a:gd name="connsiteY12" fmla="*/ 255464 h 303033"/>
                <a:gd name="connsiteX13" fmla="*/ 147641 w 147992"/>
                <a:gd name="connsiteY13" fmla="*/ 247712 h 303033"/>
                <a:gd name="connsiteX14" fmla="*/ 147641 w 147992"/>
                <a:gd name="connsiteY14" fmla="*/ 290701 h 303033"/>
                <a:gd name="connsiteX15" fmla="*/ 100424 w 147992"/>
                <a:gd name="connsiteY15" fmla="*/ 302681 h 303033"/>
                <a:gd name="connsiteX16" fmla="*/ 34179 w 147992"/>
                <a:gd name="connsiteY16" fmla="*/ 235027 h 303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7992" h="303033">
                  <a:moveTo>
                    <a:pt x="34179" y="235027"/>
                  </a:moveTo>
                  <a:lnTo>
                    <a:pt x="34179" y="113814"/>
                  </a:lnTo>
                  <a:lnTo>
                    <a:pt x="5285" y="113814"/>
                  </a:lnTo>
                  <a:lnTo>
                    <a:pt x="5285" y="68711"/>
                  </a:lnTo>
                  <a:lnTo>
                    <a:pt x="34179" y="68711"/>
                  </a:lnTo>
                  <a:lnTo>
                    <a:pt x="34179" y="5285"/>
                  </a:lnTo>
                  <a:lnTo>
                    <a:pt x="87034" y="5285"/>
                  </a:lnTo>
                  <a:lnTo>
                    <a:pt x="87034" y="68711"/>
                  </a:lnTo>
                  <a:lnTo>
                    <a:pt x="149050" y="68711"/>
                  </a:lnTo>
                  <a:lnTo>
                    <a:pt x="149050" y="113814"/>
                  </a:lnTo>
                  <a:lnTo>
                    <a:pt x="87034" y="113814"/>
                  </a:lnTo>
                  <a:lnTo>
                    <a:pt x="87034" y="226570"/>
                  </a:lnTo>
                  <a:cubicBezTo>
                    <a:pt x="87034" y="247007"/>
                    <a:pt x="97605" y="255464"/>
                    <a:pt x="115223" y="255464"/>
                  </a:cubicBezTo>
                  <a:cubicBezTo>
                    <a:pt x="127203" y="255464"/>
                    <a:pt x="137774" y="252645"/>
                    <a:pt x="147641" y="247712"/>
                  </a:cubicBezTo>
                  <a:lnTo>
                    <a:pt x="147641" y="290701"/>
                  </a:lnTo>
                  <a:cubicBezTo>
                    <a:pt x="134251" y="298453"/>
                    <a:pt x="119451" y="302681"/>
                    <a:pt x="100424" y="302681"/>
                  </a:cubicBezTo>
                  <a:cubicBezTo>
                    <a:pt x="61664" y="302681"/>
                    <a:pt x="34179" y="285768"/>
                    <a:pt x="34179" y="235027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22" name="Szabadkézi sokszög: alakzat 21">
              <a:extLst>
                <a:ext uri="{FF2B5EF4-FFF2-40B4-BE49-F238E27FC236}">
                  <a16:creationId xmlns:a16="http://schemas.microsoft.com/office/drawing/2014/main" id="{B33C6CF4-1203-496D-A7D3-BB1BA128A538}"/>
                </a:ext>
              </a:extLst>
            </p:cNvPr>
            <p:cNvSpPr/>
            <p:nvPr/>
          </p:nvSpPr>
          <p:spPr>
            <a:xfrm>
              <a:off x="1763003" y="6072052"/>
              <a:ext cx="246655" cy="317128"/>
            </a:xfrm>
            <a:custGeom>
              <a:avLst/>
              <a:gdLst>
                <a:gd name="connsiteX0" fmla="*/ 5285 w 246654"/>
                <a:gd name="connsiteY0" fmla="*/ 270264 h 317127"/>
                <a:gd name="connsiteX1" fmla="*/ 37703 w 246654"/>
                <a:gd name="connsiteY1" fmla="*/ 232208 h 317127"/>
                <a:gd name="connsiteX2" fmla="*/ 134251 w 246654"/>
                <a:gd name="connsiteY2" fmla="*/ 271673 h 317127"/>
                <a:gd name="connsiteX3" fmla="*/ 188515 w 246654"/>
                <a:gd name="connsiteY3" fmla="*/ 233618 h 317127"/>
                <a:gd name="connsiteX4" fmla="*/ 188515 w 246654"/>
                <a:gd name="connsiteY4" fmla="*/ 232208 h 317127"/>
                <a:gd name="connsiteX5" fmla="*/ 119451 w 246654"/>
                <a:gd name="connsiteY5" fmla="*/ 185696 h 317127"/>
                <a:gd name="connsiteX6" fmla="*/ 17971 w 246654"/>
                <a:gd name="connsiteY6" fmla="*/ 94786 h 317127"/>
                <a:gd name="connsiteX7" fmla="*/ 17971 w 246654"/>
                <a:gd name="connsiteY7" fmla="*/ 94081 h 317127"/>
                <a:gd name="connsiteX8" fmla="*/ 122270 w 246654"/>
                <a:gd name="connsiteY8" fmla="*/ 5285 h 317127"/>
                <a:gd name="connsiteX9" fmla="*/ 232913 w 246654"/>
                <a:gd name="connsiteY9" fmla="*/ 43341 h 317127"/>
                <a:gd name="connsiteX10" fmla="*/ 204019 w 246654"/>
                <a:gd name="connsiteY10" fmla="*/ 84215 h 317127"/>
                <a:gd name="connsiteX11" fmla="*/ 120861 w 246654"/>
                <a:gd name="connsiteY11" fmla="*/ 52502 h 317127"/>
                <a:gd name="connsiteX12" fmla="*/ 70825 w 246654"/>
                <a:gd name="connsiteY12" fmla="*/ 88443 h 317127"/>
                <a:gd name="connsiteX13" fmla="*/ 70825 w 246654"/>
                <a:gd name="connsiteY13" fmla="*/ 89148 h 317127"/>
                <a:gd name="connsiteX14" fmla="*/ 143412 w 246654"/>
                <a:gd name="connsiteY14" fmla="*/ 137070 h 317127"/>
                <a:gd name="connsiteX15" fmla="*/ 241369 w 246654"/>
                <a:gd name="connsiteY15" fmla="*/ 226570 h 317127"/>
                <a:gd name="connsiteX16" fmla="*/ 241369 w 246654"/>
                <a:gd name="connsiteY16" fmla="*/ 227275 h 317127"/>
                <a:gd name="connsiteX17" fmla="*/ 132136 w 246654"/>
                <a:gd name="connsiteY17" fmla="*/ 318185 h 317127"/>
                <a:gd name="connsiteX18" fmla="*/ 5285 w 246654"/>
                <a:gd name="connsiteY18" fmla="*/ 270264 h 317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46654" h="317127">
                  <a:moveTo>
                    <a:pt x="5285" y="270264"/>
                  </a:moveTo>
                  <a:lnTo>
                    <a:pt x="37703" y="232208"/>
                  </a:lnTo>
                  <a:cubicBezTo>
                    <a:pt x="66597" y="257578"/>
                    <a:pt x="96195" y="271673"/>
                    <a:pt x="134251" y="271673"/>
                  </a:cubicBezTo>
                  <a:cubicBezTo>
                    <a:pt x="167373" y="271673"/>
                    <a:pt x="188515" y="256169"/>
                    <a:pt x="188515" y="233618"/>
                  </a:cubicBezTo>
                  <a:lnTo>
                    <a:pt x="188515" y="232208"/>
                  </a:lnTo>
                  <a:cubicBezTo>
                    <a:pt x="188515" y="210362"/>
                    <a:pt x="176534" y="198381"/>
                    <a:pt x="119451" y="185696"/>
                  </a:cubicBezTo>
                  <a:cubicBezTo>
                    <a:pt x="54616" y="170192"/>
                    <a:pt x="17971" y="150460"/>
                    <a:pt x="17971" y="94786"/>
                  </a:cubicBezTo>
                  <a:lnTo>
                    <a:pt x="17971" y="94081"/>
                  </a:lnTo>
                  <a:cubicBezTo>
                    <a:pt x="17971" y="41931"/>
                    <a:pt x="61664" y="5285"/>
                    <a:pt x="122270" y="5285"/>
                  </a:cubicBezTo>
                  <a:cubicBezTo>
                    <a:pt x="166668" y="5285"/>
                    <a:pt x="201905" y="18675"/>
                    <a:pt x="232913" y="43341"/>
                  </a:cubicBezTo>
                  <a:lnTo>
                    <a:pt x="204019" y="84215"/>
                  </a:lnTo>
                  <a:cubicBezTo>
                    <a:pt x="176534" y="63778"/>
                    <a:pt x="149050" y="52502"/>
                    <a:pt x="120861" y="52502"/>
                  </a:cubicBezTo>
                  <a:cubicBezTo>
                    <a:pt x="89148" y="52502"/>
                    <a:pt x="70825" y="68711"/>
                    <a:pt x="70825" y="88443"/>
                  </a:cubicBezTo>
                  <a:lnTo>
                    <a:pt x="70825" y="89148"/>
                  </a:lnTo>
                  <a:cubicBezTo>
                    <a:pt x="70825" y="112404"/>
                    <a:pt x="84920" y="122975"/>
                    <a:pt x="143412" y="137070"/>
                  </a:cubicBezTo>
                  <a:cubicBezTo>
                    <a:pt x="208247" y="152574"/>
                    <a:pt x="241369" y="175830"/>
                    <a:pt x="241369" y="226570"/>
                  </a:cubicBezTo>
                  <a:lnTo>
                    <a:pt x="241369" y="227275"/>
                  </a:lnTo>
                  <a:cubicBezTo>
                    <a:pt x="241369" y="284358"/>
                    <a:pt x="196267" y="318185"/>
                    <a:pt x="132136" y="318185"/>
                  </a:cubicBezTo>
                  <a:cubicBezTo>
                    <a:pt x="86329" y="318890"/>
                    <a:pt x="41931" y="302681"/>
                    <a:pt x="5285" y="270264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23" name="Szabadkézi sokszög: alakzat 22">
              <a:extLst>
                <a:ext uri="{FF2B5EF4-FFF2-40B4-BE49-F238E27FC236}">
                  <a16:creationId xmlns:a16="http://schemas.microsoft.com/office/drawing/2014/main" id="{1CB95007-64CD-4FB2-94FF-105C73E4D0B6}"/>
                </a:ext>
              </a:extLst>
            </p:cNvPr>
            <p:cNvSpPr/>
            <p:nvPr/>
          </p:nvSpPr>
          <p:spPr>
            <a:xfrm>
              <a:off x="2016705" y="6146049"/>
              <a:ext cx="253702" cy="246655"/>
            </a:xfrm>
            <a:custGeom>
              <a:avLst/>
              <a:gdLst>
                <a:gd name="connsiteX0" fmla="*/ 5285 w 253702"/>
                <a:gd name="connsiteY0" fmla="*/ 126499 h 246655"/>
                <a:gd name="connsiteX1" fmla="*/ 5285 w 253702"/>
                <a:gd name="connsiteY1" fmla="*/ 126499 h 246655"/>
                <a:gd name="connsiteX2" fmla="*/ 128613 w 253702"/>
                <a:gd name="connsiteY2" fmla="*/ 5285 h 246655"/>
                <a:gd name="connsiteX3" fmla="*/ 251236 w 253702"/>
                <a:gd name="connsiteY3" fmla="*/ 125089 h 246655"/>
                <a:gd name="connsiteX4" fmla="*/ 251236 w 253702"/>
                <a:gd name="connsiteY4" fmla="*/ 125794 h 246655"/>
                <a:gd name="connsiteX5" fmla="*/ 127908 w 253702"/>
                <a:gd name="connsiteY5" fmla="*/ 245598 h 246655"/>
                <a:gd name="connsiteX6" fmla="*/ 5285 w 253702"/>
                <a:gd name="connsiteY6" fmla="*/ 126499 h 246655"/>
                <a:gd name="connsiteX7" fmla="*/ 198381 w 253702"/>
                <a:gd name="connsiteY7" fmla="*/ 126499 h 246655"/>
                <a:gd name="connsiteX8" fmla="*/ 198381 w 253702"/>
                <a:gd name="connsiteY8" fmla="*/ 126499 h 246655"/>
                <a:gd name="connsiteX9" fmla="*/ 127908 w 253702"/>
                <a:gd name="connsiteY9" fmla="*/ 51798 h 246655"/>
                <a:gd name="connsiteX10" fmla="*/ 58845 w 253702"/>
                <a:gd name="connsiteY10" fmla="*/ 125089 h 246655"/>
                <a:gd name="connsiteX11" fmla="*/ 58845 w 253702"/>
                <a:gd name="connsiteY11" fmla="*/ 125794 h 246655"/>
                <a:gd name="connsiteX12" fmla="*/ 129318 w 253702"/>
                <a:gd name="connsiteY12" fmla="*/ 199791 h 246655"/>
                <a:gd name="connsiteX13" fmla="*/ 198381 w 253702"/>
                <a:gd name="connsiteY13" fmla="*/ 126499 h 246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3702" h="246655">
                  <a:moveTo>
                    <a:pt x="5285" y="126499"/>
                  </a:moveTo>
                  <a:lnTo>
                    <a:pt x="5285" y="126499"/>
                  </a:lnTo>
                  <a:cubicBezTo>
                    <a:pt x="5285" y="60254"/>
                    <a:pt x="57435" y="5285"/>
                    <a:pt x="128613" y="5285"/>
                  </a:cubicBezTo>
                  <a:cubicBezTo>
                    <a:pt x="199086" y="5285"/>
                    <a:pt x="251236" y="58845"/>
                    <a:pt x="251236" y="125089"/>
                  </a:cubicBezTo>
                  <a:lnTo>
                    <a:pt x="251236" y="125794"/>
                  </a:lnTo>
                  <a:cubicBezTo>
                    <a:pt x="251236" y="191334"/>
                    <a:pt x="199086" y="245598"/>
                    <a:pt x="127908" y="245598"/>
                  </a:cubicBezTo>
                  <a:cubicBezTo>
                    <a:pt x="57435" y="245598"/>
                    <a:pt x="5285" y="192039"/>
                    <a:pt x="5285" y="126499"/>
                  </a:cubicBezTo>
                  <a:close/>
                  <a:moveTo>
                    <a:pt x="198381" y="126499"/>
                  </a:moveTo>
                  <a:lnTo>
                    <a:pt x="198381" y="126499"/>
                  </a:lnTo>
                  <a:cubicBezTo>
                    <a:pt x="198381" y="84920"/>
                    <a:pt x="169487" y="51798"/>
                    <a:pt x="127908" y="51798"/>
                  </a:cubicBezTo>
                  <a:cubicBezTo>
                    <a:pt x="85625" y="51798"/>
                    <a:pt x="58845" y="84920"/>
                    <a:pt x="58845" y="125089"/>
                  </a:cubicBezTo>
                  <a:lnTo>
                    <a:pt x="58845" y="125794"/>
                  </a:lnTo>
                  <a:cubicBezTo>
                    <a:pt x="58845" y="165964"/>
                    <a:pt x="87739" y="199791"/>
                    <a:pt x="129318" y="199791"/>
                  </a:cubicBezTo>
                  <a:cubicBezTo>
                    <a:pt x="170897" y="199791"/>
                    <a:pt x="198381" y="166668"/>
                    <a:pt x="198381" y="126499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24" name="Szabadkézi sokszög: alakzat 23">
              <a:extLst>
                <a:ext uri="{FF2B5EF4-FFF2-40B4-BE49-F238E27FC236}">
                  <a16:creationId xmlns:a16="http://schemas.microsoft.com/office/drawing/2014/main" id="{E17329BC-98E4-4A96-ACB2-D2EA63CA03DD}"/>
                </a:ext>
              </a:extLst>
            </p:cNvPr>
            <p:cNvSpPr/>
            <p:nvPr/>
          </p:nvSpPr>
          <p:spPr>
            <a:xfrm>
              <a:off x="2271816" y="6059367"/>
              <a:ext cx="147993" cy="331223"/>
            </a:xfrm>
            <a:custGeom>
              <a:avLst/>
              <a:gdLst>
                <a:gd name="connsiteX0" fmla="*/ 34179 w 147992"/>
                <a:gd name="connsiteY0" fmla="*/ 142003 h 331222"/>
                <a:gd name="connsiteX1" fmla="*/ 5285 w 147992"/>
                <a:gd name="connsiteY1" fmla="*/ 142003 h 331222"/>
                <a:gd name="connsiteX2" fmla="*/ 5285 w 147992"/>
                <a:gd name="connsiteY2" fmla="*/ 97605 h 331222"/>
                <a:gd name="connsiteX3" fmla="*/ 34179 w 147992"/>
                <a:gd name="connsiteY3" fmla="*/ 97605 h 331222"/>
                <a:gd name="connsiteX4" fmla="*/ 34179 w 147992"/>
                <a:gd name="connsiteY4" fmla="*/ 80691 h 331222"/>
                <a:gd name="connsiteX5" fmla="*/ 53207 w 147992"/>
                <a:gd name="connsiteY5" fmla="*/ 23608 h 331222"/>
                <a:gd name="connsiteX6" fmla="*/ 105357 w 147992"/>
                <a:gd name="connsiteY6" fmla="*/ 5285 h 331222"/>
                <a:gd name="connsiteX7" fmla="*/ 148345 w 147992"/>
                <a:gd name="connsiteY7" fmla="*/ 11628 h 331222"/>
                <a:gd name="connsiteX8" fmla="*/ 148345 w 147992"/>
                <a:gd name="connsiteY8" fmla="*/ 56026 h 331222"/>
                <a:gd name="connsiteX9" fmla="*/ 117337 w 147992"/>
                <a:gd name="connsiteY9" fmla="*/ 50388 h 331222"/>
                <a:gd name="connsiteX10" fmla="*/ 87034 w 147992"/>
                <a:gd name="connsiteY10" fmla="*/ 85625 h 331222"/>
                <a:gd name="connsiteX11" fmla="*/ 87034 w 147992"/>
                <a:gd name="connsiteY11" fmla="*/ 98310 h 331222"/>
                <a:gd name="connsiteX12" fmla="*/ 148345 w 147992"/>
                <a:gd name="connsiteY12" fmla="*/ 98310 h 331222"/>
                <a:gd name="connsiteX13" fmla="*/ 148345 w 147992"/>
                <a:gd name="connsiteY13" fmla="*/ 142003 h 331222"/>
                <a:gd name="connsiteX14" fmla="*/ 88443 w 147992"/>
                <a:gd name="connsiteY14" fmla="*/ 142003 h 331222"/>
                <a:gd name="connsiteX15" fmla="*/ 88443 w 147992"/>
                <a:gd name="connsiteY15" fmla="*/ 326642 h 331222"/>
                <a:gd name="connsiteX16" fmla="*/ 35589 w 147992"/>
                <a:gd name="connsiteY16" fmla="*/ 326642 h 331222"/>
                <a:gd name="connsiteX17" fmla="*/ 35589 w 147992"/>
                <a:gd name="connsiteY17" fmla="*/ 142003 h 331222"/>
                <a:gd name="connsiteX18" fmla="*/ 34179 w 147992"/>
                <a:gd name="connsiteY18" fmla="*/ 142003 h 331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47992" h="331222">
                  <a:moveTo>
                    <a:pt x="34179" y="142003"/>
                  </a:moveTo>
                  <a:lnTo>
                    <a:pt x="5285" y="142003"/>
                  </a:lnTo>
                  <a:lnTo>
                    <a:pt x="5285" y="97605"/>
                  </a:lnTo>
                  <a:lnTo>
                    <a:pt x="34179" y="97605"/>
                  </a:lnTo>
                  <a:lnTo>
                    <a:pt x="34179" y="80691"/>
                  </a:lnTo>
                  <a:cubicBezTo>
                    <a:pt x="34179" y="54616"/>
                    <a:pt x="40522" y="35589"/>
                    <a:pt x="53207" y="23608"/>
                  </a:cubicBezTo>
                  <a:cubicBezTo>
                    <a:pt x="65187" y="11628"/>
                    <a:pt x="82101" y="5285"/>
                    <a:pt x="105357" y="5285"/>
                  </a:cubicBezTo>
                  <a:cubicBezTo>
                    <a:pt x="123680" y="5285"/>
                    <a:pt x="136365" y="8104"/>
                    <a:pt x="148345" y="11628"/>
                  </a:cubicBezTo>
                  <a:lnTo>
                    <a:pt x="148345" y="56026"/>
                  </a:lnTo>
                  <a:cubicBezTo>
                    <a:pt x="137774" y="52502"/>
                    <a:pt x="128613" y="50388"/>
                    <a:pt x="117337" y="50388"/>
                  </a:cubicBezTo>
                  <a:cubicBezTo>
                    <a:pt x="97605" y="50388"/>
                    <a:pt x="87034" y="60959"/>
                    <a:pt x="87034" y="85625"/>
                  </a:cubicBezTo>
                  <a:lnTo>
                    <a:pt x="87034" y="98310"/>
                  </a:lnTo>
                  <a:lnTo>
                    <a:pt x="148345" y="98310"/>
                  </a:lnTo>
                  <a:lnTo>
                    <a:pt x="148345" y="142003"/>
                  </a:lnTo>
                  <a:lnTo>
                    <a:pt x="88443" y="142003"/>
                  </a:lnTo>
                  <a:lnTo>
                    <a:pt x="88443" y="326642"/>
                  </a:lnTo>
                  <a:lnTo>
                    <a:pt x="35589" y="326642"/>
                  </a:lnTo>
                  <a:lnTo>
                    <a:pt x="35589" y="142003"/>
                  </a:lnTo>
                  <a:lnTo>
                    <a:pt x="34179" y="14200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25" name="Szabadkézi sokszög: alakzat 24">
              <a:extLst>
                <a:ext uri="{FF2B5EF4-FFF2-40B4-BE49-F238E27FC236}">
                  <a16:creationId xmlns:a16="http://schemas.microsoft.com/office/drawing/2014/main" id="{87594405-9B95-44DF-9ADE-5057F84A61B2}"/>
                </a:ext>
              </a:extLst>
            </p:cNvPr>
            <p:cNvSpPr/>
            <p:nvPr/>
          </p:nvSpPr>
          <p:spPr>
            <a:xfrm>
              <a:off x="2431085" y="6087556"/>
              <a:ext cx="147993" cy="303033"/>
            </a:xfrm>
            <a:custGeom>
              <a:avLst/>
              <a:gdLst>
                <a:gd name="connsiteX0" fmla="*/ 34884 w 147992"/>
                <a:gd name="connsiteY0" fmla="*/ 235027 h 303033"/>
                <a:gd name="connsiteX1" fmla="*/ 34884 w 147992"/>
                <a:gd name="connsiteY1" fmla="*/ 113814 h 303033"/>
                <a:gd name="connsiteX2" fmla="*/ 5285 w 147992"/>
                <a:gd name="connsiteY2" fmla="*/ 113814 h 303033"/>
                <a:gd name="connsiteX3" fmla="*/ 5285 w 147992"/>
                <a:gd name="connsiteY3" fmla="*/ 68711 h 303033"/>
                <a:gd name="connsiteX4" fmla="*/ 34179 w 147992"/>
                <a:gd name="connsiteY4" fmla="*/ 68711 h 303033"/>
                <a:gd name="connsiteX5" fmla="*/ 34179 w 147992"/>
                <a:gd name="connsiteY5" fmla="*/ 5285 h 303033"/>
                <a:gd name="connsiteX6" fmla="*/ 87034 w 147992"/>
                <a:gd name="connsiteY6" fmla="*/ 5285 h 303033"/>
                <a:gd name="connsiteX7" fmla="*/ 87034 w 147992"/>
                <a:gd name="connsiteY7" fmla="*/ 68711 h 303033"/>
                <a:gd name="connsiteX8" fmla="*/ 149050 w 147992"/>
                <a:gd name="connsiteY8" fmla="*/ 68711 h 303033"/>
                <a:gd name="connsiteX9" fmla="*/ 149050 w 147992"/>
                <a:gd name="connsiteY9" fmla="*/ 113814 h 303033"/>
                <a:gd name="connsiteX10" fmla="*/ 87034 w 147992"/>
                <a:gd name="connsiteY10" fmla="*/ 113814 h 303033"/>
                <a:gd name="connsiteX11" fmla="*/ 87034 w 147992"/>
                <a:gd name="connsiteY11" fmla="*/ 226570 h 303033"/>
                <a:gd name="connsiteX12" fmla="*/ 115223 w 147992"/>
                <a:gd name="connsiteY12" fmla="*/ 255464 h 303033"/>
                <a:gd name="connsiteX13" fmla="*/ 147641 w 147992"/>
                <a:gd name="connsiteY13" fmla="*/ 247712 h 303033"/>
                <a:gd name="connsiteX14" fmla="*/ 147641 w 147992"/>
                <a:gd name="connsiteY14" fmla="*/ 290701 h 303033"/>
                <a:gd name="connsiteX15" fmla="*/ 100424 w 147992"/>
                <a:gd name="connsiteY15" fmla="*/ 302681 h 303033"/>
                <a:gd name="connsiteX16" fmla="*/ 34884 w 147992"/>
                <a:gd name="connsiteY16" fmla="*/ 235027 h 303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7992" h="303033">
                  <a:moveTo>
                    <a:pt x="34884" y="235027"/>
                  </a:moveTo>
                  <a:lnTo>
                    <a:pt x="34884" y="113814"/>
                  </a:lnTo>
                  <a:lnTo>
                    <a:pt x="5285" y="113814"/>
                  </a:lnTo>
                  <a:lnTo>
                    <a:pt x="5285" y="68711"/>
                  </a:lnTo>
                  <a:lnTo>
                    <a:pt x="34179" y="68711"/>
                  </a:lnTo>
                  <a:lnTo>
                    <a:pt x="34179" y="5285"/>
                  </a:lnTo>
                  <a:lnTo>
                    <a:pt x="87034" y="5285"/>
                  </a:lnTo>
                  <a:lnTo>
                    <a:pt x="87034" y="68711"/>
                  </a:lnTo>
                  <a:lnTo>
                    <a:pt x="149050" y="68711"/>
                  </a:lnTo>
                  <a:lnTo>
                    <a:pt x="149050" y="113814"/>
                  </a:lnTo>
                  <a:lnTo>
                    <a:pt x="87034" y="113814"/>
                  </a:lnTo>
                  <a:lnTo>
                    <a:pt x="87034" y="226570"/>
                  </a:lnTo>
                  <a:cubicBezTo>
                    <a:pt x="87034" y="247007"/>
                    <a:pt x="97605" y="255464"/>
                    <a:pt x="115223" y="255464"/>
                  </a:cubicBezTo>
                  <a:cubicBezTo>
                    <a:pt x="127203" y="255464"/>
                    <a:pt x="137774" y="252645"/>
                    <a:pt x="147641" y="247712"/>
                  </a:cubicBezTo>
                  <a:lnTo>
                    <a:pt x="147641" y="290701"/>
                  </a:lnTo>
                  <a:cubicBezTo>
                    <a:pt x="134251" y="298453"/>
                    <a:pt x="119451" y="302681"/>
                    <a:pt x="100424" y="302681"/>
                  </a:cubicBezTo>
                  <a:cubicBezTo>
                    <a:pt x="62368" y="302681"/>
                    <a:pt x="34884" y="285768"/>
                    <a:pt x="34884" y="235027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26" name="Szabadkézi sokszög: alakzat 25">
              <a:extLst>
                <a:ext uri="{FF2B5EF4-FFF2-40B4-BE49-F238E27FC236}">
                  <a16:creationId xmlns:a16="http://schemas.microsoft.com/office/drawing/2014/main" id="{EB3C86F3-09CC-4755-BEF0-93A4C83E6494}"/>
                </a:ext>
              </a:extLst>
            </p:cNvPr>
            <p:cNvSpPr/>
            <p:nvPr/>
          </p:nvSpPr>
          <p:spPr>
            <a:xfrm>
              <a:off x="345091" y="6118564"/>
              <a:ext cx="274844" cy="429885"/>
            </a:xfrm>
            <a:custGeom>
              <a:avLst/>
              <a:gdLst>
                <a:gd name="connsiteX0" fmla="*/ 60254 w 274843"/>
                <a:gd name="connsiteY0" fmla="*/ 243484 h 429884"/>
                <a:gd name="connsiteX1" fmla="*/ 60254 w 274843"/>
                <a:gd name="connsiteY1" fmla="*/ 202610 h 429884"/>
                <a:gd name="connsiteX2" fmla="*/ 182877 w 274843"/>
                <a:gd name="connsiteY2" fmla="*/ 273787 h 429884"/>
                <a:gd name="connsiteX3" fmla="*/ 182877 w 274843"/>
                <a:gd name="connsiteY3" fmla="*/ 211066 h 429884"/>
                <a:gd name="connsiteX4" fmla="*/ 5285 w 274843"/>
                <a:gd name="connsiteY4" fmla="*/ 108176 h 429884"/>
                <a:gd name="connsiteX5" fmla="*/ 5285 w 274843"/>
                <a:gd name="connsiteY5" fmla="*/ 119452 h 429884"/>
                <a:gd name="connsiteX6" fmla="*/ 5285 w 274843"/>
                <a:gd name="connsiteY6" fmla="*/ 273082 h 429884"/>
                <a:gd name="connsiteX7" fmla="*/ 5285 w 274843"/>
                <a:gd name="connsiteY7" fmla="*/ 273082 h 429884"/>
                <a:gd name="connsiteX8" fmla="*/ 271673 w 274843"/>
                <a:gd name="connsiteY8" fmla="*/ 426713 h 429884"/>
                <a:gd name="connsiteX9" fmla="*/ 271673 w 274843"/>
                <a:gd name="connsiteY9" fmla="*/ 426713 h 429884"/>
                <a:gd name="connsiteX10" fmla="*/ 271673 w 274843"/>
                <a:gd name="connsiteY10" fmla="*/ 158916 h 429884"/>
                <a:gd name="connsiteX11" fmla="*/ 5285 w 274843"/>
                <a:gd name="connsiteY11" fmla="*/ 5285 h 429884"/>
                <a:gd name="connsiteX12" fmla="*/ 5285 w 274843"/>
                <a:gd name="connsiteY12" fmla="*/ 16561 h 429884"/>
                <a:gd name="connsiteX13" fmla="*/ 5285 w 274843"/>
                <a:gd name="connsiteY13" fmla="*/ 66597 h 429884"/>
                <a:gd name="connsiteX14" fmla="*/ 216704 w 274843"/>
                <a:gd name="connsiteY14" fmla="*/ 188515 h 429884"/>
                <a:gd name="connsiteX15" fmla="*/ 216704 w 274843"/>
                <a:gd name="connsiteY15" fmla="*/ 332984 h 429884"/>
                <a:gd name="connsiteX16" fmla="*/ 60254 w 274843"/>
                <a:gd name="connsiteY16" fmla="*/ 243484 h 4298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74843" h="429884">
                  <a:moveTo>
                    <a:pt x="60254" y="243484"/>
                  </a:moveTo>
                  <a:lnTo>
                    <a:pt x="60254" y="202610"/>
                  </a:lnTo>
                  <a:lnTo>
                    <a:pt x="182877" y="273787"/>
                  </a:lnTo>
                  <a:lnTo>
                    <a:pt x="182877" y="211066"/>
                  </a:lnTo>
                  <a:lnTo>
                    <a:pt x="5285" y="108176"/>
                  </a:lnTo>
                  <a:lnTo>
                    <a:pt x="5285" y="119452"/>
                  </a:lnTo>
                  <a:lnTo>
                    <a:pt x="5285" y="273082"/>
                  </a:lnTo>
                  <a:lnTo>
                    <a:pt x="5285" y="273082"/>
                  </a:lnTo>
                  <a:lnTo>
                    <a:pt x="271673" y="426713"/>
                  </a:lnTo>
                  <a:lnTo>
                    <a:pt x="271673" y="426713"/>
                  </a:lnTo>
                  <a:lnTo>
                    <a:pt x="271673" y="158916"/>
                  </a:lnTo>
                  <a:lnTo>
                    <a:pt x="5285" y="5285"/>
                  </a:lnTo>
                  <a:lnTo>
                    <a:pt x="5285" y="16561"/>
                  </a:lnTo>
                  <a:lnTo>
                    <a:pt x="5285" y="66597"/>
                  </a:lnTo>
                  <a:cubicBezTo>
                    <a:pt x="5285" y="66597"/>
                    <a:pt x="173011" y="163145"/>
                    <a:pt x="216704" y="188515"/>
                  </a:cubicBezTo>
                  <a:lnTo>
                    <a:pt x="216704" y="332984"/>
                  </a:lnTo>
                  <a:lnTo>
                    <a:pt x="60254" y="243484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27" name="Szabadkézi sokszög: alakzat 26">
              <a:extLst>
                <a:ext uri="{FF2B5EF4-FFF2-40B4-BE49-F238E27FC236}">
                  <a16:creationId xmlns:a16="http://schemas.microsoft.com/office/drawing/2014/main" id="{B305B390-2E61-423C-A62F-3E208CCECBF4}"/>
                </a:ext>
              </a:extLst>
            </p:cNvPr>
            <p:cNvSpPr/>
            <p:nvPr/>
          </p:nvSpPr>
          <p:spPr>
            <a:xfrm>
              <a:off x="345091" y="5925469"/>
              <a:ext cx="542640" cy="606067"/>
            </a:xfrm>
            <a:custGeom>
              <a:avLst/>
              <a:gdLst>
                <a:gd name="connsiteX0" fmla="*/ 483091 w 542640"/>
                <a:gd name="connsiteY0" fmla="*/ 190629 h 606066"/>
                <a:gd name="connsiteX1" fmla="*/ 483796 w 542640"/>
                <a:gd name="connsiteY1" fmla="*/ 436579 h 606066"/>
                <a:gd name="connsiteX2" fmla="*/ 305500 w 542640"/>
                <a:gd name="connsiteY2" fmla="*/ 539470 h 606066"/>
                <a:gd name="connsiteX3" fmla="*/ 305500 w 542640"/>
                <a:gd name="connsiteY3" fmla="*/ 600781 h 606066"/>
                <a:gd name="connsiteX4" fmla="*/ 538060 w 542640"/>
                <a:gd name="connsiteY4" fmla="*/ 466883 h 606066"/>
                <a:gd name="connsiteX5" fmla="*/ 538060 w 542640"/>
                <a:gd name="connsiteY5" fmla="*/ 158916 h 606066"/>
                <a:gd name="connsiteX6" fmla="*/ 538060 w 542640"/>
                <a:gd name="connsiteY6" fmla="*/ 158916 h 606066"/>
                <a:gd name="connsiteX7" fmla="*/ 538060 w 542640"/>
                <a:gd name="connsiteY7" fmla="*/ 158916 h 606066"/>
                <a:gd name="connsiteX8" fmla="*/ 483091 w 542640"/>
                <a:gd name="connsiteY8" fmla="*/ 127204 h 606066"/>
                <a:gd name="connsiteX9" fmla="*/ 271673 w 542640"/>
                <a:gd name="connsiteY9" fmla="*/ 249826 h 606066"/>
                <a:gd name="connsiteX10" fmla="*/ 115223 w 542640"/>
                <a:gd name="connsiteY10" fmla="*/ 158916 h 606066"/>
                <a:gd name="connsiteX11" fmla="*/ 326641 w 542640"/>
                <a:gd name="connsiteY11" fmla="*/ 36998 h 606066"/>
                <a:gd name="connsiteX12" fmla="*/ 271673 w 542640"/>
                <a:gd name="connsiteY12" fmla="*/ 5285 h 606066"/>
                <a:gd name="connsiteX13" fmla="*/ 5285 w 542640"/>
                <a:gd name="connsiteY13" fmla="*/ 158916 h 606066"/>
                <a:gd name="connsiteX14" fmla="*/ 5285 w 542640"/>
                <a:gd name="connsiteY14" fmla="*/ 158916 h 606066"/>
                <a:gd name="connsiteX15" fmla="*/ 271673 w 542640"/>
                <a:gd name="connsiteY15" fmla="*/ 313252 h 606066"/>
                <a:gd name="connsiteX16" fmla="*/ 483091 w 542640"/>
                <a:gd name="connsiteY16" fmla="*/ 190629 h 6060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2640" h="606066">
                  <a:moveTo>
                    <a:pt x="483091" y="190629"/>
                  </a:moveTo>
                  <a:lnTo>
                    <a:pt x="483796" y="436579"/>
                  </a:lnTo>
                  <a:lnTo>
                    <a:pt x="305500" y="539470"/>
                  </a:lnTo>
                  <a:lnTo>
                    <a:pt x="305500" y="600781"/>
                  </a:lnTo>
                  <a:lnTo>
                    <a:pt x="538060" y="466883"/>
                  </a:lnTo>
                  <a:lnTo>
                    <a:pt x="538060" y="158916"/>
                  </a:lnTo>
                  <a:lnTo>
                    <a:pt x="538060" y="158916"/>
                  </a:lnTo>
                  <a:lnTo>
                    <a:pt x="538060" y="158916"/>
                  </a:lnTo>
                  <a:lnTo>
                    <a:pt x="483091" y="127204"/>
                  </a:lnTo>
                  <a:lnTo>
                    <a:pt x="271673" y="249826"/>
                  </a:lnTo>
                  <a:lnTo>
                    <a:pt x="115223" y="158916"/>
                  </a:lnTo>
                  <a:lnTo>
                    <a:pt x="326641" y="36998"/>
                  </a:lnTo>
                  <a:lnTo>
                    <a:pt x="271673" y="5285"/>
                  </a:lnTo>
                  <a:lnTo>
                    <a:pt x="5285" y="158916"/>
                  </a:lnTo>
                  <a:lnTo>
                    <a:pt x="5285" y="158916"/>
                  </a:lnTo>
                  <a:lnTo>
                    <a:pt x="271673" y="313252"/>
                  </a:lnTo>
                  <a:lnTo>
                    <a:pt x="483091" y="190629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362399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463966-BF4E-4116-9847-27D5D2CAA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C218329-6221-400E-B8CE-1747C91A3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7485"/>
            <a:ext cx="10515600" cy="4159477"/>
          </a:xfrm>
        </p:spPr>
        <p:txBody>
          <a:bodyPr rIns="90000"/>
          <a:lstStyle>
            <a:lvl1pPr marL="228600" indent="-2286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9144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180000">
              <a:buFontTx/>
              <a:buBlip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</a:buBlip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buFontTx/>
              <a:buBlip>
                <a:blip/>
              </a:buBlip>
              <a:defRPr/>
            </a:lvl4pPr>
            <a:lvl5pPr marL="2057400" indent="-228600">
              <a:buFontTx/>
              <a:buBlip>
                <a:blip/>
              </a:buBlip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94967F79-7089-4C14-9161-50A1CCF73F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40609A49-4CA7-455D-81D3-6BC128295902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C1FC1696-D09D-4455-B76E-D3D1C9906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Progresszív </a:t>
            </a:r>
            <a:r>
              <a:rPr lang="hu-HU" dirty="0" err="1"/>
              <a:t>webappok</a:t>
            </a:r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427544A5-E15B-4777-9534-1E2564B7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 vert="horz"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7689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2AA775-7B00-4C63-A37F-B65B0DE79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4BE7665-AA26-4D3D-845C-0B37826F4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0A676C1-8C4A-458C-B100-BEEC9A1D1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8B5F-B3BF-4990-A1DC-B7D97FDDF2B4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F466214-4A17-48CF-BE41-7C5CDFE1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dirty="0"/>
              <a:t>Progresszív </a:t>
            </a:r>
            <a:r>
              <a:rPr lang="hu-HU" dirty="0" err="1"/>
              <a:t>webappok</a:t>
            </a:r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3A8A1F1-A662-43DE-9308-48BBB1378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5760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4D5AAF-6290-4BC8-B578-DC04FB062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B102146-1BB7-4EE7-A1BC-6B6EC36CE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228600" indent="-2286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6858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/>
            </a:lvl2pPr>
            <a:lvl3pPr marL="1143000" indent="-180000">
              <a:buFontTx/>
              <a:buBlip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</a:buBlip>
              <a:defRPr/>
            </a:lvl3pPr>
            <a:lvl4pPr marL="1600200" indent="-228600">
              <a:buFontTx/>
              <a:buBlip>
                <a:blip/>
              </a:buBlip>
              <a:defRPr/>
            </a:lvl4pPr>
            <a:lvl5pPr marL="2057400" indent="-228600">
              <a:buFontTx/>
              <a:buBlip>
                <a:blip/>
              </a:buBlip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5434541-6476-429C-B102-02B9610ED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A927-41A6-4A14-BD2D-C66F3CC0F5B2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0B69175-89DA-4FC7-A91E-5F09121B2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dirty="0"/>
              <a:t>Progresszív </a:t>
            </a:r>
            <a:r>
              <a:rPr lang="hu-HU" dirty="0" err="1"/>
              <a:t>webappok</a:t>
            </a:r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FF9E8B4-1163-49C6-BF5D-0F02A021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artalom helye 2">
            <a:extLst>
              <a:ext uri="{FF2B5EF4-FFF2-40B4-BE49-F238E27FC236}">
                <a16:creationId xmlns:a16="http://schemas.microsoft.com/office/drawing/2014/main" id="{BE05F71C-BED9-44C2-9F10-0FCE4778928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72202" y="1825625"/>
            <a:ext cx="5181600" cy="4351338"/>
          </a:xfrm>
        </p:spPr>
        <p:txBody>
          <a:bodyPr/>
          <a:lstStyle>
            <a:lvl1pPr marL="228600" indent="-2286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6858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/>
            </a:lvl2pPr>
            <a:lvl3pPr marL="1143000" indent="-180000">
              <a:buFontTx/>
              <a:buBlip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</a:buBlip>
              <a:defRPr/>
            </a:lvl3pPr>
            <a:lvl4pPr marL="1600200" indent="-228600">
              <a:buFontTx/>
              <a:buBlip>
                <a:blip/>
              </a:buBlip>
              <a:defRPr/>
            </a:lvl4pPr>
            <a:lvl5pPr marL="2057400" indent="-228600">
              <a:buFontTx/>
              <a:buBlip>
                <a:blip/>
              </a:buBlip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</p:txBody>
      </p:sp>
    </p:spTree>
    <p:extLst>
      <p:ext uri="{BB962C8B-B14F-4D97-AF65-F5344CB8AC3E}">
        <p14:creationId xmlns:p14="http://schemas.microsoft.com/office/powerpoint/2010/main" val="666378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10F7B9-FC81-4D72-8A63-5C97BA199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FA5D6C3-A48C-4BA6-A880-EF864EC94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FE650AA-2DD3-4107-B5A8-5DC33B1D25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09FCF51-D1AD-4A73-9D16-2F95843F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51C02-CEE3-40BE-AB2B-825A605C5D75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8CC92A0-3F95-46B1-94AF-E7A4F514E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dirty="0"/>
              <a:t>Progresszív </a:t>
            </a:r>
            <a:r>
              <a:rPr lang="hu-HU" dirty="0" err="1"/>
              <a:t>webappok</a:t>
            </a:r>
            <a:endParaRPr lang="hu-HU" dirty="0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05AE488-CDE4-42D2-8E78-12B89BE98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0" name="Tartalom helye 2">
            <a:extLst>
              <a:ext uri="{FF2B5EF4-FFF2-40B4-BE49-F238E27FC236}">
                <a16:creationId xmlns:a16="http://schemas.microsoft.com/office/drawing/2014/main" id="{8C4266A2-F421-481C-A38B-737206D613A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27881" y="2506661"/>
            <a:ext cx="5181600" cy="3683001"/>
          </a:xfrm>
        </p:spPr>
        <p:txBody>
          <a:bodyPr/>
          <a:lstStyle>
            <a:lvl1pPr marL="228600" indent="-2286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6858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/>
            </a:lvl2pPr>
            <a:lvl3pPr marL="1143000" indent="-180000">
              <a:buFontTx/>
              <a:buBlip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</a:buBlip>
              <a:defRPr/>
            </a:lvl3pPr>
            <a:lvl4pPr marL="1600200" indent="-228600">
              <a:buFontTx/>
              <a:buBlip>
                <a:blip/>
              </a:buBlip>
              <a:defRPr/>
            </a:lvl4pPr>
            <a:lvl5pPr marL="2057400" indent="-228600">
              <a:buFontTx/>
              <a:buBlip>
                <a:blip/>
              </a:buBlip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</p:txBody>
      </p:sp>
      <p:sp>
        <p:nvSpPr>
          <p:cNvPr id="11" name="Tartalom helye 2">
            <a:extLst>
              <a:ext uri="{FF2B5EF4-FFF2-40B4-BE49-F238E27FC236}">
                <a16:creationId xmlns:a16="http://schemas.microsoft.com/office/drawing/2014/main" id="{53E3573E-67EC-4E49-A725-2B0DF402E0A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172994" y="2505075"/>
            <a:ext cx="5181600" cy="3683001"/>
          </a:xfrm>
        </p:spPr>
        <p:txBody>
          <a:bodyPr/>
          <a:lstStyle>
            <a:lvl1pPr marL="228600" indent="-2286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6858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/>
            </a:lvl2pPr>
            <a:lvl3pPr marL="1143000" indent="-180000">
              <a:buFontTx/>
              <a:buBlip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</a:buBlip>
              <a:defRPr/>
            </a:lvl3pPr>
            <a:lvl4pPr marL="1600200" indent="-228600">
              <a:buFontTx/>
              <a:buBlip>
                <a:blip/>
              </a:buBlip>
              <a:defRPr/>
            </a:lvl4pPr>
            <a:lvl5pPr marL="2057400" indent="-228600">
              <a:buFontTx/>
              <a:buBlip>
                <a:blip/>
              </a:buBlip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</p:txBody>
      </p:sp>
    </p:spTree>
    <p:extLst>
      <p:ext uri="{BB962C8B-B14F-4D97-AF65-F5344CB8AC3E}">
        <p14:creationId xmlns:p14="http://schemas.microsoft.com/office/powerpoint/2010/main" val="200199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889A128-F9E8-4172-9E1D-0DA2DF3EB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F81397F1-3123-40B5-ACA1-A8F5CCE48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3402F-AA52-4A00-B15A-4FF330F7374D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8802488D-F728-49B3-974E-D165AC62F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dirty="0"/>
              <a:t>Progresszív </a:t>
            </a:r>
            <a:r>
              <a:rPr lang="hu-HU" dirty="0" err="1"/>
              <a:t>webappok</a:t>
            </a:r>
            <a:endParaRPr lang="hu-HU" dirty="0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E0B6981-2832-47AB-BAD8-CBE8BB48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5684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Ür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átum helye 1">
            <a:extLst>
              <a:ext uri="{FF2B5EF4-FFF2-40B4-BE49-F238E27FC236}">
                <a16:creationId xmlns:a16="http://schemas.microsoft.com/office/drawing/2014/main" id="{B2E94B0C-CDA5-4265-898C-FAD1787413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72D029F-E4C8-46E0-9042-7E275C77B675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10" name="Élőláb helye 2">
            <a:extLst>
              <a:ext uri="{FF2B5EF4-FFF2-40B4-BE49-F238E27FC236}">
                <a16:creationId xmlns:a16="http://schemas.microsoft.com/office/drawing/2014/main" id="{26CF64E9-FF3A-4EED-90DA-F5234EC82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Progresszív </a:t>
            </a:r>
            <a:r>
              <a:rPr lang="hu-HU" dirty="0" err="1"/>
              <a:t>webappok</a:t>
            </a:r>
            <a:endParaRPr lang="hu-HU" dirty="0"/>
          </a:p>
        </p:txBody>
      </p:sp>
      <p:sp>
        <p:nvSpPr>
          <p:cNvPr id="11" name="Dia számának helye 6">
            <a:extLst>
              <a:ext uri="{FF2B5EF4-FFF2-40B4-BE49-F238E27FC236}">
                <a16:creationId xmlns:a16="http://schemas.microsoft.com/office/drawing/2014/main" id="{BA964CF7-8F81-4EB8-A5E3-37ABAA47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4657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5B2BFF4-66C8-4AB3-998B-60F687241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2C6DC92-2D74-4F5F-8B79-1ABCC5CFD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590405"/>
            <a:ext cx="3932237" cy="327064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722F5EF-5DB4-4306-8FA9-E75863CF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64318-24CB-421C-AD40-9327281E30D0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B6994EF-4B3E-4175-B47B-3EFDF8195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8" name="Élőláb helye 2">
            <a:extLst>
              <a:ext uri="{FF2B5EF4-FFF2-40B4-BE49-F238E27FC236}">
                <a16:creationId xmlns:a16="http://schemas.microsoft.com/office/drawing/2014/main" id="{7DAD140B-8B10-4D81-AD9D-76D155DD5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Progresszív </a:t>
            </a:r>
            <a:r>
              <a:rPr lang="hu-HU" dirty="0" err="1"/>
              <a:t>webappok</a:t>
            </a:r>
            <a:endParaRPr lang="hu-HU" dirty="0"/>
          </a:p>
        </p:txBody>
      </p:sp>
      <p:sp>
        <p:nvSpPr>
          <p:cNvPr id="9" name="Tartalom helye 2">
            <a:extLst>
              <a:ext uri="{FF2B5EF4-FFF2-40B4-BE49-F238E27FC236}">
                <a16:creationId xmlns:a16="http://schemas.microsoft.com/office/drawing/2014/main" id="{6BFF1170-17A3-44C0-B5D2-088FC49E2D64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186364" y="987424"/>
            <a:ext cx="6172200" cy="4873626"/>
          </a:xfrm>
        </p:spPr>
        <p:txBody>
          <a:bodyPr/>
          <a:lstStyle>
            <a:lvl1pPr marL="228600" indent="-228600"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defRPr/>
            </a:lvl1pPr>
            <a:lvl2pPr marL="685800" indent="-180000">
              <a:buFontTx/>
              <a:buBlip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</a:buBlip>
              <a:defRPr/>
            </a:lvl2pPr>
            <a:lvl3pPr marL="1143000" indent="-180000">
              <a:buFontTx/>
              <a:buBlip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</a:buBlip>
              <a:defRPr/>
            </a:lvl3pPr>
            <a:lvl4pPr marL="1600200" indent="-228600">
              <a:buFontTx/>
              <a:buBlip>
                <a:blip/>
              </a:buBlip>
              <a:defRPr/>
            </a:lvl4pPr>
            <a:lvl5pPr marL="2057400" indent="-228600">
              <a:buFontTx/>
              <a:buBlip>
                <a:blip/>
              </a:buBlip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</p:txBody>
      </p:sp>
    </p:spTree>
    <p:extLst>
      <p:ext uri="{BB962C8B-B14F-4D97-AF65-F5344CB8AC3E}">
        <p14:creationId xmlns:p14="http://schemas.microsoft.com/office/powerpoint/2010/main" val="3480607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89B5874-8408-45D5-BCFF-01A00A0E0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987425"/>
            <a:ext cx="3932237" cy="950912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478C8F4-E471-4952-AD74-14B6E4755C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6A22B61-1FB3-48E7-A507-56CA13678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63406"/>
            <a:ext cx="3932237" cy="34055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8B0966E-32B9-41B9-96E2-5571C5BD4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AA5B8-3DB4-4783-9487-BFC27EE6C3F7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E83EB49-0F80-40B4-9D08-4E895AE2B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dirty="0"/>
              <a:t>Progresszív </a:t>
            </a:r>
            <a:r>
              <a:rPr lang="hu-HU" dirty="0" err="1"/>
              <a:t>webappok</a:t>
            </a:r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28574A2-78B2-4194-A0EF-989DCB224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5901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3D308691-E3BA-435D-9F16-BA362648451B}"/>
              </a:ext>
            </a:extLst>
          </p:cNvPr>
          <p:cNvSpPr/>
          <p:nvPr userDrawn="1"/>
        </p:nvSpPr>
        <p:spPr>
          <a:xfrm>
            <a:off x="0" y="6260123"/>
            <a:ext cx="10988040" cy="597877"/>
          </a:xfrm>
          <a:prstGeom prst="rect">
            <a:avLst/>
          </a:prstGeom>
          <a:solidFill>
            <a:srgbClr val="7D0A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7" name="Hatszög 6">
            <a:extLst>
              <a:ext uri="{FF2B5EF4-FFF2-40B4-BE49-F238E27FC236}">
                <a16:creationId xmlns:a16="http://schemas.microsoft.com/office/drawing/2014/main" id="{0CDA3D90-16F6-4E8D-85B2-45847317C1F8}"/>
              </a:ext>
            </a:extLst>
          </p:cNvPr>
          <p:cNvSpPr/>
          <p:nvPr userDrawn="1"/>
        </p:nvSpPr>
        <p:spPr>
          <a:xfrm rot="10800000">
            <a:off x="11368527" y="6260122"/>
            <a:ext cx="693535" cy="597875"/>
          </a:xfrm>
          <a:prstGeom prst="hexagon">
            <a:avLst/>
          </a:prstGeom>
          <a:solidFill>
            <a:srgbClr val="7D0A27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8" name="Hatszög 7">
            <a:extLst>
              <a:ext uri="{FF2B5EF4-FFF2-40B4-BE49-F238E27FC236}">
                <a16:creationId xmlns:a16="http://schemas.microsoft.com/office/drawing/2014/main" id="{204969C1-8045-4366-B0DA-A3315ABA50D9}"/>
              </a:ext>
            </a:extLst>
          </p:cNvPr>
          <p:cNvSpPr/>
          <p:nvPr userDrawn="1"/>
        </p:nvSpPr>
        <p:spPr>
          <a:xfrm rot="10800000">
            <a:off x="11187949" y="6260125"/>
            <a:ext cx="693535" cy="597875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9" name="Hatszög 8">
            <a:extLst>
              <a:ext uri="{FF2B5EF4-FFF2-40B4-BE49-F238E27FC236}">
                <a16:creationId xmlns:a16="http://schemas.microsoft.com/office/drawing/2014/main" id="{7425A663-9D98-4D5B-8C4B-2B296C84DB79}"/>
              </a:ext>
            </a:extLst>
          </p:cNvPr>
          <p:cNvSpPr/>
          <p:nvPr userDrawn="1"/>
        </p:nvSpPr>
        <p:spPr>
          <a:xfrm rot="10800000">
            <a:off x="11006804" y="6260122"/>
            <a:ext cx="693535" cy="597875"/>
          </a:xfrm>
          <a:prstGeom prst="hexagon">
            <a:avLst/>
          </a:prstGeom>
          <a:solidFill>
            <a:srgbClr val="7D0A27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0" name="Hatszög 9">
            <a:extLst>
              <a:ext uri="{FF2B5EF4-FFF2-40B4-BE49-F238E27FC236}">
                <a16:creationId xmlns:a16="http://schemas.microsoft.com/office/drawing/2014/main" id="{6CDDFD2D-271D-4077-A4EE-9EBE515434BF}"/>
              </a:ext>
            </a:extLst>
          </p:cNvPr>
          <p:cNvSpPr/>
          <p:nvPr userDrawn="1"/>
        </p:nvSpPr>
        <p:spPr>
          <a:xfrm rot="10800000">
            <a:off x="10841298" y="6260122"/>
            <a:ext cx="693535" cy="597875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2" name="Hatszög 11">
            <a:extLst>
              <a:ext uri="{FF2B5EF4-FFF2-40B4-BE49-F238E27FC236}">
                <a16:creationId xmlns:a16="http://schemas.microsoft.com/office/drawing/2014/main" id="{24C96B98-7F1D-40C0-B94E-3B2EFA57AFF9}"/>
              </a:ext>
            </a:extLst>
          </p:cNvPr>
          <p:cNvSpPr/>
          <p:nvPr userDrawn="1"/>
        </p:nvSpPr>
        <p:spPr>
          <a:xfrm rot="10800000">
            <a:off x="10641389" y="6260125"/>
            <a:ext cx="693535" cy="597875"/>
          </a:xfrm>
          <a:prstGeom prst="hexagon">
            <a:avLst/>
          </a:prstGeom>
          <a:solidFill>
            <a:srgbClr val="7D0A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2" name="Cím helye 1">
            <a:extLst>
              <a:ext uri="{FF2B5EF4-FFF2-40B4-BE49-F238E27FC236}">
                <a16:creationId xmlns:a16="http://schemas.microsoft.com/office/drawing/2014/main" id="{C2F3C561-9CE6-4B63-A99C-1D541AF05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B0577AE-6CD6-478F-AC23-6F7A47F03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EBC4B03-3337-4EAE-929A-BF8E36732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35800" y="63940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0D2CC71D-583D-440F-9E65-32C6A047981C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0B3B88A-3D59-4773-9560-700FAB563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20950" y="63940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>
              <a:defRPr sz="1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CA29B9D0-DAB9-4632-83A0-FD3BB32620D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CC93234-DDF2-464F-8F2B-7AC438B78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74200" y="6394056"/>
            <a:ext cx="4089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hu-HU" dirty="0"/>
              <a:t>Progresszív </a:t>
            </a:r>
            <a:r>
              <a:rPr lang="hu-HU" dirty="0" err="1"/>
              <a:t>webappok</a:t>
            </a:r>
            <a:endParaRPr lang="hu-HU" dirty="0"/>
          </a:p>
        </p:txBody>
      </p:sp>
      <p:grpSp>
        <p:nvGrpSpPr>
          <p:cNvPr id="16" name="Ábra 14">
            <a:extLst>
              <a:ext uri="{FF2B5EF4-FFF2-40B4-BE49-F238E27FC236}">
                <a16:creationId xmlns:a16="http://schemas.microsoft.com/office/drawing/2014/main" id="{4C9DEC57-F0CE-42C8-B397-D1F98D124DEA}"/>
              </a:ext>
            </a:extLst>
          </p:cNvPr>
          <p:cNvGrpSpPr/>
          <p:nvPr/>
        </p:nvGrpSpPr>
        <p:grpSpPr>
          <a:xfrm>
            <a:off x="702550" y="6394054"/>
            <a:ext cx="1215150" cy="334551"/>
            <a:chOff x="702550" y="6394054"/>
            <a:chExt cx="1215150" cy="334551"/>
          </a:xfrm>
        </p:grpSpPr>
        <p:sp>
          <p:nvSpPr>
            <p:cNvPr id="17" name="Szabadkézi sokszög: alakzat 16">
              <a:extLst>
                <a:ext uri="{FF2B5EF4-FFF2-40B4-BE49-F238E27FC236}">
                  <a16:creationId xmlns:a16="http://schemas.microsoft.com/office/drawing/2014/main" id="{11B6797E-B7B5-4445-A1D2-4C71D9F96EA7}"/>
                </a:ext>
              </a:extLst>
            </p:cNvPr>
            <p:cNvSpPr/>
            <p:nvPr/>
          </p:nvSpPr>
          <p:spPr>
            <a:xfrm>
              <a:off x="1080362" y="6471924"/>
              <a:ext cx="176889" cy="173044"/>
            </a:xfrm>
            <a:custGeom>
              <a:avLst/>
              <a:gdLst>
                <a:gd name="connsiteX0" fmla="*/ 75947 w 176888"/>
                <a:gd name="connsiteY0" fmla="*/ 2884 h 173043"/>
                <a:gd name="connsiteX1" fmla="*/ 103249 w 176888"/>
                <a:gd name="connsiteY1" fmla="*/ 2884 h 173043"/>
                <a:gd name="connsiteX2" fmla="*/ 176697 w 176888"/>
                <a:gd name="connsiteY2" fmla="*/ 170544 h 173043"/>
                <a:gd name="connsiteX3" fmla="*/ 145933 w 176888"/>
                <a:gd name="connsiteY3" fmla="*/ 170544 h 173043"/>
                <a:gd name="connsiteX4" fmla="*/ 129014 w 176888"/>
                <a:gd name="connsiteY4" fmla="*/ 130167 h 173043"/>
                <a:gd name="connsiteX5" fmla="*/ 50183 w 176888"/>
                <a:gd name="connsiteY5" fmla="*/ 130167 h 173043"/>
                <a:gd name="connsiteX6" fmla="*/ 32878 w 176888"/>
                <a:gd name="connsiteY6" fmla="*/ 170544 h 173043"/>
                <a:gd name="connsiteX7" fmla="*/ 2884 w 176888"/>
                <a:gd name="connsiteY7" fmla="*/ 170544 h 173043"/>
                <a:gd name="connsiteX8" fmla="*/ 75947 w 176888"/>
                <a:gd name="connsiteY8" fmla="*/ 2884 h 173043"/>
                <a:gd name="connsiteX9" fmla="*/ 117862 w 176888"/>
                <a:gd name="connsiteY9" fmla="*/ 104788 h 173043"/>
                <a:gd name="connsiteX10" fmla="*/ 89021 w 176888"/>
                <a:gd name="connsiteY10" fmla="*/ 38262 h 173043"/>
                <a:gd name="connsiteX11" fmla="*/ 60565 w 176888"/>
                <a:gd name="connsiteY11" fmla="*/ 104788 h 173043"/>
                <a:gd name="connsiteX12" fmla="*/ 117862 w 176888"/>
                <a:gd name="connsiteY12" fmla="*/ 104788 h 17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6888" h="173043">
                  <a:moveTo>
                    <a:pt x="75947" y="2884"/>
                  </a:moveTo>
                  <a:lnTo>
                    <a:pt x="103249" y="2884"/>
                  </a:lnTo>
                  <a:lnTo>
                    <a:pt x="176697" y="170544"/>
                  </a:lnTo>
                  <a:lnTo>
                    <a:pt x="145933" y="170544"/>
                  </a:lnTo>
                  <a:lnTo>
                    <a:pt x="129014" y="130167"/>
                  </a:lnTo>
                  <a:lnTo>
                    <a:pt x="50183" y="130167"/>
                  </a:lnTo>
                  <a:lnTo>
                    <a:pt x="32878" y="170544"/>
                  </a:lnTo>
                  <a:lnTo>
                    <a:pt x="2884" y="170544"/>
                  </a:lnTo>
                  <a:lnTo>
                    <a:pt x="75947" y="2884"/>
                  </a:lnTo>
                  <a:close/>
                  <a:moveTo>
                    <a:pt x="117862" y="104788"/>
                  </a:moveTo>
                  <a:lnTo>
                    <a:pt x="89021" y="38262"/>
                  </a:lnTo>
                  <a:lnTo>
                    <a:pt x="60565" y="104788"/>
                  </a:lnTo>
                  <a:lnTo>
                    <a:pt x="117862" y="10478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8" name="Szabadkézi sokszög: alakzat 17">
              <a:extLst>
                <a:ext uri="{FF2B5EF4-FFF2-40B4-BE49-F238E27FC236}">
                  <a16:creationId xmlns:a16="http://schemas.microsoft.com/office/drawing/2014/main" id="{4D12C84F-33E5-4790-B9D0-F0271274E3DE}"/>
                </a:ext>
              </a:extLst>
            </p:cNvPr>
            <p:cNvSpPr/>
            <p:nvPr/>
          </p:nvSpPr>
          <p:spPr>
            <a:xfrm>
              <a:off x="1254559" y="6514223"/>
              <a:ext cx="115362" cy="130744"/>
            </a:xfrm>
            <a:custGeom>
              <a:avLst/>
              <a:gdLst>
                <a:gd name="connsiteX0" fmla="*/ 2884 w 115362"/>
                <a:gd name="connsiteY0" fmla="*/ 82869 h 130744"/>
                <a:gd name="connsiteX1" fmla="*/ 2884 w 115362"/>
                <a:gd name="connsiteY1" fmla="*/ 2884 h 130744"/>
                <a:gd name="connsiteX2" fmla="*/ 31725 w 115362"/>
                <a:gd name="connsiteY2" fmla="*/ 2884 h 130744"/>
                <a:gd name="connsiteX3" fmla="*/ 31725 w 115362"/>
                <a:gd name="connsiteY3" fmla="*/ 74409 h 130744"/>
                <a:gd name="connsiteX4" fmla="*/ 58643 w 115362"/>
                <a:gd name="connsiteY4" fmla="*/ 105172 h 130744"/>
                <a:gd name="connsiteX5" fmla="*/ 87099 w 115362"/>
                <a:gd name="connsiteY5" fmla="*/ 74024 h 130744"/>
                <a:gd name="connsiteX6" fmla="*/ 87099 w 115362"/>
                <a:gd name="connsiteY6" fmla="*/ 2884 h 130744"/>
                <a:gd name="connsiteX7" fmla="*/ 115939 w 115362"/>
                <a:gd name="connsiteY7" fmla="*/ 2884 h 130744"/>
                <a:gd name="connsiteX8" fmla="*/ 115939 w 115362"/>
                <a:gd name="connsiteY8" fmla="*/ 128629 h 130744"/>
                <a:gd name="connsiteX9" fmla="*/ 87099 w 115362"/>
                <a:gd name="connsiteY9" fmla="*/ 128629 h 130744"/>
                <a:gd name="connsiteX10" fmla="*/ 87099 w 115362"/>
                <a:gd name="connsiteY10" fmla="*/ 109017 h 130744"/>
                <a:gd name="connsiteX11" fmla="*/ 47875 w 115362"/>
                <a:gd name="connsiteY11" fmla="*/ 131321 h 130744"/>
                <a:gd name="connsiteX12" fmla="*/ 2884 w 115362"/>
                <a:gd name="connsiteY12" fmla="*/ 82869 h 130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362" h="130744">
                  <a:moveTo>
                    <a:pt x="2884" y="82869"/>
                  </a:moveTo>
                  <a:lnTo>
                    <a:pt x="2884" y="2884"/>
                  </a:lnTo>
                  <a:lnTo>
                    <a:pt x="31725" y="2884"/>
                  </a:lnTo>
                  <a:lnTo>
                    <a:pt x="31725" y="74409"/>
                  </a:lnTo>
                  <a:cubicBezTo>
                    <a:pt x="31725" y="94020"/>
                    <a:pt x="41338" y="105172"/>
                    <a:pt x="58643" y="105172"/>
                  </a:cubicBezTo>
                  <a:cubicBezTo>
                    <a:pt x="75178" y="105172"/>
                    <a:pt x="87099" y="93636"/>
                    <a:pt x="87099" y="74024"/>
                  </a:cubicBezTo>
                  <a:lnTo>
                    <a:pt x="87099" y="2884"/>
                  </a:lnTo>
                  <a:lnTo>
                    <a:pt x="115939" y="2884"/>
                  </a:lnTo>
                  <a:lnTo>
                    <a:pt x="115939" y="128629"/>
                  </a:lnTo>
                  <a:lnTo>
                    <a:pt x="87099" y="128629"/>
                  </a:lnTo>
                  <a:lnTo>
                    <a:pt x="87099" y="109017"/>
                  </a:lnTo>
                  <a:cubicBezTo>
                    <a:pt x="79023" y="120938"/>
                    <a:pt x="67487" y="131321"/>
                    <a:pt x="47875" y="131321"/>
                  </a:cubicBezTo>
                  <a:cubicBezTo>
                    <a:pt x="19419" y="131321"/>
                    <a:pt x="2884" y="112094"/>
                    <a:pt x="2884" y="82869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19" name="Szabadkézi sokszög: alakzat 18">
              <a:extLst>
                <a:ext uri="{FF2B5EF4-FFF2-40B4-BE49-F238E27FC236}">
                  <a16:creationId xmlns:a16="http://schemas.microsoft.com/office/drawing/2014/main" id="{00D52B48-90E3-4BAB-9525-C2084DB94D6F}"/>
                </a:ext>
              </a:extLst>
            </p:cNvPr>
            <p:cNvSpPr/>
            <p:nvPr/>
          </p:nvSpPr>
          <p:spPr>
            <a:xfrm>
              <a:off x="1383765" y="6479614"/>
              <a:ext cx="80754" cy="165353"/>
            </a:xfrm>
            <a:custGeom>
              <a:avLst/>
              <a:gdLst>
                <a:gd name="connsiteX0" fmla="*/ 18650 w 80753"/>
                <a:gd name="connsiteY0" fmla="*/ 128245 h 165352"/>
                <a:gd name="connsiteX1" fmla="*/ 18650 w 80753"/>
                <a:gd name="connsiteY1" fmla="*/ 62103 h 165352"/>
                <a:gd name="connsiteX2" fmla="*/ 2884 w 80753"/>
                <a:gd name="connsiteY2" fmla="*/ 62103 h 165352"/>
                <a:gd name="connsiteX3" fmla="*/ 2884 w 80753"/>
                <a:gd name="connsiteY3" fmla="*/ 37493 h 165352"/>
                <a:gd name="connsiteX4" fmla="*/ 18650 w 80753"/>
                <a:gd name="connsiteY4" fmla="*/ 37493 h 165352"/>
                <a:gd name="connsiteX5" fmla="*/ 18650 w 80753"/>
                <a:gd name="connsiteY5" fmla="*/ 2884 h 165352"/>
                <a:gd name="connsiteX6" fmla="*/ 47491 w 80753"/>
                <a:gd name="connsiteY6" fmla="*/ 2884 h 165352"/>
                <a:gd name="connsiteX7" fmla="*/ 47491 w 80753"/>
                <a:gd name="connsiteY7" fmla="*/ 37493 h 165352"/>
                <a:gd name="connsiteX8" fmla="*/ 81330 w 80753"/>
                <a:gd name="connsiteY8" fmla="*/ 37493 h 165352"/>
                <a:gd name="connsiteX9" fmla="*/ 81330 w 80753"/>
                <a:gd name="connsiteY9" fmla="*/ 62103 h 165352"/>
                <a:gd name="connsiteX10" fmla="*/ 47491 w 80753"/>
                <a:gd name="connsiteY10" fmla="*/ 62103 h 165352"/>
                <a:gd name="connsiteX11" fmla="*/ 47491 w 80753"/>
                <a:gd name="connsiteY11" fmla="*/ 123630 h 165352"/>
                <a:gd name="connsiteX12" fmla="*/ 62873 w 80753"/>
                <a:gd name="connsiteY12" fmla="*/ 139396 h 165352"/>
                <a:gd name="connsiteX13" fmla="*/ 80561 w 80753"/>
                <a:gd name="connsiteY13" fmla="*/ 135166 h 165352"/>
                <a:gd name="connsiteX14" fmla="*/ 80561 w 80753"/>
                <a:gd name="connsiteY14" fmla="*/ 158623 h 165352"/>
                <a:gd name="connsiteX15" fmla="*/ 54797 w 80753"/>
                <a:gd name="connsiteY15" fmla="*/ 165161 h 165352"/>
                <a:gd name="connsiteX16" fmla="*/ 18650 w 80753"/>
                <a:gd name="connsiteY16" fmla="*/ 128245 h 165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0753" h="165352">
                  <a:moveTo>
                    <a:pt x="18650" y="128245"/>
                  </a:moveTo>
                  <a:lnTo>
                    <a:pt x="18650" y="62103"/>
                  </a:lnTo>
                  <a:lnTo>
                    <a:pt x="2884" y="62103"/>
                  </a:lnTo>
                  <a:lnTo>
                    <a:pt x="2884" y="37493"/>
                  </a:lnTo>
                  <a:lnTo>
                    <a:pt x="18650" y="37493"/>
                  </a:lnTo>
                  <a:lnTo>
                    <a:pt x="18650" y="2884"/>
                  </a:lnTo>
                  <a:lnTo>
                    <a:pt x="47491" y="2884"/>
                  </a:lnTo>
                  <a:lnTo>
                    <a:pt x="47491" y="37493"/>
                  </a:lnTo>
                  <a:lnTo>
                    <a:pt x="81330" y="37493"/>
                  </a:lnTo>
                  <a:lnTo>
                    <a:pt x="81330" y="62103"/>
                  </a:lnTo>
                  <a:lnTo>
                    <a:pt x="47491" y="62103"/>
                  </a:lnTo>
                  <a:lnTo>
                    <a:pt x="47491" y="123630"/>
                  </a:lnTo>
                  <a:cubicBezTo>
                    <a:pt x="47491" y="134782"/>
                    <a:pt x="53259" y="139396"/>
                    <a:pt x="62873" y="139396"/>
                  </a:cubicBezTo>
                  <a:cubicBezTo>
                    <a:pt x="69410" y="139396"/>
                    <a:pt x="75178" y="137858"/>
                    <a:pt x="80561" y="135166"/>
                  </a:cubicBezTo>
                  <a:lnTo>
                    <a:pt x="80561" y="158623"/>
                  </a:lnTo>
                  <a:cubicBezTo>
                    <a:pt x="73255" y="162853"/>
                    <a:pt x="65180" y="165161"/>
                    <a:pt x="54797" y="165161"/>
                  </a:cubicBezTo>
                  <a:cubicBezTo>
                    <a:pt x="33647" y="165161"/>
                    <a:pt x="18650" y="155932"/>
                    <a:pt x="18650" y="12824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20" name="Szabadkézi sokszög: alakzat 19">
              <a:extLst>
                <a:ext uri="{FF2B5EF4-FFF2-40B4-BE49-F238E27FC236}">
                  <a16:creationId xmlns:a16="http://schemas.microsoft.com/office/drawing/2014/main" id="{F4CF2931-5DE1-4411-AC4A-2008EC0A2576}"/>
                </a:ext>
              </a:extLst>
            </p:cNvPr>
            <p:cNvSpPr/>
            <p:nvPr/>
          </p:nvSpPr>
          <p:spPr>
            <a:xfrm>
              <a:off x="1473363" y="6471155"/>
              <a:ext cx="134589" cy="173044"/>
            </a:xfrm>
            <a:custGeom>
              <a:avLst/>
              <a:gdLst>
                <a:gd name="connsiteX0" fmla="*/ 2884 w 134589"/>
                <a:gd name="connsiteY0" fmla="*/ 147472 h 173043"/>
                <a:gd name="connsiteX1" fmla="*/ 20573 w 134589"/>
                <a:gd name="connsiteY1" fmla="*/ 126706 h 173043"/>
                <a:gd name="connsiteX2" fmla="*/ 73255 w 134589"/>
                <a:gd name="connsiteY2" fmla="*/ 148241 h 173043"/>
                <a:gd name="connsiteX3" fmla="*/ 102865 w 134589"/>
                <a:gd name="connsiteY3" fmla="*/ 127475 h 173043"/>
                <a:gd name="connsiteX4" fmla="*/ 102865 w 134589"/>
                <a:gd name="connsiteY4" fmla="*/ 126706 h 173043"/>
                <a:gd name="connsiteX5" fmla="*/ 65180 w 134589"/>
                <a:gd name="connsiteY5" fmla="*/ 101327 h 173043"/>
                <a:gd name="connsiteX6" fmla="*/ 9806 w 134589"/>
                <a:gd name="connsiteY6" fmla="*/ 51721 h 173043"/>
                <a:gd name="connsiteX7" fmla="*/ 9806 w 134589"/>
                <a:gd name="connsiteY7" fmla="*/ 51336 h 173043"/>
                <a:gd name="connsiteX8" fmla="*/ 66718 w 134589"/>
                <a:gd name="connsiteY8" fmla="*/ 2884 h 173043"/>
                <a:gd name="connsiteX9" fmla="*/ 127091 w 134589"/>
                <a:gd name="connsiteY9" fmla="*/ 23649 h 173043"/>
                <a:gd name="connsiteX10" fmla="*/ 111325 w 134589"/>
                <a:gd name="connsiteY10" fmla="*/ 45953 h 173043"/>
                <a:gd name="connsiteX11" fmla="*/ 65949 w 134589"/>
                <a:gd name="connsiteY11" fmla="*/ 28648 h 173043"/>
                <a:gd name="connsiteX12" fmla="*/ 38646 w 134589"/>
                <a:gd name="connsiteY12" fmla="*/ 48260 h 173043"/>
                <a:gd name="connsiteX13" fmla="*/ 38646 w 134589"/>
                <a:gd name="connsiteY13" fmla="*/ 48644 h 173043"/>
                <a:gd name="connsiteX14" fmla="*/ 78254 w 134589"/>
                <a:gd name="connsiteY14" fmla="*/ 74793 h 173043"/>
                <a:gd name="connsiteX15" fmla="*/ 131705 w 134589"/>
                <a:gd name="connsiteY15" fmla="*/ 123630 h 173043"/>
                <a:gd name="connsiteX16" fmla="*/ 131705 w 134589"/>
                <a:gd name="connsiteY16" fmla="*/ 124015 h 173043"/>
                <a:gd name="connsiteX17" fmla="*/ 72101 w 134589"/>
                <a:gd name="connsiteY17" fmla="*/ 173620 h 173043"/>
                <a:gd name="connsiteX18" fmla="*/ 2884 w 134589"/>
                <a:gd name="connsiteY18" fmla="*/ 147472 h 173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34589" h="173043">
                  <a:moveTo>
                    <a:pt x="2884" y="147472"/>
                  </a:moveTo>
                  <a:lnTo>
                    <a:pt x="20573" y="126706"/>
                  </a:lnTo>
                  <a:cubicBezTo>
                    <a:pt x="36339" y="140550"/>
                    <a:pt x="52490" y="148241"/>
                    <a:pt x="73255" y="148241"/>
                  </a:cubicBezTo>
                  <a:cubicBezTo>
                    <a:pt x="91329" y="148241"/>
                    <a:pt x="102865" y="139781"/>
                    <a:pt x="102865" y="127475"/>
                  </a:cubicBezTo>
                  <a:lnTo>
                    <a:pt x="102865" y="126706"/>
                  </a:lnTo>
                  <a:cubicBezTo>
                    <a:pt x="102865" y="114786"/>
                    <a:pt x="96328" y="108248"/>
                    <a:pt x="65180" y="101327"/>
                  </a:cubicBezTo>
                  <a:cubicBezTo>
                    <a:pt x="29802" y="92867"/>
                    <a:pt x="9806" y="82100"/>
                    <a:pt x="9806" y="51721"/>
                  </a:cubicBezTo>
                  <a:lnTo>
                    <a:pt x="9806" y="51336"/>
                  </a:lnTo>
                  <a:cubicBezTo>
                    <a:pt x="9806" y="22880"/>
                    <a:pt x="33647" y="2884"/>
                    <a:pt x="66718" y="2884"/>
                  </a:cubicBezTo>
                  <a:cubicBezTo>
                    <a:pt x="90944" y="2884"/>
                    <a:pt x="110171" y="10190"/>
                    <a:pt x="127091" y="23649"/>
                  </a:cubicBezTo>
                  <a:lnTo>
                    <a:pt x="111325" y="45953"/>
                  </a:lnTo>
                  <a:cubicBezTo>
                    <a:pt x="96328" y="34801"/>
                    <a:pt x="81330" y="28648"/>
                    <a:pt x="65949" y="28648"/>
                  </a:cubicBezTo>
                  <a:cubicBezTo>
                    <a:pt x="48644" y="28648"/>
                    <a:pt x="38646" y="37493"/>
                    <a:pt x="38646" y="48260"/>
                  </a:cubicBezTo>
                  <a:lnTo>
                    <a:pt x="38646" y="48644"/>
                  </a:lnTo>
                  <a:cubicBezTo>
                    <a:pt x="38646" y="61334"/>
                    <a:pt x="46337" y="67102"/>
                    <a:pt x="78254" y="74793"/>
                  </a:cubicBezTo>
                  <a:cubicBezTo>
                    <a:pt x="113632" y="83253"/>
                    <a:pt x="131705" y="95943"/>
                    <a:pt x="131705" y="123630"/>
                  </a:cubicBezTo>
                  <a:lnTo>
                    <a:pt x="131705" y="124015"/>
                  </a:lnTo>
                  <a:cubicBezTo>
                    <a:pt x="131705" y="155162"/>
                    <a:pt x="107095" y="173620"/>
                    <a:pt x="72101" y="173620"/>
                  </a:cubicBezTo>
                  <a:cubicBezTo>
                    <a:pt x="47106" y="174005"/>
                    <a:pt x="22880" y="165161"/>
                    <a:pt x="2884" y="14747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21" name="Szabadkézi sokszög: alakzat 20">
              <a:extLst>
                <a:ext uri="{FF2B5EF4-FFF2-40B4-BE49-F238E27FC236}">
                  <a16:creationId xmlns:a16="http://schemas.microsoft.com/office/drawing/2014/main" id="{93B51831-07A4-41FD-BCA3-D3939B64FA23}"/>
                </a:ext>
              </a:extLst>
            </p:cNvPr>
            <p:cNvSpPr/>
            <p:nvPr/>
          </p:nvSpPr>
          <p:spPr>
            <a:xfrm>
              <a:off x="1611798" y="6511531"/>
              <a:ext cx="138435" cy="134589"/>
            </a:xfrm>
            <a:custGeom>
              <a:avLst/>
              <a:gdLst>
                <a:gd name="connsiteX0" fmla="*/ 2884 w 138434"/>
                <a:gd name="connsiteY0" fmla="*/ 69025 h 134589"/>
                <a:gd name="connsiteX1" fmla="*/ 2884 w 138434"/>
                <a:gd name="connsiteY1" fmla="*/ 69025 h 134589"/>
                <a:gd name="connsiteX2" fmla="*/ 70179 w 138434"/>
                <a:gd name="connsiteY2" fmla="*/ 2884 h 134589"/>
                <a:gd name="connsiteX3" fmla="*/ 137089 w 138434"/>
                <a:gd name="connsiteY3" fmla="*/ 68256 h 134589"/>
                <a:gd name="connsiteX4" fmla="*/ 137089 w 138434"/>
                <a:gd name="connsiteY4" fmla="*/ 68641 h 134589"/>
                <a:gd name="connsiteX5" fmla="*/ 69794 w 138434"/>
                <a:gd name="connsiteY5" fmla="*/ 134013 h 134589"/>
                <a:gd name="connsiteX6" fmla="*/ 2884 w 138434"/>
                <a:gd name="connsiteY6" fmla="*/ 69025 h 134589"/>
                <a:gd name="connsiteX7" fmla="*/ 108248 w 138434"/>
                <a:gd name="connsiteY7" fmla="*/ 69025 h 134589"/>
                <a:gd name="connsiteX8" fmla="*/ 108248 w 138434"/>
                <a:gd name="connsiteY8" fmla="*/ 69025 h 134589"/>
                <a:gd name="connsiteX9" fmla="*/ 69794 w 138434"/>
                <a:gd name="connsiteY9" fmla="*/ 28264 h 134589"/>
                <a:gd name="connsiteX10" fmla="*/ 32109 w 138434"/>
                <a:gd name="connsiteY10" fmla="*/ 68256 h 134589"/>
                <a:gd name="connsiteX11" fmla="*/ 32109 w 138434"/>
                <a:gd name="connsiteY11" fmla="*/ 68641 h 134589"/>
                <a:gd name="connsiteX12" fmla="*/ 70563 w 138434"/>
                <a:gd name="connsiteY12" fmla="*/ 109017 h 134589"/>
                <a:gd name="connsiteX13" fmla="*/ 108248 w 138434"/>
                <a:gd name="connsiteY13" fmla="*/ 69025 h 134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8434" h="134589">
                  <a:moveTo>
                    <a:pt x="2884" y="69025"/>
                  </a:moveTo>
                  <a:lnTo>
                    <a:pt x="2884" y="69025"/>
                  </a:lnTo>
                  <a:cubicBezTo>
                    <a:pt x="2884" y="32878"/>
                    <a:pt x="31340" y="2884"/>
                    <a:pt x="70179" y="2884"/>
                  </a:cubicBezTo>
                  <a:cubicBezTo>
                    <a:pt x="108633" y="2884"/>
                    <a:pt x="137089" y="32109"/>
                    <a:pt x="137089" y="68256"/>
                  </a:cubicBezTo>
                  <a:lnTo>
                    <a:pt x="137089" y="68641"/>
                  </a:lnTo>
                  <a:cubicBezTo>
                    <a:pt x="137089" y="104403"/>
                    <a:pt x="108633" y="134013"/>
                    <a:pt x="69794" y="134013"/>
                  </a:cubicBezTo>
                  <a:cubicBezTo>
                    <a:pt x="31340" y="134013"/>
                    <a:pt x="2884" y="104788"/>
                    <a:pt x="2884" y="69025"/>
                  </a:cubicBezTo>
                  <a:close/>
                  <a:moveTo>
                    <a:pt x="108248" y="69025"/>
                  </a:moveTo>
                  <a:lnTo>
                    <a:pt x="108248" y="69025"/>
                  </a:lnTo>
                  <a:cubicBezTo>
                    <a:pt x="108248" y="46337"/>
                    <a:pt x="92482" y="28264"/>
                    <a:pt x="69794" y="28264"/>
                  </a:cubicBezTo>
                  <a:cubicBezTo>
                    <a:pt x="46722" y="28264"/>
                    <a:pt x="32109" y="46337"/>
                    <a:pt x="32109" y="68256"/>
                  </a:cubicBezTo>
                  <a:lnTo>
                    <a:pt x="32109" y="68641"/>
                  </a:lnTo>
                  <a:cubicBezTo>
                    <a:pt x="32109" y="90559"/>
                    <a:pt x="47875" y="109017"/>
                    <a:pt x="70563" y="109017"/>
                  </a:cubicBezTo>
                  <a:cubicBezTo>
                    <a:pt x="93251" y="109017"/>
                    <a:pt x="108248" y="90944"/>
                    <a:pt x="108248" y="6902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22" name="Szabadkézi sokszög: alakzat 21">
              <a:extLst>
                <a:ext uri="{FF2B5EF4-FFF2-40B4-BE49-F238E27FC236}">
                  <a16:creationId xmlns:a16="http://schemas.microsoft.com/office/drawing/2014/main" id="{8EEBF969-FFD4-491C-A729-F89111BB3FBF}"/>
                </a:ext>
              </a:extLst>
            </p:cNvPr>
            <p:cNvSpPr/>
            <p:nvPr/>
          </p:nvSpPr>
          <p:spPr>
            <a:xfrm>
              <a:off x="1751001" y="6464233"/>
              <a:ext cx="80754" cy="180734"/>
            </a:xfrm>
            <a:custGeom>
              <a:avLst/>
              <a:gdLst>
                <a:gd name="connsiteX0" fmla="*/ 18650 w 80753"/>
                <a:gd name="connsiteY0" fmla="*/ 77485 h 180734"/>
                <a:gd name="connsiteX1" fmla="*/ 2884 w 80753"/>
                <a:gd name="connsiteY1" fmla="*/ 77485 h 180734"/>
                <a:gd name="connsiteX2" fmla="*/ 2884 w 80753"/>
                <a:gd name="connsiteY2" fmla="*/ 53259 h 180734"/>
                <a:gd name="connsiteX3" fmla="*/ 18650 w 80753"/>
                <a:gd name="connsiteY3" fmla="*/ 53259 h 180734"/>
                <a:gd name="connsiteX4" fmla="*/ 18650 w 80753"/>
                <a:gd name="connsiteY4" fmla="*/ 44030 h 180734"/>
                <a:gd name="connsiteX5" fmla="*/ 29033 w 80753"/>
                <a:gd name="connsiteY5" fmla="*/ 12882 h 180734"/>
                <a:gd name="connsiteX6" fmla="*/ 57489 w 80753"/>
                <a:gd name="connsiteY6" fmla="*/ 2884 h 180734"/>
                <a:gd name="connsiteX7" fmla="*/ 80946 w 80753"/>
                <a:gd name="connsiteY7" fmla="*/ 6345 h 180734"/>
                <a:gd name="connsiteX8" fmla="*/ 80946 w 80753"/>
                <a:gd name="connsiteY8" fmla="*/ 30571 h 180734"/>
                <a:gd name="connsiteX9" fmla="*/ 64026 w 80753"/>
                <a:gd name="connsiteY9" fmla="*/ 27495 h 180734"/>
                <a:gd name="connsiteX10" fmla="*/ 47491 w 80753"/>
                <a:gd name="connsiteY10" fmla="*/ 46722 h 180734"/>
                <a:gd name="connsiteX11" fmla="*/ 47491 w 80753"/>
                <a:gd name="connsiteY11" fmla="*/ 53644 h 180734"/>
                <a:gd name="connsiteX12" fmla="*/ 80946 w 80753"/>
                <a:gd name="connsiteY12" fmla="*/ 53644 h 180734"/>
                <a:gd name="connsiteX13" fmla="*/ 80946 w 80753"/>
                <a:gd name="connsiteY13" fmla="*/ 77485 h 180734"/>
                <a:gd name="connsiteX14" fmla="*/ 48260 w 80753"/>
                <a:gd name="connsiteY14" fmla="*/ 77485 h 180734"/>
                <a:gd name="connsiteX15" fmla="*/ 48260 w 80753"/>
                <a:gd name="connsiteY15" fmla="*/ 178235 h 180734"/>
                <a:gd name="connsiteX16" fmla="*/ 19419 w 80753"/>
                <a:gd name="connsiteY16" fmla="*/ 178235 h 180734"/>
                <a:gd name="connsiteX17" fmla="*/ 19419 w 80753"/>
                <a:gd name="connsiteY17" fmla="*/ 77485 h 180734"/>
                <a:gd name="connsiteX18" fmla="*/ 18650 w 80753"/>
                <a:gd name="connsiteY18" fmla="*/ 77485 h 180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80753" h="180734">
                  <a:moveTo>
                    <a:pt x="18650" y="77485"/>
                  </a:moveTo>
                  <a:lnTo>
                    <a:pt x="2884" y="77485"/>
                  </a:lnTo>
                  <a:lnTo>
                    <a:pt x="2884" y="53259"/>
                  </a:lnTo>
                  <a:lnTo>
                    <a:pt x="18650" y="53259"/>
                  </a:lnTo>
                  <a:lnTo>
                    <a:pt x="18650" y="44030"/>
                  </a:lnTo>
                  <a:cubicBezTo>
                    <a:pt x="18650" y="29802"/>
                    <a:pt x="22111" y="19419"/>
                    <a:pt x="29033" y="12882"/>
                  </a:cubicBezTo>
                  <a:cubicBezTo>
                    <a:pt x="35570" y="6345"/>
                    <a:pt x="44799" y="2884"/>
                    <a:pt x="57489" y="2884"/>
                  </a:cubicBezTo>
                  <a:cubicBezTo>
                    <a:pt x="67487" y="2884"/>
                    <a:pt x="74409" y="4422"/>
                    <a:pt x="80946" y="6345"/>
                  </a:cubicBezTo>
                  <a:lnTo>
                    <a:pt x="80946" y="30571"/>
                  </a:lnTo>
                  <a:cubicBezTo>
                    <a:pt x="75178" y="28648"/>
                    <a:pt x="70179" y="27495"/>
                    <a:pt x="64026" y="27495"/>
                  </a:cubicBezTo>
                  <a:cubicBezTo>
                    <a:pt x="53259" y="27495"/>
                    <a:pt x="47491" y="33263"/>
                    <a:pt x="47491" y="46722"/>
                  </a:cubicBezTo>
                  <a:lnTo>
                    <a:pt x="47491" y="53644"/>
                  </a:lnTo>
                  <a:lnTo>
                    <a:pt x="80946" y="53644"/>
                  </a:lnTo>
                  <a:lnTo>
                    <a:pt x="80946" y="77485"/>
                  </a:lnTo>
                  <a:lnTo>
                    <a:pt x="48260" y="77485"/>
                  </a:lnTo>
                  <a:lnTo>
                    <a:pt x="48260" y="178235"/>
                  </a:lnTo>
                  <a:lnTo>
                    <a:pt x="19419" y="178235"/>
                  </a:lnTo>
                  <a:lnTo>
                    <a:pt x="19419" y="77485"/>
                  </a:lnTo>
                  <a:lnTo>
                    <a:pt x="18650" y="77485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23" name="Szabadkézi sokszög: alakzat 22">
              <a:extLst>
                <a:ext uri="{FF2B5EF4-FFF2-40B4-BE49-F238E27FC236}">
                  <a16:creationId xmlns:a16="http://schemas.microsoft.com/office/drawing/2014/main" id="{4CAF194D-4505-4575-8A92-055B1C7F140E}"/>
                </a:ext>
              </a:extLst>
            </p:cNvPr>
            <p:cNvSpPr/>
            <p:nvPr/>
          </p:nvSpPr>
          <p:spPr>
            <a:xfrm>
              <a:off x="1837908" y="6479614"/>
              <a:ext cx="80754" cy="165353"/>
            </a:xfrm>
            <a:custGeom>
              <a:avLst/>
              <a:gdLst>
                <a:gd name="connsiteX0" fmla="*/ 19035 w 80753"/>
                <a:gd name="connsiteY0" fmla="*/ 128245 h 165352"/>
                <a:gd name="connsiteX1" fmla="*/ 19035 w 80753"/>
                <a:gd name="connsiteY1" fmla="*/ 62103 h 165352"/>
                <a:gd name="connsiteX2" fmla="*/ 2884 w 80753"/>
                <a:gd name="connsiteY2" fmla="*/ 62103 h 165352"/>
                <a:gd name="connsiteX3" fmla="*/ 2884 w 80753"/>
                <a:gd name="connsiteY3" fmla="*/ 37493 h 165352"/>
                <a:gd name="connsiteX4" fmla="*/ 18650 w 80753"/>
                <a:gd name="connsiteY4" fmla="*/ 37493 h 165352"/>
                <a:gd name="connsiteX5" fmla="*/ 18650 w 80753"/>
                <a:gd name="connsiteY5" fmla="*/ 2884 h 165352"/>
                <a:gd name="connsiteX6" fmla="*/ 47491 w 80753"/>
                <a:gd name="connsiteY6" fmla="*/ 2884 h 165352"/>
                <a:gd name="connsiteX7" fmla="*/ 47491 w 80753"/>
                <a:gd name="connsiteY7" fmla="*/ 37493 h 165352"/>
                <a:gd name="connsiteX8" fmla="*/ 81330 w 80753"/>
                <a:gd name="connsiteY8" fmla="*/ 37493 h 165352"/>
                <a:gd name="connsiteX9" fmla="*/ 81330 w 80753"/>
                <a:gd name="connsiteY9" fmla="*/ 62103 h 165352"/>
                <a:gd name="connsiteX10" fmla="*/ 47491 w 80753"/>
                <a:gd name="connsiteY10" fmla="*/ 62103 h 165352"/>
                <a:gd name="connsiteX11" fmla="*/ 47491 w 80753"/>
                <a:gd name="connsiteY11" fmla="*/ 123630 h 165352"/>
                <a:gd name="connsiteX12" fmla="*/ 62873 w 80753"/>
                <a:gd name="connsiteY12" fmla="*/ 139396 h 165352"/>
                <a:gd name="connsiteX13" fmla="*/ 80561 w 80753"/>
                <a:gd name="connsiteY13" fmla="*/ 135166 h 165352"/>
                <a:gd name="connsiteX14" fmla="*/ 80561 w 80753"/>
                <a:gd name="connsiteY14" fmla="*/ 158623 h 165352"/>
                <a:gd name="connsiteX15" fmla="*/ 54797 w 80753"/>
                <a:gd name="connsiteY15" fmla="*/ 165161 h 165352"/>
                <a:gd name="connsiteX16" fmla="*/ 19035 w 80753"/>
                <a:gd name="connsiteY16" fmla="*/ 128245 h 165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0753" h="165352">
                  <a:moveTo>
                    <a:pt x="19035" y="128245"/>
                  </a:moveTo>
                  <a:lnTo>
                    <a:pt x="19035" y="62103"/>
                  </a:lnTo>
                  <a:lnTo>
                    <a:pt x="2884" y="62103"/>
                  </a:lnTo>
                  <a:lnTo>
                    <a:pt x="2884" y="37493"/>
                  </a:lnTo>
                  <a:lnTo>
                    <a:pt x="18650" y="37493"/>
                  </a:lnTo>
                  <a:lnTo>
                    <a:pt x="18650" y="2884"/>
                  </a:lnTo>
                  <a:lnTo>
                    <a:pt x="47491" y="2884"/>
                  </a:lnTo>
                  <a:lnTo>
                    <a:pt x="47491" y="37493"/>
                  </a:lnTo>
                  <a:lnTo>
                    <a:pt x="81330" y="37493"/>
                  </a:lnTo>
                  <a:lnTo>
                    <a:pt x="81330" y="62103"/>
                  </a:lnTo>
                  <a:lnTo>
                    <a:pt x="47491" y="62103"/>
                  </a:lnTo>
                  <a:lnTo>
                    <a:pt x="47491" y="123630"/>
                  </a:lnTo>
                  <a:cubicBezTo>
                    <a:pt x="47491" y="134782"/>
                    <a:pt x="53259" y="139396"/>
                    <a:pt x="62873" y="139396"/>
                  </a:cubicBezTo>
                  <a:cubicBezTo>
                    <a:pt x="69410" y="139396"/>
                    <a:pt x="75178" y="137858"/>
                    <a:pt x="80561" y="135166"/>
                  </a:cubicBezTo>
                  <a:lnTo>
                    <a:pt x="80561" y="158623"/>
                  </a:lnTo>
                  <a:cubicBezTo>
                    <a:pt x="73255" y="162853"/>
                    <a:pt x="65180" y="165161"/>
                    <a:pt x="54797" y="165161"/>
                  </a:cubicBezTo>
                  <a:cubicBezTo>
                    <a:pt x="34032" y="165161"/>
                    <a:pt x="19035" y="155932"/>
                    <a:pt x="19035" y="12824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24" name="Szabadkézi sokszög: alakzat 23">
              <a:extLst>
                <a:ext uri="{FF2B5EF4-FFF2-40B4-BE49-F238E27FC236}">
                  <a16:creationId xmlns:a16="http://schemas.microsoft.com/office/drawing/2014/main" id="{CB4C51A1-8752-44B8-B2E9-7B7FEE15A700}"/>
                </a:ext>
              </a:extLst>
            </p:cNvPr>
            <p:cNvSpPr/>
            <p:nvPr/>
          </p:nvSpPr>
          <p:spPr>
            <a:xfrm>
              <a:off x="699666" y="6496534"/>
              <a:ext cx="149971" cy="234570"/>
            </a:xfrm>
            <a:custGeom>
              <a:avLst/>
              <a:gdLst>
                <a:gd name="connsiteX0" fmla="*/ 32878 w 149971"/>
                <a:gd name="connsiteY0" fmla="*/ 132859 h 234570"/>
                <a:gd name="connsiteX1" fmla="*/ 32878 w 149971"/>
                <a:gd name="connsiteY1" fmla="*/ 110556 h 234570"/>
                <a:gd name="connsiteX2" fmla="*/ 99788 w 149971"/>
                <a:gd name="connsiteY2" fmla="*/ 149394 h 234570"/>
                <a:gd name="connsiteX3" fmla="*/ 99788 w 149971"/>
                <a:gd name="connsiteY3" fmla="*/ 115170 h 234570"/>
                <a:gd name="connsiteX4" fmla="*/ 2884 w 149971"/>
                <a:gd name="connsiteY4" fmla="*/ 59027 h 234570"/>
                <a:gd name="connsiteX5" fmla="*/ 2884 w 149971"/>
                <a:gd name="connsiteY5" fmla="*/ 65180 h 234570"/>
                <a:gd name="connsiteX6" fmla="*/ 2884 w 149971"/>
                <a:gd name="connsiteY6" fmla="*/ 149010 h 234570"/>
                <a:gd name="connsiteX7" fmla="*/ 2884 w 149971"/>
                <a:gd name="connsiteY7" fmla="*/ 149010 h 234570"/>
                <a:gd name="connsiteX8" fmla="*/ 148241 w 149971"/>
                <a:gd name="connsiteY8" fmla="*/ 232840 h 234570"/>
                <a:gd name="connsiteX9" fmla="*/ 148241 w 149971"/>
                <a:gd name="connsiteY9" fmla="*/ 232840 h 234570"/>
                <a:gd name="connsiteX10" fmla="*/ 148241 w 149971"/>
                <a:gd name="connsiteY10" fmla="*/ 86714 h 234570"/>
                <a:gd name="connsiteX11" fmla="*/ 2884 w 149971"/>
                <a:gd name="connsiteY11" fmla="*/ 2884 h 234570"/>
                <a:gd name="connsiteX12" fmla="*/ 2884 w 149971"/>
                <a:gd name="connsiteY12" fmla="*/ 9037 h 234570"/>
                <a:gd name="connsiteX13" fmla="*/ 2884 w 149971"/>
                <a:gd name="connsiteY13" fmla="*/ 36339 h 234570"/>
                <a:gd name="connsiteX14" fmla="*/ 118246 w 149971"/>
                <a:gd name="connsiteY14" fmla="*/ 102865 h 234570"/>
                <a:gd name="connsiteX15" fmla="*/ 118246 w 149971"/>
                <a:gd name="connsiteY15" fmla="*/ 181696 h 234570"/>
                <a:gd name="connsiteX16" fmla="*/ 32878 w 149971"/>
                <a:gd name="connsiteY16" fmla="*/ 132859 h 234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49971" h="234570">
                  <a:moveTo>
                    <a:pt x="32878" y="132859"/>
                  </a:moveTo>
                  <a:lnTo>
                    <a:pt x="32878" y="110556"/>
                  </a:lnTo>
                  <a:lnTo>
                    <a:pt x="99788" y="149394"/>
                  </a:lnTo>
                  <a:lnTo>
                    <a:pt x="99788" y="115170"/>
                  </a:lnTo>
                  <a:lnTo>
                    <a:pt x="2884" y="59027"/>
                  </a:lnTo>
                  <a:lnTo>
                    <a:pt x="2884" y="65180"/>
                  </a:lnTo>
                  <a:lnTo>
                    <a:pt x="2884" y="149010"/>
                  </a:lnTo>
                  <a:lnTo>
                    <a:pt x="2884" y="149010"/>
                  </a:lnTo>
                  <a:lnTo>
                    <a:pt x="148241" y="232840"/>
                  </a:lnTo>
                  <a:lnTo>
                    <a:pt x="148241" y="232840"/>
                  </a:lnTo>
                  <a:lnTo>
                    <a:pt x="148241" y="86714"/>
                  </a:lnTo>
                  <a:lnTo>
                    <a:pt x="2884" y="2884"/>
                  </a:lnTo>
                  <a:lnTo>
                    <a:pt x="2884" y="9037"/>
                  </a:lnTo>
                  <a:lnTo>
                    <a:pt x="2884" y="36339"/>
                  </a:lnTo>
                  <a:cubicBezTo>
                    <a:pt x="2884" y="36339"/>
                    <a:pt x="94405" y="89021"/>
                    <a:pt x="118246" y="102865"/>
                  </a:cubicBezTo>
                  <a:lnTo>
                    <a:pt x="118246" y="181696"/>
                  </a:lnTo>
                  <a:lnTo>
                    <a:pt x="32878" y="132859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  <p:sp>
          <p:nvSpPr>
            <p:cNvPr id="25" name="Szabadkézi sokszög: alakzat 24">
              <a:extLst>
                <a:ext uri="{FF2B5EF4-FFF2-40B4-BE49-F238E27FC236}">
                  <a16:creationId xmlns:a16="http://schemas.microsoft.com/office/drawing/2014/main" id="{4BAC39E5-9C74-4F57-B243-2AC298C21A1B}"/>
                </a:ext>
              </a:extLst>
            </p:cNvPr>
            <p:cNvSpPr/>
            <p:nvPr/>
          </p:nvSpPr>
          <p:spPr>
            <a:xfrm>
              <a:off x="699666" y="6391170"/>
              <a:ext cx="296097" cy="330706"/>
            </a:xfrm>
            <a:custGeom>
              <a:avLst/>
              <a:gdLst>
                <a:gd name="connsiteX0" fmla="*/ 263603 w 296096"/>
                <a:gd name="connsiteY0" fmla="*/ 104018 h 330705"/>
                <a:gd name="connsiteX1" fmla="*/ 263988 w 296096"/>
                <a:gd name="connsiteY1" fmla="*/ 238223 h 330705"/>
                <a:gd name="connsiteX2" fmla="*/ 166699 w 296096"/>
                <a:gd name="connsiteY2" fmla="*/ 294366 h 330705"/>
                <a:gd name="connsiteX3" fmla="*/ 166699 w 296096"/>
                <a:gd name="connsiteY3" fmla="*/ 327822 h 330705"/>
                <a:gd name="connsiteX4" fmla="*/ 293597 w 296096"/>
                <a:gd name="connsiteY4" fmla="*/ 254759 h 330705"/>
                <a:gd name="connsiteX5" fmla="*/ 293597 w 296096"/>
                <a:gd name="connsiteY5" fmla="*/ 86714 h 330705"/>
                <a:gd name="connsiteX6" fmla="*/ 293597 w 296096"/>
                <a:gd name="connsiteY6" fmla="*/ 86714 h 330705"/>
                <a:gd name="connsiteX7" fmla="*/ 293597 w 296096"/>
                <a:gd name="connsiteY7" fmla="*/ 86714 h 330705"/>
                <a:gd name="connsiteX8" fmla="*/ 263603 w 296096"/>
                <a:gd name="connsiteY8" fmla="*/ 69410 h 330705"/>
                <a:gd name="connsiteX9" fmla="*/ 148241 w 296096"/>
                <a:gd name="connsiteY9" fmla="*/ 136320 h 330705"/>
                <a:gd name="connsiteX10" fmla="*/ 62872 w 296096"/>
                <a:gd name="connsiteY10" fmla="*/ 86714 h 330705"/>
                <a:gd name="connsiteX11" fmla="*/ 178235 w 296096"/>
                <a:gd name="connsiteY11" fmla="*/ 20188 h 330705"/>
                <a:gd name="connsiteX12" fmla="*/ 148241 w 296096"/>
                <a:gd name="connsiteY12" fmla="*/ 2884 h 330705"/>
                <a:gd name="connsiteX13" fmla="*/ 2884 w 296096"/>
                <a:gd name="connsiteY13" fmla="*/ 86714 h 330705"/>
                <a:gd name="connsiteX14" fmla="*/ 2884 w 296096"/>
                <a:gd name="connsiteY14" fmla="*/ 86714 h 330705"/>
                <a:gd name="connsiteX15" fmla="*/ 148241 w 296096"/>
                <a:gd name="connsiteY15" fmla="*/ 170929 h 330705"/>
                <a:gd name="connsiteX16" fmla="*/ 263603 w 296096"/>
                <a:gd name="connsiteY16" fmla="*/ 104018 h 330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96096" h="330705">
                  <a:moveTo>
                    <a:pt x="263603" y="104018"/>
                  </a:moveTo>
                  <a:lnTo>
                    <a:pt x="263988" y="238223"/>
                  </a:lnTo>
                  <a:lnTo>
                    <a:pt x="166699" y="294366"/>
                  </a:lnTo>
                  <a:lnTo>
                    <a:pt x="166699" y="327822"/>
                  </a:lnTo>
                  <a:lnTo>
                    <a:pt x="293597" y="254759"/>
                  </a:lnTo>
                  <a:lnTo>
                    <a:pt x="293597" y="86714"/>
                  </a:lnTo>
                  <a:lnTo>
                    <a:pt x="293597" y="86714"/>
                  </a:lnTo>
                  <a:lnTo>
                    <a:pt x="293597" y="86714"/>
                  </a:lnTo>
                  <a:lnTo>
                    <a:pt x="263603" y="69410"/>
                  </a:lnTo>
                  <a:lnTo>
                    <a:pt x="148241" y="136320"/>
                  </a:lnTo>
                  <a:lnTo>
                    <a:pt x="62872" y="86714"/>
                  </a:lnTo>
                  <a:lnTo>
                    <a:pt x="178235" y="20188"/>
                  </a:lnTo>
                  <a:lnTo>
                    <a:pt x="148241" y="2884"/>
                  </a:lnTo>
                  <a:lnTo>
                    <a:pt x="2884" y="86714"/>
                  </a:lnTo>
                  <a:lnTo>
                    <a:pt x="2884" y="86714"/>
                  </a:lnTo>
                  <a:lnTo>
                    <a:pt x="148241" y="170929"/>
                  </a:lnTo>
                  <a:lnTo>
                    <a:pt x="263603" y="10401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291063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6" r:id="rId8"/>
    <p:sldLayoutId id="2147483657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</a:buBlip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18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</a:buBlip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18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</a:buBlip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A4F5D3C0-A7A1-4515-9017-6D6DC0A68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Nyitódia</a:t>
            </a:r>
          </a:p>
        </p:txBody>
      </p:sp>
    </p:spTree>
    <p:extLst>
      <p:ext uri="{BB962C8B-B14F-4D97-AF65-F5344CB8AC3E}">
        <p14:creationId xmlns:p14="http://schemas.microsoft.com/office/powerpoint/2010/main" val="2399827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5" r:id="rId2"/>
    <p:sldLayoutId id="2147483677" r:id="rId3"/>
    <p:sldLayoutId id="2147483676" r:id="rId4"/>
    <p:sldLayoutId id="2147483678" r:id="rId5"/>
    <p:sldLayoutId id="2147483679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xie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abuilder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ium.freecodecamp.org/i-built-a-pwa-and-published-it-in-3-app-stores-heres-what-i-learned-7cb3f56daf9b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0A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401ADFE-905F-4D5D-85D9-9CC91A833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19932"/>
            <a:ext cx="9144000" cy="2387600"/>
          </a:xfrm>
        </p:spPr>
        <p:txBody>
          <a:bodyPr>
            <a:noAutofit/>
          </a:bodyPr>
          <a:lstStyle/>
          <a:p>
            <a:r>
              <a:rPr lang="hu-HU" sz="5400" dirty="0"/>
              <a:t>Adatforgalom és lokális adattárolás PWA-k esetében</a:t>
            </a:r>
          </a:p>
        </p:txBody>
      </p:sp>
    </p:spTree>
    <p:extLst>
      <p:ext uri="{BB962C8B-B14F-4D97-AF65-F5344CB8AC3E}">
        <p14:creationId xmlns:p14="http://schemas.microsoft.com/office/powerpoint/2010/main" val="1807114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u-HU" dirty="0"/>
              <a:t>Használhatom már?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10</a:t>
            </a:fld>
            <a:endParaRPr lang="hu-HU" dirty="0"/>
          </a:p>
        </p:txBody>
      </p:sp>
      <p:pic>
        <p:nvPicPr>
          <p:cNvPr id="10" name="Content Placeholder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96E63234-1A07-5544-9577-25D054E604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752" y="2017713"/>
            <a:ext cx="7046496" cy="4159250"/>
          </a:xfrm>
        </p:spPr>
      </p:pic>
    </p:spTree>
    <p:extLst>
      <p:ext uri="{BB962C8B-B14F-4D97-AF65-F5344CB8AC3E}">
        <p14:creationId xmlns:p14="http://schemas.microsoft.com/office/powerpoint/2010/main" val="1873985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IndexedDB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9A4094-86E2-4E8B-B528-198205010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/>
              <a:t>Event</a:t>
            </a:r>
            <a:r>
              <a:rPr lang="hu-HU" dirty="0"/>
              <a:t> alapú, aszinkron működésű (</a:t>
            </a:r>
            <a:r>
              <a:rPr lang="hu-HU" dirty="0" err="1"/>
              <a:t>close</a:t>
            </a:r>
            <a:r>
              <a:rPr lang="hu-HU" dirty="0"/>
              <a:t> </a:t>
            </a:r>
            <a:r>
              <a:rPr lang="hu-HU" dirty="0" err="1"/>
              <a:t>enough</a:t>
            </a:r>
            <a:r>
              <a:rPr lang="hu-HU" dirty="0"/>
              <a:t>)</a:t>
            </a:r>
          </a:p>
          <a:p>
            <a:r>
              <a:rPr lang="hu-HU" dirty="0"/>
              <a:t>Objektum orientált adatbázis</a:t>
            </a:r>
          </a:p>
          <a:p>
            <a:r>
              <a:rPr lang="hu-HU" dirty="0"/>
              <a:t>Strukturált adatok tárolására való</a:t>
            </a:r>
          </a:p>
          <a:p>
            <a:r>
              <a:rPr lang="hu-HU" dirty="0"/>
              <a:t>Tranzakció alapú</a:t>
            </a:r>
          </a:p>
          <a:p>
            <a:r>
              <a:rPr lang="hu-HU" dirty="0"/>
              <a:t>Kulcsok alapján indexelt</a:t>
            </a:r>
          </a:p>
          <a:p>
            <a:r>
              <a:rPr lang="hu-HU" dirty="0" err="1"/>
              <a:t>Verziózott</a:t>
            </a:r>
            <a:endParaRPr lang="hu-HU" dirty="0"/>
          </a:p>
          <a:p>
            <a:r>
              <a:rPr lang="hu-HU" dirty="0" err="1"/>
              <a:t>Perzisztens</a:t>
            </a:r>
            <a:r>
              <a:rPr lang="hu-HU" dirty="0"/>
              <a:t> (</a:t>
            </a:r>
            <a:r>
              <a:rPr lang="hu-HU" dirty="0" err="1"/>
              <a:t>best</a:t>
            </a:r>
            <a:r>
              <a:rPr lang="hu-HU" dirty="0"/>
              <a:t> </a:t>
            </a:r>
            <a:r>
              <a:rPr lang="hu-HU" dirty="0" err="1"/>
              <a:t>effort</a:t>
            </a:r>
            <a:r>
              <a:rPr lang="hu-HU" dirty="0"/>
              <a:t> jelleggel)</a:t>
            </a:r>
          </a:p>
          <a:p>
            <a:r>
              <a:rPr lang="hu-HU" dirty="0"/>
              <a:t>Domain-</a:t>
            </a:r>
            <a:r>
              <a:rPr lang="hu-HU" dirty="0" err="1"/>
              <a:t>hez</a:t>
            </a:r>
            <a:r>
              <a:rPr lang="hu-HU" dirty="0"/>
              <a:t> kötött</a:t>
            </a:r>
          </a:p>
          <a:p>
            <a:r>
              <a:rPr lang="hu-HU" dirty="0"/>
              <a:t>Nagyobb mennyiségű lokális adat tárolására ajánlott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11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39352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Teljesítmény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9A4094-86E2-4E8B-B528-198205010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/>
              <a:t>Structured</a:t>
            </a:r>
            <a:r>
              <a:rPr lang="hu-HU" dirty="0"/>
              <a:t> </a:t>
            </a:r>
            <a:r>
              <a:rPr lang="hu-HU" dirty="0" err="1"/>
              <a:t>clone</a:t>
            </a:r>
            <a:r>
              <a:rPr lang="hu-HU" dirty="0"/>
              <a:t> algoritmus (fő szálon fut)</a:t>
            </a:r>
          </a:p>
          <a:p>
            <a:r>
              <a:rPr lang="hu-HU" dirty="0"/>
              <a:t>Nem érdemes nagy </a:t>
            </a:r>
            <a:r>
              <a:rPr lang="hu-HU" dirty="0" err="1"/>
              <a:t>object-eket</a:t>
            </a:r>
            <a:r>
              <a:rPr lang="hu-HU" dirty="0"/>
              <a:t> tárolni értékként</a:t>
            </a:r>
          </a:p>
          <a:p>
            <a:r>
              <a:rPr lang="hu-HU" dirty="0"/>
              <a:t>Indexeket korlátozzuk azokra a </a:t>
            </a:r>
            <a:r>
              <a:rPr lang="hu-HU" dirty="0" err="1"/>
              <a:t>mezőkre</a:t>
            </a:r>
            <a:r>
              <a:rPr lang="hu-HU" dirty="0"/>
              <a:t> amik szerint keresni fogunk majd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12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07762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Érdemes észben tartani #1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9A4094-86E2-4E8B-B528-198205010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különböző db verziók közötti átmeneteket nekünk kell kezelni, a már tárolt adatokat az új struktúrára kell alakítani </a:t>
            </a:r>
          </a:p>
          <a:p>
            <a:r>
              <a:rPr lang="hu-HU" dirty="0" err="1"/>
              <a:t>Perzisztens</a:t>
            </a:r>
            <a:r>
              <a:rPr lang="hu-HU" dirty="0"/>
              <a:t> amíg a felhasználó / böngésző ki nem </a:t>
            </a:r>
            <a:r>
              <a:rPr lang="hu-HU" dirty="0" err="1"/>
              <a:t>törli</a:t>
            </a:r>
            <a:endParaRPr lang="hu-HU" dirty="0"/>
          </a:p>
          <a:p>
            <a:r>
              <a:rPr lang="hu-HU" dirty="0"/>
              <a:t>Az írás sikeressége egyáltalán nem garantált</a:t>
            </a:r>
          </a:p>
          <a:p>
            <a:r>
              <a:rPr lang="hu-HU" dirty="0"/>
              <a:t>Fontos a megfelelő hibakezelés</a:t>
            </a:r>
          </a:p>
          <a:p>
            <a:r>
              <a:rPr lang="hu-HU" dirty="0"/>
              <a:t>Platformonként változhatnak a támogatott adatformátumok</a:t>
            </a:r>
          </a:p>
          <a:p>
            <a:r>
              <a:rPr lang="hu-HU" dirty="0"/>
              <a:t>Bináris adatok tárolására is alkalmas (de </a:t>
            </a:r>
            <a:r>
              <a:rPr lang="hu-HU" dirty="0" err="1"/>
              <a:t>iOS</a:t>
            </a:r>
            <a:r>
              <a:rPr lang="hu-HU" dirty="0"/>
              <a:t>-en pl. nincs </a:t>
            </a:r>
            <a:r>
              <a:rPr lang="hu-HU" dirty="0" err="1"/>
              <a:t>Blob</a:t>
            </a:r>
            <a:r>
              <a:rPr lang="hu-HU" dirty="0"/>
              <a:t>)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13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35096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Érdemes észben tartani #2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9A4094-86E2-4E8B-B528-198205010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natív </a:t>
            </a:r>
            <a:r>
              <a:rPr lang="hu-HU" dirty="0" err="1"/>
              <a:t>api</a:t>
            </a:r>
            <a:r>
              <a:rPr lang="hu-HU" dirty="0"/>
              <a:t> használata körülményes és nem </a:t>
            </a:r>
            <a:r>
              <a:rPr lang="hu-HU" dirty="0" err="1"/>
              <a:t>Promise</a:t>
            </a:r>
            <a:r>
              <a:rPr lang="hu-HU" dirty="0"/>
              <a:t> alapú</a:t>
            </a:r>
          </a:p>
          <a:p>
            <a:r>
              <a:rPr lang="hu-HU" dirty="0"/>
              <a:t>Érdemes külső könyvtárral használni (pl. </a:t>
            </a:r>
            <a:r>
              <a:rPr lang="hu-HU" dirty="0">
                <a:hlinkClick r:id="rId3"/>
              </a:rPr>
              <a:t>Dexie.js</a:t>
            </a:r>
            <a:r>
              <a:rPr lang="hu-HU" dirty="0"/>
              <a:t>)</a:t>
            </a:r>
          </a:p>
          <a:p>
            <a:r>
              <a:rPr lang="hu-HU" dirty="0"/>
              <a:t>Privát ablakban nem lehet írni (vagy egyáltalán el sem érhető, pl. Edge)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14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15809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u-HU" dirty="0"/>
              <a:t>Használhatom már?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15</a:t>
            </a:fld>
            <a:endParaRPr lang="hu-H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5E4F5F-70A3-A24D-A387-D4AEFBF41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77" y="2600325"/>
            <a:ext cx="11666246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061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Adatforgalom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9A4094-86E2-4E8B-B528-198205010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Ideális esetben 0</a:t>
            </a:r>
          </a:p>
          <a:p>
            <a:r>
              <a:rPr lang="hu-HU" dirty="0"/>
              <a:t>De látható, hogy a szokásos szinkronizáláson túl arra is fel kell készülni, hogy az alkalmazást is újra le kell </a:t>
            </a:r>
            <a:r>
              <a:rPr lang="hu-HU" dirty="0" err="1"/>
              <a:t>cachelni</a:t>
            </a:r>
            <a:endParaRPr lang="hu-HU" dirty="0"/>
          </a:p>
          <a:p>
            <a:r>
              <a:rPr lang="hu-HU" dirty="0"/>
              <a:t>API végpontok cache-</a:t>
            </a:r>
            <a:r>
              <a:rPr lang="hu-HU" dirty="0" err="1"/>
              <a:t>elésével</a:t>
            </a:r>
            <a:r>
              <a:rPr lang="hu-HU" dirty="0"/>
              <a:t> óvatosan!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16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80314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Jövő?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9A4094-86E2-4E8B-B528-198205010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/>
              <a:t>Storage API (</a:t>
            </a:r>
            <a:r>
              <a:rPr lang="hu-HU" b="1" dirty="0" err="1"/>
              <a:t>Persistent</a:t>
            </a:r>
            <a:r>
              <a:rPr lang="hu-HU" b="1" dirty="0"/>
              <a:t> </a:t>
            </a:r>
            <a:r>
              <a:rPr lang="hu-HU" b="1" dirty="0" err="1"/>
              <a:t>storage</a:t>
            </a:r>
            <a:r>
              <a:rPr lang="hu-HU" b="1" dirty="0"/>
              <a:t>)</a:t>
            </a:r>
          </a:p>
          <a:p>
            <a:r>
              <a:rPr lang="hu-HU" dirty="0"/>
              <a:t>Chrome, Firefox már támogatja egy ideje</a:t>
            </a:r>
          </a:p>
          <a:p>
            <a:r>
              <a:rPr lang="hu-HU" dirty="0" err="1"/>
              <a:t>Safari</a:t>
            </a:r>
            <a:r>
              <a:rPr lang="hu-HU" dirty="0"/>
              <a:t>, Edge nem támogatja</a:t>
            </a:r>
          </a:p>
          <a:p>
            <a:pPr marL="0" indent="0">
              <a:buNone/>
            </a:pPr>
            <a:endParaRPr lang="hu-HU" b="1" dirty="0"/>
          </a:p>
          <a:p>
            <a:pPr marL="0" indent="0">
              <a:buNone/>
            </a:pPr>
            <a:r>
              <a:rPr lang="hu-HU" b="1" dirty="0"/>
              <a:t>File System API</a:t>
            </a:r>
          </a:p>
          <a:p>
            <a:r>
              <a:rPr lang="hu-HU" dirty="0"/>
              <a:t>Egyelőre nem egységesített</a:t>
            </a:r>
          </a:p>
          <a:p>
            <a:r>
              <a:rPr lang="hu-HU" dirty="0"/>
              <a:t>Kétséges a jövője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17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63956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u-HU" sz="6600" dirty="0"/>
              <a:t>Kérdések?</a:t>
            </a:r>
            <a:br>
              <a:rPr lang="hu-HU" sz="6600" dirty="0"/>
            </a:br>
            <a:r>
              <a:rPr lang="hu-HU" sz="4000" dirty="0"/>
              <a:t>Köszönöm a figyelmet!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18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0936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Témák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9A4094-86E2-4E8B-B528-198205010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Politikai helyzet</a:t>
            </a:r>
          </a:p>
          <a:p>
            <a:r>
              <a:rPr lang="hu-HU" dirty="0"/>
              <a:t>Tárhely kezelési alapelvek</a:t>
            </a:r>
          </a:p>
          <a:p>
            <a:r>
              <a:rPr lang="hu-HU" dirty="0"/>
              <a:t>Web </a:t>
            </a:r>
            <a:r>
              <a:rPr lang="hu-HU" dirty="0" err="1"/>
              <a:t>storage</a:t>
            </a:r>
            <a:endParaRPr lang="hu-HU" dirty="0"/>
          </a:p>
          <a:p>
            <a:r>
              <a:rPr lang="hu-HU" dirty="0"/>
              <a:t>Cache API</a:t>
            </a:r>
          </a:p>
          <a:p>
            <a:r>
              <a:rPr lang="hu-HU" dirty="0" err="1"/>
              <a:t>IndexedDB</a:t>
            </a:r>
            <a:endParaRPr lang="hu-HU" dirty="0"/>
          </a:p>
          <a:p>
            <a:r>
              <a:rPr lang="hu-HU" dirty="0"/>
              <a:t>Adatforgalom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332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Google vs. Apple vs. Microsoft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9A4094-86E2-4E8B-B528-198205010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4400" dirty="0"/>
              <a:t>Google az úttörő</a:t>
            </a:r>
          </a:p>
          <a:p>
            <a:r>
              <a:rPr lang="hu-HU" sz="4400" dirty="0"/>
              <a:t>Apple a kerékkötő</a:t>
            </a:r>
          </a:p>
          <a:p>
            <a:r>
              <a:rPr lang="hu-HU" sz="4400" dirty="0"/>
              <a:t>Microsoft meg igyekszik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78607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Alkalmazásboltok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9A4094-86E2-4E8B-B528-198205010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Regisztráció szükséges (</a:t>
            </a:r>
            <a:r>
              <a:rPr lang="hu-HU" dirty="0" err="1"/>
              <a:t>App</a:t>
            </a:r>
            <a:r>
              <a:rPr lang="hu-HU" dirty="0"/>
              <a:t> </a:t>
            </a:r>
            <a:r>
              <a:rPr lang="hu-HU" dirty="0" err="1"/>
              <a:t>Store</a:t>
            </a:r>
            <a:r>
              <a:rPr lang="hu-HU" dirty="0"/>
              <a:t>, Google Play fizetős)</a:t>
            </a:r>
          </a:p>
          <a:p>
            <a:r>
              <a:rPr lang="hu-HU" dirty="0"/>
              <a:t>Közvetlen nem lehet feltölteni a PWA-t, kell egy </a:t>
            </a:r>
            <a:r>
              <a:rPr lang="hu-HU" dirty="0" err="1"/>
              <a:t>wrapper</a:t>
            </a:r>
            <a:r>
              <a:rPr lang="hu-HU" dirty="0"/>
              <a:t> köré (</a:t>
            </a:r>
            <a:r>
              <a:rPr lang="hu-HU" dirty="0">
                <a:hlinkClick r:id="rId3"/>
              </a:rPr>
              <a:t>https://www.pwabuilder.com</a:t>
            </a:r>
            <a:r>
              <a:rPr lang="hu-HU" dirty="0"/>
              <a:t>) </a:t>
            </a:r>
          </a:p>
          <a:p>
            <a:r>
              <a:rPr lang="hu-HU" dirty="0"/>
              <a:t>Nagyon jó részletes leírás a nehézségekről és magáról a folyamatról: </a:t>
            </a:r>
            <a:r>
              <a:rPr lang="hu-HU" dirty="0">
                <a:hlinkClick r:id="rId4"/>
              </a:rPr>
              <a:t>https://medium.freecodecamp.org/i-built-a-pwa-and-published-it-in-3-app-stores-heres-what-i-learned-7cb3f56daf9b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71819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Tárhely kezelési alapelvek #1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9A4094-86E2-4E8B-B528-198205010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Megkülönböztetik:</a:t>
            </a:r>
          </a:p>
          <a:p>
            <a:pPr lvl="1"/>
            <a:r>
              <a:rPr lang="hu-HU" dirty="0" err="1"/>
              <a:t>Persistent</a:t>
            </a:r>
            <a:r>
              <a:rPr lang="hu-HU" dirty="0"/>
              <a:t> (</a:t>
            </a:r>
            <a:r>
              <a:rPr lang="hu-HU" dirty="0" err="1"/>
              <a:t>Perzisztens</a:t>
            </a:r>
            <a:r>
              <a:rPr lang="hu-HU" dirty="0"/>
              <a:t>)</a:t>
            </a:r>
          </a:p>
          <a:p>
            <a:pPr lvl="1"/>
            <a:r>
              <a:rPr lang="hu-HU" dirty="0" err="1"/>
              <a:t>Temporary</a:t>
            </a:r>
            <a:r>
              <a:rPr lang="hu-HU" dirty="0"/>
              <a:t> (Átmeneti)</a:t>
            </a:r>
          </a:p>
          <a:p>
            <a:r>
              <a:rPr lang="hu-HU" dirty="0"/>
              <a:t>Domain-</a:t>
            </a:r>
            <a:r>
              <a:rPr lang="hu-HU" dirty="0" err="1"/>
              <a:t>enként</a:t>
            </a:r>
            <a:r>
              <a:rPr lang="hu-HU" dirty="0"/>
              <a:t> 10 MB és 2 GB között (de néhány 10 MB felett jellemzően kérik már a felhasználó hozzájárulását)</a:t>
            </a:r>
          </a:p>
          <a:p>
            <a:r>
              <a:rPr lang="hu-HU" dirty="0"/>
              <a:t>Elérhető tárhely méret főleg az eszközön lévő szabad helytől függ</a:t>
            </a:r>
          </a:p>
          <a:p>
            <a:r>
              <a:rPr lang="hu-HU" dirty="0"/>
              <a:t>LRU (</a:t>
            </a:r>
            <a:r>
              <a:rPr lang="hu-HU" dirty="0" err="1"/>
              <a:t>least</a:t>
            </a:r>
            <a:r>
              <a:rPr lang="hu-HU" dirty="0"/>
              <a:t> </a:t>
            </a:r>
            <a:r>
              <a:rPr lang="hu-HU" dirty="0" err="1"/>
              <a:t>recently</a:t>
            </a:r>
            <a:r>
              <a:rPr lang="hu-HU" dirty="0"/>
              <a:t> </a:t>
            </a:r>
            <a:r>
              <a:rPr lang="hu-HU" dirty="0" err="1"/>
              <a:t>used</a:t>
            </a:r>
            <a:r>
              <a:rPr lang="hu-HU" dirty="0"/>
              <a:t> — legrégebben használt) stratégia alapján törölnek</a:t>
            </a:r>
          </a:p>
          <a:p>
            <a:r>
              <a:rPr lang="hu-HU" dirty="0"/>
              <a:t>Egy </a:t>
            </a:r>
            <a:r>
              <a:rPr lang="hu-HU" dirty="0" err="1"/>
              <a:t>domain</a:t>
            </a:r>
            <a:r>
              <a:rPr lang="hu-HU" dirty="0"/>
              <a:t> adatát egyben törlik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4738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Tárhely kezelési alapelvek #2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9A4094-86E2-4E8B-B528-198205010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Best </a:t>
            </a:r>
            <a:r>
              <a:rPr lang="hu-HU" dirty="0" err="1"/>
              <a:t>effort</a:t>
            </a:r>
            <a:endParaRPr lang="hu-HU" dirty="0"/>
          </a:p>
          <a:p>
            <a:r>
              <a:rPr lang="hu-HU" dirty="0"/>
              <a:t>Jelentős különbségek vannak böngészők / platformok között</a:t>
            </a:r>
          </a:p>
          <a:p>
            <a:r>
              <a:rPr lang="hu-HU" dirty="0" err="1"/>
              <a:t>Safari</a:t>
            </a:r>
            <a:r>
              <a:rPr lang="hu-HU" dirty="0"/>
              <a:t>, Edge nincs </a:t>
            </a:r>
            <a:r>
              <a:rPr lang="hu-HU" dirty="0" err="1"/>
              <a:t>eviction</a:t>
            </a:r>
            <a:r>
              <a:rPr lang="hu-HU" dirty="0"/>
              <a:t> policy, bármikor bármit kidobhat</a:t>
            </a:r>
          </a:p>
          <a:p>
            <a:r>
              <a:rPr lang="hu-HU" dirty="0"/>
              <a:t>Az írást bármikor megtagadhatja a böngésző pl. helyhiány miatt</a:t>
            </a:r>
          </a:p>
          <a:p>
            <a:pPr marL="0" indent="0">
              <a:buNone/>
            </a:pPr>
            <a:endParaRPr lang="hu-HU" dirty="0"/>
          </a:p>
          <a:p>
            <a:r>
              <a:rPr lang="hu-HU" dirty="0" err="1"/>
              <a:t>iOS</a:t>
            </a:r>
            <a:r>
              <a:rPr lang="hu-HU" dirty="0"/>
              <a:t>-en 50 MB a limit</a:t>
            </a:r>
          </a:p>
          <a:p>
            <a:r>
              <a:rPr lang="hu-HU" dirty="0" err="1"/>
              <a:t>Androidon</a:t>
            </a:r>
            <a:r>
              <a:rPr lang="hu-HU" dirty="0"/>
              <a:t> alapból nem korlátozott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00694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Web </a:t>
            </a:r>
            <a:r>
              <a:rPr lang="hu-HU" dirty="0" err="1"/>
              <a:t>storage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9A4094-86E2-4E8B-B528-198205010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strike="sngStrike" dirty="0"/>
              <a:t>Session </a:t>
            </a:r>
            <a:r>
              <a:rPr lang="hu-HU" b="1" strike="sngStrike" dirty="0" err="1"/>
              <a:t>storage</a:t>
            </a:r>
            <a:r>
              <a:rPr lang="hu-HU" b="1" strike="sngStrike" dirty="0"/>
              <a:t> </a:t>
            </a:r>
          </a:p>
          <a:p>
            <a:r>
              <a:rPr lang="hu-HU" dirty="0"/>
              <a:t>session alapú, a böngésző (</a:t>
            </a:r>
            <a:r>
              <a:rPr lang="hu-HU" dirty="0" err="1"/>
              <a:t>tab</a:t>
            </a:r>
            <a:r>
              <a:rPr lang="hu-HU" dirty="0"/>
              <a:t>) bezárásával törlődik 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b="1" dirty="0"/>
              <a:t>Local </a:t>
            </a:r>
            <a:r>
              <a:rPr lang="hu-HU" b="1" dirty="0" err="1"/>
              <a:t>storage</a:t>
            </a:r>
            <a:endParaRPr lang="hu-HU" b="1" dirty="0"/>
          </a:p>
          <a:p>
            <a:r>
              <a:rPr lang="hu-HU" dirty="0"/>
              <a:t>Szinkron működésű (web </a:t>
            </a:r>
            <a:r>
              <a:rPr lang="hu-HU" dirty="0" err="1"/>
              <a:t>worker-ből</a:t>
            </a:r>
            <a:r>
              <a:rPr lang="hu-HU" dirty="0"/>
              <a:t> pedig nem érhető el)</a:t>
            </a:r>
          </a:p>
          <a:p>
            <a:r>
              <a:rPr lang="hu-HU" dirty="0"/>
              <a:t>Kis méretű adatok tárolására alkalmazható</a:t>
            </a:r>
          </a:p>
          <a:p>
            <a:r>
              <a:rPr lang="hu-HU" dirty="0"/>
              <a:t>Kulcs-érték párok</a:t>
            </a:r>
          </a:p>
          <a:p>
            <a:r>
              <a:rPr lang="hu-HU" dirty="0"/>
              <a:t>Csak </a:t>
            </a:r>
            <a:r>
              <a:rPr lang="hu-HU" dirty="0" err="1"/>
              <a:t>stringek</a:t>
            </a:r>
            <a:endParaRPr lang="hu-HU" dirty="0"/>
          </a:p>
          <a:p>
            <a:r>
              <a:rPr lang="hu-HU" dirty="0"/>
              <a:t>Domain-</a:t>
            </a:r>
            <a:r>
              <a:rPr lang="hu-HU" dirty="0" err="1"/>
              <a:t>hez</a:t>
            </a:r>
            <a:r>
              <a:rPr lang="hu-HU" dirty="0"/>
              <a:t> kötött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844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u-HU" dirty="0"/>
              <a:t>Használhatom már?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8</a:t>
            </a:fld>
            <a:endParaRPr lang="hu-H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3F9BA5-6500-4346-8366-F8EFF4E69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756" y="2103437"/>
            <a:ext cx="10882488" cy="319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828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085458B-560E-4C46-A1F2-64FB8173F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Cache API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D9A4094-86E2-4E8B-B528-198205010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/>
              <a:t>Semmi köze a Cache </a:t>
            </a:r>
            <a:r>
              <a:rPr lang="hu-HU" dirty="0" err="1"/>
              <a:t>header-höz</a:t>
            </a:r>
            <a:endParaRPr lang="hu-HU" dirty="0"/>
          </a:p>
          <a:p>
            <a:r>
              <a:rPr lang="hu-HU" dirty="0" err="1"/>
              <a:t>Promise</a:t>
            </a:r>
            <a:r>
              <a:rPr lang="hu-HU" dirty="0"/>
              <a:t> alapú, aszinkron működésű</a:t>
            </a:r>
          </a:p>
          <a:p>
            <a:r>
              <a:rPr lang="hu-HU" dirty="0"/>
              <a:t>Kulcs-érték alapú (</a:t>
            </a:r>
            <a:r>
              <a:rPr lang="hu-HU" dirty="0" err="1"/>
              <a:t>Request</a:t>
            </a:r>
            <a:r>
              <a:rPr lang="hu-HU" dirty="0"/>
              <a:t> a kulcs, </a:t>
            </a:r>
            <a:r>
              <a:rPr lang="hu-HU" dirty="0" err="1"/>
              <a:t>Response</a:t>
            </a:r>
            <a:r>
              <a:rPr lang="hu-HU" dirty="0"/>
              <a:t> az érték)</a:t>
            </a:r>
          </a:p>
          <a:p>
            <a:r>
              <a:rPr lang="hu-HU" dirty="0"/>
              <a:t>Service </a:t>
            </a:r>
            <a:r>
              <a:rPr lang="hu-HU" dirty="0" err="1"/>
              <a:t>worker</a:t>
            </a:r>
            <a:r>
              <a:rPr lang="hu-HU" dirty="0"/>
              <a:t> nélkül is elérhető</a:t>
            </a:r>
          </a:p>
          <a:p>
            <a:r>
              <a:rPr lang="hu-HU" dirty="0"/>
              <a:t>URL erőforrások tárolására ajánlott</a:t>
            </a:r>
          </a:p>
          <a:p>
            <a:r>
              <a:rPr lang="hu-HU" dirty="0"/>
              <a:t>Csak biztonságos (pl. HTTPS) URL-</a:t>
            </a:r>
            <a:r>
              <a:rPr lang="hu-HU" dirty="0" err="1"/>
              <a:t>ek</a:t>
            </a:r>
            <a:r>
              <a:rPr lang="hu-HU" dirty="0"/>
              <a:t> cache-</a:t>
            </a:r>
            <a:r>
              <a:rPr lang="hu-HU" dirty="0" err="1"/>
              <a:t>elésére</a:t>
            </a:r>
            <a:endParaRPr lang="hu-HU" dirty="0"/>
          </a:p>
          <a:p>
            <a:r>
              <a:rPr lang="hu-HU" dirty="0"/>
              <a:t>Név alapján lehet elérni egy adott cache-t (érdemes verzió számot is rakni a névbe)</a:t>
            </a:r>
          </a:p>
          <a:p>
            <a:r>
              <a:rPr lang="hu-HU" dirty="0"/>
              <a:t>Domain-</a:t>
            </a:r>
            <a:r>
              <a:rPr lang="hu-HU" dirty="0" err="1"/>
              <a:t>hez</a:t>
            </a:r>
            <a:r>
              <a:rPr lang="hu-HU" dirty="0"/>
              <a:t> kötött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B08B7AE0-7957-4205-8805-942D8699A6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35800" y="6394055"/>
            <a:ext cx="2743200" cy="365125"/>
          </a:xfrm>
        </p:spPr>
        <p:txBody>
          <a:bodyPr/>
          <a:lstStyle/>
          <a:p>
            <a:fld id="{316C701D-7171-4E0B-B69E-EBD81E2CD996}" type="datetime1">
              <a:rPr lang="hu-HU" smtClean="0"/>
              <a:t>2019. 04. 01.</a:t>
            </a:fld>
            <a:endParaRPr lang="hu-HU" dirty="0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CC027C30-E4C3-470D-B604-C9DA416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74200" y="6394056"/>
            <a:ext cx="4089160" cy="365125"/>
          </a:xfrm>
        </p:spPr>
        <p:txBody>
          <a:bodyPr/>
          <a:lstStyle/>
          <a:p>
            <a:r>
              <a:rPr lang="hu-HU" dirty="0"/>
              <a:t>Adatforgalom és lokális adattárolás PWA-k esetében</a:t>
            </a:r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50602560-CA67-4471-BFCB-7763ACB17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20950" y="6394054"/>
            <a:ext cx="27432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9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66004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autsoft">
      <a:dk1>
        <a:srgbClr val="000000"/>
      </a:dk1>
      <a:lt1>
        <a:srgbClr val="FFFFFF"/>
      </a:lt1>
      <a:dk2>
        <a:srgbClr val="7D0A27"/>
      </a:dk2>
      <a:lt2>
        <a:srgbClr val="BE8493"/>
      </a:lt2>
      <a:accent1>
        <a:srgbClr val="34414E"/>
      </a:accent1>
      <a:accent2>
        <a:srgbClr val="A45367"/>
      </a:accent2>
      <a:accent3>
        <a:srgbClr val="34414E"/>
      </a:accent3>
      <a:accent4>
        <a:srgbClr val="D8B5BE"/>
      </a:accent4>
      <a:accent5>
        <a:srgbClr val="C2C6C9"/>
      </a:accent5>
      <a:accent6>
        <a:srgbClr val="F2E6E9"/>
      </a:accent6>
      <a:hlink>
        <a:srgbClr val="34414E"/>
      </a:hlink>
      <a:folHlink>
        <a:srgbClr val="000000"/>
      </a:folHlink>
    </a:clrScheme>
    <a:fontScheme name="autsof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nyitódia">
  <a:themeElements>
    <a:clrScheme name="autsoft">
      <a:dk1>
        <a:srgbClr val="000000"/>
      </a:dk1>
      <a:lt1>
        <a:srgbClr val="FFFFFF"/>
      </a:lt1>
      <a:dk2>
        <a:srgbClr val="7D0A27"/>
      </a:dk2>
      <a:lt2>
        <a:srgbClr val="BE8493"/>
      </a:lt2>
      <a:accent1>
        <a:srgbClr val="34414E"/>
      </a:accent1>
      <a:accent2>
        <a:srgbClr val="A45367"/>
      </a:accent2>
      <a:accent3>
        <a:srgbClr val="34414E"/>
      </a:accent3>
      <a:accent4>
        <a:srgbClr val="D8B5BE"/>
      </a:accent4>
      <a:accent5>
        <a:srgbClr val="C2C6C9"/>
      </a:accent5>
      <a:accent6>
        <a:srgbClr val="F2E6E9"/>
      </a:accent6>
      <a:hlink>
        <a:srgbClr val="34414E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2458</TotalTime>
  <Words>673</Words>
  <Application>Microsoft Macintosh PowerPoint</Application>
  <PresentationFormat>Widescreen</PresentationFormat>
  <Paragraphs>159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Open Sans</vt:lpstr>
      <vt:lpstr>Office-téma</vt:lpstr>
      <vt:lpstr>nyitódia</vt:lpstr>
      <vt:lpstr>Adatforgalom és lokális adattárolás PWA-k esetében</vt:lpstr>
      <vt:lpstr>Témák</vt:lpstr>
      <vt:lpstr>Google vs. Apple vs. Microsoft</vt:lpstr>
      <vt:lpstr>Alkalmazásboltok</vt:lpstr>
      <vt:lpstr>Tárhely kezelési alapelvek #1</vt:lpstr>
      <vt:lpstr>Tárhely kezelési alapelvek #2</vt:lpstr>
      <vt:lpstr>Web storage</vt:lpstr>
      <vt:lpstr>Használhatom már?</vt:lpstr>
      <vt:lpstr>Cache API</vt:lpstr>
      <vt:lpstr>Használhatom már?</vt:lpstr>
      <vt:lpstr>IndexedDB</vt:lpstr>
      <vt:lpstr>Teljesítmény</vt:lpstr>
      <vt:lpstr>Érdemes észben tartani #1</vt:lpstr>
      <vt:lpstr>Érdemes észben tartani #2</vt:lpstr>
      <vt:lpstr>Használhatom már?</vt:lpstr>
      <vt:lpstr>Adatforgalom</vt:lpstr>
      <vt:lpstr>Jövő?</vt:lpstr>
      <vt:lpstr>Kérdések? 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Confanion</dc:title>
  <dc:creator>Locsmándi Mátyás</dc:creator>
  <cp:lastModifiedBy>Microsoft Office User</cp:lastModifiedBy>
  <cp:revision>269</cp:revision>
  <dcterms:created xsi:type="dcterms:W3CDTF">2018-10-08T10:35:59Z</dcterms:created>
  <dcterms:modified xsi:type="dcterms:W3CDTF">2019-04-01T14:23:35Z</dcterms:modified>
</cp:coreProperties>
</file>