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6"/>
  </p:notesMasterIdLst>
  <p:sldIdLst>
    <p:sldId id="274" r:id="rId5"/>
    <p:sldId id="329" r:id="rId6"/>
    <p:sldId id="302" r:id="rId7"/>
    <p:sldId id="295" r:id="rId8"/>
    <p:sldId id="288" r:id="rId9"/>
    <p:sldId id="297" r:id="rId10"/>
    <p:sldId id="322" r:id="rId11"/>
    <p:sldId id="304" r:id="rId12"/>
    <p:sldId id="325" r:id="rId13"/>
    <p:sldId id="300" r:id="rId14"/>
    <p:sldId id="301" r:id="rId15"/>
    <p:sldId id="305" r:id="rId16"/>
    <p:sldId id="308" r:id="rId17"/>
    <p:sldId id="311" r:id="rId18"/>
    <p:sldId id="326" r:id="rId19"/>
    <p:sldId id="328" r:id="rId20"/>
    <p:sldId id="327" r:id="rId21"/>
    <p:sldId id="330" r:id="rId22"/>
    <p:sldId id="331" r:id="rId23"/>
    <p:sldId id="314" r:id="rId24"/>
    <p:sldId id="319" r:id="rId2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00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015" autoAdjust="0"/>
    <p:restoredTop sz="94237" autoAdjust="0"/>
  </p:normalViewPr>
  <p:slideViewPr>
    <p:cSldViewPr snapToGrid="0">
      <p:cViewPr varScale="1">
        <p:scale>
          <a:sx n="68" d="100"/>
          <a:sy n="68" d="100"/>
        </p:scale>
        <p:origin x="1164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4DADF2-70FC-4EC6-80AE-3F9FD594C511}" type="datetimeFigureOut">
              <a:rPr lang="hu-HU" smtClean="0"/>
              <a:t>2019. 04. 01.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45C22-88CE-4700-B58C-9120F292FA6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1767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Aktuális dátum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45C22-88CE-4700-B58C-9120F292FA6E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9677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hyperlink" Target="mailto:kiss.jeno.janos@autsoft.hu" TargetMode="External"/><Relationship Id="rId7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hyperlink" Target="mailto:nagy.agota.maria@autsoft.hu" TargetMode="External"/><Relationship Id="rId9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mailto:kiss.jeno.janos@autsoft.hu" TargetMode="External"/><Relationship Id="rId7" Type="http://schemas.openxmlformats.org/officeDocument/2006/relationships/image" Target="../media/image15.sv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hyperlink" Target="mailto:Forstner.bertalan@autsoft.hu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15.sv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F3FEE2-1892-490D-8A97-8FB05F7CDF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344199"/>
            <a:ext cx="9144000" cy="2387600"/>
          </a:xfrm>
          <a:noFill/>
        </p:spPr>
        <p:txBody>
          <a:bodyPr anchor="b">
            <a:noAutofit/>
          </a:bodyPr>
          <a:lstStyle>
            <a:lvl1pPr algn="ctr">
              <a:defRPr sz="6600" b="1">
                <a:solidFill>
                  <a:schemeClr val="bg1"/>
                </a:solidFill>
              </a:defRPr>
            </a:lvl1pPr>
          </a:lstStyle>
          <a:p>
            <a:r>
              <a:rPr lang="hu-HU" dirty="0" err="1"/>
              <a:t>Angularos</a:t>
            </a:r>
            <a:r>
              <a:rPr lang="hu-HU" dirty="0"/>
              <a:t> alkalmazások automatizált tesztelése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7F11130-0B16-4907-80A9-514E3021DB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81907" y="3831813"/>
            <a:ext cx="6828183" cy="5354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Gyakorlati</a:t>
            </a:r>
            <a:r>
              <a:rPr lang="en-US" dirty="0"/>
              <a:t> </a:t>
            </a:r>
            <a:r>
              <a:rPr lang="en-US" dirty="0" err="1"/>
              <a:t>útmutató</a:t>
            </a:r>
            <a:r>
              <a:rPr lang="en-US" dirty="0"/>
              <a:t>?</a:t>
            </a:r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EB8B833-AB3F-469B-BEA6-63169C4C9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398" y="6149216"/>
            <a:ext cx="2743200" cy="365125"/>
          </a:xfrm>
        </p:spPr>
        <p:txBody>
          <a:bodyPr/>
          <a:lstStyle>
            <a:lvl1pPr algn="ctr">
              <a:defRPr sz="1400"/>
            </a:lvl1pPr>
          </a:lstStyle>
          <a:p>
            <a:fld id="{349C4424-8BB2-4E82-81C3-FEE0C75524FE}" type="datetime1">
              <a:rPr lang="hu-HU" smtClean="0"/>
              <a:t>2019. 04. 01.</a:t>
            </a:fld>
            <a:endParaRPr lang="hu-HU" dirty="0"/>
          </a:p>
        </p:txBody>
      </p:sp>
      <p:pic>
        <p:nvPicPr>
          <p:cNvPr id="6" name="Ábra 5">
            <a:extLst>
              <a:ext uri="{FF2B5EF4-FFF2-40B4-BE49-F238E27FC236}">
                <a16:creationId xmlns:a16="http://schemas.microsoft.com/office/drawing/2014/main" id="{CAB7DBDE-2214-420E-9996-43569769F3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08205" y="465517"/>
            <a:ext cx="3019425" cy="828675"/>
          </a:xfrm>
          <a:prstGeom prst="rect">
            <a:avLst/>
          </a:prstGeom>
        </p:spPr>
      </p:pic>
      <p:sp>
        <p:nvSpPr>
          <p:cNvPr id="7" name="Alcím 2">
            <a:extLst>
              <a:ext uri="{FF2B5EF4-FFF2-40B4-BE49-F238E27FC236}">
                <a16:creationId xmlns:a16="http://schemas.microsoft.com/office/drawing/2014/main" id="{0E1325C6-8F41-4A1D-8E1E-59BE086CDF88}"/>
              </a:ext>
            </a:extLst>
          </p:cNvPr>
          <p:cNvSpPr txBox="1">
            <a:spLocks/>
          </p:cNvSpPr>
          <p:nvPr userDrawn="1"/>
        </p:nvSpPr>
        <p:spPr>
          <a:xfrm>
            <a:off x="2803827" y="4625879"/>
            <a:ext cx="6828183" cy="8879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noProof="0" dirty="0"/>
              <a:t>Szupera Zita</a:t>
            </a:r>
            <a:br>
              <a:rPr lang="hu-HU" b="1" noProof="0" dirty="0"/>
            </a:br>
            <a:r>
              <a:rPr lang="hu-HU" b="1" noProof="0" dirty="0" err="1"/>
              <a:t>szupera.zita</a:t>
            </a:r>
            <a:r>
              <a:rPr lang="en-US" b="1" noProof="0" dirty="0"/>
              <a:t>@autsoft.hu</a:t>
            </a:r>
          </a:p>
          <a:p>
            <a:pPr algn="r"/>
            <a:endParaRPr lang="en-US" b="1" noProof="0" dirty="0"/>
          </a:p>
        </p:txBody>
      </p:sp>
    </p:spTree>
    <p:extLst>
      <p:ext uri="{BB962C8B-B14F-4D97-AF65-F5344CB8AC3E}">
        <p14:creationId xmlns:p14="http://schemas.microsoft.com/office/powerpoint/2010/main" val="4169299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2DE736C1-0F91-4243-88EA-0265FB5F4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BE3CB18F-7ADE-44A8-AFEE-83B60B810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8F84BCB-F355-4AFF-AE98-D673217C2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/>
          <a:p>
            <a:fld id="{CA29B9D0-DAB9-4632-83A0-FD3BB32620D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99367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Ü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2DE736C1-0F91-4243-88EA-0265FB5F4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3E9E9-DA40-41D9-BD67-FEFF29694C47}" type="datetime1">
              <a:rPr lang="hu-HU" smtClean="0"/>
              <a:t>2019. 04. 01.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BE3CB18F-7ADE-44A8-AFEE-83B60B810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Confanion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8F84BCB-F355-4AFF-AE98-D673217C2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/>
          <a:p>
            <a:fld id="{CA29B9D0-DAB9-4632-83A0-FD3BB32620D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350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Ü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2">
            <a:extLst>
              <a:ext uri="{FF2B5EF4-FFF2-40B4-BE49-F238E27FC236}">
                <a16:creationId xmlns:a16="http://schemas.microsoft.com/office/drawing/2014/main" id="{652524AF-3E99-4378-AABC-33216A317B3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38213" y="2616702"/>
            <a:ext cx="5157787" cy="8239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 b="1" dirty="0"/>
              <a:t>Előadó 1</a:t>
            </a:r>
          </a:p>
        </p:txBody>
      </p:sp>
      <p:sp>
        <p:nvSpPr>
          <p:cNvPr id="6" name="Tartalom helye 3">
            <a:extLst>
              <a:ext uri="{FF2B5EF4-FFF2-40B4-BE49-F238E27FC236}">
                <a16:creationId xmlns:a16="http://schemas.microsoft.com/office/drawing/2014/main" id="{42229A86-2419-41C1-8319-05315087620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38213" y="3895813"/>
            <a:ext cx="5157787" cy="2328863"/>
          </a:xfrm>
        </p:spPr>
        <p:txBody>
          <a:bodyPr/>
          <a:lstStyle/>
          <a:p>
            <a:pPr marL="0" indent="0">
              <a:buNone/>
            </a:pPr>
            <a:r>
              <a:rPr lang="hu-HU" dirty="0">
                <a:hlinkClick r:id="rId3"/>
              </a:rPr>
              <a:t>@autsoft.hu</a:t>
            </a:r>
            <a:br>
              <a:rPr lang="hu-HU" dirty="0"/>
            </a:br>
            <a:br>
              <a:rPr lang="hu-HU" dirty="0"/>
            </a:br>
            <a:r>
              <a:rPr lang="hu-HU" dirty="0"/>
              <a:t>+36</a:t>
            </a:r>
          </a:p>
        </p:txBody>
      </p:sp>
      <p:sp>
        <p:nvSpPr>
          <p:cNvPr id="7" name="Szöveg helye 4">
            <a:extLst>
              <a:ext uri="{FF2B5EF4-FFF2-40B4-BE49-F238E27FC236}">
                <a16:creationId xmlns:a16="http://schemas.microsoft.com/office/drawing/2014/main" id="{47343105-245D-404D-902D-4E2A79DA98A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734174" y="2624967"/>
            <a:ext cx="5183188" cy="8239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 b="1" dirty="0"/>
              <a:t>Előadó 2</a:t>
            </a:r>
          </a:p>
        </p:txBody>
      </p:sp>
      <p:sp>
        <p:nvSpPr>
          <p:cNvPr id="8" name="Tartalom helye 5">
            <a:extLst>
              <a:ext uri="{FF2B5EF4-FFF2-40B4-BE49-F238E27FC236}">
                <a16:creationId xmlns:a16="http://schemas.microsoft.com/office/drawing/2014/main" id="{6BE3024C-FB42-4789-9FD0-36E38FE4969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711947" y="3895813"/>
            <a:ext cx="5183188" cy="2328864"/>
          </a:xfrm>
        </p:spPr>
        <p:txBody>
          <a:bodyPr/>
          <a:lstStyle/>
          <a:p>
            <a:pPr marL="0" indent="0">
              <a:buNone/>
            </a:pPr>
            <a:r>
              <a:rPr lang="hu-HU" dirty="0">
                <a:hlinkClick r:id="rId4"/>
              </a:rPr>
              <a:t>@autsoft.hu</a:t>
            </a:r>
            <a:br>
              <a:rPr lang="hu-HU" dirty="0"/>
            </a:br>
            <a:br>
              <a:rPr lang="hu-HU" dirty="0"/>
            </a:br>
            <a:r>
              <a:rPr lang="hu-HU" dirty="0"/>
              <a:t>+36</a:t>
            </a:r>
          </a:p>
        </p:txBody>
      </p:sp>
      <p:pic>
        <p:nvPicPr>
          <p:cNvPr id="10" name="Ábra 9">
            <a:extLst>
              <a:ext uri="{FF2B5EF4-FFF2-40B4-BE49-F238E27FC236}">
                <a16:creationId xmlns:a16="http://schemas.microsoft.com/office/drawing/2014/main" id="{479DF1AD-A9C0-4C70-8EEA-0974458C7B5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5288" y="3806362"/>
            <a:ext cx="542925" cy="542925"/>
          </a:xfrm>
          <a:prstGeom prst="rect">
            <a:avLst/>
          </a:prstGeom>
        </p:spPr>
      </p:pic>
      <p:pic>
        <p:nvPicPr>
          <p:cNvPr id="11" name="Ábra 10">
            <a:extLst>
              <a:ext uri="{FF2B5EF4-FFF2-40B4-BE49-F238E27FC236}">
                <a16:creationId xmlns:a16="http://schemas.microsoft.com/office/drawing/2014/main" id="{F0CE6193-718D-4060-84D8-865240113CC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4813" y="4627237"/>
            <a:ext cx="533400" cy="533400"/>
          </a:xfrm>
          <a:prstGeom prst="rect">
            <a:avLst/>
          </a:prstGeom>
        </p:spPr>
      </p:pic>
      <p:pic>
        <p:nvPicPr>
          <p:cNvPr id="12" name="Ábra 11">
            <a:extLst>
              <a:ext uri="{FF2B5EF4-FFF2-40B4-BE49-F238E27FC236}">
                <a16:creationId xmlns:a16="http://schemas.microsoft.com/office/drawing/2014/main" id="{E7A05E8A-878C-4AEE-B286-70124E475CF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03760" y="3895813"/>
            <a:ext cx="542925" cy="542925"/>
          </a:xfrm>
          <a:prstGeom prst="rect">
            <a:avLst/>
          </a:prstGeom>
        </p:spPr>
      </p:pic>
      <p:pic>
        <p:nvPicPr>
          <p:cNvPr id="13" name="Ábra 12">
            <a:extLst>
              <a:ext uri="{FF2B5EF4-FFF2-40B4-BE49-F238E27FC236}">
                <a16:creationId xmlns:a16="http://schemas.microsoft.com/office/drawing/2014/main" id="{9870422E-B86D-4C13-8181-FC22D3B573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17730" y="4626236"/>
            <a:ext cx="533400" cy="533400"/>
          </a:xfrm>
          <a:prstGeom prst="rect">
            <a:avLst/>
          </a:prstGeom>
        </p:spPr>
      </p:pic>
      <p:sp>
        <p:nvSpPr>
          <p:cNvPr id="15" name="Élőláb helye 2">
            <a:extLst>
              <a:ext uri="{FF2B5EF4-FFF2-40B4-BE49-F238E27FC236}">
                <a16:creationId xmlns:a16="http://schemas.microsoft.com/office/drawing/2014/main" id="{8A060F1E-74F1-4853-BB7D-5E31C3360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1420" y="6394056"/>
            <a:ext cx="4089160" cy="365125"/>
          </a:xfrm>
        </p:spPr>
        <p:txBody>
          <a:bodyPr/>
          <a:lstStyle/>
          <a:p>
            <a:r>
              <a:rPr lang="hu-HU"/>
              <a:t>Confanion</a:t>
            </a:r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09FA96E-791D-4084-B563-E0EE618820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77" y="263769"/>
            <a:ext cx="4492870" cy="252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35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Ü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2">
            <a:extLst>
              <a:ext uri="{FF2B5EF4-FFF2-40B4-BE49-F238E27FC236}">
                <a16:creationId xmlns:a16="http://schemas.microsoft.com/office/drawing/2014/main" id="{652524AF-3E99-4378-AABC-33216A317B3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02623" y="2616702"/>
            <a:ext cx="5157787" cy="82391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hu-HU" b="1" dirty="0"/>
              <a:t>Előadó 1</a:t>
            </a:r>
          </a:p>
        </p:txBody>
      </p:sp>
      <p:sp>
        <p:nvSpPr>
          <p:cNvPr id="6" name="Tartalom helye 3">
            <a:extLst>
              <a:ext uri="{FF2B5EF4-FFF2-40B4-BE49-F238E27FC236}">
                <a16:creationId xmlns:a16="http://schemas.microsoft.com/office/drawing/2014/main" id="{42229A86-2419-41C1-8319-05315087620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402623" y="3895813"/>
            <a:ext cx="5157787" cy="2328863"/>
          </a:xfrm>
        </p:spPr>
        <p:txBody>
          <a:bodyPr/>
          <a:lstStyle/>
          <a:p>
            <a:pPr marL="0" indent="0">
              <a:buNone/>
            </a:pPr>
            <a:r>
              <a:rPr lang="hu-HU" dirty="0">
                <a:hlinkClick r:id="rId3"/>
              </a:rPr>
              <a:t>@autsoft.hu</a:t>
            </a:r>
            <a:br>
              <a:rPr lang="hu-HU" dirty="0"/>
            </a:br>
            <a:br>
              <a:rPr lang="hu-HU" dirty="0"/>
            </a:br>
            <a:r>
              <a:rPr lang="hu-HU" dirty="0"/>
              <a:t>+36</a:t>
            </a:r>
          </a:p>
        </p:txBody>
      </p:sp>
      <p:pic>
        <p:nvPicPr>
          <p:cNvPr id="10" name="Ábra 9">
            <a:extLst>
              <a:ext uri="{FF2B5EF4-FFF2-40B4-BE49-F238E27FC236}">
                <a16:creationId xmlns:a16="http://schemas.microsoft.com/office/drawing/2014/main" id="{479DF1AD-A9C0-4C70-8EEA-0974458C7B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59698" y="3806362"/>
            <a:ext cx="542925" cy="542925"/>
          </a:xfrm>
          <a:prstGeom prst="rect">
            <a:avLst/>
          </a:prstGeom>
        </p:spPr>
      </p:pic>
      <p:pic>
        <p:nvPicPr>
          <p:cNvPr id="11" name="Ábra 10">
            <a:extLst>
              <a:ext uri="{FF2B5EF4-FFF2-40B4-BE49-F238E27FC236}">
                <a16:creationId xmlns:a16="http://schemas.microsoft.com/office/drawing/2014/main" id="{F0CE6193-718D-4060-84D8-865240113C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69223" y="4627237"/>
            <a:ext cx="533400" cy="533400"/>
          </a:xfrm>
          <a:prstGeom prst="rect">
            <a:avLst/>
          </a:prstGeom>
        </p:spPr>
      </p:pic>
      <p:sp>
        <p:nvSpPr>
          <p:cNvPr id="15" name="Élőláb helye 2">
            <a:extLst>
              <a:ext uri="{FF2B5EF4-FFF2-40B4-BE49-F238E27FC236}">
                <a16:creationId xmlns:a16="http://schemas.microsoft.com/office/drawing/2014/main" id="{8A060F1E-74F1-4853-BB7D-5E31C3360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1420" y="6394056"/>
            <a:ext cx="4089160" cy="365125"/>
          </a:xfrm>
        </p:spPr>
        <p:txBody>
          <a:bodyPr/>
          <a:lstStyle/>
          <a:p>
            <a:r>
              <a:rPr lang="hu-HU"/>
              <a:t>Confanion</a:t>
            </a:r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09FA96E-791D-4084-B563-E0EE6188203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77" y="263769"/>
            <a:ext cx="4492870" cy="252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0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Ü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>
            <a:extLst>
              <a:ext uri="{FF2B5EF4-FFF2-40B4-BE49-F238E27FC236}">
                <a16:creationId xmlns:a16="http://schemas.microsoft.com/office/drawing/2014/main" id="{A3FC79D8-0706-446F-9BF3-A121BA7846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77" y="263769"/>
            <a:ext cx="4492870" cy="2527239"/>
          </a:xfrm>
          <a:prstGeom prst="rect">
            <a:avLst/>
          </a:prstGeom>
        </p:spPr>
      </p:pic>
      <p:pic>
        <p:nvPicPr>
          <p:cNvPr id="5" name="Ábra 4">
            <a:extLst>
              <a:ext uri="{FF2B5EF4-FFF2-40B4-BE49-F238E27FC236}">
                <a16:creationId xmlns:a16="http://schemas.microsoft.com/office/drawing/2014/main" id="{CBC319E9-CCA8-41E1-B6DA-D577ED6CD0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40345" y="4782063"/>
            <a:ext cx="542925" cy="542925"/>
          </a:xfrm>
          <a:prstGeom prst="rect">
            <a:avLst/>
          </a:prstGeom>
        </p:spPr>
      </p:pic>
      <p:pic>
        <p:nvPicPr>
          <p:cNvPr id="6" name="Ábra 5">
            <a:extLst>
              <a:ext uri="{FF2B5EF4-FFF2-40B4-BE49-F238E27FC236}">
                <a16:creationId xmlns:a16="http://schemas.microsoft.com/office/drawing/2014/main" id="{0A85975D-1967-42D7-9777-AF42C2CA46C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41310" y="4782063"/>
            <a:ext cx="533400" cy="533400"/>
          </a:xfrm>
          <a:prstGeom prst="rect">
            <a:avLst/>
          </a:prstGeom>
        </p:spPr>
      </p:pic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0F0DA843-F734-4F14-9F97-24DF298BCB8D}"/>
              </a:ext>
            </a:extLst>
          </p:cNvPr>
          <p:cNvGrpSpPr/>
          <p:nvPr userDrawn="1"/>
        </p:nvGrpSpPr>
        <p:grpSpPr>
          <a:xfrm>
            <a:off x="3161929" y="4868860"/>
            <a:ext cx="5181674" cy="413016"/>
            <a:chOff x="5704863" y="2781079"/>
            <a:chExt cx="5181674" cy="413016"/>
          </a:xfrm>
        </p:grpSpPr>
        <p:sp>
          <p:nvSpPr>
            <p:cNvPr id="9" name="Szövegdoboz 8">
              <a:extLst>
                <a:ext uri="{FF2B5EF4-FFF2-40B4-BE49-F238E27FC236}">
                  <a16:creationId xmlns:a16="http://schemas.microsoft.com/office/drawing/2014/main" id="{7E447554-4AFA-46D4-A246-C15D7468B89C}"/>
                </a:ext>
              </a:extLst>
            </p:cNvPr>
            <p:cNvSpPr txBox="1"/>
            <p:nvPr/>
          </p:nvSpPr>
          <p:spPr>
            <a:xfrm>
              <a:off x="10317150" y="2793985"/>
              <a:ext cx="5693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+36</a:t>
              </a:r>
              <a:endParaRPr lang="hu-HU" sz="20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5DF63ABC-8369-47BB-8AA5-DDC801AE5697}"/>
                </a:ext>
              </a:extLst>
            </p:cNvPr>
            <p:cNvSpPr txBox="1"/>
            <p:nvPr/>
          </p:nvSpPr>
          <p:spPr>
            <a:xfrm>
              <a:off x="5704863" y="2781079"/>
              <a:ext cx="14214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  <a:hlinkClick r:id="rId8"/>
                </a:rPr>
                <a:t>@autsoft.hu</a:t>
              </a:r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  <a:endParaRPr lang="hu-HU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sp>
        <p:nvSpPr>
          <p:cNvPr id="11" name="Cím 5">
            <a:extLst>
              <a:ext uri="{FF2B5EF4-FFF2-40B4-BE49-F238E27FC236}">
                <a16:creationId xmlns:a16="http://schemas.microsoft.com/office/drawing/2014/main" id="{43A51AE7-5D67-433B-B19D-12E49B5061C2}"/>
              </a:ext>
            </a:extLst>
          </p:cNvPr>
          <p:cNvSpPr txBox="1">
            <a:spLocks/>
          </p:cNvSpPr>
          <p:nvPr userDrawn="1"/>
        </p:nvSpPr>
        <p:spPr>
          <a:xfrm>
            <a:off x="1484244" y="2891692"/>
            <a:ext cx="9144000" cy="923925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Any questions?</a:t>
            </a:r>
            <a:br>
              <a:rPr lang="hu-HU" sz="4000" dirty="0"/>
            </a:br>
            <a:endParaRPr lang="hu-HU" sz="4000" dirty="0"/>
          </a:p>
          <a:p>
            <a:pPr algn="ctr"/>
            <a:r>
              <a:rPr lang="en-US" sz="4000" dirty="0"/>
              <a:t>Please contact us.</a:t>
            </a:r>
            <a:endParaRPr lang="hu-HU" sz="4000" dirty="0"/>
          </a:p>
        </p:txBody>
      </p:sp>
      <p:sp>
        <p:nvSpPr>
          <p:cNvPr id="19" name="Élőláb helye 2">
            <a:extLst>
              <a:ext uri="{FF2B5EF4-FFF2-40B4-BE49-F238E27FC236}">
                <a16:creationId xmlns:a16="http://schemas.microsoft.com/office/drawing/2014/main" id="{CE8C604A-8746-41D2-9241-E1CECCCF2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1420" y="6394056"/>
            <a:ext cx="4089160" cy="365125"/>
          </a:xfrm>
        </p:spPr>
        <p:txBody>
          <a:bodyPr/>
          <a:lstStyle/>
          <a:p>
            <a:r>
              <a:rPr lang="hu-HU"/>
              <a:t>Confanion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39474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Ü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átum helye 1">
            <a:extLst>
              <a:ext uri="{FF2B5EF4-FFF2-40B4-BE49-F238E27FC236}">
                <a16:creationId xmlns:a16="http://schemas.microsoft.com/office/drawing/2014/main" id="{B2E94B0C-CDA5-4265-898C-FAD1787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35800" y="6394055"/>
            <a:ext cx="2743200" cy="365125"/>
          </a:xfrm>
        </p:spPr>
        <p:txBody>
          <a:bodyPr/>
          <a:lstStyle/>
          <a:p>
            <a:fld id="{8C8A015F-3EA7-481A-8E2D-3D0C973A71F3}" type="datetime1">
              <a:rPr lang="hu-HU" smtClean="0"/>
              <a:t>2019. 04. 01.</a:t>
            </a:fld>
            <a:endParaRPr lang="hu-HU" dirty="0"/>
          </a:p>
        </p:txBody>
      </p:sp>
      <p:sp>
        <p:nvSpPr>
          <p:cNvPr id="10" name="Élőláb helye 2">
            <a:extLst>
              <a:ext uri="{FF2B5EF4-FFF2-40B4-BE49-F238E27FC236}">
                <a16:creationId xmlns:a16="http://schemas.microsoft.com/office/drawing/2014/main" id="{26CF64E9-FF3A-4EED-90DA-F5234EC82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4200" y="6394056"/>
            <a:ext cx="4089160" cy="365125"/>
          </a:xfrm>
        </p:spPr>
        <p:txBody>
          <a:bodyPr/>
          <a:lstStyle/>
          <a:p>
            <a:r>
              <a:rPr lang="hu-HU"/>
              <a:t>Confanion</a:t>
            </a:r>
            <a:endParaRPr lang="hu-HU" dirty="0"/>
          </a:p>
        </p:txBody>
      </p:sp>
      <p:sp>
        <p:nvSpPr>
          <p:cNvPr id="11" name="Dia számának helye 6">
            <a:extLst>
              <a:ext uri="{FF2B5EF4-FFF2-40B4-BE49-F238E27FC236}">
                <a16:creationId xmlns:a16="http://schemas.microsoft.com/office/drawing/2014/main" id="{BA964CF7-8F81-4EB8-A5E3-37ABAA47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20950" y="6394054"/>
            <a:ext cx="2743200" cy="365125"/>
          </a:xfrm>
        </p:spPr>
        <p:txBody>
          <a:bodyPr/>
          <a:lstStyle/>
          <a:p>
            <a:fld id="{CA29B9D0-DAB9-4632-83A0-FD3BB32620D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46571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Ü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126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Ü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1ED3D9-6876-7F47-8C8A-6A241CA17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000" y="2168611"/>
            <a:ext cx="10800000" cy="252077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mondatos</a:t>
            </a:r>
            <a:r>
              <a:rPr lang="en-US" dirty="0"/>
              <a:t> </a:t>
            </a:r>
            <a:r>
              <a:rPr lang="en-US" dirty="0" err="1"/>
              <a:t>szöveg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838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5B2BFF4-66C8-4AB3-998B-60F68724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90FC068-7BD5-4572-A907-D58168F0B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 sz="3200"/>
            </a:lvl1pPr>
            <a:lvl2pPr marL="914400" indent="-180000">
              <a:buFontTx/>
              <a:buBlip>
                <a:blip r:embed="rId3"/>
              </a:buBlip>
              <a:defRPr sz="2800"/>
            </a:lvl2pPr>
            <a:lvl3pPr marL="1257300" indent="-180000">
              <a:buFontTx/>
              <a:buBlip>
                <a:blip r:embed="rId4"/>
              </a:buBlip>
              <a:defRPr sz="2400"/>
            </a:lvl3pPr>
            <a:lvl4pPr marL="1714500" indent="-342900">
              <a:buFontTx/>
              <a:buBlip>
                <a:blip r:embed="rId3"/>
              </a:buBlip>
              <a:defRPr sz="2000"/>
            </a:lvl4pPr>
            <a:lvl5pPr marL="2171700" indent="-342900">
              <a:buFontTx/>
              <a:buBlip>
                <a:blip r:embed="rId2"/>
              </a:buBlip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endParaRPr lang="hu-HU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2C6DC92-2D74-4F5F-8B79-1ABCC5CFD0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590405"/>
            <a:ext cx="3932237" cy="327064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722F5EF-5DB4-4306-8FA9-E75863CF0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5359B-A99A-4793-83A4-06F0E84B59A7}" type="datetime1">
              <a:rPr lang="hu-HU" smtClean="0"/>
              <a:t>2019. 04. 01.</a:t>
            </a:fld>
            <a:endParaRPr lang="hu-HU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B6994EF-4B3E-4175-B47B-3EFDF8195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B9D0-DAB9-4632-83A0-FD3BB32620D7}" type="slidenum">
              <a:rPr lang="hu-HU" smtClean="0"/>
              <a:t>‹#›</a:t>
            </a:fld>
            <a:endParaRPr lang="hu-HU" dirty="0"/>
          </a:p>
        </p:txBody>
      </p:sp>
      <p:sp>
        <p:nvSpPr>
          <p:cNvPr id="8" name="Élőláb helye 2">
            <a:extLst>
              <a:ext uri="{FF2B5EF4-FFF2-40B4-BE49-F238E27FC236}">
                <a16:creationId xmlns:a16="http://schemas.microsoft.com/office/drawing/2014/main" id="{7DAD140B-8B10-4D81-AD9D-76D155DD5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4200" y="6394056"/>
            <a:ext cx="4089160" cy="365125"/>
          </a:xfrm>
        </p:spPr>
        <p:txBody>
          <a:bodyPr/>
          <a:lstStyle/>
          <a:p>
            <a:r>
              <a:rPr lang="hu-HU"/>
              <a:t>Confanion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80607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89B5874-8408-45D5-BCFF-01A00A0E0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950912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D478C8F4-E471-4952-AD74-14B6E4755C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6A22B61-1FB3-48E7-A507-56CA136780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63406"/>
            <a:ext cx="3932237" cy="340558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8B0966E-32B9-41B9-96E2-5571C5BD4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D252E-7ABD-4781-9DC2-1F8B98D77415}" type="datetime1">
              <a:rPr lang="hu-HU" smtClean="0"/>
              <a:t>2019. 04. 01.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E83EB49-0F80-40B4-9D08-4E895AE2B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Confanion</a:t>
            </a:r>
            <a:endParaRPr lang="hu-HU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28574A2-78B2-4194-A0EF-989DCB224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B9D0-DAB9-4632-83A0-FD3BB32620D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9018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F3FEE2-1892-490D-8A97-8FB05F7CDF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8" y="1380200"/>
            <a:ext cx="9144000" cy="3398079"/>
          </a:xfrm>
          <a:noFill/>
        </p:spPr>
        <p:txBody>
          <a:bodyPr anchor="b">
            <a:normAutofit/>
          </a:bodyPr>
          <a:lstStyle>
            <a:lvl1pPr algn="ctr">
              <a:defRPr sz="7000" b="1">
                <a:solidFill>
                  <a:schemeClr val="bg1"/>
                </a:solidFill>
              </a:defRPr>
            </a:lvl1pPr>
          </a:lstStyle>
          <a:p>
            <a:r>
              <a:rPr lang="hu-HU" b="1" dirty="0"/>
              <a:t>Cím (hosszú)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7F11130-0B16-4907-80A9-514E3021DB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81906" y="4944774"/>
            <a:ext cx="6828183" cy="50492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EB8B833-AB3F-469B-BEA6-63169C4C9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397" y="6180422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154A8B94-DFE9-4678-AE76-183717CF1815}" type="datetime1">
              <a:rPr lang="hu-HU" smtClean="0"/>
              <a:t>2019. 04. 01.</a:t>
            </a:fld>
            <a:endParaRPr lang="hu-HU" dirty="0"/>
          </a:p>
        </p:txBody>
      </p:sp>
      <p:pic>
        <p:nvPicPr>
          <p:cNvPr id="6" name="Ábra 5">
            <a:extLst>
              <a:ext uri="{FF2B5EF4-FFF2-40B4-BE49-F238E27FC236}">
                <a16:creationId xmlns:a16="http://schemas.microsoft.com/office/drawing/2014/main" id="{CAB7DBDE-2214-420E-9996-43569769F3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86287" y="708784"/>
            <a:ext cx="3019425" cy="828675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96755BAD-21FE-4F54-AD90-EA7BB6769018}"/>
              </a:ext>
            </a:extLst>
          </p:cNvPr>
          <p:cNvSpPr/>
          <p:nvPr userDrawn="1"/>
        </p:nvSpPr>
        <p:spPr>
          <a:xfrm>
            <a:off x="3048000" y="5449695"/>
            <a:ext cx="6096000" cy="7336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noProof="0" dirty="0">
                <a:solidFill>
                  <a:schemeClr val="bg1"/>
                </a:solidFill>
              </a:rPr>
              <a:t>Braun Márton</a:t>
            </a:r>
            <a:br>
              <a:rPr lang="hu-HU" b="1" noProof="0" dirty="0">
                <a:solidFill>
                  <a:schemeClr val="bg1"/>
                </a:solidFill>
              </a:rPr>
            </a:br>
            <a:r>
              <a:rPr lang="hu-HU" b="1" noProof="0" dirty="0" err="1">
                <a:solidFill>
                  <a:schemeClr val="bg1"/>
                </a:solidFill>
              </a:rPr>
              <a:t>braun.marton</a:t>
            </a:r>
            <a:r>
              <a:rPr lang="en-US" b="1" noProof="0" dirty="0">
                <a:solidFill>
                  <a:schemeClr val="bg1"/>
                </a:solidFill>
              </a:rPr>
              <a:t>@autsoft.hu</a:t>
            </a:r>
          </a:p>
        </p:txBody>
      </p:sp>
    </p:spTree>
    <p:extLst>
      <p:ext uri="{BB962C8B-B14F-4D97-AF65-F5344CB8AC3E}">
        <p14:creationId xmlns:p14="http://schemas.microsoft.com/office/powerpoint/2010/main" val="3317130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F3FEE2-1892-490D-8A97-8FB05F7CDF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40523" y="1761666"/>
            <a:ext cx="6828183" cy="1439192"/>
          </a:xfrm>
          <a:noFill/>
        </p:spPr>
        <p:txBody>
          <a:bodyPr anchor="b">
            <a:noAutofit/>
          </a:bodyPr>
          <a:lstStyle>
            <a:lvl1pPr algn="l">
              <a:defRPr sz="10000" b="1"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Cím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7F11130-0B16-4907-80A9-514E3021DB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40523" y="3206862"/>
            <a:ext cx="6828183" cy="87043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EB8B833-AB3F-469B-BEA6-63169C4C9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40523" y="6218790"/>
            <a:ext cx="2743200" cy="365125"/>
          </a:xfrm>
        </p:spPr>
        <p:txBody>
          <a:bodyPr/>
          <a:lstStyle/>
          <a:p>
            <a:fld id="{7E7AE13E-BEFD-4C52-BF8B-904E4C7501BB}" type="datetime1">
              <a:rPr lang="hu-HU" smtClean="0"/>
              <a:t>2019. 04. 01.</a:t>
            </a:fld>
            <a:endParaRPr lang="hu-HU" dirty="0"/>
          </a:p>
        </p:txBody>
      </p:sp>
      <p:pic>
        <p:nvPicPr>
          <p:cNvPr id="6" name="Ábra 5">
            <a:extLst>
              <a:ext uri="{FF2B5EF4-FFF2-40B4-BE49-F238E27FC236}">
                <a16:creationId xmlns:a16="http://schemas.microsoft.com/office/drawing/2014/main" id="{CAB7DBDE-2214-420E-9996-43569769F3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44903" y="639210"/>
            <a:ext cx="3019425" cy="828675"/>
          </a:xfrm>
          <a:prstGeom prst="rect">
            <a:avLst/>
          </a:prstGeom>
        </p:spPr>
      </p:pic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72DA2270-64E3-4C65-A889-EEFB670234BD}"/>
              </a:ext>
            </a:extLst>
          </p:cNvPr>
          <p:cNvGrpSpPr/>
          <p:nvPr userDrawn="1"/>
        </p:nvGrpSpPr>
        <p:grpSpPr>
          <a:xfrm>
            <a:off x="-168965" y="1636029"/>
            <a:ext cx="4317357" cy="3903989"/>
            <a:chOff x="-829277" y="4537397"/>
            <a:chExt cx="7584147" cy="6857999"/>
          </a:xfrm>
        </p:grpSpPr>
        <p:pic>
          <p:nvPicPr>
            <p:cNvPr id="8" name="Kép 7">
              <a:extLst>
                <a:ext uri="{FF2B5EF4-FFF2-40B4-BE49-F238E27FC236}">
                  <a16:creationId xmlns:a16="http://schemas.microsoft.com/office/drawing/2014/main" id="{F1E347AB-0DB7-48D8-81D1-AC4C345B5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9277" y="4537397"/>
              <a:ext cx="5302089" cy="6857999"/>
            </a:xfrm>
            <a:prstGeom prst="rect">
              <a:avLst/>
            </a:prstGeom>
          </p:spPr>
        </p:pic>
        <p:pic>
          <p:nvPicPr>
            <p:cNvPr id="9" name="Kép 8" descr="A képen képernyőkép látható&#10;&#10;A leírás teljesen megbízható">
              <a:extLst>
                <a:ext uri="{FF2B5EF4-FFF2-40B4-BE49-F238E27FC236}">
                  <a16:creationId xmlns:a16="http://schemas.microsoft.com/office/drawing/2014/main" id="{0901B442-0293-4374-9559-F8D4491F0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0728" y="4539631"/>
              <a:ext cx="3324142" cy="63306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0" name="Téglalap 9">
            <a:extLst>
              <a:ext uri="{FF2B5EF4-FFF2-40B4-BE49-F238E27FC236}">
                <a16:creationId xmlns:a16="http://schemas.microsoft.com/office/drawing/2014/main" id="{B0CADFE3-B0A8-4112-A799-E8D89222E356}"/>
              </a:ext>
            </a:extLst>
          </p:cNvPr>
          <p:cNvSpPr/>
          <p:nvPr userDrawn="1"/>
        </p:nvSpPr>
        <p:spPr>
          <a:xfrm>
            <a:off x="4540523" y="4334768"/>
            <a:ext cx="6096000" cy="7336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noProof="0" dirty="0">
                <a:solidFill>
                  <a:schemeClr val="bg1"/>
                </a:solidFill>
              </a:rPr>
              <a:t>Braun Márton</a:t>
            </a:r>
            <a:br>
              <a:rPr lang="hu-HU" b="1" noProof="0" dirty="0">
                <a:solidFill>
                  <a:schemeClr val="bg1"/>
                </a:solidFill>
              </a:rPr>
            </a:br>
            <a:r>
              <a:rPr lang="en-US" b="1" noProof="0" dirty="0">
                <a:solidFill>
                  <a:schemeClr val="bg1"/>
                </a:solidFill>
              </a:rPr>
              <a:t>braun.marton@autsoft.hu</a:t>
            </a:r>
          </a:p>
        </p:txBody>
      </p:sp>
    </p:spTree>
    <p:extLst>
      <p:ext uri="{BB962C8B-B14F-4D97-AF65-F5344CB8AC3E}">
        <p14:creationId xmlns:p14="http://schemas.microsoft.com/office/powerpoint/2010/main" val="753307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F3FEE2-1892-490D-8A97-8FB05F7CDF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40523" y="1890867"/>
            <a:ext cx="6828183" cy="2246163"/>
          </a:xfrm>
          <a:noFill/>
        </p:spPr>
        <p:txBody>
          <a:bodyPr anchor="b">
            <a:no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 b="1" dirty="0"/>
              <a:t>Android Jetpack,</a:t>
            </a:r>
            <a:br>
              <a:rPr lang="en-US" b="1" dirty="0"/>
            </a:br>
            <a:r>
              <a:rPr lang="en-US" b="1" dirty="0"/>
              <a:t>modern Android </a:t>
            </a:r>
            <a:r>
              <a:rPr lang="en-US" b="1" dirty="0" err="1"/>
              <a:t>fejlesztés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7F11130-0B16-4907-80A9-514E3021DB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40523" y="4380589"/>
            <a:ext cx="6828183" cy="49235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fully featured conference application</a:t>
            </a:r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EB8B833-AB3F-469B-BEA6-63169C4C9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40523" y="6218790"/>
            <a:ext cx="2743200" cy="365125"/>
          </a:xfrm>
        </p:spPr>
        <p:txBody>
          <a:bodyPr/>
          <a:lstStyle/>
          <a:p>
            <a:fld id="{A3129904-9823-4B29-B03E-C16F04EAEEE7}" type="datetime1">
              <a:rPr lang="hu-HU" smtClean="0"/>
              <a:t>2019. 04. 01.</a:t>
            </a:fld>
            <a:endParaRPr lang="hu-HU" dirty="0"/>
          </a:p>
        </p:txBody>
      </p:sp>
      <p:pic>
        <p:nvPicPr>
          <p:cNvPr id="6" name="Ábra 5">
            <a:extLst>
              <a:ext uri="{FF2B5EF4-FFF2-40B4-BE49-F238E27FC236}">
                <a16:creationId xmlns:a16="http://schemas.microsoft.com/office/drawing/2014/main" id="{CAB7DBDE-2214-420E-9996-43569769F3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44903" y="639210"/>
            <a:ext cx="3019425" cy="828675"/>
          </a:xfrm>
          <a:prstGeom prst="rect">
            <a:avLst/>
          </a:prstGeom>
        </p:spPr>
      </p:pic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89FED4B6-E446-4F9B-B98C-06D7F04459C5}"/>
              </a:ext>
            </a:extLst>
          </p:cNvPr>
          <p:cNvGrpSpPr/>
          <p:nvPr userDrawn="1"/>
        </p:nvGrpSpPr>
        <p:grpSpPr>
          <a:xfrm>
            <a:off x="-168965" y="1749782"/>
            <a:ext cx="4317357" cy="3903989"/>
            <a:chOff x="-829277" y="4537397"/>
            <a:chExt cx="7584147" cy="6857999"/>
          </a:xfrm>
        </p:grpSpPr>
        <p:pic>
          <p:nvPicPr>
            <p:cNvPr id="11" name="Kép 10">
              <a:extLst>
                <a:ext uri="{FF2B5EF4-FFF2-40B4-BE49-F238E27FC236}">
                  <a16:creationId xmlns:a16="http://schemas.microsoft.com/office/drawing/2014/main" id="{B7A02F52-6575-42F3-B868-C797D545F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9277" y="4537397"/>
              <a:ext cx="5302089" cy="6857999"/>
            </a:xfrm>
            <a:prstGeom prst="rect">
              <a:avLst/>
            </a:prstGeom>
          </p:spPr>
        </p:pic>
        <p:pic>
          <p:nvPicPr>
            <p:cNvPr id="12" name="Kép 11" descr="A képen képernyőkép látható&#10;&#10;A leírás teljesen megbízható">
              <a:extLst>
                <a:ext uri="{FF2B5EF4-FFF2-40B4-BE49-F238E27FC236}">
                  <a16:creationId xmlns:a16="http://schemas.microsoft.com/office/drawing/2014/main" id="{FE4F7600-4E3C-4D8B-A5A5-A0CEA8432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0728" y="4539631"/>
              <a:ext cx="3324142" cy="63306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3" name="Téglalap 12">
            <a:extLst>
              <a:ext uri="{FF2B5EF4-FFF2-40B4-BE49-F238E27FC236}">
                <a16:creationId xmlns:a16="http://schemas.microsoft.com/office/drawing/2014/main" id="{08CE3877-FB98-460A-9504-E1C65E94F506}"/>
              </a:ext>
            </a:extLst>
          </p:cNvPr>
          <p:cNvSpPr/>
          <p:nvPr userDrawn="1"/>
        </p:nvSpPr>
        <p:spPr>
          <a:xfrm>
            <a:off x="4540523" y="5116501"/>
            <a:ext cx="6096000" cy="7336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>
                <a:solidFill>
                  <a:schemeClr val="bg1"/>
                </a:solidFill>
              </a:rPr>
              <a:t>Braun </a:t>
            </a:r>
            <a:r>
              <a:rPr lang="en-US" b="1" noProof="0" dirty="0" err="1">
                <a:solidFill>
                  <a:schemeClr val="bg1"/>
                </a:solidFill>
              </a:rPr>
              <a:t>Márton</a:t>
            </a:r>
            <a:br>
              <a:rPr lang="hu-HU" b="1" noProof="0" dirty="0">
                <a:solidFill>
                  <a:schemeClr val="bg1"/>
                </a:solidFill>
              </a:rPr>
            </a:br>
            <a:r>
              <a:rPr lang="en-US" b="1" noProof="0" dirty="0">
                <a:solidFill>
                  <a:schemeClr val="bg1"/>
                </a:solidFill>
              </a:rPr>
              <a:t>braun.marton@autsoft.hu</a:t>
            </a:r>
          </a:p>
        </p:txBody>
      </p:sp>
    </p:spTree>
    <p:extLst>
      <p:ext uri="{BB962C8B-B14F-4D97-AF65-F5344CB8AC3E}">
        <p14:creationId xmlns:p14="http://schemas.microsoft.com/office/powerpoint/2010/main" val="703534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6463966-BF4E-4116-9847-27D5D2CAA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C218329-6221-400E-B8CE-1747C91A3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7485"/>
            <a:ext cx="10515600" cy="4159477"/>
          </a:xfrm>
        </p:spPr>
        <p:txBody>
          <a:bodyPr rIns="90000"/>
          <a:lstStyle>
            <a:lvl1pPr marL="228600" indent="-228600">
              <a:buFontTx/>
              <a:buBlip>
                <a:blip r:embed="rId2"/>
              </a:buBlip>
              <a:defRPr>
                <a:latin typeface="+mj-lt"/>
              </a:defRPr>
            </a:lvl1pPr>
            <a:lvl2pPr marL="914400" indent="-180000">
              <a:buFontTx/>
              <a:buBlip>
                <a:blip r:embed="rId3"/>
              </a:buBlip>
              <a:defRPr>
                <a:latin typeface="+mj-lt"/>
              </a:defRPr>
            </a:lvl2pPr>
            <a:lvl3pPr marL="1143000" indent="-180000">
              <a:buFontTx/>
              <a:buBlip>
                <a:blip r:embed="rId4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</p:txBody>
      </p:sp>
      <p:sp>
        <p:nvSpPr>
          <p:cNvPr id="8" name="Dátum helye 3">
            <a:extLst>
              <a:ext uri="{FF2B5EF4-FFF2-40B4-BE49-F238E27FC236}">
                <a16:creationId xmlns:a16="http://schemas.microsoft.com/office/drawing/2014/main" id="{94967F79-7089-4C14-9161-50A1CCF73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35800" y="6394055"/>
            <a:ext cx="2743200" cy="365125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9" name="Élőláb helye 4">
            <a:extLst>
              <a:ext uri="{FF2B5EF4-FFF2-40B4-BE49-F238E27FC236}">
                <a16:creationId xmlns:a16="http://schemas.microsoft.com/office/drawing/2014/main" id="{C1FC1696-D09D-4455-B76E-D3D1C9906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4200" y="6394056"/>
            <a:ext cx="4089160" cy="365125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10" name="Dia számának helye 5">
            <a:extLst>
              <a:ext uri="{FF2B5EF4-FFF2-40B4-BE49-F238E27FC236}">
                <a16:creationId xmlns:a16="http://schemas.microsoft.com/office/drawing/2014/main" id="{427544A5-E15B-4777-9534-1E2564B74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20950" y="6394054"/>
            <a:ext cx="2743200" cy="365125"/>
          </a:xfrm>
        </p:spPr>
        <p:txBody>
          <a:bodyPr vert="horz"/>
          <a:lstStyle/>
          <a:p>
            <a:fld id="{CA29B9D0-DAB9-4632-83A0-FD3BB32620D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76896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B2AA775-7B00-4C63-A37F-B65B0DE79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4BE7665-AA26-4D3D-845C-0B37826F4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0A676C1-8C4A-458C-B100-BEEC9A1D1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F466214-4A17-48CF-BE41-7C5CDFE1B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3A8A1F1-A662-43DE-9308-48BBB1378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/>
          <a:p>
            <a:fld id="{CA29B9D0-DAB9-4632-83A0-FD3BB32620D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57604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84D5AAF-6290-4BC8-B578-DC04FB062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B102146-1BB7-4EE7-A1BC-6B6EC36CEF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/>
            </a:lvl1pPr>
            <a:lvl2pPr marL="685800" indent="-180000">
              <a:buFontTx/>
              <a:buBlip>
                <a:blip r:embed="rId3"/>
              </a:buBlip>
              <a:defRPr/>
            </a:lvl2pPr>
            <a:lvl3pPr marL="1143000" indent="-180000">
              <a:buFontTx/>
              <a:buBlip>
                <a:blip r:embed="rId4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DDC4B8F-A2CF-4900-965D-BB740BAEB4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/>
            </a:lvl1pPr>
            <a:lvl2pPr marL="800100" indent="-180000">
              <a:buFontTx/>
              <a:buBlip>
                <a:blip r:embed="rId3"/>
              </a:buBlip>
              <a:defRPr/>
            </a:lvl2pPr>
            <a:lvl3pPr marL="1143000" indent="-180000">
              <a:buFontTx/>
              <a:buBlip>
                <a:blip r:embed="rId4"/>
              </a:buBlip>
              <a:defRPr/>
            </a:lvl3pPr>
            <a:lvl4pPr marL="1371600" indent="0">
              <a:buFontTx/>
              <a:buNone/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5434541-6476-429C-B102-02B9610ED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0B69175-89DA-4FC7-A91E-5F09121B2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FF9E8B4-1163-49C6-BF5D-0F02A0217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B9D0-DAB9-4632-83A0-FD3BB32620D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6378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C10F7B9-FC81-4D72-8A63-5C97BA199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FA5D6C3-A48C-4BA6-A880-EF864EC94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8396BD0-E458-4642-8B75-DCCF7A09B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/>
            </a:lvl1pPr>
            <a:lvl2pPr marL="685800" indent="-180000">
              <a:buFontTx/>
              <a:buBlip>
                <a:blip r:embed="rId3"/>
              </a:buBlip>
              <a:defRPr/>
            </a:lvl2pPr>
            <a:lvl3pPr marL="1143000" indent="-180000">
              <a:buFontTx/>
              <a:buBlip>
                <a:blip r:embed="rId4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FE650AA-2DD3-4107-B5A8-5DC33B1D25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D3E2C61F-AF66-41A5-9095-B51ED444DF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85800" indent="-180000">
              <a:buFontTx/>
              <a:buBlip>
                <a:blip r:embed="rId3"/>
              </a:buBlip>
              <a:defRPr/>
            </a:lvl2pPr>
            <a:lvl3pPr marL="1143000" indent="-180000">
              <a:buFontTx/>
              <a:buBlip>
                <a:blip r:embed="rId4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0"/>
            <a:endParaRPr lang="hu-HU" dirty="0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809FCF51-D1AD-4A73-9D16-2F95843FE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48CC92A0-3F95-46B1-94AF-E7A4F514E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905AE488-CDE4-42D2-8E78-12B89BE98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/>
          <a:p>
            <a:fld id="{CA29B9D0-DAB9-4632-83A0-FD3BB32620D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01997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889A128-F9E8-4172-9E1D-0DA2DF3EB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F81397F1-3123-40B5-ACA1-A8F5CCE48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8802488D-F728-49B3-974E-D165AC62F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E0B6981-2832-47AB-BAD8-CBE8BB48A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/>
          <a:p>
            <a:fld id="{CA29B9D0-DAB9-4632-83A0-FD3BB32620D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5684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C2F3C561-9CE6-4B63-A99C-1D541AF05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B0577AE-6CD6-478F-AC23-6F7A47F03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EBC4B03-3337-4EAE-929A-BF8E367321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35800" y="63940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D48E65DD-20B1-4959-BBBA-859B7B42AC1B}" type="datetime1">
              <a:rPr lang="hu-HU" smtClean="0"/>
              <a:t>2019. 04. 01.</a:t>
            </a:fld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0B3B88A-3D59-4773-9560-700FAB5639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20950" y="63940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lvl1pPr algn="r"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fld id="{CA29B9D0-DAB9-4632-83A0-FD3BB32620D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CC93234-DDF2-464F-8F2B-7AC438B78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74200" y="6394056"/>
            <a:ext cx="4089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hu-HU"/>
              <a:t>Confanion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1063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6" r:id="rId2"/>
    <p:sldLayoutId id="2147483664" r:id="rId3"/>
    <p:sldLayoutId id="2147483665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62" r:id="rId11"/>
    <p:sldLayoutId id="2147483668" r:id="rId12"/>
    <p:sldLayoutId id="2147483669" r:id="rId13"/>
    <p:sldLayoutId id="2147483667" r:id="rId14"/>
    <p:sldLayoutId id="2147483660" r:id="rId15"/>
    <p:sldLayoutId id="2147483661" r:id="rId16"/>
    <p:sldLayoutId id="2147483670" r:id="rId17"/>
    <p:sldLayoutId id="2147483656" r:id="rId18"/>
    <p:sldLayoutId id="2147483657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22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00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3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00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2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AutSoft/angular-testing-showcase" TargetMode="Externa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AC2AD95-1C1F-4182-B0A7-92F483F84C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5400" dirty="0" err="1"/>
              <a:t>Angularos</a:t>
            </a:r>
            <a:r>
              <a:rPr lang="hu-HU" sz="5400" dirty="0"/>
              <a:t> alkalmazások automatizált tesztelése</a:t>
            </a:r>
          </a:p>
        </p:txBody>
      </p:sp>
    </p:spTree>
    <p:extLst>
      <p:ext uri="{BB962C8B-B14F-4D97-AF65-F5344CB8AC3E}">
        <p14:creationId xmlns:p14="http://schemas.microsoft.com/office/powerpoint/2010/main" val="1050471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A2F8D0-C957-A84A-989B-00CB42CBD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19" y="1976176"/>
            <a:ext cx="11224562" cy="224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31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C8158-CC70-2240-9454-B7079CA5C5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Component = </a:t>
            </a:r>
            <a:r>
              <a:rPr lang="en-US" dirty="0" err="1"/>
              <a:t>Logika</a:t>
            </a:r>
            <a:r>
              <a:rPr lang="en-US" dirty="0"/>
              <a:t> + </a:t>
            </a:r>
            <a:r>
              <a:rPr lang="en-US" dirty="0" err="1"/>
              <a:t>Megjelenítés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243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BB4853-DB86-9745-89AB-1EC4CD0D6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407" y="454635"/>
            <a:ext cx="9403186" cy="594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50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F69B49-C8A2-EE48-A60F-D2749613F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26" y="988095"/>
            <a:ext cx="10455947" cy="488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0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8B2446-9139-C14E-8150-81198E4C3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50" y="1225550"/>
            <a:ext cx="48387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51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9A2DF1-CDDC-6947-A255-D84DF24B8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" y="1503722"/>
            <a:ext cx="10711543" cy="385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12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551404-3871-2946-ACCD-01B9EBFB2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42" y="1059799"/>
            <a:ext cx="10832715" cy="473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3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C6FA62-6A35-FD43-898A-48D99D4E9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218" y="1163194"/>
            <a:ext cx="5241563" cy="453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70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66F352-C1B8-BF46-8849-551B06A61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E2e </a:t>
            </a:r>
            <a:r>
              <a:rPr lang="en-US" dirty="0" err="1"/>
              <a:t>tesztek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85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9FE17E-C626-A040-8A8A-C5B5CAB72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354" y="2039015"/>
            <a:ext cx="9089292" cy="277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46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D26C9A-5A13-9F41-A3D8-3A1474DEB1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https://github.com/AutSoft/angular-testing-showcase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5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29796B-8BE9-814B-95E4-FC6ED56BAC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E2e </a:t>
            </a:r>
            <a:r>
              <a:rPr lang="en-US" dirty="0" err="1"/>
              <a:t>teszt</a:t>
            </a:r>
            <a:r>
              <a:rPr lang="en-US" dirty="0"/>
              <a:t> </a:t>
            </a:r>
            <a:r>
              <a:rPr lang="en-US" dirty="0" err="1"/>
              <a:t>környezet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76EF06-5118-A04C-976D-70E77016E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872" y="2778368"/>
            <a:ext cx="1306487" cy="13012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F776B2-8B53-0E46-943C-FAFCDA51F6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45" t="-2564" r="79677" b="7692"/>
          <a:stretch/>
        </p:blipFill>
        <p:spPr>
          <a:xfrm>
            <a:off x="7822643" y="2778368"/>
            <a:ext cx="1257300" cy="130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81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54C3C-A9CD-7B46-BC6A-264851BE5D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Köszönöm</a:t>
            </a:r>
            <a:r>
              <a:rPr lang="en-US" dirty="0"/>
              <a:t> a </a:t>
            </a:r>
            <a:r>
              <a:rPr lang="en-US" dirty="0" err="1"/>
              <a:t>figyelmet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569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ED438B-F6CB-EA45-87B8-BADDB1F994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 err="1"/>
              <a:t>Miről</a:t>
            </a:r>
            <a:r>
              <a:rPr lang="en-US" b="1" dirty="0"/>
              <a:t> </a:t>
            </a:r>
            <a:r>
              <a:rPr lang="en-US" b="1" dirty="0" err="1"/>
              <a:t>lesz</a:t>
            </a:r>
            <a:r>
              <a:rPr lang="en-US" b="1" dirty="0"/>
              <a:t> </a:t>
            </a:r>
            <a:r>
              <a:rPr lang="en-US" b="1" dirty="0" err="1"/>
              <a:t>szó</a:t>
            </a:r>
            <a:r>
              <a:rPr lang="en-US" b="1" dirty="0"/>
              <a:t>?</a:t>
            </a:r>
          </a:p>
          <a:p>
            <a:endParaRPr lang="en-US" b="1" dirty="0"/>
          </a:p>
          <a:p>
            <a:r>
              <a:rPr lang="en-US" dirty="0"/>
              <a:t>Unit </a:t>
            </a:r>
            <a:r>
              <a:rPr lang="en-US" dirty="0" err="1"/>
              <a:t>tesztek</a:t>
            </a:r>
            <a:endParaRPr lang="en-US" dirty="0"/>
          </a:p>
          <a:p>
            <a:r>
              <a:rPr lang="en-US" dirty="0"/>
              <a:t>E2e </a:t>
            </a:r>
            <a:r>
              <a:rPr lang="en-US" dirty="0" err="1"/>
              <a:t>tesztek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232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600E59-336B-F446-9256-21D49557BB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Unit </a:t>
            </a:r>
            <a:r>
              <a:rPr lang="en-US" dirty="0" err="1"/>
              <a:t>teszt</a:t>
            </a:r>
            <a:r>
              <a:rPr lang="en-US" dirty="0"/>
              <a:t> </a:t>
            </a:r>
            <a:r>
              <a:rPr lang="en-US" dirty="0" err="1"/>
              <a:t>környezet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002C23-1E98-B84F-AA3E-23EAC62F0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019" y="2509267"/>
            <a:ext cx="1846852" cy="18394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ADE675-05D3-3E44-A7AF-91E22052D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7131" y="2509267"/>
            <a:ext cx="2378371" cy="183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33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0EDC211-3663-DA49-8A24-9EC9463B37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Unit </a:t>
            </a:r>
            <a:r>
              <a:rPr lang="en-US" dirty="0" err="1"/>
              <a:t>teszt</a:t>
            </a:r>
            <a:endParaRPr lang="en-US" dirty="0"/>
          </a:p>
          <a:p>
            <a:endParaRPr lang="en-US" u="sng" dirty="0"/>
          </a:p>
          <a:p>
            <a:r>
              <a:rPr lang="en-US" u="sng" dirty="0" err="1"/>
              <a:t>izoláltan</a:t>
            </a:r>
            <a:r>
              <a:rPr lang="en-US" dirty="0"/>
              <a:t> </a:t>
            </a:r>
            <a:r>
              <a:rPr lang="en-US" dirty="0" err="1"/>
              <a:t>teszteljük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alkalmazásunk</a:t>
            </a:r>
            <a:r>
              <a:rPr lang="en-US" dirty="0"/>
              <a:t> </a:t>
            </a:r>
            <a:r>
              <a:rPr lang="en-US" u="sng" dirty="0" err="1"/>
              <a:t>egységeit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894276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FA6592-28FF-9745-86E3-6AA80E5943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 err="1"/>
              <a:t>Egységek</a:t>
            </a:r>
            <a:endParaRPr lang="en-US" b="1" dirty="0"/>
          </a:p>
          <a:p>
            <a:endParaRPr lang="en-US" b="1" dirty="0"/>
          </a:p>
          <a:p>
            <a:r>
              <a:rPr lang="en-US" strike="sngStrike" dirty="0"/>
              <a:t>Module</a:t>
            </a:r>
          </a:p>
          <a:p>
            <a:r>
              <a:rPr lang="en-US" dirty="0"/>
              <a:t>Service</a:t>
            </a:r>
          </a:p>
          <a:p>
            <a:r>
              <a:rPr lang="en-US" dirty="0"/>
              <a:t>Component</a:t>
            </a:r>
          </a:p>
          <a:p>
            <a:r>
              <a:rPr lang="en-US" dirty="0"/>
              <a:t>Pipe</a:t>
            </a:r>
          </a:p>
          <a:p>
            <a:r>
              <a:rPr lang="en-US" dirty="0"/>
              <a:t>Directive</a:t>
            </a:r>
          </a:p>
        </p:txBody>
      </p:sp>
    </p:spTree>
    <p:extLst>
      <p:ext uri="{BB962C8B-B14F-4D97-AF65-F5344CB8AC3E}">
        <p14:creationId xmlns:p14="http://schemas.microsoft.com/office/powerpoint/2010/main" val="284996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3A524E-3D47-A142-993F-21E52BFFA0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 err="1"/>
              <a:t>Izoláció</a:t>
            </a:r>
            <a:endParaRPr lang="en-US" b="1" dirty="0"/>
          </a:p>
          <a:p>
            <a:endParaRPr lang="en-US" b="1" dirty="0"/>
          </a:p>
          <a:p>
            <a:r>
              <a:rPr lang="en-US" dirty="0" err="1"/>
              <a:t>Teszt</a:t>
            </a:r>
            <a:r>
              <a:rPr lang="en-US" dirty="0"/>
              <a:t> </a:t>
            </a:r>
            <a:r>
              <a:rPr lang="en-US" dirty="0" err="1"/>
              <a:t>modul</a:t>
            </a:r>
            <a:r>
              <a:rPr lang="en-US" dirty="0"/>
              <a:t> </a:t>
            </a:r>
            <a:r>
              <a:rPr lang="en-US" dirty="0" err="1"/>
              <a:t>kialakítása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285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1330F57-C4E8-E94B-975C-E09300976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71" y="1416429"/>
            <a:ext cx="10116457" cy="358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69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043601-6C51-3D44-B0C7-0B500BDC5E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HttpClientModule</a:t>
            </a:r>
            <a:r>
              <a:rPr lang="en-US" dirty="0"/>
              <a:t> ➝ </a:t>
            </a:r>
            <a:r>
              <a:rPr lang="en-US" dirty="0" err="1"/>
              <a:t>HttpClientTestModule</a:t>
            </a:r>
            <a:endParaRPr lang="en-US" dirty="0"/>
          </a:p>
          <a:p>
            <a:r>
              <a:rPr lang="en-US" dirty="0" err="1"/>
              <a:t>RoutingModule</a:t>
            </a:r>
            <a:r>
              <a:rPr lang="en-US" dirty="0"/>
              <a:t> ➝ </a:t>
            </a:r>
            <a:r>
              <a:rPr lang="en-US" dirty="0" err="1"/>
              <a:t>RoutingTestModule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9980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utsoft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F0ECD861B6C24D9DE6C610410A9680" ma:contentTypeVersion="11" ma:contentTypeDescription="Create a new document." ma:contentTypeScope="" ma:versionID="0e548bf493cd170310d235207888c6b9">
  <xsd:schema xmlns:xsd="http://www.w3.org/2001/XMLSchema" xmlns:xs="http://www.w3.org/2001/XMLSchema" xmlns:p="http://schemas.microsoft.com/office/2006/metadata/properties" xmlns:ns1="http://schemas.microsoft.com/sharepoint/v3" xmlns:ns2="8f2d48a8-3d15-4a9a-bc6b-e84b4fa59525" xmlns:ns3="843bd4ae-105e-484a-97ba-9cfb3101a146" targetNamespace="http://schemas.microsoft.com/office/2006/metadata/properties" ma:root="true" ma:fieldsID="305a332752055d7a96f46be3cf17691d" ns1:_="" ns2:_="" ns3:_="">
    <xsd:import namespace="http://schemas.microsoft.com/sharepoint/v3"/>
    <xsd:import namespace="8f2d48a8-3d15-4a9a-bc6b-e84b4fa59525"/>
    <xsd:import namespace="843bd4ae-105e-484a-97ba-9cfb3101a1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1:PublishingStartDate" minOccurs="0"/>
                <xsd:element ref="ns1:PublishingExpirationDat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2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3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2d48a8-3d15-4a9a-bc6b-e84b4fa595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3bd4ae-105e-484a-97ba-9cfb3101a14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1C14C3B-8931-4E77-BD8C-F66686B16C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8366B8-7F3E-4273-98AD-617352153348}">
  <ds:schemaRefs>
    <ds:schemaRef ds:uri="http://schemas.microsoft.com/office/infopath/2007/PartnerControls"/>
    <ds:schemaRef ds:uri="http://purl.org/dc/elements/1.1/"/>
    <ds:schemaRef ds:uri="8f2d48a8-3d15-4a9a-bc6b-e84b4fa59525"/>
    <ds:schemaRef ds:uri="http://purl.org/dc/terms/"/>
    <ds:schemaRef ds:uri="http://purl.org/dc/dcmitype/"/>
    <ds:schemaRef ds:uri="http://schemas.openxmlformats.org/package/2006/metadata/core-properties"/>
    <ds:schemaRef ds:uri="http://schemas.microsoft.com/sharepoint/v3"/>
    <ds:schemaRef ds:uri="http://schemas.microsoft.com/office/2006/documentManagement/types"/>
    <ds:schemaRef ds:uri="http://schemas.microsoft.com/office/2006/metadata/properties"/>
    <ds:schemaRef ds:uri="843bd4ae-105e-484a-97ba-9cfb3101a146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E5ABD21-F8CF-4624-9FA1-9712EC4CFE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f2d48a8-3d15-4a9a-bc6b-e84b4fa59525"/>
    <ds:schemaRef ds:uri="843bd4ae-105e-484a-97ba-9cfb3101a1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9585</TotalTime>
  <Words>63</Words>
  <Application>Microsoft Office PowerPoint</Application>
  <PresentationFormat>Szélesvásznú</PresentationFormat>
  <Paragraphs>28</Paragraphs>
  <Slides>21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6" baseType="lpstr">
      <vt:lpstr>Arial</vt:lpstr>
      <vt:lpstr>Calibri</vt:lpstr>
      <vt:lpstr>Open Sans</vt:lpstr>
      <vt:lpstr>Source Sans Pro</vt:lpstr>
      <vt:lpstr>Office-téma</vt:lpstr>
      <vt:lpstr>Angularos alkalmazások automatizált tesztelése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Köszönöm a figyelmet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Locsmándi Mátyás</dc:creator>
  <cp:lastModifiedBy>Hlács Ferenc</cp:lastModifiedBy>
  <cp:revision>131</cp:revision>
  <dcterms:created xsi:type="dcterms:W3CDTF">2018-09-24T13:55:16Z</dcterms:created>
  <dcterms:modified xsi:type="dcterms:W3CDTF">2019-04-02T12:07:26Z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0x01010021F0ECD861B6C24D9DE6C610410A9680</vt:lpwstr>
  </property>
</Properties>
</file>