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  <p:sldMasterId id="2147483673" r:id="rId3"/>
  </p:sldMasterIdLst>
  <p:notesMasterIdLst>
    <p:notesMasterId r:id="rId58"/>
  </p:notesMasterIdLst>
  <p:handoutMasterIdLst>
    <p:handoutMasterId r:id="rId59"/>
  </p:handoutMasterIdLst>
  <p:sldIdLst>
    <p:sldId id="284" r:id="rId4"/>
    <p:sldId id="311" r:id="rId5"/>
    <p:sldId id="343" r:id="rId6"/>
    <p:sldId id="310" r:id="rId7"/>
    <p:sldId id="295" r:id="rId8"/>
    <p:sldId id="296" r:id="rId9"/>
    <p:sldId id="297" r:id="rId10"/>
    <p:sldId id="267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9" r:id="rId20"/>
    <p:sldId id="307" r:id="rId21"/>
    <p:sldId id="308" r:id="rId22"/>
    <p:sldId id="332" r:id="rId23"/>
    <p:sldId id="346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33" r:id="rId32"/>
    <p:sldId id="319" r:id="rId33"/>
    <p:sldId id="320" r:id="rId34"/>
    <p:sldId id="321" r:id="rId35"/>
    <p:sldId id="322" r:id="rId36"/>
    <p:sldId id="334" r:id="rId37"/>
    <p:sldId id="323" r:id="rId38"/>
    <p:sldId id="324" r:id="rId39"/>
    <p:sldId id="326" r:id="rId40"/>
    <p:sldId id="330" r:id="rId41"/>
    <p:sldId id="325" r:id="rId42"/>
    <p:sldId id="327" r:id="rId43"/>
    <p:sldId id="328" r:id="rId44"/>
    <p:sldId id="329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4" r:id="rId53"/>
    <p:sldId id="345" r:id="rId54"/>
    <p:sldId id="347" r:id="rId55"/>
    <p:sldId id="342" r:id="rId56"/>
    <p:sldId id="283" r:id="rId5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0A27"/>
    <a:srgbClr val="840028"/>
    <a:srgbClr val="344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9" autoAdjust="0"/>
    <p:restoredTop sz="91415" autoAdjust="0"/>
  </p:normalViewPr>
  <p:slideViewPr>
    <p:cSldViewPr snapToGrid="0">
      <p:cViewPr varScale="1">
        <p:scale>
          <a:sx n="115" d="100"/>
          <a:sy n="115" d="100"/>
        </p:scale>
        <p:origin x="408" y="200"/>
      </p:cViewPr>
      <p:guideLst/>
    </p:cSldViewPr>
  </p:slideViewPr>
  <p:outlineViewPr>
    <p:cViewPr>
      <p:scale>
        <a:sx n="33" d="100"/>
        <a:sy n="33" d="100"/>
      </p:scale>
      <p:origin x="0" y="-87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17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D4F9B56-BD90-4EB0-9E2A-85962F714D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DCBBEBC-51E0-4791-9678-B315DCD18D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C5345-DC13-45F1-A037-44D4813FD13A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562D784-4353-40DC-8163-F696FD5D6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CB4E2B8-357D-4A45-AD19-5E5FEBD457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4FE3F-7111-4A5A-8F33-00D4D1688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246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DADF2-70FC-4EC6-80AE-3F9FD594C511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45C22-88CE-4700-B58C-9120F292FA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76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Google szerinti definíció</a:t>
            </a:r>
          </a:p>
          <a:p>
            <a:pPr marL="171450" indent="-171450">
              <a:buFontTx/>
              <a:buChar char="-"/>
            </a:pPr>
            <a:r>
              <a:rPr lang="hu-HU" dirty="0"/>
              <a:t>Ezzel a 3 előnnyel </a:t>
            </a:r>
            <a:r>
              <a:rPr lang="hu-HU" dirty="0" err="1"/>
              <a:t>érdemli</a:t>
            </a:r>
            <a:r>
              <a:rPr lang="hu-HU" dirty="0"/>
              <a:t> ki, hogy a felhasználó a </a:t>
            </a:r>
            <a:r>
              <a:rPr lang="hu-HU" dirty="0" err="1"/>
              <a:t>főképernyőjére</a:t>
            </a:r>
            <a:r>
              <a:rPr lang="hu-HU" dirty="0"/>
              <a:t> tűzze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501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743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405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5812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if</a:t>
            </a:r>
            <a:r>
              <a:rPr lang="hu-HU" dirty="0"/>
              <a:t> ('</a:t>
            </a:r>
            <a:r>
              <a:rPr lang="hu-HU" dirty="0" err="1"/>
              <a:t>Notification</a:t>
            </a:r>
            <a:r>
              <a:rPr lang="hu-HU" dirty="0"/>
              <a:t>' in </a:t>
            </a:r>
            <a:r>
              <a:rPr lang="hu-HU" dirty="0" err="1"/>
              <a:t>window</a:t>
            </a:r>
            <a:r>
              <a:rPr lang="hu-HU" dirty="0"/>
              <a:t>) {</a:t>
            </a:r>
          </a:p>
          <a:p>
            <a:r>
              <a:rPr lang="hu-HU" dirty="0"/>
              <a:t>    </a:t>
            </a:r>
            <a:r>
              <a:rPr lang="hu-HU" dirty="0" err="1"/>
              <a:t>if</a:t>
            </a:r>
            <a:r>
              <a:rPr lang="hu-HU" dirty="0"/>
              <a:t> (</a:t>
            </a:r>
            <a:r>
              <a:rPr lang="hu-HU" dirty="0" err="1"/>
              <a:t>Notification.permission</a:t>
            </a:r>
            <a:r>
              <a:rPr lang="hu-HU" dirty="0"/>
              <a:t> === '</a:t>
            </a:r>
            <a:r>
              <a:rPr lang="hu-HU" dirty="0" err="1"/>
              <a:t>granted</a:t>
            </a:r>
            <a:r>
              <a:rPr lang="hu-HU" dirty="0"/>
              <a:t>') {</a:t>
            </a:r>
          </a:p>
          <a:p>
            <a:r>
              <a:rPr lang="hu-HU" dirty="0"/>
              <a:t>       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r>
              <a:rPr lang="hu-HU" dirty="0"/>
              <a:t>('Hello HWSW!', {body: '</a:t>
            </a:r>
            <a:r>
              <a:rPr lang="hu-HU" dirty="0" err="1"/>
              <a:t>Awesome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r>
              <a:rPr lang="hu-HU" dirty="0"/>
              <a:t> </a:t>
            </a:r>
            <a:r>
              <a:rPr lang="hu-HU" dirty="0" err="1"/>
              <a:t>demo</a:t>
            </a:r>
            <a:r>
              <a:rPr lang="hu-HU" dirty="0"/>
              <a:t>'});</a:t>
            </a:r>
          </a:p>
          <a:p>
            <a:r>
              <a:rPr lang="hu-HU" dirty="0"/>
              <a:t>    } </a:t>
            </a:r>
            <a:r>
              <a:rPr lang="hu-HU" dirty="0" err="1"/>
              <a:t>else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(</a:t>
            </a:r>
            <a:r>
              <a:rPr lang="hu-HU" dirty="0" err="1"/>
              <a:t>Notification.permission</a:t>
            </a:r>
            <a:r>
              <a:rPr lang="hu-HU" dirty="0"/>
              <a:t> !== '</a:t>
            </a:r>
            <a:r>
              <a:rPr lang="hu-HU" dirty="0" err="1"/>
              <a:t>denied</a:t>
            </a:r>
            <a:r>
              <a:rPr lang="hu-HU" dirty="0"/>
              <a:t>') {</a:t>
            </a:r>
          </a:p>
          <a:p>
            <a:r>
              <a:rPr lang="hu-HU" dirty="0"/>
              <a:t>        </a:t>
            </a:r>
            <a:r>
              <a:rPr lang="hu-HU" dirty="0" err="1"/>
              <a:t>Notification.requestPermission</a:t>
            </a:r>
            <a:r>
              <a:rPr lang="hu-HU" dirty="0"/>
              <a:t>(</a:t>
            </a:r>
            <a:r>
              <a:rPr lang="hu-HU" dirty="0" err="1"/>
              <a:t>function</a:t>
            </a:r>
            <a:r>
              <a:rPr lang="hu-HU" dirty="0"/>
              <a:t> (</a:t>
            </a:r>
            <a:r>
              <a:rPr lang="hu-HU" dirty="0" err="1"/>
              <a:t>permission</a:t>
            </a:r>
            <a:r>
              <a:rPr lang="hu-HU" dirty="0"/>
              <a:t>) {</a:t>
            </a:r>
          </a:p>
          <a:p>
            <a:r>
              <a:rPr lang="hu-HU" dirty="0"/>
              <a:t>            </a:t>
            </a:r>
            <a:r>
              <a:rPr lang="hu-HU" dirty="0" err="1"/>
              <a:t>if</a:t>
            </a:r>
            <a:r>
              <a:rPr lang="hu-HU" dirty="0"/>
              <a:t> (</a:t>
            </a:r>
            <a:r>
              <a:rPr lang="hu-HU" dirty="0" err="1"/>
              <a:t>permission</a:t>
            </a:r>
            <a:r>
              <a:rPr lang="hu-HU" dirty="0"/>
              <a:t> === '</a:t>
            </a:r>
            <a:r>
              <a:rPr lang="hu-HU" dirty="0" err="1"/>
              <a:t>granted</a:t>
            </a:r>
            <a:r>
              <a:rPr lang="hu-HU" dirty="0"/>
              <a:t>') {</a:t>
            </a:r>
          </a:p>
          <a:p>
            <a:r>
              <a:rPr lang="hu-HU" dirty="0"/>
              <a:t>               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r>
              <a:rPr lang="hu-HU" dirty="0"/>
              <a:t>('Hello HWSW!', {body: '</a:t>
            </a:r>
            <a:r>
              <a:rPr lang="hu-HU" dirty="0" err="1"/>
              <a:t>Awesome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r>
              <a:rPr lang="hu-HU" dirty="0"/>
              <a:t> </a:t>
            </a:r>
            <a:r>
              <a:rPr lang="hu-HU" dirty="0" err="1"/>
              <a:t>demo</a:t>
            </a:r>
            <a:r>
              <a:rPr lang="hu-HU" dirty="0"/>
              <a:t>'});</a:t>
            </a:r>
          </a:p>
          <a:p>
            <a:r>
              <a:rPr lang="hu-HU" dirty="0"/>
              <a:t>            }</a:t>
            </a:r>
          </a:p>
          <a:p>
            <a:r>
              <a:rPr lang="hu-HU" dirty="0"/>
              <a:t>        });</a:t>
            </a:r>
          </a:p>
          <a:p>
            <a:r>
              <a:rPr lang="hu-HU" dirty="0"/>
              <a:t>    }</a:t>
            </a:r>
          </a:p>
          <a:p>
            <a:r>
              <a:rPr lang="hu-HU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0634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2928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957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// </a:t>
            </a:r>
            <a:r>
              <a:rPr lang="hu-HU" dirty="0" err="1"/>
              <a:t>SW.js-ben</a:t>
            </a:r>
            <a:endParaRPr lang="hu-HU" dirty="0"/>
          </a:p>
          <a:p>
            <a:r>
              <a:rPr lang="hu-HU" dirty="0" err="1"/>
              <a:t>self.addEventListener</a:t>
            </a:r>
            <a:r>
              <a:rPr lang="hu-HU" dirty="0"/>
              <a:t>('</a:t>
            </a:r>
            <a:r>
              <a:rPr lang="hu-HU" dirty="0" err="1"/>
              <a:t>push</a:t>
            </a:r>
            <a:r>
              <a:rPr lang="hu-HU" dirty="0"/>
              <a:t>', </a:t>
            </a:r>
            <a:r>
              <a:rPr lang="hu-HU" dirty="0" err="1"/>
              <a:t>function</a:t>
            </a:r>
            <a:r>
              <a:rPr lang="hu-HU" dirty="0"/>
              <a:t>(e) {</a:t>
            </a:r>
          </a:p>
          <a:p>
            <a:r>
              <a:rPr lang="hu-HU" dirty="0"/>
              <a:t>    </a:t>
            </a:r>
            <a:r>
              <a:rPr lang="hu-HU" dirty="0" err="1"/>
              <a:t>e.waitUntil</a:t>
            </a:r>
            <a:r>
              <a:rPr lang="hu-HU" dirty="0"/>
              <a:t>(</a:t>
            </a:r>
          </a:p>
          <a:p>
            <a:r>
              <a:rPr lang="hu-HU" dirty="0"/>
              <a:t>        </a:t>
            </a:r>
            <a:r>
              <a:rPr lang="hu-HU" dirty="0" err="1"/>
              <a:t>self.registration</a:t>
            </a:r>
            <a:endParaRPr lang="hu-HU" dirty="0"/>
          </a:p>
          <a:p>
            <a:r>
              <a:rPr lang="hu-HU" dirty="0"/>
              <a:t>            .</a:t>
            </a:r>
            <a:r>
              <a:rPr lang="hu-HU" dirty="0" err="1"/>
              <a:t>showNotification</a:t>
            </a:r>
            <a:r>
              <a:rPr lang="hu-HU" dirty="0"/>
              <a:t>('</a:t>
            </a:r>
            <a:r>
              <a:rPr lang="hu-HU" dirty="0" err="1"/>
              <a:t>Push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r>
              <a:rPr lang="hu-HU" dirty="0"/>
              <a:t>', </a:t>
            </a:r>
          </a:p>
          <a:p>
            <a:r>
              <a:rPr lang="hu-HU" dirty="0"/>
              <a:t>                              {body: body: '</a:t>
            </a:r>
            <a:r>
              <a:rPr lang="hu-HU" dirty="0" err="1"/>
              <a:t>Push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r>
              <a:rPr lang="hu-HU" dirty="0"/>
              <a:t> </a:t>
            </a:r>
            <a:r>
              <a:rPr lang="hu-HU" dirty="0" err="1"/>
              <a:t>arrived</a:t>
            </a:r>
            <a:r>
              <a:rPr lang="hu-HU" dirty="0"/>
              <a:t>!'})</a:t>
            </a:r>
          </a:p>
          <a:p>
            <a:r>
              <a:rPr lang="hu-HU" dirty="0"/>
              <a:t>    );</a:t>
            </a:r>
          </a:p>
          <a:p>
            <a:r>
              <a:rPr lang="hu-HU" dirty="0"/>
              <a:t>});</a:t>
            </a:r>
          </a:p>
          <a:p>
            <a:endParaRPr lang="hu-HU" dirty="0"/>
          </a:p>
          <a:p>
            <a:r>
              <a:rPr lang="hu-HU" dirty="0"/>
              <a:t>// </a:t>
            </a:r>
            <a:r>
              <a:rPr lang="hu-HU" dirty="0" err="1"/>
              <a:t>app.js-ben</a:t>
            </a:r>
            <a:endParaRPr lang="hu-HU" dirty="0"/>
          </a:p>
          <a:p>
            <a:r>
              <a:rPr lang="hu-HU" dirty="0" err="1"/>
              <a:t>function</a:t>
            </a:r>
            <a:r>
              <a:rPr lang="hu-HU" dirty="0"/>
              <a:t> </a:t>
            </a:r>
            <a:r>
              <a:rPr lang="hu-HU" dirty="0" err="1"/>
              <a:t>subscribeToPush</a:t>
            </a:r>
            <a:r>
              <a:rPr lang="hu-HU" dirty="0"/>
              <a:t>() {</a:t>
            </a:r>
          </a:p>
          <a:p>
            <a:r>
              <a:rPr lang="hu-HU" dirty="0"/>
              <a:t>    </a:t>
            </a:r>
            <a:r>
              <a:rPr lang="hu-HU" dirty="0" err="1"/>
              <a:t>navigator.serviceWorker.ready.then</a:t>
            </a:r>
            <a:r>
              <a:rPr lang="hu-HU" dirty="0"/>
              <a:t>(</a:t>
            </a:r>
            <a:r>
              <a:rPr lang="hu-HU" dirty="0" err="1"/>
              <a:t>function</a:t>
            </a:r>
            <a:r>
              <a:rPr lang="hu-HU" dirty="0"/>
              <a:t>(</a:t>
            </a:r>
            <a:r>
              <a:rPr lang="hu-HU" dirty="0" err="1"/>
              <a:t>reg</a:t>
            </a:r>
            <a:r>
              <a:rPr lang="hu-HU" dirty="0"/>
              <a:t>) {</a:t>
            </a:r>
          </a:p>
          <a:p>
            <a:r>
              <a:rPr lang="hu-HU" dirty="0"/>
              <a:t>        </a:t>
            </a:r>
            <a:r>
              <a:rPr lang="hu-HU" dirty="0" err="1"/>
              <a:t>reg.pushManager.subscribe</a:t>
            </a:r>
            <a:r>
              <a:rPr lang="hu-HU" dirty="0"/>
              <a:t>().</a:t>
            </a:r>
            <a:r>
              <a:rPr lang="hu-HU" dirty="0" err="1"/>
              <a:t>then</a:t>
            </a:r>
            <a:r>
              <a:rPr lang="hu-HU" dirty="0"/>
              <a:t>(</a:t>
            </a:r>
            <a:r>
              <a:rPr lang="hu-HU" dirty="0" err="1"/>
              <a:t>function</a:t>
            </a:r>
            <a:r>
              <a:rPr lang="hu-HU" dirty="0"/>
              <a:t>(</a:t>
            </a:r>
            <a:r>
              <a:rPr lang="hu-HU" dirty="0" err="1"/>
              <a:t>sub</a:t>
            </a:r>
            <a:r>
              <a:rPr lang="hu-HU" dirty="0"/>
              <a:t>) {</a:t>
            </a:r>
          </a:p>
          <a:p>
            <a:r>
              <a:rPr lang="hu-HU" dirty="0"/>
              <a:t>            </a:t>
            </a:r>
            <a:r>
              <a:rPr lang="hu-HU" dirty="0" err="1"/>
              <a:t>console.log</a:t>
            </a:r>
            <a:r>
              <a:rPr lang="hu-HU" dirty="0"/>
              <a:t>('</a:t>
            </a:r>
            <a:r>
              <a:rPr lang="hu-HU" dirty="0" err="1"/>
              <a:t>Endpoint</a:t>
            </a:r>
            <a:r>
              <a:rPr lang="hu-HU" dirty="0"/>
              <a:t> URL: ', </a:t>
            </a:r>
            <a:r>
              <a:rPr lang="hu-HU" dirty="0" err="1"/>
              <a:t>sub.endpoint</a:t>
            </a:r>
            <a:r>
              <a:rPr lang="hu-HU" dirty="0"/>
              <a:t>);</a:t>
            </a:r>
          </a:p>
          <a:p>
            <a:r>
              <a:rPr lang="hu-HU" dirty="0"/>
              <a:t>        }).</a:t>
            </a:r>
            <a:r>
              <a:rPr lang="hu-HU" dirty="0" err="1"/>
              <a:t>catch</a:t>
            </a:r>
            <a:r>
              <a:rPr lang="hu-HU" dirty="0"/>
              <a:t>(</a:t>
            </a:r>
            <a:r>
              <a:rPr lang="hu-HU" dirty="0" err="1"/>
              <a:t>function</a:t>
            </a:r>
            <a:r>
              <a:rPr lang="hu-HU" dirty="0"/>
              <a:t>(e) {</a:t>
            </a:r>
          </a:p>
          <a:p>
            <a:r>
              <a:rPr lang="hu-HU" dirty="0"/>
              <a:t>            </a:t>
            </a:r>
            <a:r>
              <a:rPr lang="hu-HU" dirty="0" err="1"/>
              <a:t>console.error</a:t>
            </a:r>
            <a:r>
              <a:rPr lang="hu-HU" dirty="0"/>
              <a:t>('</a:t>
            </a:r>
            <a:r>
              <a:rPr lang="hu-HU" dirty="0" err="1"/>
              <a:t>Unable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subscribe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push</a:t>
            </a:r>
            <a:r>
              <a:rPr lang="hu-HU" dirty="0"/>
              <a:t>', e);</a:t>
            </a:r>
          </a:p>
          <a:p>
            <a:r>
              <a:rPr lang="hu-HU" dirty="0"/>
              <a:t>        });</a:t>
            </a:r>
          </a:p>
          <a:p>
            <a:r>
              <a:rPr lang="hu-HU" dirty="0"/>
              <a:t>    });</a:t>
            </a:r>
          </a:p>
          <a:p>
            <a:r>
              <a:rPr lang="hu-HU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714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833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64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31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mappaban</a:t>
            </a:r>
            <a:r>
              <a:rPr lang="en-US" dirty="0"/>
              <a:t> van a </a:t>
            </a:r>
            <a:r>
              <a:rPr lang="en-US" dirty="0" err="1"/>
              <a:t>fajl</a:t>
            </a:r>
            <a:r>
              <a:rPr lang="en-US" dirty="0"/>
              <a:t>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annal</a:t>
            </a:r>
            <a:r>
              <a:rPr lang="en-US" dirty="0"/>
              <a:t> </a:t>
            </a:r>
            <a:r>
              <a:rPr lang="en-US" dirty="0" err="1"/>
              <a:t>tagabb</a:t>
            </a:r>
            <a:r>
              <a:rPr lang="en-US" dirty="0"/>
              <a:t> domain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lathat</a:t>
            </a:r>
            <a:r>
              <a:rPr lang="en-US" dirty="0"/>
              <a:t>, de a scope-al meg </a:t>
            </a:r>
            <a:r>
              <a:rPr lang="en-US" dirty="0" err="1"/>
              <a:t>tovabb</a:t>
            </a:r>
            <a:r>
              <a:rPr lang="en-US" dirty="0"/>
              <a:t> is </a:t>
            </a:r>
            <a:r>
              <a:rPr lang="en-US" dirty="0" err="1"/>
              <a:t>szukitheto</a:t>
            </a:r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03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6678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06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('</a:t>
            </a:r>
            <a:r>
              <a:rPr lang="en-US" dirty="0" err="1"/>
              <a:t>serviceWorker</a:t>
            </a:r>
            <a:r>
              <a:rPr lang="en-US" dirty="0"/>
              <a:t>' in navigator) {  </a:t>
            </a:r>
            <a:r>
              <a:rPr lang="en-US" dirty="0" err="1"/>
              <a:t>window.addEventListener</a:t>
            </a:r>
            <a:r>
              <a:rPr lang="en-US" dirty="0"/>
              <a:t>('load', function() {    </a:t>
            </a:r>
            <a:r>
              <a:rPr lang="en-US" dirty="0" err="1"/>
              <a:t>navigator.serviceWorker.register</a:t>
            </a:r>
            <a:r>
              <a:rPr lang="en-US" dirty="0"/>
              <a:t>('/</a:t>
            </a:r>
            <a:r>
              <a:rPr lang="en-US" dirty="0" err="1"/>
              <a:t>sw.js</a:t>
            </a:r>
            <a:r>
              <a:rPr lang="en-US" dirty="0"/>
              <a:t>', {    	scope: '/'    }).then(      function(registration) {        // </a:t>
            </a:r>
            <a:r>
              <a:rPr lang="en-US" dirty="0" err="1"/>
              <a:t>Sikeres</a:t>
            </a:r>
            <a:r>
              <a:rPr lang="en-US" dirty="0"/>
              <a:t> </a:t>
            </a:r>
            <a:r>
              <a:rPr lang="en-US" dirty="0" err="1"/>
              <a:t>regisztrálás</a:t>
            </a:r>
            <a:r>
              <a:rPr lang="en-US" dirty="0"/>
              <a:t>      },      function(err) {        // </a:t>
            </a:r>
            <a:r>
              <a:rPr lang="en-US" dirty="0" err="1"/>
              <a:t>Sikertelen</a:t>
            </a:r>
            <a:r>
              <a:rPr lang="en-US" dirty="0"/>
              <a:t> </a:t>
            </a:r>
            <a:r>
              <a:rPr lang="en-US" dirty="0" err="1"/>
              <a:t>regisztrálás</a:t>
            </a:r>
            <a:r>
              <a:rPr lang="en-US" dirty="0"/>
              <a:t>      }    )  })}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22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err="1"/>
              <a:t>self.addEventListener</a:t>
            </a:r>
            <a:r>
              <a:rPr lang="hu-HU" dirty="0"/>
              <a:t>('</a:t>
            </a:r>
            <a:r>
              <a:rPr lang="hu-HU" dirty="0" err="1"/>
              <a:t>install</a:t>
            </a:r>
            <a:r>
              <a:rPr lang="hu-HU" dirty="0"/>
              <a:t>', </a:t>
            </a:r>
            <a:r>
              <a:rPr lang="hu-HU" dirty="0" err="1"/>
              <a:t>function</a:t>
            </a:r>
            <a:r>
              <a:rPr lang="hu-HU" dirty="0"/>
              <a:t>(</a:t>
            </a:r>
            <a:r>
              <a:rPr lang="hu-HU" dirty="0" err="1"/>
              <a:t>event</a:t>
            </a:r>
            <a:r>
              <a:rPr lang="hu-HU" dirty="0"/>
              <a:t>) {  </a:t>
            </a:r>
            <a:r>
              <a:rPr lang="hu-HU" dirty="0" err="1"/>
              <a:t>event.waitUntil</a:t>
            </a:r>
            <a:r>
              <a:rPr lang="hu-HU" dirty="0"/>
              <a:t>(    </a:t>
            </a:r>
            <a:r>
              <a:rPr lang="hu-HU" dirty="0" err="1"/>
              <a:t>caches.open</a:t>
            </a:r>
            <a:r>
              <a:rPr lang="hu-HU" dirty="0"/>
              <a:t>('test-cache-v1')      .</a:t>
            </a:r>
            <a:r>
              <a:rPr lang="hu-HU" dirty="0" err="1"/>
              <a:t>then</a:t>
            </a:r>
            <a:r>
              <a:rPr lang="hu-HU" dirty="0"/>
              <a:t>(</a:t>
            </a:r>
            <a:r>
              <a:rPr lang="hu-HU" dirty="0" err="1"/>
              <a:t>function</a:t>
            </a:r>
            <a:r>
              <a:rPr lang="hu-HU" dirty="0"/>
              <a:t>(cache) {        </a:t>
            </a:r>
            <a:r>
              <a:rPr lang="hu-HU" dirty="0" err="1"/>
              <a:t>return</a:t>
            </a:r>
            <a:r>
              <a:rPr lang="hu-HU" dirty="0"/>
              <a:t> </a:t>
            </a:r>
            <a:r>
              <a:rPr lang="hu-HU" dirty="0" err="1"/>
              <a:t>cache.addAll</a:t>
            </a:r>
            <a:r>
              <a:rPr lang="hu-HU" dirty="0"/>
              <a:t>([        	'/',            '/</a:t>
            </a:r>
            <a:r>
              <a:rPr lang="hu-HU" dirty="0" err="1"/>
              <a:t>scripts</a:t>
            </a:r>
            <a:r>
              <a:rPr lang="hu-HU" dirty="0"/>
              <a:t>/</a:t>
            </a:r>
            <a:r>
              <a:rPr lang="hu-HU" dirty="0" err="1"/>
              <a:t>main.js</a:t>
            </a:r>
            <a:r>
              <a:rPr lang="hu-HU" dirty="0"/>
              <a:t>',            '/</a:t>
            </a:r>
            <a:r>
              <a:rPr lang="hu-HU" dirty="0" err="1"/>
              <a:t>styles</a:t>
            </a:r>
            <a:r>
              <a:rPr lang="hu-HU" dirty="0"/>
              <a:t>/</a:t>
            </a:r>
            <a:r>
              <a:rPr lang="hu-HU" dirty="0" err="1"/>
              <a:t>main.css</a:t>
            </a:r>
            <a:r>
              <a:rPr lang="hu-HU" dirty="0"/>
              <a:t>'        ]);      })  );});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err="1"/>
              <a:t>self</a:t>
            </a:r>
            <a:r>
              <a:rPr lang="hu-HU" dirty="0"/>
              <a:t> </a:t>
            </a:r>
            <a:r>
              <a:rPr lang="en-US" dirty="0"/>
              <a:t>a</a:t>
            </a:r>
            <a:r>
              <a:rPr lang="hu-HU" dirty="0"/>
              <a:t> Service </a:t>
            </a:r>
            <a:r>
              <a:rPr lang="hu-HU" dirty="0" err="1"/>
              <a:t>Worker</a:t>
            </a:r>
            <a:r>
              <a:rPr lang="hu-HU" dirty="0"/>
              <a:t> </a:t>
            </a:r>
            <a:r>
              <a:rPr lang="en-US" dirty="0"/>
              <a:t>glob</a:t>
            </a:r>
            <a:r>
              <a:rPr lang="hu-HU" dirty="0" err="1"/>
              <a:t>ális</a:t>
            </a:r>
            <a:r>
              <a:rPr lang="hu-HU" dirty="0"/>
              <a:t> kontextusát jelenti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51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99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04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8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73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5C22-88CE-4700-B58C-9120F292FA6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38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nagy.agota.maria@autsoft.hu" TargetMode="External"/><Relationship Id="rId2" Type="http://schemas.openxmlformats.org/officeDocument/2006/relationships/hyperlink" Target="mailto:fsdfsfdsfsd@autsoft.hu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mailto:Forstner.bertalan@autsoft.hu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autsoft.hu" TargetMode="Externa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463966-BF4E-4116-9847-27D5D2CAA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218329-6221-400E-B8CE-1747C91A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566"/>
            <a:ext cx="10515600" cy="4159477"/>
          </a:xfrm>
        </p:spPr>
        <p:txBody>
          <a:bodyPr rIns="90000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63000" indent="0">
              <a:buFontTx/>
              <a:buNone/>
              <a:defRPr/>
            </a:lvl3pPr>
            <a:lvl4pPr marL="1600200" indent="-228600">
              <a:buFontTx/>
              <a:buBlip>
                <a:blip/>
              </a:buBlip>
              <a:defRPr/>
            </a:lvl4pPr>
            <a:lvl5pPr marL="2057400" indent="-228600">
              <a:buFontTx/>
              <a:buBlip>
                <a:blip/>
              </a:buBlip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1"/>
            <a:endParaRPr lang="hu-HU" dirty="0"/>
          </a:p>
          <a:p>
            <a:pPr lvl="2"/>
            <a:endParaRPr lang="hu-HU" dirty="0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94967F79-7089-4C14-9161-50A1CCF7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00DB1D79-BEC7-4D42-AAD2-7D1EB92609CA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C1FC1696-D09D-4455-B76E-D3D1C990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427544A5-E15B-4777-9534-1E2564B7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 vert="horz"/>
          <a:lstStyle/>
          <a:p>
            <a:fld id="{CA29B9D0-DAB9-4632-83A0-FD3BB32620D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106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46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>
            <a:extLst>
              <a:ext uri="{FF2B5EF4-FFF2-40B4-BE49-F238E27FC236}">
                <a16:creationId xmlns:a16="http://schemas.microsoft.com/office/drawing/2014/main" id="{652524AF-3E99-4378-AABC-33216A317B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213" y="2616702"/>
            <a:ext cx="5157787" cy="823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hu-HU" b="1" dirty="0"/>
              <a:t>Előadó 1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42229A86-2419-41C1-8319-0531508762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38213" y="3895813"/>
            <a:ext cx="5157787" cy="2328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hu-HU" dirty="0">
                <a:hlinkClick r:id="rId2"/>
              </a:rPr>
              <a:t>@autsoft.hu</a:t>
            </a:r>
            <a:br>
              <a:rPr lang="hu-HU" dirty="0"/>
            </a:br>
            <a:br>
              <a:rPr lang="hu-HU" dirty="0"/>
            </a:br>
            <a:r>
              <a:rPr lang="hu-HU" dirty="0"/>
              <a:t>+36</a:t>
            </a:r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47343105-245D-404D-902D-4E2A79DA98A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34174" y="2624967"/>
            <a:ext cx="5183188" cy="823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hu-HU" b="1" dirty="0"/>
              <a:t>Előadó 2</a:t>
            </a:r>
          </a:p>
        </p:txBody>
      </p:sp>
      <p:sp>
        <p:nvSpPr>
          <p:cNvPr id="8" name="Tartalom helye 5">
            <a:extLst>
              <a:ext uri="{FF2B5EF4-FFF2-40B4-BE49-F238E27FC236}">
                <a16:creationId xmlns:a16="http://schemas.microsoft.com/office/drawing/2014/main" id="{6BE3024C-FB42-4789-9FD0-36E38FE4969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57667" y="3895813"/>
            <a:ext cx="5183188" cy="232886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hu-HU" dirty="0">
                <a:hlinkClick r:id="rId3"/>
              </a:rPr>
              <a:t>@autsoft.hu</a:t>
            </a:r>
            <a:br>
              <a:rPr lang="hu-HU" dirty="0"/>
            </a:br>
            <a:br>
              <a:rPr lang="hu-HU" dirty="0"/>
            </a:br>
            <a:r>
              <a:rPr lang="hu-HU" dirty="0"/>
              <a:t>+36</a:t>
            </a:r>
          </a:p>
        </p:txBody>
      </p:sp>
      <p:grpSp>
        <p:nvGrpSpPr>
          <p:cNvPr id="4" name="Ábra 13">
            <a:extLst>
              <a:ext uri="{FF2B5EF4-FFF2-40B4-BE49-F238E27FC236}">
                <a16:creationId xmlns:a16="http://schemas.microsoft.com/office/drawing/2014/main" id="{E4E4761D-A961-4DBB-9A90-230B89BC1ADD}"/>
              </a:ext>
            </a:extLst>
          </p:cNvPr>
          <p:cNvGrpSpPr/>
          <p:nvPr/>
        </p:nvGrpSpPr>
        <p:grpSpPr>
          <a:xfrm>
            <a:off x="3619018" y="741966"/>
            <a:ext cx="4981575" cy="1371600"/>
            <a:chOff x="3619018" y="741966"/>
            <a:chExt cx="4981575" cy="1371600"/>
          </a:xfrm>
        </p:grpSpPr>
        <p:sp>
          <p:nvSpPr>
            <p:cNvPr id="9" name="Szabadkézi sokszög: alakzat 8">
              <a:extLst>
                <a:ext uri="{FF2B5EF4-FFF2-40B4-BE49-F238E27FC236}">
                  <a16:creationId xmlns:a16="http://schemas.microsoft.com/office/drawing/2014/main" id="{F48F2432-8580-4FAA-AD62-0E879208DD8C}"/>
                </a:ext>
              </a:extLst>
            </p:cNvPr>
            <p:cNvSpPr/>
            <p:nvPr/>
          </p:nvSpPr>
          <p:spPr>
            <a:xfrm>
              <a:off x="5166354" y="1065340"/>
              <a:ext cx="723900" cy="695325"/>
            </a:xfrm>
            <a:custGeom>
              <a:avLst/>
              <a:gdLst>
                <a:gd name="connsiteX0" fmla="*/ 308134 w 723900"/>
                <a:gd name="connsiteY0" fmla="*/ 7144 h 695325"/>
                <a:gd name="connsiteX1" fmla="*/ 419576 w 723900"/>
                <a:gd name="connsiteY1" fmla="*/ 7144 h 695325"/>
                <a:gd name="connsiteX2" fmla="*/ 719614 w 723900"/>
                <a:gd name="connsiteY2" fmla="*/ 693896 h 695325"/>
                <a:gd name="connsiteX3" fmla="*/ 592931 w 723900"/>
                <a:gd name="connsiteY3" fmla="*/ 693896 h 695325"/>
                <a:gd name="connsiteX4" fmla="*/ 523399 w 723900"/>
                <a:gd name="connsiteY4" fmla="*/ 529114 h 695325"/>
                <a:gd name="connsiteX5" fmla="*/ 200501 w 723900"/>
                <a:gd name="connsiteY5" fmla="*/ 529114 h 695325"/>
                <a:gd name="connsiteX6" fmla="*/ 130016 w 723900"/>
                <a:gd name="connsiteY6" fmla="*/ 693896 h 695325"/>
                <a:gd name="connsiteX7" fmla="*/ 7144 w 723900"/>
                <a:gd name="connsiteY7" fmla="*/ 693896 h 695325"/>
                <a:gd name="connsiteX8" fmla="*/ 308134 w 723900"/>
                <a:gd name="connsiteY8" fmla="*/ 7144 h 695325"/>
                <a:gd name="connsiteX9" fmla="*/ 479584 w 723900"/>
                <a:gd name="connsiteY9" fmla="*/ 423386 h 695325"/>
                <a:gd name="connsiteX10" fmla="*/ 361474 w 723900"/>
                <a:gd name="connsiteY10" fmla="*/ 150971 h 695325"/>
                <a:gd name="connsiteX11" fmla="*/ 244316 w 723900"/>
                <a:gd name="connsiteY11" fmla="*/ 423386 h 695325"/>
                <a:gd name="connsiteX12" fmla="*/ 479584 w 723900"/>
                <a:gd name="connsiteY12" fmla="*/ 423386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900" h="695325">
                  <a:moveTo>
                    <a:pt x="308134" y="7144"/>
                  </a:moveTo>
                  <a:lnTo>
                    <a:pt x="419576" y="7144"/>
                  </a:lnTo>
                  <a:lnTo>
                    <a:pt x="719614" y="693896"/>
                  </a:lnTo>
                  <a:lnTo>
                    <a:pt x="592931" y="693896"/>
                  </a:lnTo>
                  <a:lnTo>
                    <a:pt x="523399" y="529114"/>
                  </a:lnTo>
                  <a:lnTo>
                    <a:pt x="200501" y="529114"/>
                  </a:lnTo>
                  <a:lnTo>
                    <a:pt x="130016" y="693896"/>
                  </a:lnTo>
                  <a:lnTo>
                    <a:pt x="7144" y="693896"/>
                  </a:lnTo>
                  <a:lnTo>
                    <a:pt x="308134" y="7144"/>
                  </a:lnTo>
                  <a:close/>
                  <a:moveTo>
                    <a:pt x="479584" y="423386"/>
                  </a:moveTo>
                  <a:lnTo>
                    <a:pt x="361474" y="150971"/>
                  </a:lnTo>
                  <a:lnTo>
                    <a:pt x="244316" y="423386"/>
                  </a:lnTo>
                  <a:lnTo>
                    <a:pt x="479584" y="423386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4FB17466-A290-49E3-825F-67BA28A3365D}"/>
                </a:ext>
              </a:extLst>
            </p:cNvPr>
            <p:cNvSpPr/>
            <p:nvPr/>
          </p:nvSpPr>
          <p:spPr>
            <a:xfrm>
              <a:off x="5882634" y="1237742"/>
              <a:ext cx="476250" cy="533400"/>
            </a:xfrm>
            <a:custGeom>
              <a:avLst/>
              <a:gdLst>
                <a:gd name="connsiteX0" fmla="*/ 7144 w 476250"/>
                <a:gd name="connsiteY0" fmla="*/ 334804 h 533400"/>
                <a:gd name="connsiteX1" fmla="*/ 7144 w 476250"/>
                <a:gd name="connsiteY1" fmla="*/ 7144 h 533400"/>
                <a:gd name="connsiteX2" fmla="*/ 125254 w 476250"/>
                <a:gd name="connsiteY2" fmla="*/ 7144 h 533400"/>
                <a:gd name="connsiteX3" fmla="*/ 125254 w 476250"/>
                <a:gd name="connsiteY3" fmla="*/ 299561 h 533400"/>
                <a:gd name="connsiteX4" fmla="*/ 235744 w 476250"/>
                <a:gd name="connsiteY4" fmla="*/ 425291 h 533400"/>
                <a:gd name="connsiteX5" fmla="*/ 351949 w 476250"/>
                <a:gd name="connsiteY5" fmla="*/ 297656 h 533400"/>
                <a:gd name="connsiteX6" fmla="*/ 351949 w 476250"/>
                <a:gd name="connsiteY6" fmla="*/ 7144 h 533400"/>
                <a:gd name="connsiteX7" fmla="*/ 470059 w 476250"/>
                <a:gd name="connsiteY7" fmla="*/ 7144 h 533400"/>
                <a:gd name="connsiteX8" fmla="*/ 470059 w 476250"/>
                <a:gd name="connsiteY8" fmla="*/ 521494 h 533400"/>
                <a:gd name="connsiteX9" fmla="*/ 351949 w 476250"/>
                <a:gd name="connsiteY9" fmla="*/ 521494 h 533400"/>
                <a:gd name="connsiteX10" fmla="*/ 351949 w 476250"/>
                <a:gd name="connsiteY10" fmla="*/ 441484 h 533400"/>
                <a:gd name="connsiteX11" fmla="*/ 190976 w 476250"/>
                <a:gd name="connsiteY11" fmla="*/ 531971 h 533400"/>
                <a:gd name="connsiteX12" fmla="*/ 7144 w 476250"/>
                <a:gd name="connsiteY12" fmla="*/ 334804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0" h="533400">
                  <a:moveTo>
                    <a:pt x="7144" y="334804"/>
                  </a:moveTo>
                  <a:lnTo>
                    <a:pt x="7144" y="7144"/>
                  </a:lnTo>
                  <a:lnTo>
                    <a:pt x="125254" y="7144"/>
                  </a:lnTo>
                  <a:lnTo>
                    <a:pt x="125254" y="299561"/>
                  </a:lnTo>
                  <a:cubicBezTo>
                    <a:pt x="125254" y="379571"/>
                    <a:pt x="165259" y="425291"/>
                    <a:pt x="235744" y="425291"/>
                  </a:cubicBezTo>
                  <a:cubicBezTo>
                    <a:pt x="304324" y="425291"/>
                    <a:pt x="351949" y="377666"/>
                    <a:pt x="351949" y="297656"/>
                  </a:cubicBezTo>
                  <a:lnTo>
                    <a:pt x="351949" y="7144"/>
                  </a:lnTo>
                  <a:lnTo>
                    <a:pt x="470059" y="7144"/>
                  </a:lnTo>
                  <a:lnTo>
                    <a:pt x="470059" y="521494"/>
                  </a:lnTo>
                  <a:lnTo>
                    <a:pt x="351949" y="521494"/>
                  </a:lnTo>
                  <a:lnTo>
                    <a:pt x="351949" y="441484"/>
                  </a:lnTo>
                  <a:cubicBezTo>
                    <a:pt x="318611" y="490061"/>
                    <a:pt x="270986" y="531971"/>
                    <a:pt x="190976" y="531971"/>
                  </a:cubicBezTo>
                  <a:cubicBezTo>
                    <a:pt x="73819" y="531971"/>
                    <a:pt x="7144" y="454819"/>
                    <a:pt x="7144" y="334804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9" name="Szabadkézi sokszög: alakzat 18">
              <a:extLst>
                <a:ext uri="{FF2B5EF4-FFF2-40B4-BE49-F238E27FC236}">
                  <a16:creationId xmlns:a16="http://schemas.microsoft.com/office/drawing/2014/main" id="{9AADC517-5E5B-45B0-9E1F-564CB9F16CFD}"/>
                </a:ext>
              </a:extLst>
            </p:cNvPr>
            <p:cNvSpPr/>
            <p:nvPr/>
          </p:nvSpPr>
          <p:spPr>
            <a:xfrm>
              <a:off x="6409367" y="1096772"/>
              <a:ext cx="333375" cy="676275"/>
            </a:xfrm>
            <a:custGeom>
              <a:avLst/>
              <a:gdLst>
                <a:gd name="connsiteX0" fmla="*/ 72866 w 333375"/>
                <a:gd name="connsiteY0" fmla="*/ 520541 h 676275"/>
                <a:gd name="connsiteX1" fmla="*/ 72866 w 333375"/>
                <a:gd name="connsiteY1" fmla="*/ 250031 h 676275"/>
                <a:gd name="connsiteX2" fmla="*/ 7144 w 333375"/>
                <a:gd name="connsiteY2" fmla="*/ 250031 h 676275"/>
                <a:gd name="connsiteX3" fmla="*/ 7144 w 333375"/>
                <a:gd name="connsiteY3" fmla="*/ 148114 h 676275"/>
                <a:gd name="connsiteX4" fmla="*/ 72866 w 333375"/>
                <a:gd name="connsiteY4" fmla="*/ 148114 h 676275"/>
                <a:gd name="connsiteX5" fmla="*/ 72866 w 333375"/>
                <a:gd name="connsiteY5" fmla="*/ 7144 h 676275"/>
                <a:gd name="connsiteX6" fmla="*/ 190976 w 333375"/>
                <a:gd name="connsiteY6" fmla="*/ 7144 h 676275"/>
                <a:gd name="connsiteX7" fmla="*/ 190976 w 333375"/>
                <a:gd name="connsiteY7" fmla="*/ 148114 h 676275"/>
                <a:gd name="connsiteX8" fmla="*/ 329089 w 333375"/>
                <a:gd name="connsiteY8" fmla="*/ 148114 h 676275"/>
                <a:gd name="connsiteX9" fmla="*/ 329089 w 333375"/>
                <a:gd name="connsiteY9" fmla="*/ 249079 h 676275"/>
                <a:gd name="connsiteX10" fmla="*/ 190976 w 333375"/>
                <a:gd name="connsiteY10" fmla="*/ 249079 h 676275"/>
                <a:gd name="connsiteX11" fmla="*/ 190976 w 333375"/>
                <a:gd name="connsiteY11" fmla="*/ 502444 h 676275"/>
                <a:gd name="connsiteX12" fmla="*/ 253841 w 333375"/>
                <a:gd name="connsiteY12" fmla="*/ 566261 h 676275"/>
                <a:gd name="connsiteX13" fmla="*/ 327184 w 333375"/>
                <a:gd name="connsiteY13" fmla="*/ 549116 h 676275"/>
                <a:gd name="connsiteX14" fmla="*/ 327184 w 333375"/>
                <a:gd name="connsiteY14" fmla="*/ 645319 h 676275"/>
                <a:gd name="connsiteX15" fmla="*/ 221456 w 333375"/>
                <a:gd name="connsiteY15" fmla="*/ 671989 h 676275"/>
                <a:gd name="connsiteX16" fmla="*/ 72866 w 333375"/>
                <a:gd name="connsiteY16" fmla="*/ 52054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76275">
                  <a:moveTo>
                    <a:pt x="72866" y="520541"/>
                  </a:moveTo>
                  <a:lnTo>
                    <a:pt x="72866" y="250031"/>
                  </a:lnTo>
                  <a:lnTo>
                    <a:pt x="7144" y="250031"/>
                  </a:lnTo>
                  <a:lnTo>
                    <a:pt x="7144" y="148114"/>
                  </a:lnTo>
                  <a:lnTo>
                    <a:pt x="72866" y="148114"/>
                  </a:lnTo>
                  <a:lnTo>
                    <a:pt x="72866" y="7144"/>
                  </a:lnTo>
                  <a:lnTo>
                    <a:pt x="190976" y="7144"/>
                  </a:lnTo>
                  <a:lnTo>
                    <a:pt x="190976" y="148114"/>
                  </a:lnTo>
                  <a:lnTo>
                    <a:pt x="329089" y="148114"/>
                  </a:lnTo>
                  <a:lnTo>
                    <a:pt x="329089" y="249079"/>
                  </a:lnTo>
                  <a:lnTo>
                    <a:pt x="190976" y="249079"/>
                  </a:lnTo>
                  <a:lnTo>
                    <a:pt x="190976" y="502444"/>
                  </a:lnTo>
                  <a:cubicBezTo>
                    <a:pt x="190976" y="548164"/>
                    <a:pt x="214789" y="566261"/>
                    <a:pt x="253841" y="566261"/>
                  </a:cubicBezTo>
                  <a:cubicBezTo>
                    <a:pt x="279559" y="566261"/>
                    <a:pt x="304324" y="560546"/>
                    <a:pt x="327184" y="549116"/>
                  </a:cubicBezTo>
                  <a:lnTo>
                    <a:pt x="327184" y="645319"/>
                  </a:lnTo>
                  <a:cubicBezTo>
                    <a:pt x="294799" y="663416"/>
                    <a:pt x="257651" y="672941"/>
                    <a:pt x="221456" y="671989"/>
                  </a:cubicBezTo>
                  <a:cubicBezTo>
                    <a:pt x="133826" y="671036"/>
                    <a:pt x="72866" y="633889"/>
                    <a:pt x="72866" y="520541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0" name="Szabadkézi sokszög: alakzat 19">
              <a:extLst>
                <a:ext uri="{FF2B5EF4-FFF2-40B4-BE49-F238E27FC236}">
                  <a16:creationId xmlns:a16="http://schemas.microsoft.com/office/drawing/2014/main" id="{4FFC827B-A840-4EB8-B1F5-B37AB7BBFCA2}"/>
                </a:ext>
              </a:extLst>
            </p:cNvPr>
            <p:cNvSpPr/>
            <p:nvPr/>
          </p:nvSpPr>
          <p:spPr>
            <a:xfrm>
              <a:off x="6777032" y="1060493"/>
              <a:ext cx="533400" cy="714375"/>
            </a:xfrm>
            <a:custGeom>
              <a:avLst/>
              <a:gdLst>
                <a:gd name="connsiteX0" fmla="*/ 7144 w 533400"/>
                <a:gd name="connsiteY0" fmla="*/ 599683 h 714375"/>
                <a:gd name="connsiteX1" fmla="*/ 79534 w 533400"/>
                <a:gd name="connsiteY1" fmla="*/ 513958 h 714375"/>
                <a:gd name="connsiteX2" fmla="*/ 294799 w 533400"/>
                <a:gd name="connsiteY2" fmla="*/ 602540 h 714375"/>
                <a:gd name="connsiteX3" fmla="*/ 415766 w 533400"/>
                <a:gd name="connsiteY3" fmla="*/ 516815 h 714375"/>
                <a:gd name="connsiteX4" fmla="*/ 415766 w 533400"/>
                <a:gd name="connsiteY4" fmla="*/ 514910 h 714375"/>
                <a:gd name="connsiteX5" fmla="*/ 261461 w 533400"/>
                <a:gd name="connsiteY5" fmla="*/ 411088 h 714375"/>
                <a:gd name="connsiteX6" fmla="*/ 34766 w 533400"/>
                <a:gd name="connsiteY6" fmla="*/ 207253 h 714375"/>
                <a:gd name="connsiteX7" fmla="*/ 34766 w 533400"/>
                <a:gd name="connsiteY7" fmla="*/ 205348 h 714375"/>
                <a:gd name="connsiteX8" fmla="*/ 267176 w 533400"/>
                <a:gd name="connsiteY8" fmla="*/ 7228 h 714375"/>
                <a:gd name="connsiteX9" fmla="*/ 514826 w 533400"/>
                <a:gd name="connsiteY9" fmla="*/ 92953 h 714375"/>
                <a:gd name="connsiteX10" fmla="*/ 450056 w 533400"/>
                <a:gd name="connsiteY10" fmla="*/ 183440 h 714375"/>
                <a:gd name="connsiteX11" fmla="*/ 265271 w 533400"/>
                <a:gd name="connsiteY11" fmla="*/ 112955 h 714375"/>
                <a:gd name="connsiteX12" fmla="*/ 153829 w 533400"/>
                <a:gd name="connsiteY12" fmla="*/ 193918 h 714375"/>
                <a:gd name="connsiteX13" fmla="*/ 153829 w 533400"/>
                <a:gd name="connsiteY13" fmla="*/ 195823 h 714375"/>
                <a:gd name="connsiteX14" fmla="*/ 315754 w 533400"/>
                <a:gd name="connsiteY14" fmla="*/ 303455 h 714375"/>
                <a:gd name="connsiteX15" fmla="*/ 534829 w 533400"/>
                <a:gd name="connsiteY15" fmla="*/ 503480 h 714375"/>
                <a:gd name="connsiteX16" fmla="*/ 534829 w 533400"/>
                <a:gd name="connsiteY16" fmla="*/ 505385 h 714375"/>
                <a:gd name="connsiteX17" fmla="*/ 290989 w 533400"/>
                <a:gd name="connsiteY17" fmla="*/ 709220 h 714375"/>
                <a:gd name="connsiteX18" fmla="*/ 7144 w 533400"/>
                <a:gd name="connsiteY18" fmla="*/ 599683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3400" h="714375">
                  <a:moveTo>
                    <a:pt x="7144" y="599683"/>
                  </a:moveTo>
                  <a:lnTo>
                    <a:pt x="79534" y="513958"/>
                  </a:lnTo>
                  <a:cubicBezTo>
                    <a:pt x="144304" y="570155"/>
                    <a:pt x="210026" y="602540"/>
                    <a:pt x="294799" y="602540"/>
                  </a:cubicBezTo>
                  <a:cubicBezTo>
                    <a:pt x="369094" y="602540"/>
                    <a:pt x="415766" y="568250"/>
                    <a:pt x="415766" y="516815"/>
                  </a:cubicBezTo>
                  <a:lnTo>
                    <a:pt x="415766" y="514910"/>
                  </a:lnTo>
                  <a:cubicBezTo>
                    <a:pt x="415766" y="466333"/>
                    <a:pt x="388144" y="439663"/>
                    <a:pt x="261461" y="411088"/>
                  </a:cubicBezTo>
                  <a:cubicBezTo>
                    <a:pt x="116681" y="375845"/>
                    <a:pt x="34766" y="332983"/>
                    <a:pt x="34766" y="207253"/>
                  </a:cubicBezTo>
                  <a:lnTo>
                    <a:pt x="34766" y="205348"/>
                  </a:lnTo>
                  <a:cubicBezTo>
                    <a:pt x="34766" y="88190"/>
                    <a:pt x="131921" y="7228"/>
                    <a:pt x="267176" y="7228"/>
                  </a:cubicBezTo>
                  <a:cubicBezTo>
                    <a:pt x="357664" y="5323"/>
                    <a:pt x="445294" y="35803"/>
                    <a:pt x="514826" y="92953"/>
                  </a:cubicBezTo>
                  <a:lnTo>
                    <a:pt x="450056" y="183440"/>
                  </a:lnTo>
                  <a:cubicBezTo>
                    <a:pt x="389096" y="137720"/>
                    <a:pt x="327184" y="112955"/>
                    <a:pt x="265271" y="112955"/>
                  </a:cubicBezTo>
                  <a:cubicBezTo>
                    <a:pt x="194786" y="112955"/>
                    <a:pt x="153829" y="149150"/>
                    <a:pt x="153829" y="193918"/>
                  </a:cubicBezTo>
                  <a:lnTo>
                    <a:pt x="153829" y="195823"/>
                  </a:lnTo>
                  <a:cubicBezTo>
                    <a:pt x="153829" y="248210"/>
                    <a:pt x="185261" y="272023"/>
                    <a:pt x="315754" y="303455"/>
                  </a:cubicBezTo>
                  <a:cubicBezTo>
                    <a:pt x="459581" y="338698"/>
                    <a:pt x="534829" y="390133"/>
                    <a:pt x="534829" y="503480"/>
                  </a:cubicBezTo>
                  <a:lnTo>
                    <a:pt x="534829" y="505385"/>
                  </a:lnTo>
                  <a:cubicBezTo>
                    <a:pt x="534829" y="633020"/>
                    <a:pt x="434816" y="709220"/>
                    <a:pt x="290989" y="709220"/>
                  </a:cubicBezTo>
                  <a:cubicBezTo>
                    <a:pt x="187166" y="709220"/>
                    <a:pt x="85249" y="670168"/>
                    <a:pt x="7144" y="59968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64DC282F-E547-4570-B5B6-ACF09CD9CA2C}"/>
                </a:ext>
              </a:extLst>
            </p:cNvPr>
            <p:cNvSpPr/>
            <p:nvPr/>
          </p:nvSpPr>
          <p:spPr>
            <a:xfrm>
              <a:off x="7343769" y="1227265"/>
              <a:ext cx="561975" cy="542925"/>
            </a:xfrm>
            <a:custGeom>
              <a:avLst/>
              <a:gdLst>
                <a:gd name="connsiteX0" fmla="*/ 7144 w 561975"/>
                <a:gd name="connsiteY0" fmla="*/ 277654 h 542925"/>
                <a:gd name="connsiteX1" fmla="*/ 7144 w 561975"/>
                <a:gd name="connsiteY1" fmla="*/ 275749 h 542925"/>
                <a:gd name="connsiteX2" fmla="*/ 281464 w 561975"/>
                <a:gd name="connsiteY2" fmla="*/ 7144 h 542925"/>
                <a:gd name="connsiteX3" fmla="*/ 554831 w 561975"/>
                <a:gd name="connsiteY3" fmla="*/ 273844 h 542925"/>
                <a:gd name="connsiteX4" fmla="*/ 554831 w 561975"/>
                <a:gd name="connsiteY4" fmla="*/ 275749 h 542925"/>
                <a:gd name="connsiteX5" fmla="*/ 279559 w 561975"/>
                <a:gd name="connsiteY5" fmla="*/ 543401 h 542925"/>
                <a:gd name="connsiteX6" fmla="*/ 7144 w 561975"/>
                <a:gd name="connsiteY6" fmla="*/ 277654 h 542925"/>
                <a:gd name="connsiteX7" fmla="*/ 436721 w 561975"/>
                <a:gd name="connsiteY7" fmla="*/ 277654 h 542925"/>
                <a:gd name="connsiteX8" fmla="*/ 436721 w 561975"/>
                <a:gd name="connsiteY8" fmla="*/ 275749 h 542925"/>
                <a:gd name="connsiteX9" fmla="*/ 278606 w 561975"/>
                <a:gd name="connsiteY9" fmla="*/ 110014 h 542925"/>
                <a:gd name="connsiteX10" fmla="*/ 123349 w 561975"/>
                <a:gd name="connsiteY10" fmla="*/ 273844 h 542925"/>
                <a:gd name="connsiteX11" fmla="*/ 123349 w 561975"/>
                <a:gd name="connsiteY11" fmla="*/ 275749 h 542925"/>
                <a:gd name="connsiteX12" fmla="*/ 280511 w 561975"/>
                <a:gd name="connsiteY12" fmla="*/ 441484 h 542925"/>
                <a:gd name="connsiteX13" fmla="*/ 436721 w 561975"/>
                <a:gd name="connsiteY13" fmla="*/ 27765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975" h="542925">
                  <a:moveTo>
                    <a:pt x="7144" y="277654"/>
                  </a:moveTo>
                  <a:lnTo>
                    <a:pt x="7144" y="275749"/>
                  </a:lnTo>
                  <a:cubicBezTo>
                    <a:pt x="7144" y="129064"/>
                    <a:pt x="124301" y="7144"/>
                    <a:pt x="281464" y="7144"/>
                  </a:cubicBezTo>
                  <a:cubicBezTo>
                    <a:pt x="438626" y="7144"/>
                    <a:pt x="554831" y="127159"/>
                    <a:pt x="554831" y="273844"/>
                  </a:cubicBezTo>
                  <a:lnTo>
                    <a:pt x="554831" y="275749"/>
                  </a:lnTo>
                  <a:cubicBezTo>
                    <a:pt x="554831" y="421481"/>
                    <a:pt x="437674" y="543401"/>
                    <a:pt x="279559" y="543401"/>
                  </a:cubicBezTo>
                  <a:cubicBezTo>
                    <a:pt x="122396" y="543401"/>
                    <a:pt x="7144" y="424339"/>
                    <a:pt x="7144" y="277654"/>
                  </a:cubicBezTo>
                  <a:close/>
                  <a:moveTo>
                    <a:pt x="436721" y="277654"/>
                  </a:moveTo>
                  <a:lnTo>
                    <a:pt x="436721" y="275749"/>
                  </a:lnTo>
                  <a:cubicBezTo>
                    <a:pt x="436721" y="185261"/>
                    <a:pt x="370999" y="110014"/>
                    <a:pt x="278606" y="110014"/>
                  </a:cubicBezTo>
                  <a:cubicBezTo>
                    <a:pt x="184309" y="110014"/>
                    <a:pt x="123349" y="184309"/>
                    <a:pt x="123349" y="273844"/>
                  </a:cubicBezTo>
                  <a:lnTo>
                    <a:pt x="123349" y="275749"/>
                  </a:lnTo>
                  <a:cubicBezTo>
                    <a:pt x="123349" y="365284"/>
                    <a:pt x="189071" y="441484"/>
                    <a:pt x="280511" y="441484"/>
                  </a:cubicBezTo>
                  <a:cubicBezTo>
                    <a:pt x="376714" y="441484"/>
                    <a:pt x="436721" y="366236"/>
                    <a:pt x="436721" y="277654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2" name="Szabadkézi sokszög: alakzat 21">
              <a:extLst>
                <a:ext uri="{FF2B5EF4-FFF2-40B4-BE49-F238E27FC236}">
                  <a16:creationId xmlns:a16="http://schemas.microsoft.com/office/drawing/2014/main" id="{195DD0B5-276C-4093-BFDE-6FBBA3B72A12}"/>
                </a:ext>
              </a:extLst>
            </p:cNvPr>
            <p:cNvSpPr/>
            <p:nvPr/>
          </p:nvSpPr>
          <p:spPr>
            <a:xfrm>
              <a:off x="7911459" y="1035812"/>
              <a:ext cx="323850" cy="723900"/>
            </a:xfrm>
            <a:custGeom>
              <a:avLst/>
              <a:gdLst>
                <a:gd name="connsiteX0" fmla="*/ 71914 w 323850"/>
                <a:gd name="connsiteY0" fmla="*/ 310991 h 723900"/>
                <a:gd name="connsiteX1" fmla="*/ 7144 w 323850"/>
                <a:gd name="connsiteY1" fmla="*/ 310991 h 723900"/>
                <a:gd name="connsiteX2" fmla="*/ 7144 w 323850"/>
                <a:gd name="connsiteY2" fmla="*/ 211931 h 723900"/>
                <a:gd name="connsiteX3" fmla="*/ 71914 w 323850"/>
                <a:gd name="connsiteY3" fmla="*/ 211931 h 723900"/>
                <a:gd name="connsiteX4" fmla="*/ 71914 w 323850"/>
                <a:gd name="connsiteY4" fmla="*/ 174784 h 723900"/>
                <a:gd name="connsiteX5" fmla="*/ 113824 w 323850"/>
                <a:gd name="connsiteY5" fmla="*/ 47149 h 723900"/>
                <a:gd name="connsiteX6" fmla="*/ 230029 w 323850"/>
                <a:gd name="connsiteY6" fmla="*/ 7144 h 723900"/>
                <a:gd name="connsiteX7" fmla="*/ 325279 w 323850"/>
                <a:gd name="connsiteY7" fmla="*/ 20479 h 723900"/>
                <a:gd name="connsiteX8" fmla="*/ 325279 w 323850"/>
                <a:gd name="connsiteY8" fmla="*/ 119539 h 723900"/>
                <a:gd name="connsiteX9" fmla="*/ 255746 w 323850"/>
                <a:gd name="connsiteY9" fmla="*/ 107156 h 723900"/>
                <a:gd name="connsiteX10" fmla="*/ 187166 w 323850"/>
                <a:gd name="connsiteY10" fmla="*/ 185261 h 723900"/>
                <a:gd name="connsiteX11" fmla="*/ 187166 w 323850"/>
                <a:gd name="connsiteY11" fmla="*/ 213836 h 723900"/>
                <a:gd name="connsiteX12" fmla="*/ 323374 w 323850"/>
                <a:gd name="connsiteY12" fmla="*/ 213836 h 723900"/>
                <a:gd name="connsiteX13" fmla="*/ 323374 w 323850"/>
                <a:gd name="connsiteY13" fmla="*/ 310991 h 723900"/>
                <a:gd name="connsiteX14" fmla="*/ 189071 w 323850"/>
                <a:gd name="connsiteY14" fmla="*/ 310991 h 723900"/>
                <a:gd name="connsiteX15" fmla="*/ 189071 w 323850"/>
                <a:gd name="connsiteY15" fmla="*/ 723424 h 723900"/>
                <a:gd name="connsiteX16" fmla="*/ 70961 w 323850"/>
                <a:gd name="connsiteY16" fmla="*/ 723424 h 723900"/>
                <a:gd name="connsiteX17" fmla="*/ 70961 w 323850"/>
                <a:gd name="connsiteY17" fmla="*/ 310991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3850" h="723900">
                  <a:moveTo>
                    <a:pt x="71914" y="310991"/>
                  </a:moveTo>
                  <a:lnTo>
                    <a:pt x="7144" y="310991"/>
                  </a:lnTo>
                  <a:lnTo>
                    <a:pt x="7144" y="211931"/>
                  </a:lnTo>
                  <a:lnTo>
                    <a:pt x="71914" y="211931"/>
                  </a:lnTo>
                  <a:lnTo>
                    <a:pt x="71914" y="174784"/>
                  </a:lnTo>
                  <a:cubicBezTo>
                    <a:pt x="71914" y="117634"/>
                    <a:pt x="86201" y="74771"/>
                    <a:pt x="113824" y="47149"/>
                  </a:cubicBezTo>
                  <a:cubicBezTo>
                    <a:pt x="141446" y="19526"/>
                    <a:pt x="179546" y="7144"/>
                    <a:pt x="230029" y="7144"/>
                  </a:cubicBezTo>
                  <a:cubicBezTo>
                    <a:pt x="262414" y="7144"/>
                    <a:pt x="294799" y="10954"/>
                    <a:pt x="325279" y="20479"/>
                  </a:cubicBezTo>
                  <a:lnTo>
                    <a:pt x="325279" y="119539"/>
                  </a:lnTo>
                  <a:cubicBezTo>
                    <a:pt x="303371" y="110966"/>
                    <a:pt x="279559" y="107156"/>
                    <a:pt x="255746" y="107156"/>
                  </a:cubicBezTo>
                  <a:cubicBezTo>
                    <a:pt x="210979" y="107156"/>
                    <a:pt x="187166" y="131921"/>
                    <a:pt x="187166" y="185261"/>
                  </a:cubicBezTo>
                  <a:lnTo>
                    <a:pt x="187166" y="213836"/>
                  </a:lnTo>
                  <a:lnTo>
                    <a:pt x="323374" y="213836"/>
                  </a:lnTo>
                  <a:lnTo>
                    <a:pt x="323374" y="310991"/>
                  </a:lnTo>
                  <a:lnTo>
                    <a:pt x="189071" y="310991"/>
                  </a:lnTo>
                  <a:lnTo>
                    <a:pt x="189071" y="723424"/>
                  </a:lnTo>
                  <a:lnTo>
                    <a:pt x="70961" y="723424"/>
                  </a:lnTo>
                  <a:lnTo>
                    <a:pt x="70961" y="310991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3" name="Szabadkézi sokszög: alakzat 22">
              <a:extLst>
                <a:ext uri="{FF2B5EF4-FFF2-40B4-BE49-F238E27FC236}">
                  <a16:creationId xmlns:a16="http://schemas.microsoft.com/office/drawing/2014/main" id="{4F33BC19-7075-4AA5-8B3D-425CE3AE6932}"/>
                </a:ext>
              </a:extLst>
            </p:cNvPr>
            <p:cNvSpPr/>
            <p:nvPr/>
          </p:nvSpPr>
          <p:spPr>
            <a:xfrm>
              <a:off x="8268647" y="1096772"/>
              <a:ext cx="333375" cy="676275"/>
            </a:xfrm>
            <a:custGeom>
              <a:avLst/>
              <a:gdLst>
                <a:gd name="connsiteX0" fmla="*/ 71914 w 333375"/>
                <a:gd name="connsiteY0" fmla="*/ 520541 h 676275"/>
                <a:gd name="connsiteX1" fmla="*/ 71914 w 333375"/>
                <a:gd name="connsiteY1" fmla="*/ 250031 h 676275"/>
                <a:gd name="connsiteX2" fmla="*/ 7144 w 333375"/>
                <a:gd name="connsiteY2" fmla="*/ 250031 h 676275"/>
                <a:gd name="connsiteX3" fmla="*/ 7144 w 333375"/>
                <a:gd name="connsiteY3" fmla="*/ 148114 h 676275"/>
                <a:gd name="connsiteX4" fmla="*/ 71914 w 333375"/>
                <a:gd name="connsiteY4" fmla="*/ 148114 h 676275"/>
                <a:gd name="connsiteX5" fmla="*/ 71914 w 333375"/>
                <a:gd name="connsiteY5" fmla="*/ 7144 h 676275"/>
                <a:gd name="connsiteX6" fmla="*/ 190024 w 333375"/>
                <a:gd name="connsiteY6" fmla="*/ 7144 h 676275"/>
                <a:gd name="connsiteX7" fmla="*/ 190024 w 333375"/>
                <a:gd name="connsiteY7" fmla="*/ 148114 h 676275"/>
                <a:gd name="connsiteX8" fmla="*/ 329089 w 333375"/>
                <a:gd name="connsiteY8" fmla="*/ 148114 h 676275"/>
                <a:gd name="connsiteX9" fmla="*/ 329089 w 333375"/>
                <a:gd name="connsiteY9" fmla="*/ 249079 h 676275"/>
                <a:gd name="connsiteX10" fmla="*/ 190024 w 333375"/>
                <a:gd name="connsiteY10" fmla="*/ 249079 h 676275"/>
                <a:gd name="connsiteX11" fmla="*/ 190024 w 333375"/>
                <a:gd name="connsiteY11" fmla="*/ 502444 h 676275"/>
                <a:gd name="connsiteX12" fmla="*/ 253841 w 333375"/>
                <a:gd name="connsiteY12" fmla="*/ 566261 h 676275"/>
                <a:gd name="connsiteX13" fmla="*/ 327184 w 333375"/>
                <a:gd name="connsiteY13" fmla="*/ 549116 h 676275"/>
                <a:gd name="connsiteX14" fmla="*/ 327184 w 333375"/>
                <a:gd name="connsiteY14" fmla="*/ 645319 h 676275"/>
                <a:gd name="connsiteX15" fmla="*/ 221456 w 333375"/>
                <a:gd name="connsiteY15" fmla="*/ 671989 h 676275"/>
                <a:gd name="connsiteX16" fmla="*/ 71914 w 333375"/>
                <a:gd name="connsiteY16" fmla="*/ 52054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76275">
                  <a:moveTo>
                    <a:pt x="71914" y="520541"/>
                  </a:moveTo>
                  <a:lnTo>
                    <a:pt x="71914" y="250031"/>
                  </a:lnTo>
                  <a:lnTo>
                    <a:pt x="7144" y="250031"/>
                  </a:lnTo>
                  <a:lnTo>
                    <a:pt x="7144" y="148114"/>
                  </a:lnTo>
                  <a:lnTo>
                    <a:pt x="71914" y="148114"/>
                  </a:lnTo>
                  <a:lnTo>
                    <a:pt x="71914" y="7144"/>
                  </a:lnTo>
                  <a:lnTo>
                    <a:pt x="190024" y="7144"/>
                  </a:lnTo>
                  <a:lnTo>
                    <a:pt x="190024" y="148114"/>
                  </a:lnTo>
                  <a:lnTo>
                    <a:pt x="329089" y="148114"/>
                  </a:lnTo>
                  <a:lnTo>
                    <a:pt x="329089" y="249079"/>
                  </a:lnTo>
                  <a:lnTo>
                    <a:pt x="190024" y="249079"/>
                  </a:lnTo>
                  <a:lnTo>
                    <a:pt x="190024" y="502444"/>
                  </a:lnTo>
                  <a:cubicBezTo>
                    <a:pt x="190024" y="548164"/>
                    <a:pt x="213836" y="566261"/>
                    <a:pt x="253841" y="566261"/>
                  </a:cubicBezTo>
                  <a:cubicBezTo>
                    <a:pt x="279559" y="566261"/>
                    <a:pt x="304324" y="560546"/>
                    <a:pt x="327184" y="549116"/>
                  </a:cubicBezTo>
                  <a:lnTo>
                    <a:pt x="327184" y="645319"/>
                  </a:lnTo>
                  <a:cubicBezTo>
                    <a:pt x="294799" y="663416"/>
                    <a:pt x="258604" y="672941"/>
                    <a:pt x="221456" y="671989"/>
                  </a:cubicBezTo>
                  <a:cubicBezTo>
                    <a:pt x="133826" y="671036"/>
                    <a:pt x="71914" y="633889"/>
                    <a:pt x="71914" y="520541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4" name="Szabadkézi sokszög: alakzat 23">
              <a:extLst>
                <a:ext uri="{FF2B5EF4-FFF2-40B4-BE49-F238E27FC236}">
                  <a16:creationId xmlns:a16="http://schemas.microsoft.com/office/drawing/2014/main" id="{42940C5F-A373-4E6E-8C43-3AFAD795B7B8}"/>
                </a:ext>
              </a:extLst>
            </p:cNvPr>
            <p:cNvSpPr/>
            <p:nvPr/>
          </p:nvSpPr>
          <p:spPr>
            <a:xfrm>
              <a:off x="3611874" y="1168210"/>
              <a:ext cx="600075" cy="952500"/>
            </a:xfrm>
            <a:custGeom>
              <a:avLst/>
              <a:gdLst>
                <a:gd name="connsiteX0" fmla="*/ 130016 w 600075"/>
                <a:gd name="connsiteY0" fmla="*/ 536734 h 952500"/>
                <a:gd name="connsiteX1" fmla="*/ 130016 w 600075"/>
                <a:gd name="connsiteY1" fmla="*/ 445294 h 952500"/>
                <a:gd name="connsiteX2" fmla="*/ 404336 w 600075"/>
                <a:gd name="connsiteY2" fmla="*/ 604361 h 952500"/>
                <a:gd name="connsiteX3" fmla="*/ 404336 w 600075"/>
                <a:gd name="connsiteY3" fmla="*/ 463391 h 952500"/>
                <a:gd name="connsiteX4" fmla="*/ 7144 w 600075"/>
                <a:gd name="connsiteY4" fmla="*/ 234791 h 952500"/>
                <a:gd name="connsiteX5" fmla="*/ 7144 w 600075"/>
                <a:gd name="connsiteY5" fmla="*/ 260509 h 952500"/>
                <a:gd name="connsiteX6" fmla="*/ 7144 w 600075"/>
                <a:gd name="connsiteY6" fmla="*/ 604361 h 952500"/>
                <a:gd name="connsiteX7" fmla="*/ 7144 w 600075"/>
                <a:gd name="connsiteY7" fmla="*/ 604361 h 952500"/>
                <a:gd name="connsiteX8" fmla="*/ 601504 w 600075"/>
                <a:gd name="connsiteY8" fmla="*/ 947261 h 952500"/>
                <a:gd name="connsiteX9" fmla="*/ 601504 w 600075"/>
                <a:gd name="connsiteY9" fmla="*/ 947261 h 952500"/>
                <a:gd name="connsiteX10" fmla="*/ 601504 w 600075"/>
                <a:gd name="connsiteY10" fmla="*/ 350044 h 952500"/>
                <a:gd name="connsiteX11" fmla="*/ 7144 w 600075"/>
                <a:gd name="connsiteY11" fmla="*/ 7144 h 952500"/>
                <a:gd name="connsiteX12" fmla="*/ 7144 w 600075"/>
                <a:gd name="connsiteY12" fmla="*/ 32861 h 952500"/>
                <a:gd name="connsiteX13" fmla="*/ 7144 w 600075"/>
                <a:gd name="connsiteY13" fmla="*/ 145256 h 952500"/>
                <a:gd name="connsiteX14" fmla="*/ 478631 w 600075"/>
                <a:gd name="connsiteY14" fmla="*/ 417671 h 952500"/>
                <a:gd name="connsiteX15" fmla="*/ 478631 w 600075"/>
                <a:gd name="connsiteY15" fmla="*/ 740569 h 952500"/>
                <a:gd name="connsiteX16" fmla="*/ 130016 w 600075"/>
                <a:gd name="connsiteY16" fmla="*/ 536734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0075" h="952500">
                  <a:moveTo>
                    <a:pt x="130016" y="536734"/>
                  </a:moveTo>
                  <a:lnTo>
                    <a:pt x="130016" y="445294"/>
                  </a:lnTo>
                  <a:lnTo>
                    <a:pt x="404336" y="604361"/>
                  </a:lnTo>
                  <a:lnTo>
                    <a:pt x="404336" y="463391"/>
                  </a:lnTo>
                  <a:lnTo>
                    <a:pt x="7144" y="234791"/>
                  </a:lnTo>
                  <a:lnTo>
                    <a:pt x="7144" y="260509"/>
                  </a:lnTo>
                  <a:lnTo>
                    <a:pt x="7144" y="604361"/>
                  </a:lnTo>
                  <a:lnTo>
                    <a:pt x="7144" y="604361"/>
                  </a:lnTo>
                  <a:lnTo>
                    <a:pt x="601504" y="947261"/>
                  </a:lnTo>
                  <a:lnTo>
                    <a:pt x="601504" y="947261"/>
                  </a:lnTo>
                  <a:lnTo>
                    <a:pt x="601504" y="350044"/>
                  </a:lnTo>
                  <a:lnTo>
                    <a:pt x="7144" y="7144"/>
                  </a:lnTo>
                  <a:lnTo>
                    <a:pt x="7144" y="32861"/>
                  </a:lnTo>
                  <a:lnTo>
                    <a:pt x="7144" y="145256"/>
                  </a:lnTo>
                  <a:lnTo>
                    <a:pt x="478631" y="417671"/>
                  </a:lnTo>
                  <a:lnTo>
                    <a:pt x="478631" y="740569"/>
                  </a:lnTo>
                  <a:lnTo>
                    <a:pt x="130016" y="536734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5" name="Szabadkézi sokszög: alakzat 24">
              <a:extLst>
                <a:ext uri="{FF2B5EF4-FFF2-40B4-BE49-F238E27FC236}">
                  <a16:creationId xmlns:a16="http://schemas.microsoft.com/office/drawing/2014/main" id="{DCAC239D-D6A1-441C-8F5A-03E752A35261}"/>
                </a:ext>
              </a:extLst>
            </p:cNvPr>
            <p:cNvSpPr/>
            <p:nvPr/>
          </p:nvSpPr>
          <p:spPr>
            <a:xfrm>
              <a:off x="3611874" y="734822"/>
              <a:ext cx="1200150" cy="1343025"/>
            </a:xfrm>
            <a:custGeom>
              <a:avLst/>
              <a:gdLst>
                <a:gd name="connsiteX0" fmla="*/ 1073944 w 1200150"/>
                <a:gd name="connsiteY0" fmla="*/ 421481 h 1343025"/>
                <a:gd name="connsiteX1" fmla="*/ 1073944 w 1200150"/>
                <a:gd name="connsiteY1" fmla="*/ 970121 h 1343025"/>
                <a:gd name="connsiteX2" fmla="*/ 676751 w 1200150"/>
                <a:gd name="connsiteY2" fmla="*/ 1198721 h 1343025"/>
                <a:gd name="connsiteX3" fmla="*/ 676751 w 1200150"/>
                <a:gd name="connsiteY3" fmla="*/ 1336834 h 1343025"/>
                <a:gd name="connsiteX4" fmla="*/ 1195864 w 1200150"/>
                <a:gd name="connsiteY4" fmla="*/ 1036796 h 1343025"/>
                <a:gd name="connsiteX5" fmla="*/ 1195864 w 1200150"/>
                <a:gd name="connsiteY5" fmla="*/ 350996 h 1343025"/>
                <a:gd name="connsiteX6" fmla="*/ 1195864 w 1200150"/>
                <a:gd name="connsiteY6" fmla="*/ 350996 h 1343025"/>
                <a:gd name="connsiteX7" fmla="*/ 1195864 w 1200150"/>
                <a:gd name="connsiteY7" fmla="*/ 350996 h 1343025"/>
                <a:gd name="connsiteX8" fmla="*/ 1073944 w 1200150"/>
                <a:gd name="connsiteY8" fmla="*/ 279559 h 1343025"/>
                <a:gd name="connsiteX9" fmla="*/ 601504 w 1200150"/>
                <a:gd name="connsiteY9" fmla="*/ 551974 h 1343025"/>
                <a:gd name="connsiteX10" fmla="*/ 251936 w 1200150"/>
                <a:gd name="connsiteY10" fmla="*/ 350044 h 1343025"/>
                <a:gd name="connsiteX11" fmla="*/ 724376 w 1200150"/>
                <a:gd name="connsiteY11" fmla="*/ 77629 h 1343025"/>
                <a:gd name="connsiteX12" fmla="*/ 601504 w 1200150"/>
                <a:gd name="connsiteY12" fmla="*/ 7144 h 1343025"/>
                <a:gd name="connsiteX13" fmla="*/ 7144 w 1200150"/>
                <a:gd name="connsiteY13" fmla="*/ 350044 h 1343025"/>
                <a:gd name="connsiteX14" fmla="*/ 7144 w 1200150"/>
                <a:gd name="connsiteY14" fmla="*/ 350044 h 1343025"/>
                <a:gd name="connsiteX15" fmla="*/ 601504 w 1200150"/>
                <a:gd name="connsiteY15" fmla="*/ 692944 h 1343025"/>
                <a:gd name="connsiteX16" fmla="*/ 1073944 w 1200150"/>
                <a:gd name="connsiteY16" fmla="*/ 421481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0150" h="1343025">
                  <a:moveTo>
                    <a:pt x="1073944" y="421481"/>
                  </a:moveTo>
                  <a:lnTo>
                    <a:pt x="1073944" y="970121"/>
                  </a:lnTo>
                  <a:lnTo>
                    <a:pt x="676751" y="1198721"/>
                  </a:lnTo>
                  <a:lnTo>
                    <a:pt x="676751" y="1336834"/>
                  </a:lnTo>
                  <a:lnTo>
                    <a:pt x="1195864" y="1036796"/>
                  </a:lnTo>
                  <a:lnTo>
                    <a:pt x="1195864" y="350996"/>
                  </a:lnTo>
                  <a:lnTo>
                    <a:pt x="1195864" y="350996"/>
                  </a:lnTo>
                  <a:lnTo>
                    <a:pt x="1195864" y="350996"/>
                  </a:lnTo>
                  <a:lnTo>
                    <a:pt x="1073944" y="279559"/>
                  </a:lnTo>
                  <a:lnTo>
                    <a:pt x="601504" y="551974"/>
                  </a:lnTo>
                  <a:lnTo>
                    <a:pt x="251936" y="350044"/>
                  </a:lnTo>
                  <a:lnTo>
                    <a:pt x="724376" y="77629"/>
                  </a:lnTo>
                  <a:lnTo>
                    <a:pt x="601504" y="7144"/>
                  </a:lnTo>
                  <a:lnTo>
                    <a:pt x="7144" y="350044"/>
                  </a:lnTo>
                  <a:lnTo>
                    <a:pt x="7144" y="350044"/>
                  </a:lnTo>
                  <a:lnTo>
                    <a:pt x="601504" y="692944"/>
                  </a:lnTo>
                  <a:lnTo>
                    <a:pt x="1073944" y="421481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26" name="Ábra 16">
            <a:extLst>
              <a:ext uri="{FF2B5EF4-FFF2-40B4-BE49-F238E27FC236}">
                <a16:creationId xmlns:a16="http://schemas.microsoft.com/office/drawing/2014/main" id="{63A56920-B7C9-4B36-8204-8E8E80FCC6B7}"/>
              </a:ext>
            </a:extLst>
          </p:cNvPr>
          <p:cNvGrpSpPr/>
          <p:nvPr/>
        </p:nvGrpSpPr>
        <p:grpSpPr>
          <a:xfrm>
            <a:off x="6193447" y="3895812"/>
            <a:ext cx="542925" cy="542925"/>
            <a:chOff x="6193447" y="3895812"/>
            <a:chExt cx="542925" cy="542925"/>
          </a:xfrm>
        </p:grpSpPr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5CAD4AA9-4FCD-4897-BC5E-ABA3A7E08D7E}"/>
                </a:ext>
              </a:extLst>
            </p:cNvPr>
            <p:cNvSpPr/>
            <p:nvPr/>
          </p:nvSpPr>
          <p:spPr>
            <a:xfrm>
              <a:off x="6264376" y="4021986"/>
              <a:ext cx="400050" cy="285750"/>
            </a:xfrm>
            <a:custGeom>
              <a:avLst/>
              <a:gdLst>
                <a:gd name="connsiteX0" fmla="*/ 8129 w 400050"/>
                <a:gd name="connsiteY0" fmla="*/ 8129 h 285750"/>
                <a:gd name="connsiteX1" fmla="*/ 391986 w 400050"/>
                <a:gd name="connsiteY1" fmla="*/ 8129 h 285750"/>
                <a:gd name="connsiteX2" fmla="*/ 391986 w 400050"/>
                <a:gd name="connsiteY2" fmla="*/ 280544 h 285750"/>
                <a:gd name="connsiteX3" fmla="*/ 8129 w 400050"/>
                <a:gd name="connsiteY3" fmla="*/ 2805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285750">
                  <a:moveTo>
                    <a:pt x="8129" y="8129"/>
                  </a:moveTo>
                  <a:lnTo>
                    <a:pt x="391986" y="8129"/>
                  </a:lnTo>
                  <a:lnTo>
                    <a:pt x="391986" y="280544"/>
                  </a:lnTo>
                  <a:lnTo>
                    <a:pt x="8129" y="280544"/>
                  </a:lnTo>
                  <a:close/>
                </a:path>
              </a:pathLst>
            </a:custGeom>
            <a:solidFill>
              <a:srgbClr val="7D0A27"/>
            </a:solidFill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8" name="Szabadkézi sokszög: alakzat 27">
              <a:extLst>
                <a:ext uri="{FF2B5EF4-FFF2-40B4-BE49-F238E27FC236}">
                  <a16:creationId xmlns:a16="http://schemas.microsoft.com/office/drawing/2014/main" id="{DFACF5C9-AB47-4B85-A077-817454F962DF}"/>
                </a:ext>
              </a:extLst>
            </p:cNvPr>
            <p:cNvSpPr/>
            <p:nvPr/>
          </p:nvSpPr>
          <p:spPr>
            <a:xfrm>
              <a:off x="6264376" y="4054371"/>
              <a:ext cx="400050" cy="171450"/>
            </a:xfrm>
            <a:custGeom>
              <a:avLst/>
              <a:gdLst>
                <a:gd name="connsiteX0" fmla="*/ 391986 w 400050"/>
                <a:gd name="connsiteY0" fmla="*/ 8129 h 171450"/>
                <a:gd name="connsiteX1" fmla="*/ 218631 w 400050"/>
                <a:gd name="connsiteY1" fmla="*/ 157671 h 171450"/>
                <a:gd name="connsiteX2" fmla="*/ 181484 w 400050"/>
                <a:gd name="connsiteY2" fmla="*/ 157671 h 171450"/>
                <a:gd name="connsiteX3" fmla="*/ 8129 w 400050"/>
                <a:gd name="connsiteY3" fmla="*/ 908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171450">
                  <a:moveTo>
                    <a:pt x="391986" y="8129"/>
                  </a:moveTo>
                  <a:lnTo>
                    <a:pt x="218631" y="157671"/>
                  </a:lnTo>
                  <a:cubicBezTo>
                    <a:pt x="208154" y="166244"/>
                    <a:pt x="191961" y="166244"/>
                    <a:pt x="181484" y="157671"/>
                  </a:cubicBezTo>
                  <a:lnTo>
                    <a:pt x="8129" y="9081"/>
                  </a:lnTo>
                </a:path>
              </a:pathLst>
            </a:custGeom>
            <a:solidFill>
              <a:srgbClr val="7D0A27"/>
            </a:solidFill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9" name="Szabadkézi sokszög: alakzat 28">
              <a:extLst>
                <a:ext uri="{FF2B5EF4-FFF2-40B4-BE49-F238E27FC236}">
                  <a16:creationId xmlns:a16="http://schemas.microsoft.com/office/drawing/2014/main" id="{D5BBB73E-0D38-4042-AF09-9E7B3B15764A}"/>
                </a:ext>
              </a:extLst>
            </p:cNvPr>
            <p:cNvSpPr/>
            <p:nvPr/>
          </p:nvSpPr>
          <p:spPr>
            <a:xfrm>
              <a:off x="6264376" y="4162956"/>
              <a:ext cx="133350" cy="114300"/>
            </a:xfrm>
            <a:custGeom>
              <a:avLst/>
              <a:gdLst>
                <a:gd name="connsiteX0" fmla="*/ 133859 w 133350"/>
                <a:gd name="connsiteY0" fmla="*/ 8129 h 114300"/>
                <a:gd name="connsiteX1" fmla="*/ 8129 w 133350"/>
                <a:gd name="connsiteY1" fmla="*/ 1081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14300">
                  <a:moveTo>
                    <a:pt x="133859" y="8129"/>
                  </a:moveTo>
                  <a:lnTo>
                    <a:pt x="8129" y="108141"/>
                  </a:lnTo>
                </a:path>
              </a:pathLst>
            </a:custGeom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0" name="Szabadkézi sokszög: alakzat 29">
              <a:extLst>
                <a:ext uri="{FF2B5EF4-FFF2-40B4-BE49-F238E27FC236}">
                  <a16:creationId xmlns:a16="http://schemas.microsoft.com/office/drawing/2014/main" id="{BF471D2F-6EDC-46D6-A23D-3580A95E01AC}"/>
                </a:ext>
              </a:extLst>
            </p:cNvPr>
            <p:cNvSpPr/>
            <p:nvPr/>
          </p:nvSpPr>
          <p:spPr>
            <a:xfrm>
              <a:off x="6522503" y="4162956"/>
              <a:ext cx="133350" cy="114300"/>
            </a:xfrm>
            <a:custGeom>
              <a:avLst/>
              <a:gdLst>
                <a:gd name="connsiteX0" fmla="*/ 8129 w 133350"/>
                <a:gd name="connsiteY0" fmla="*/ 8129 h 114300"/>
                <a:gd name="connsiteX1" fmla="*/ 133859 w 133350"/>
                <a:gd name="connsiteY1" fmla="*/ 10718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14300">
                  <a:moveTo>
                    <a:pt x="8129" y="8129"/>
                  </a:moveTo>
                  <a:lnTo>
                    <a:pt x="133859" y="107189"/>
                  </a:lnTo>
                </a:path>
              </a:pathLst>
            </a:custGeom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1" name="Szabadkézi sokszög: alakzat 30">
              <a:extLst>
                <a:ext uri="{FF2B5EF4-FFF2-40B4-BE49-F238E27FC236}">
                  <a16:creationId xmlns:a16="http://schemas.microsoft.com/office/drawing/2014/main" id="{F7781BC8-5818-479B-A6FF-B504989A154E}"/>
                </a:ext>
              </a:extLst>
            </p:cNvPr>
            <p:cNvSpPr/>
            <p:nvPr/>
          </p:nvSpPr>
          <p:spPr>
            <a:xfrm>
              <a:off x="6186303" y="3888668"/>
              <a:ext cx="552450" cy="552450"/>
            </a:xfrm>
            <a:custGeom>
              <a:avLst/>
              <a:gdLst>
                <a:gd name="connsiteX0" fmla="*/ 7144 w 552450"/>
                <a:gd name="connsiteY0" fmla="*/ 7144 h 552450"/>
                <a:gd name="connsiteX1" fmla="*/ 549116 w 552450"/>
                <a:gd name="connsiteY1" fmla="*/ 7144 h 552450"/>
                <a:gd name="connsiteX2" fmla="*/ 549116 w 552450"/>
                <a:gd name="connsiteY2" fmla="*/ 549116 h 552450"/>
                <a:gd name="connsiteX3" fmla="*/ 7144 w 552450"/>
                <a:gd name="connsiteY3" fmla="*/ 549116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552450">
                  <a:moveTo>
                    <a:pt x="7144" y="7144"/>
                  </a:moveTo>
                  <a:lnTo>
                    <a:pt x="549116" y="7144"/>
                  </a:lnTo>
                  <a:lnTo>
                    <a:pt x="549116" y="549116"/>
                  </a:lnTo>
                  <a:lnTo>
                    <a:pt x="7144" y="549116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32" name="Ábra 14">
            <a:extLst>
              <a:ext uri="{FF2B5EF4-FFF2-40B4-BE49-F238E27FC236}">
                <a16:creationId xmlns:a16="http://schemas.microsoft.com/office/drawing/2014/main" id="{E870D2FC-3E0F-4793-BC29-6599E9184524}"/>
              </a:ext>
            </a:extLst>
          </p:cNvPr>
          <p:cNvGrpSpPr/>
          <p:nvPr/>
        </p:nvGrpSpPr>
        <p:grpSpPr>
          <a:xfrm>
            <a:off x="6198210" y="4626236"/>
            <a:ext cx="533400" cy="533400"/>
            <a:chOff x="6198210" y="4626236"/>
            <a:chExt cx="533400" cy="533400"/>
          </a:xfrm>
        </p:grpSpPr>
        <p:sp>
          <p:nvSpPr>
            <p:cNvPr id="33" name="Szabadkézi sokszög: alakzat 32">
              <a:extLst>
                <a:ext uri="{FF2B5EF4-FFF2-40B4-BE49-F238E27FC236}">
                  <a16:creationId xmlns:a16="http://schemas.microsoft.com/office/drawing/2014/main" id="{22721836-A2AB-4688-9F61-AAD0423881AB}"/>
                </a:ext>
              </a:extLst>
            </p:cNvPr>
            <p:cNvSpPr/>
            <p:nvPr/>
          </p:nvSpPr>
          <p:spPr>
            <a:xfrm>
              <a:off x="6293936" y="4691482"/>
              <a:ext cx="352425" cy="400050"/>
            </a:xfrm>
            <a:custGeom>
              <a:avLst/>
              <a:gdLst>
                <a:gd name="connsiteX0" fmla="*/ 285274 w 352425"/>
                <a:gd name="connsiteY0" fmla="*/ 399574 h 400050"/>
                <a:gd name="connsiteX1" fmla="*/ 103346 w 352425"/>
                <a:gd name="connsiteY1" fmla="*/ 263366 h 400050"/>
                <a:gd name="connsiteX2" fmla="*/ 7144 w 352425"/>
                <a:gd name="connsiteY2" fmla="*/ 71914 h 400050"/>
                <a:gd name="connsiteX3" fmla="*/ 39529 w 352425"/>
                <a:gd name="connsiteY3" fmla="*/ 20479 h 400050"/>
                <a:gd name="connsiteX4" fmla="*/ 42386 w 352425"/>
                <a:gd name="connsiteY4" fmla="*/ 18574 h 400050"/>
                <a:gd name="connsiteX5" fmla="*/ 80486 w 352425"/>
                <a:gd name="connsiteY5" fmla="*/ 7144 h 400050"/>
                <a:gd name="connsiteX6" fmla="*/ 95726 w 352425"/>
                <a:gd name="connsiteY6" fmla="*/ 17621 h 400050"/>
                <a:gd name="connsiteX7" fmla="*/ 127159 w 352425"/>
                <a:gd name="connsiteY7" fmla="*/ 86201 h 400050"/>
                <a:gd name="connsiteX8" fmla="*/ 120491 w 352425"/>
                <a:gd name="connsiteY8" fmla="*/ 110014 h 400050"/>
                <a:gd name="connsiteX9" fmla="*/ 118586 w 352425"/>
                <a:gd name="connsiteY9" fmla="*/ 111919 h 400050"/>
                <a:gd name="connsiteX10" fmla="*/ 94774 w 352425"/>
                <a:gd name="connsiteY10" fmla="*/ 140494 h 400050"/>
                <a:gd name="connsiteX11" fmla="*/ 101441 w 352425"/>
                <a:gd name="connsiteY11" fmla="*/ 163354 h 400050"/>
                <a:gd name="connsiteX12" fmla="*/ 199549 w 352425"/>
                <a:gd name="connsiteY12" fmla="*/ 283369 h 400050"/>
                <a:gd name="connsiteX13" fmla="*/ 223361 w 352425"/>
                <a:gd name="connsiteY13" fmla="*/ 292894 h 400050"/>
                <a:gd name="connsiteX14" fmla="*/ 241459 w 352425"/>
                <a:gd name="connsiteY14" fmla="*/ 286226 h 400050"/>
                <a:gd name="connsiteX15" fmla="*/ 253841 w 352425"/>
                <a:gd name="connsiteY15" fmla="*/ 274796 h 400050"/>
                <a:gd name="connsiteX16" fmla="*/ 253841 w 352425"/>
                <a:gd name="connsiteY16" fmla="*/ 273844 h 400050"/>
                <a:gd name="connsiteX17" fmla="*/ 254794 w 352425"/>
                <a:gd name="connsiteY17" fmla="*/ 273844 h 400050"/>
                <a:gd name="connsiteX18" fmla="*/ 265271 w 352425"/>
                <a:gd name="connsiteY18" fmla="*/ 270986 h 400050"/>
                <a:gd name="connsiteX19" fmla="*/ 282416 w 352425"/>
                <a:gd name="connsiteY19" fmla="*/ 276701 h 400050"/>
                <a:gd name="connsiteX20" fmla="*/ 346234 w 352425"/>
                <a:gd name="connsiteY20" fmla="*/ 319564 h 400050"/>
                <a:gd name="connsiteX21" fmla="*/ 346234 w 352425"/>
                <a:gd name="connsiteY21" fmla="*/ 319564 h 400050"/>
                <a:gd name="connsiteX22" fmla="*/ 346234 w 352425"/>
                <a:gd name="connsiteY22" fmla="*/ 319564 h 400050"/>
                <a:gd name="connsiteX23" fmla="*/ 348139 w 352425"/>
                <a:gd name="connsiteY23" fmla="*/ 344329 h 400050"/>
                <a:gd name="connsiteX24" fmla="*/ 285274 w 352425"/>
                <a:gd name="connsiteY24" fmla="*/ 39957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2425" h="400050">
                  <a:moveTo>
                    <a:pt x="285274" y="399574"/>
                  </a:moveTo>
                  <a:cubicBezTo>
                    <a:pt x="256699" y="399574"/>
                    <a:pt x="174784" y="359569"/>
                    <a:pt x="103346" y="263366"/>
                  </a:cubicBezTo>
                  <a:cubicBezTo>
                    <a:pt x="38576" y="175736"/>
                    <a:pt x="7144" y="113824"/>
                    <a:pt x="7144" y="71914"/>
                  </a:cubicBezTo>
                  <a:cubicBezTo>
                    <a:pt x="7144" y="43339"/>
                    <a:pt x="27146" y="29051"/>
                    <a:pt x="39529" y="20479"/>
                  </a:cubicBezTo>
                  <a:lnTo>
                    <a:pt x="42386" y="18574"/>
                  </a:lnTo>
                  <a:cubicBezTo>
                    <a:pt x="53816" y="10001"/>
                    <a:pt x="73819" y="7144"/>
                    <a:pt x="80486" y="7144"/>
                  </a:cubicBezTo>
                  <a:cubicBezTo>
                    <a:pt x="89059" y="7144"/>
                    <a:pt x="92869" y="10954"/>
                    <a:pt x="95726" y="17621"/>
                  </a:cubicBezTo>
                  <a:cubicBezTo>
                    <a:pt x="98584" y="23336"/>
                    <a:pt x="125254" y="79534"/>
                    <a:pt x="127159" y="86201"/>
                  </a:cubicBezTo>
                  <a:cubicBezTo>
                    <a:pt x="129064" y="91916"/>
                    <a:pt x="130016" y="103346"/>
                    <a:pt x="120491" y="110014"/>
                  </a:cubicBezTo>
                  <a:lnTo>
                    <a:pt x="118586" y="111919"/>
                  </a:lnTo>
                  <a:cubicBezTo>
                    <a:pt x="110966" y="116681"/>
                    <a:pt x="96679" y="127159"/>
                    <a:pt x="94774" y="140494"/>
                  </a:cubicBezTo>
                  <a:cubicBezTo>
                    <a:pt x="93821" y="148114"/>
                    <a:pt x="95726" y="155734"/>
                    <a:pt x="101441" y="163354"/>
                  </a:cubicBezTo>
                  <a:cubicBezTo>
                    <a:pt x="120491" y="189071"/>
                    <a:pt x="186214" y="270986"/>
                    <a:pt x="199549" y="283369"/>
                  </a:cubicBezTo>
                  <a:cubicBezTo>
                    <a:pt x="206216" y="290036"/>
                    <a:pt x="214789" y="292894"/>
                    <a:pt x="223361" y="292894"/>
                  </a:cubicBezTo>
                  <a:cubicBezTo>
                    <a:pt x="230029" y="292894"/>
                    <a:pt x="236696" y="290989"/>
                    <a:pt x="241459" y="286226"/>
                  </a:cubicBezTo>
                  <a:cubicBezTo>
                    <a:pt x="249079" y="280511"/>
                    <a:pt x="252889" y="275749"/>
                    <a:pt x="253841" y="274796"/>
                  </a:cubicBezTo>
                  <a:lnTo>
                    <a:pt x="253841" y="273844"/>
                  </a:lnTo>
                  <a:lnTo>
                    <a:pt x="254794" y="273844"/>
                  </a:lnTo>
                  <a:cubicBezTo>
                    <a:pt x="256699" y="272891"/>
                    <a:pt x="260509" y="270986"/>
                    <a:pt x="265271" y="270986"/>
                  </a:cubicBezTo>
                  <a:cubicBezTo>
                    <a:pt x="270986" y="270986"/>
                    <a:pt x="276701" y="272891"/>
                    <a:pt x="282416" y="276701"/>
                  </a:cubicBezTo>
                  <a:cubicBezTo>
                    <a:pt x="300514" y="289084"/>
                    <a:pt x="340519" y="315754"/>
                    <a:pt x="346234" y="319564"/>
                  </a:cubicBezTo>
                  <a:lnTo>
                    <a:pt x="346234" y="319564"/>
                  </a:lnTo>
                  <a:lnTo>
                    <a:pt x="346234" y="319564"/>
                  </a:lnTo>
                  <a:cubicBezTo>
                    <a:pt x="348139" y="321469"/>
                    <a:pt x="354806" y="330041"/>
                    <a:pt x="348139" y="344329"/>
                  </a:cubicBezTo>
                  <a:cubicBezTo>
                    <a:pt x="340519" y="363379"/>
                    <a:pt x="312896" y="399574"/>
                    <a:pt x="285274" y="399574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4" name="Szabadkézi sokszög: alakzat 33">
              <a:extLst>
                <a:ext uri="{FF2B5EF4-FFF2-40B4-BE49-F238E27FC236}">
                  <a16:creationId xmlns:a16="http://schemas.microsoft.com/office/drawing/2014/main" id="{0DCF05F2-13DB-4C82-9B12-0B1097333837}"/>
                </a:ext>
              </a:extLst>
            </p:cNvPr>
            <p:cNvSpPr/>
            <p:nvPr/>
          </p:nvSpPr>
          <p:spPr>
            <a:xfrm>
              <a:off x="6289174" y="4686720"/>
              <a:ext cx="371475" cy="409575"/>
            </a:xfrm>
            <a:custGeom>
              <a:avLst/>
              <a:gdLst>
                <a:gd name="connsiteX0" fmla="*/ 85249 w 371475"/>
                <a:gd name="connsiteY0" fmla="*/ 17621 h 409575"/>
                <a:gd name="connsiteX1" fmla="*/ 95726 w 371475"/>
                <a:gd name="connsiteY1" fmla="*/ 25241 h 409575"/>
                <a:gd name="connsiteX2" fmla="*/ 127159 w 371475"/>
                <a:gd name="connsiteY2" fmla="*/ 93821 h 409575"/>
                <a:gd name="connsiteX3" fmla="*/ 122396 w 371475"/>
                <a:gd name="connsiteY3" fmla="*/ 111919 h 409575"/>
                <a:gd name="connsiteX4" fmla="*/ 120491 w 371475"/>
                <a:gd name="connsiteY4" fmla="*/ 112871 h 409575"/>
                <a:gd name="connsiteX5" fmla="*/ 94774 w 371475"/>
                <a:gd name="connsiteY5" fmla="*/ 145256 h 409575"/>
                <a:gd name="connsiteX6" fmla="*/ 102394 w 371475"/>
                <a:gd name="connsiteY6" fmla="*/ 171926 h 409575"/>
                <a:gd name="connsiteX7" fmla="*/ 201454 w 371475"/>
                <a:gd name="connsiteY7" fmla="*/ 292894 h 409575"/>
                <a:gd name="connsiteX8" fmla="*/ 229076 w 371475"/>
                <a:gd name="connsiteY8" fmla="*/ 304324 h 409575"/>
                <a:gd name="connsiteX9" fmla="*/ 250984 w 371475"/>
                <a:gd name="connsiteY9" fmla="*/ 296704 h 409575"/>
                <a:gd name="connsiteX10" fmla="*/ 263366 w 371475"/>
                <a:gd name="connsiteY10" fmla="*/ 284321 h 409575"/>
                <a:gd name="connsiteX11" fmla="*/ 270986 w 371475"/>
                <a:gd name="connsiteY11" fmla="*/ 282416 h 409575"/>
                <a:gd name="connsiteX12" fmla="*/ 285274 w 371475"/>
                <a:gd name="connsiteY12" fmla="*/ 287179 h 409575"/>
                <a:gd name="connsiteX13" fmla="*/ 349091 w 371475"/>
                <a:gd name="connsiteY13" fmla="*/ 330041 h 409575"/>
                <a:gd name="connsiteX14" fmla="*/ 350044 w 371475"/>
                <a:gd name="connsiteY14" fmla="*/ 348139 h 409575"/>
                <a:gd name="connsiteX15" fmla="*/ 290989 w 371475"/>
                <a:gd name="connsiteY15" fmla="*/ 397669 h 409575"/>
                <a:gd name="connsiteX16" fmla="*/ 112871 w 371475"/>
                <a:gd name="connsiteY16" fmla="*/ 264319 h 409575"/>
                <a:gd name="connsiteX17" fmla="*/ 17621 w 371475"/>
                <a:gd name="connsiteY17" fmla="*/ 76676 h 409575"/>
                <a:gd name="connsiteX18" fmla="*/ 47149 w 371475"/>
                <a:gd name="connsiteY18" fmla="*/ 30004 h 409575"/>
                <a:gd name="connsiteX19" fmla="*/ 50006 w 371475"/>
                <a:gd name="connsiteY19" fmla="*/ 28099 h 409575"/>
                <a:gd name="connsiteX20" fmla="*/ 85249 w 371475"/>
                <a:gd name="connsiteY20" fmla="*/ 17621 h 409575"/>
                <a:gd name="connsiteX21" fmla="*/ 85249 w 371475"/>
                <a:gd name="connsiteY21" fmla="*/ 7144 h 409575"/>
                <a:gd name="connsiteX22" fmla="*/ 44291 w 371475"/>
                <a:gd name="connsiteY22" fmla="*/ 19526 h 409575"/>
                <a:gd name="connsiteX23" fmla="*/ 41434 w 371475"/>
                <a:gd name="connsiteY23" fmla="*/ 21431 h 409575"/>
                <a:gd name="connsiteX24" fmla="*/ 7144 w 371475"/>
                <a:gd name="connsiteY24" fmla="*/ 76676 h 409575"/>
                <a:gd name="connsiteX25" fmla="*/ 105251 w 371475"/>
                <a:gd name="connsiteY25" fmla="*/ 270986 h 409575"/>
                <a:gd name="connsiteX26" fmla="*/ 291941 w 371475"/>
                <a:gd name="connsiteY26" fmla="*/ 409099 h 409575"/>
                <a:gd name="connsiteX27" fmla="*/ 360521 w 371475"/>
                <a:gd name="connsiteY27" fmla="*/ 353854 h 409575"/>
                <a:gd name="connsiteX28" fmla="*/ 358616 w 371475"/>
                <a:gd name="connsiteY28" fmla="*/ 323374 h 409575"/>
                <a:gd name="connsiteX29" fmla="*/ 357664 w 371475"/>
                <a:gd name="connsiteY29" fmla="*/ 322421 h 409575"/>
                <a:gd name="connsiteX30" fmla="*/ 356711 w 371475"/>
                <a:gd name="connsiteY30" fmla="*/ 321469 h 409575"/>
                <a:gd name="connsiteX31" fmla="*/ 352901 w 371475"/>
                <a:gd name="connsiteY31" fmla="*/ 318611 h 409575"/>
                <a:gd name="connsiteX32" fmla="*/ 292894 w 371475"/>
                <a:gd name="connsiteY32" fmla="*/ 278606 h 409575"/>
                <a:gd name="connsiteX33" fmla="*/ 272891 w 371475"/>
                <a:gd name="connsiteY33" fmla="*/ 271939 h 409575"/>
                <a:gd name="connsiteX34" fmla="*/ 259556 w 371475"/>
                <a:gd name="connsiteY34" fmla="*/ 275749 h 409575"/>
                <a:gd name="connsiteX35" fmla="*/ 258604 w 371475"/>
                <a:gd name="connsiteY35" fmla="*/ 276701 h 409575"/>
                <a:gd name="connsiteX36" fmla="*/ 257651 w 371475"/>
                <a:gd name="connsiteY36" fmla="*/ 277654 h 409575"/>
                <a:gd name="connsiteX37" fmla="*/ 245269 w 371475"/>
                <a:gd name="connsiteY37" fmla="*/ 289084 h 409575"/>
                <a:gd name="connsiteX38" fmla="*/ 230981 w 371475"/>
                <a:gd name="connsiteY38" fmla="*/ 293846 h 409575"/>
                <a:gd name="connsiteX39" fmla="*/ 210979 w 371475"/>
                <a:gd name="connsiteY39" fmla="*/ 285274 h 409575"/>
                <a:gd name="connsiteX40" fmla="*/ 113824 w 371475"/>
                <a:gd name="connsiteY40" fmla="*/ 166211 h 409575"/>
                <a:gd name="connsiteX41" fmla="*/ 108109 w 371475"/>
                <a:gd name="connsiteY41" fmla="*/ 147161 h 409575"/>
                <a:gd name="connsiteX42" fmla="*/ 130016 w 371475"/>
                <a:gd name="connsiteY42" fmla="*/ 121444 h 409575"/>
                <a:gd name="connsiteX43" fmla="*/ 131921 w 371475"/>
                <a:gd name="connsiteY43" fmla="*/ 119539 h 409575"/>
                <a:gd name="connsiteX44" fmla="*/ 140494 w 371475"/>
                <a:gd name="connsiteY44" fmla="*/ 89059 h 409575"/>
                <a:gd name="connsiteX45" fmla="*/ 108109 w 371475"/>
                <a:gd name="connsiteY45" fmla="*/ 19526 h 409575"/>
                <a:gd name="connsiteX46" fmla="*/ 85249 w 371475"/>
                <a:gd name="connsiteY46" fmla="*/ 7144 h 409575"/>
                <a:gd name="connsiteX47" fmla="*/ 85249 w 371475"/>
                <a:gd name="connsiteY47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1475" h="409575">
                  <a:moveTo>
                    <a:pt x="85249" y="17621"/>
                  </a:moveTo>
                  <a:cubicBezTo>
                    <a:pt x="90964" y="17621"/>
                    <a:pt x="93821" y="19526"/>
                    <a:pt x="95726" y="25241"/>
                  </a:cubicBezTo>
                  <a:cubicBezTo>
                    <a:pt x="98584" y="31909"/>
                    <a:pt x="125254" y="88106"/>
                    <a:pt x="127159" y="93821"/>
                  </a:cubicBezTo>
                  <a:cubicBezTo>
                    <a:pt x="128111" y="96679"/>
                    <a:pt x="130016" y="106204"/>
                    <a:pt x="122396" y="111919"/>
                  </a:cubicBezTo>
                  <a:lnTo>
                    <a:pt x="120491" y="112871"/>
                  </a:lnTo>
                  <a:cubicBezTo>
                    <a:pt x="111919" y="118586"/>
                    <a:pt x="97631" y="129064"/>
                    <a:pt x="94774" y="145256"/>
                  </a:cubicBezTo>
                  <a:cubicBezTo>
                    <a:pt x="92869" y="153829"/>
                    <a:pt x="95726" y="163354"/>
                    <a:pt x="102394" y="171926"/>
                  </a:cubicBezTo>
                  <a:cubicBezTo>
                    <a:pt x="121444" y="197644"/>
                    <a:pt x="188119" y="280511"/>
                    <a:pt x="201454" y="292894"/>
                  </a:cubicBezTo>
                  <a:cubicBezTo>
                    <a:pt x="209074" y="300514"/>
                    <a:pt x="219551" y="304324"/>
                    <a:pt x="229076" y="304324"/>
                  </a:cubicBezTo>
                  <a:cubicBezTo>
                    <a:pt x="236696" y="304324"/>
                    <a:pt x="244316" y="301466"/>
                    <a:pt x="250984" y="296704"/>
                  </a:cubicBezTo>
                  <a:cubicBezTo>
                    <a:pt x="258604" y="290989"/>
                    <a:pt x="262414" y="286226"/>
                    <a:pt x="263366" y="284321"/>
                  </a:cubicBezTo>
                  <a:cubicBezTo>
                    <a:pt x="264319" y="283369"/>
                    <a:pt x="267176" y="282416"/>
                    <a:pt x="270986" y="282416"/>
                  </a:cubicBezTo>
                  <a:cubicBezTo>
                    <a:pt x="275749" y="282416"/>
                    <a:pt x="280511" y="284321"/>
                    <a:pt x="285274" y="287179"/>
                  </a:cubicBezTo>
                  <a:cubicBezTo>
                    <a:pt x="303371" y="299561"/>
                    <a:pt x="343376" y="326231"/>
                    <a:pt x="349091" y="330041"/>
                  </a:cubicBezTo>
                  <a:cubicBezTo>
                    <a:pt x="350996" y="331946"/>
                    <a:pt x="354806" y="337661"/>
                    <a:pt x="350044" y="348139"/>
                  </a:cubicBezTo>
                  <a:cubicBezTo>
                    <a:pt x="340519" y="365284"/>
                    <a:pt x="313849" y="397669"/>
                    <a:pt x="290989" y="397669"/>
                  </a:cubicBezTo>
                  <a:cubicBezTo>
                    <a:pt x="263366" y="397669"/>
                    <a:pt x="183356" y="358616"/>
                    <a:pt x="112871" y="264319"/>
                  </a:cubicBezTo>
                  <a:cubicBezTo>
                    <a:pt x="48101" y="177641"/>
                    <a:pt x="17621" y="116681"/>
                    <a:pt x="17621" y="76676"/>
                  </a:cubicBezTo>
                  <a:cubicBezTo>
                    <a:pt x="17621" y="50959"/>
                    <a:pt x="35719" y="38576"/>
                    <a:pt x="47149" y="30004"/>
                  </a:cubicBezTo>
                  <a:lnTo>
                    <a:pt x="50006" y="28099"/>
                  </a:lnTo>
                  <a:cubicBezTo>
                    <a:pt x="60484" y="20479"/>
                    <a:pt x="77629" y="17621"/>
                    <a:pt x="85249" y="17621"/>
                  </a:cubicBezTo>
                  <a:moveTo>
                    <a:pt x="85249" y="7144"/>
                  </a:moveTo>
                  <a:cubicBezTo>
                    <a:pt x="77629" y="7144"/>
                    <a:pt x="56674" y="10001"/>
                    <a:pt x="44291" y="19526"/>
                  </a:cubicBezTo>
                  <a:lnTo>
                    <a:pt x="41434" y="21431"/>
                  </a:lnTo>
                  <a:cubicBezTo>
                    <a:pt x="29051" y="30004"/>
                    <a:pt x="7144" y="45244"/>
                    <a:pt x="7144" y="76676"/>
                  </a:cubicBezTo>
                  <a:cubicBezTo>
                    <a:pt x="7144" y="118586"/>
                    <a:pt x="39529" y="182404"/>
                    <a:pt x="105251" y="270986"/>
                  </a:cubicBezTo>
                  <a:cubicBezTo>
                    <a:pt x="174784" y="365284"/>
                    <a:pt x="257651" y="409099"/>
                    <a:pt x="291941" y="409099"/>
                  </a:cubicBezTo>
                  <a:cubicBezTo>
                    <a:pt x="321469" y="409099"/>
                    <a:pt x="350996" y="371951"/>
                    <a:pt x="360521" y="353854"/>
                  </a:cubicBezTo>
                  <a:cubicBezTo>
                    <a:pt x="367189" y="340519"/>
                    <a:pt x="364331" y="329089"/>
                    <a:pt x="358616" y="323374"/>
                  </a:cubicBezTo>
                  <a:lnTo>
                    <a:pt x="357664" y="322421"/>
                  </a:lnTo>
                  <a:lnTo>
                    <a:pt x="356711" y="321469"/>
                  </a:lnTo>
                  <a:lnTo>
                    <a:pt x="352901" y="318611"/>
                  </a:lnTo>
                  <a:cubicBezTo>
                    <a:pt x="341471" y="310991"/>
                    <a:pt x="309086" y="289084"/>
                    <a:pt x="292894" y="278606"/>
                  </a:cubicBezTo>
                  <a:cubicBezTo>
                    <a:pt x="286226" y="273844"/>
                    <a:pt x="279559" y="271939"/>
                    <a:pt x="272891" y="271939"/>
                  </a:cubicBezTo>
                  <a:cubicBezTo>
                    <a:pt x="266224" y="271939"/>
                    <a:pt x="261461" y="273844"/>
                    <a:pt x="259556" y="275749"/>
                  </a:cubicBezTo>
                  <a:lnTo>
                    <a:pt x="258604" y="276701"/>
                  </a:lnTo>
                  <a:lnTo>
                    <a:pt x="257651" y="277654"/>
                  </a:lnTo>
                  <a:cubicBezTo>
                    <a:pt x="256699" y="278606"/>
                    <a:pt x="252889" y="283369"/>
                    <a:pt x="245269" y="289084"/>
                  </a:cubicBezTo>
                  <a:cubicBezTo>
                    <a:pt x="241459" y="292894"/>
                    <a:pt x="235744" y="293846"/>
                    <a:pt x="230981" y="293846"/>
                  </a:cubicBezTo>
                  <a:cubicBezTo>
                    <a:pt x="223361" y="293846"/>
                    <a:pt x="216694" y="290989"/>
                    <a:pt x="210979" y="285274"/>
                  </a:cubicBezTo>
                  <a:cubicBezTo>
                    <a:pt x="199549" y="273844"/>
                    <a:pt x="133826" y="192881"/>
                    <a:pt x="113824" y="166211"/>
                  </a:cubicBezTo>
                  <a:cubicBezTo>
                    <a:pt x="109061" y="159544"/>
                    <a:pt x="107156" y="153829"/>
                    <a:pt x="108109" y="147161"/>
                  </a:cubicBezTo>
                  <a:cubicBezTo>
                    <a:pt x="110014" y="135731"/>
                    <a:pt x="122396" y="127159"/>
                    <a:pt x="130016" y="121444"/>
                  </a:cubicBezTo>
                  <a:lnTo>
                    <a:pt x="131921" y="119539"/>
                  </a:lnTo>
                  <a:cubicBezTo>
                    <a:pt x="144304" y="110966"/>
                    <a:pt x="142399" y="95726"/>
                    <a:pt x="140494" y="89059"/>
                  </a:cubicBezTo>
                  <a:cubicBezTo>
                    <a:pt x="137636" y="82391"/>
                    <a:pt x="111919" y="26194"/>
                    <a:pt x="108109" y="19526"/>
                  </a:cubicBezTo>
                  <a:cubicBezTo>
                    <a:pt x="102394" y="13811"/>
                    <a:pt x="96679" y="7144"/>
                    <a:pt x="85249" y="7144"/>
                  </a:cubicBezTo>
                  <a:lnTo>
                    <a:pt x="85249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5" name="Szabadkézi sokszög: alakzat 34">
              <a:extLst>
                <a:ext uri="{FF2B5EF4-FFF2-40B4-BE49-F238E27FC236}">
                  <a16:creationId xmlns:a16="http://schemas.microsoft.com/office/drawing/2014/main" id="{C7E3E36C-666A-4DD6-953D-6E55351FB307}"/>
                </a:ext>
              </a:extLst>
            </p:cNvPr>
            <p:cNvSpPr/>
            <p:nvPr/>
          </p:nvSpPr>
          <p:spPr>
            <a:xfrm>
              <a:off x="6191066" y="4619092"/>
              <a:ext cx="542925" cy="542925"/>
            </a:xfrm>
            <a:custGeom>
              <a:avLst/>
              <a:gdLst>
                <a:gd name="connsiteX0" fmla="*/ 7144 w 542925"/>
                <a:gd name="connsiteY0" fmla="*/ 7144 h 542925"/>
                <a:gd name="connsiteX1" fmla="*/ 544354 w 542925"/>
                <a:gd name="connsiteY1" fmla="*/ 7144 h 542925"/>
                <a:gd name="connsiteX2" fmla="*/ 544354 w 542925"/>
                <a:gd name="connsiteY2" fmla="*/ 544354 h 542925"/>
                <a:gd name="connsiteX3" fmla="*/ 7144 w 542925"/>
                <a:gd name="connsiteY3" fmla="*/ 54435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542925">
                  <a:moveTo>
                    <a:pt x="7144" y="7144"/>
                  </a:moveTo>
                  <a:lnTo>
                    <a:pt x="544354" y="7144"/>
                  </a:lnTo>
                  <a:lnTo>
                    <a:pt x="544354" y="544354"/>
                  </a:lnTo>
                  <a:lnTo>
                    <a:pt x="7144" y="544354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36" name="Ábra 15">
            <a:extLst>
              <a:ext uri="{FF2B5EF4-FFF2-40B4-BE49-F238E27FC236}">
                <a16:creationId xmlns:a16="http://schemas.microsoft.com/office/drawing/2014/main" id="{F15E4A03-1D21-4844-94FC-6FAD99A97C3D}"/>
              </a:ext>
            </a:extLst>
          </p:cNvPr>
          <p:cNvGrpSpPr/>
          <p:nvPr/>
        </p:nvGrpSpPr>
        <p:grpSpPr>
          <a:xfrm>
            <a:off x="373993" y="3895812"/>
            <a:ext cx="542925" cy="542925"/>
            <a:chOff x="373993" y="3895812"/>
            <a:chExt cx="542925" cy="542925"/>
          </a:xfrm>
        </p:grpSpPr>
        <p:sp>
          <p:nvSpPr>
            <p:cNvPr id="37" name="Szabadkézi sokszög: alakzat 36">
              <a:extLst>
                <a:ext uri="{FF2B5EF4-FFF2-40B4-BE49-F238E27FC236}">
                  <a16:creationId xmlns:a16="http://schemas.microsoft.com/office/drawing/2014/main" id="{CC5F3998-8D6B-4318-8232-FB0E41112972}"/>
                </a:ext>
              </a:extLst>
            </p:cNvPr>
            <p:cNvSpPr/>
            <p:nvPr/>
          </p:nvSpPr>
          <p:spPr>
            <a:xfrm>
              <a:off x="444922" y="4021986"/>
              <a:ext cx="400050" cy="285750"/>
            </a:xfrm>
            <a:custGeom>
              <a:avLst/>
              <a:gdLst>
                <a:gd name="connsiteX0" fmla="*/ 8129 w 400050"/>
                <a:gd name="connsiteY0" fmla="*/ 8129 h 285750"/>
                <a:gd name="connsiteX1" fmla="*/ 391986 w 400050"/>
                <a:gd name="connsiteY1" fmla="*/ 8129 h 285750"/>
                <a:gd name="connsiteX2" fmla="*/ 391986 w 400050"/>
                <a:gd name="connsiteY2" fmla="*/ 280544 h 285750"/>
                <a:gd name="connsiteX3" fmla="*/ 8129 w 400050"/>
                <a:gd name="connsiteY3" fmla="*/ 2805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285750">
                  <a:moveTo>
                    <a:pt x="8129" y="8129"/>
                  </a:moveTo>
                  <a:lnTo>
                    <a:pt x="391986" y="8129"/>
                  </a:lnTo>
                  <a:lnTo>
                    <a:pt x="391986" y="280544"/>
                  </a:lnTo>
                  <a:lnTo>
                    <a:pt x="8129" y="280544"/>
                  </a:lnTo>
                  <a:close/>
                </a:path>
              </a:pathLst>
            </a:custGeom>
            <a:solidFill>
              <a:srgbClr val="7D0A27"/>
            </a:solidFill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8" name="Szabadkézi sokszög: alakzat 37">
              <a:extLst>
                <a:ext uri="{FF2B5EF4-FFF2-40B4-BE49-F238E27FC236}">
                  <a16:creationId xmlns:a16="http://schemas.microsoft.com/office/drawing/2014/main" id="{F29F0670-5585-41C0-AB70-9D361F0027BE}"/>
                </a:ext>
              </a:extLst>
            </p:cNvPr>
            <p:cNvSpPr/>
            <p:nvPr/>
          </p:nvSpPr>
          <p:spPr>
            <a:xfrm>
              <a:off x="444922" y="4054371"/>
              <a:ext cx="400050" cy="171450"/>
            </a:xfrm>
            <a:custGeom>
              <a:avLst/>
              <a:gdLst>
                <a:gd name="connsiteX0" fmla="*/ 391986 w 400050"/>
                <a:gd name="connsiteY0" fmla="*/ 8129 h 171450"/>
                <a:gd name="connsiteX1" fmla="*/ 218631 w 400050"/>
                <a:gd name="connsiteY1" fmla="*/ 157671 h 171450"/>
                <a:gd name="connsiteX2" fmla="*/ 181484 w 400050"/>
                <a:gd name="connsiteY2" fmla="*/ 157671 h 171450"/>
                <a:gd name="connsiteX3" fmla="*/ 8129 w 400050"/>
                <a:gd name="connsiteY3" fmla="*/ 908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171450">
                  <a:moveTo>
                    <a:pt x="391986" y="8129"/>
                  </a:moveTo>
                  <a:lnTo>
                    <a:pt x="218631" y="157671"/>
                  </a:lnTo>
                  <a:cubicBezTo>
                    <a:pt x="208154" y="166244"/>
                    <a:pt x="191961" y="166244"/>
                    <a:pt x="181484" y="157671"/>
                  </a:cubicBezTo>
                  <a:lnTo>
                    <a:pt x="8129" y="9081"/>
                  </a:lnTo>
                </a:path>
              </a:pathLst>
            </a:custGeom>
            <a:solidFill>
              <a:srgbClr val="7D0A27"/>
            </a:solidFill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9" name="Szabadkézi sokszög: alakzat 38">
              <a:extLst>
                <a:ext uri="{FF2B5EF4-FFF2-40B4-BE49-F238E27FC236}">
                  <a16:creationId xmlns:a16="http://schemas.microsoft.com/office/drawing/2014/main" id="{BE788163-0456-4877-8372-C0A60B077027}"/>
                </a:ext>
              </a:extLst>
            </p:cNvPr>
            <p:cNvSpPr/>
            <p:nvPr/>
          </p:nvSpPr>
          <p:spPr>
            <a:xfrm>
              <a:off x="444922" y="4162956"/>
              <a:ext cx="133350" cy="114300"/>
            </a:xfrm>
            <a:custGeom>
              <a:avLst/>
              <a:gdLst>
                <a:gd name="connsiteX0" fmla="*/ 133859 w 133350"/>
                <a:gd name="connsiteY0" fmla="*/ 8129 h 114300"/>
                <a:gd name="connsiteX1" fmla="*/ 8129 w 133350"/>
                <a:gd name="connsiteY1" fmla="*/ 1081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14300">
                  <a:moveTo>
                    <a:pt x="133859" y="8129"/>
                  </a:moveTo>
                  <a:lnTo>
                    <a:pt x="8129" y="108141"/>
                  </a:lnTo>
                </a:path>
              </a:pathLst>
            </a:custGeom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0" name="Szabadkézi sokszög: alakzat 39">
              <a:extLst>
                <a:ext uri="{FF2B5EF4-FFF2-40B4-BE49-F238E27FC236}">
                  <a16:creationId xmlns:a16="http://schemas.microsoft.com/office/drawing/2014/main" id="{9179F8FA-B517-40ED-B819-8A63C1FC1EBF}"/>
                </a:ext>
              </a:extLst>
            </p:cNvPr>
            <p:cNvSpPr/>
            <p:nvPr/>
          </p:nvSpPr>
          <p:spPr>
            <a:xfrm>
              <a:off x="703049" y="4162956"/>
              <a:ext cx="133350" cy="114300"/>
            </a:xfrm>
            <a:custGeom>
              <a:avLst/>
              <a:gdLst>
                <a:gd name="connsiteX0" fmla="*/ 8129 w 133350"/>
                <a:gd name="connsiteY0" fmla="*/ 8129 h 114300"/>
                <a:gd name="connsiteX1" fmla="*/ 133859 w 133350"/>
                <a:gd name="connsiteY1" fmla="*/ 10718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14300">
                  <a:moveTo>
                    <a:pt x="8129" y="8129"/>
                  </a:moveTo>
                  <a:lnTo>
                    <a:pt x="133859" y="107189"/>
                  </a:lnTo>
                </a:path>
              </a:pathLst>
            </a:custGeom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1" name="Szabadkézi sokszög: alakzat 40">
              <a:extLst>
                <a:ext uri="{FF2B5EF4-FFF2-40B4-BE49-F238E27FC236}">
                  <a16:creationId xmlns:a16="http://schemas.microsoft.com/office/drawing/2014/main" id="{91F1F27A-7E2B-4A56-819F-CFF11A1254FC}"/>
                </a:ext>
              </a:extLst>
            </p:cNvPr>
            <p:cNvSpPr/>
            <p:nvPr/>
          </p:nvSpPr>
          <p:spPr>
            <a:xfrm>
              <a:off x="366849" y="3888668"/>
              <a:ext cx="552450" cy="552450"/>
            </a:xfrm>
            <a:custGeom>
              <a:avLst/>
              <a:gdLst>
                <a:gd name="connsiteX0" fmla="*/ 7144 w 552450"/>
                <a:gd name="connsiteY0" fmla="*/ 7144 h 552450"/>
                <a:gd name="connsiteX1" fmla="*/ 549116 w 552450"/>
                <a:gd name="connsiteY1" fmla="*/ 7144 h 552450"/>
                <a:gd name="connsiteX2" fmla="*/ 549116 w 552450"/>
                <a:gd name="connsiteY2" fmla="*/ 549116 h 552450"/>
                <a:gd name="connsiteX3" fmla="*/ 7144 w 552450"/>
                <a:gd name="connsiteY3" fmla="*/ 549116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552450">
                  <a:moveTo>
                    <a:pt x="7144" y="7144"/>
                  </a:moveTo>
                  <a:lnTo>
                    <a:pt x="549116" y="7144"/>
                  </a:lnTo>
                  <a:lnTo>
                    <a:pt x="549116" y="549116"/>
                  </a:lnTo>
                  <a:lnTo>
                    <a:pt x="7144" y="549116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42" name="Ábra 1">
            <a:extLst>
              <a:ext uri="{FF2B5EF4-FFF2-40B4-BE49-F238E27FC236}">
                <a16:creationId xmlns:a16="http://schemas.microsoft.com/office/drawing/2014/main" id="{586BD33A-5F55-4341-B652-55D422447C65}"/>
              </a:ext>
            </a:extLst>
          </p:cNvPr>
          <p:cNvGrpSpPr/>
          <p:nvPr/>
        </p:nvGrpSpPr>
        <p:grpSpPr>
          <a:xfrm>
            <a:off x="362688" y="4614606"/>
            <a:ext cx="533400" cy="533400"/>
            <a:chOff x="362688" y="4614606"/>
            <a:chExt cx="533400" cy="533400"/>
          </a:xfrm>
        </p:grpSpPr>
        <p:sp>
          <p:nvSpPr>
            <p:cNvPr id="43" name="Szabadkézi sokszög: alakzat 42">
              <a:extLst>
                <a:ext uri="{FF2B5EF4-FFF2-40B4-BE49-F238E27FC236}">
                  <a16:creationId xmlns:a16="http://schemas.microsoft.com/office/drawing/2014/main" id="{2328F063-E2DF-4CB2-B339-A14692F8B59E}"/>
                </a:ext>
              </a:extLst>
            </p:cNvPr>
            <p:cNvSpPr/>
            <p:nvPr/>
          </p:nvSpPr>
          <p:spPr>
            <a:xfrm>
              <a:off x="458414" y="4679852"/>
              <a:ext cx="352425" cy="400050"/>
            </a:xfrm>
            <a:custGeom>
              <a:avLst/>
              <a:gdLst>
                <a:gd name="connsiteX0" fmla="*/ 285274 w 352425"/>
                <a:gd name="connsiteY0" fmla="*/ 399574 h 400050"/>
                <a:gd name="connsiteX1" fmla="*/ 103346 w 352425"/>
                <a:gd name="connsiteY1" fmla="*/ 263366 h 400050"/>
                <a:gd name="connsiteX2" fmla="*/ 7144 w 352425"/>
                <a:gd name="connsiteY2" fmla="*/ 71914 h 400050"/>
                <a:gd name="connsiteX3" fmla="*/ 39529 w 352425"/>
                <a:gd name="connsiteY3" fmla="*/ 20479 h 400050"/>
                <a:gd name="connsiteX4" fmla="*/ 42386 w 352425"/>
                <a:gd name="connsiteY4" fmla="*/ 18574 h 400050"/>
                <a:gd name="connsiteX5" fmla="*/ 80486 w 352425"/>
                <a:gd name="connsiteY5" fmla="*/ 7144 h 400050"/>
                <a:gd name="connsiteX6" fmla="*/ 95726 w 352425"/>
                <a:gd name="connsiteY6" fmla="*/ 17621 h 400050"/>
                <a:gd name="connsiteX7" fmla="*/ 127159 w 352425"/>
                <a:gd name="connsiteY7" fmla="*/ 86201 h 400050"/>
                <a:gd name="connsiteX8" fmla="*/ 120491 w 352425"/>
                <a:gd name="connsiteY8" fmla="*/ 110014 h 400050"/>
                <a:gd name="connsiteX9" fmla="*/ 118586 w 352425"/>
                <a:gd name="connsiteY9" fmla="*/ 111919 h 400050"/>
                <a:gd name="connsiteX10" fmla="*/ 94774 w 352425"/>
                <a:gd name="connsiteY10" fmla="*/ 140494 h 400050"/>
                <a:gd name="connsiteX11" fmla="*/ 101441 w 352425"/>
                <a:gd name="connsiteY11" fmla="*/ 163354 h 400050"/>
                <a:gd name="connsiteX12" fmla="*/ 199549 w 352425"/>
                <a:gd name="connsiteY12" fmla="*/ 283369 h 400050"/>
                <a:gd name="connsiteX13" fmla="*/ 223361 w 352425"/>
                <a:gd name="connsiteY13" fmla="*/ 292894 h 400050"/>
                <a:gd name="connsiteX14" fmla="*/ 241459 w 352425"/>
                <a:gd name="connsiteY14" fmla="*/ 286226 h 400050"/>
                <a:gd name="connsiteX15" fmla="*/ 253841 w 352425"/>
                <a:gd name="connsiteY15" fmla="*/ 274796 h 400050"/>
                <a:gd name="connsiteX16" fmla="*/ 253841 w 352425"/>
                <a:gd name="connsiteY16" fmla="*/ 273844 h 400050"/>
                <a:gd name="connsiteX17" fmla="*/ 254794 w 352425"/>
                <a:gd name="connsiteY17" fmla="*/ 273844 h 400050"/>
                <a:gd name="connsiteX18" fmla="*/ 265271 w 352425"/>
                <a:gd name="connsiteY18" fmla="*/ 270986 h 400050"/>
                <a:gd name="connsiteX19" fmla="*/ 282416 w 352425"/>
                <a:gd name="connsiteY19" fmla="*/ 276701 h 400050"/>
                <a:gd name="connsiteX20" fmla="*/ 346234 w 352425"/>
                <a:gd name="connsiteY20" fmla="*/ 319564 h 400050"/>
                <a:gd name="connsiteX21" fmla="*/ 346234 w 352425"/>
                <a:gd name="connsiteY21" fmla="*/ 319564 h 400050"/>
                <a:gd name="connsiteX22" fmla="*/ 346234 w 352425"/>
                <a:gd name="connsiteY22" fmla="*/ 319564 h 400050"/>
                <a:gd name="connsiteX23" fmla="*/ 348139 w 352425"/>
                <a:gd name="connsiteY23" fmla="*/ 344329 h 400050"/>
                <a:gd name="connsiteX24" fmla="*/ 285274 w 352425"/>
                <a:gd name="connsiteY24" fmla="*/ 39957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2425" h="400050">
                  <a:moveTo>
                    <a:pt x="285274" y="399574"/>
                  </a:moveTo>
                  <a:cubicBezTo>
                    <a:pt x="256699" y="399574"/>
                    <a:pt x="174784" y="359569"/>
                    <a:pt x="103346" y="263366"/>
                  </a:cubicBezTo>
                  <a:cubicBezTo>
                    <a:pt x="38576" y="175736"/>
                    <a:pt x="7144" y="113824"/>
                    <a:pt x="7144" y="71914"/>
                  </a:cubicBezTo>
                  <a:cubicBezTo>
                    <a:pt x="7144" y="43339"/>
                    <a:pt x="27146" y="29051"/>
                    <a:pt x="39529" y="20479"/>
                  </a:cubicBezTo>
                  <a:lnTo>
                    <a:pt x="42386" y="18574"/>
                  </a:lnTo>
                  <a:cubicBezTo>
                    <a:pt x="53816" y="10001"/>
                    <a:pt x="73819" y="7144"/>
                    <a:pt x="80486" y="7144"/>
                  </a:cubicBezTo>
                  <a:cubicBezTo>
                    <a:pt x="89059" y="7144"/>
                    <a:pt x="92869" y="10954"/>
                    <a:pt x="95726" y="17621"/>
                  </a:cubicBezTo>
                  <a:cubicBezTo>
                    <a:pt x="98584" y="23336"/>
                    <a:pt x="125254" y="79534"/>
                    <a:pt x="127159" y="86201"/>
                  </a:cubicBezTo>
                  <a:cubicBezTo>
                    <a:pt x="129064" y="91916"/>
                    <a:pt x="130016" y="103346"/>
                    <a:pt x="120491" y="110014"/>
                  </a:cubicBezTo>
                  <a:lnTo>
                    <a:pt x="118586" y="111919"/>
                  </a:lnTo>
                  <a:cubicBezTo>
                    <a:pt x="110966" y="116681"/>
                    <a:pt x="96679" y="127159"/>
                    <a:pt x="94774" y="140494"/>
                  </a:cubicBezTo>
                  <a:cubicBezTo>
                    <a:pt x="93821" y="148114"/>
                    <a:pt x="95726" y="155734"/>
                    <a:pt x="101441" y="163354"/>
                  </a:cubicBezTo>
                  <a:cubicBezTo>
                    <a:pt x="120491" y="189071"/>
                    <a:pt x="186214" y="270986"/>
                    <a:pt x="199549" y="283369"/>
                  </a:cubicBezTo>
                  <a:cubicBezTo>
                    <a:pt x="206216" y="290036"/>
                    <a:pt x="214789" y="292894"/>
                    <a:pt x="223361" y="292894"/>
                  </a:cubicBezTo>
                  <a:cubicBezTo>
                    <a:pt x="230029" y="292894"/>
                    <a:pt x="236696" y="290989"/>
                    <a:pt x="241459" y="286226"/>
                  </a:cubicBezTo>
                  <a:cubicBezTo>
                    <a:pt x="249079" y="280511"/>
                    <a:pt x="252889" y="275749"/>
                    <a:pt x="253841" y="274796"/>
                  </a:cubicBezTo>
                  <a:lnTo>
                    <a:pt x="253841" y="273844"/>
                  </a:lnTo>
                  <a:lnTo>
                    <a:pt x="254794" y="273844"/>
                  </a:lnTo>
                  <a:cubicBezTo>
                    <a:pt x="256699" y="272891"/>
                    <a:pt x="260509" y="270986"/>
                    <a:pt x="265271" y="270986"/>
                  </a:cubicBezTo>
                  <a:cubicBezTo>
                    <a:pt x="270986" y="270986"/>
                    <a:pt x="276701" y="272891"/>
                    <a:pt x="282416" y="276701"/>
                  </a:cubicBezTo>
                  <a:cubicBezTo>
                    <a:pt x="300514" y="289084"/>
                    <a:pt x="340519" y="315754"/>
                    <a:pt x="346234" y="319564"/>
                  </a:cubicBezTo>
                  <a:lnTo>
                    <a:pt x="346234" y="319564"/>
                  </a:lnTo>
                  <a:lnTo>
                    <a:pt x="346234" y="319564"/>
                  </a:lnTo>
                  <a:cubicBezTo>
                    <a:pt x="348139" y="321469"/>
                    <a:pt x="354806" y="330041"/>
                    <a:pt x="348139" y="344329"/>
                  </a:cubicBezTo>
                  <a:cubicBezTo>
                    <a:pt x="340519" y="363379"/>
                    <a:pt x="312896" y="399574"/>
                    <a:pt x="285274" y="399574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4" name="Szabadkézi sokszög: alakzat 43">
              <a:extLst>
                <a:ext uri="{FF2B5EF4-FFF2-40B4-BE49-F238E27FC236}">
                  <a16:creationId xmlns:a16="http://schemas.microsoft.com/office/drawing/2014/main" id="{E4D0953B-EF8D-4C9A-9A32-B8DF66AB4CDB}"/>
                </a:ext>
              </a:extLst>
            </p:cNvPr>
            <p:cNvSpPr/>
            <p:nvPr/>
          </p:nvSpPr>
          <p:spPr>
            <a:xfrm>
              <a:off x="453652" y="4675090"/>
              <a:ext cx="371475" cy="409575"/>
            </a:xfrm>
            <a:custGeom>
              <a:avLst/>
              <a:gdLst>
                <a:gd name="connsiteX0" fmla="*/ 85249 w 371475"/>
                <a:gd name="connsiteY0" fmla="*/ 17621 h 409575"/>
                <a:gd name="connsiteX1" fmla="*/ 95726 w 371475"/>
                <a:gd name="connsiteY1" fmla="*/ 25241 h 409575"/>
                <a:gd name="connsiteX2" fmla="*/ 127159 w 371475"/>
                <a:gd name="connsiteY2" fmla="*/ 93821 h 409575"/>
                <a:gd name="connsiteX3" fmla="*/ 122396 w 371475"/>
                <a:gd name="connsiteY3" fmla="*/ 111919 h 409575"/>
                <a:gd name="connsiteX4" fmla="*/ 120491 w 371475"/>
                <a:gd name="connsiteY4" fmla="*/ 112871 h 409575"/>
                <a:gd name="connsiteX5" fmla="*/ 94774 w 371475"/>
                <a:gd name="connsiteY5" fmla="*/ 145256 h 409575"/>
                <a:gd name="connsiteX6" fmla="*/ 102394 w 371475"/>
                <a:gd name="connsiteY6" fmla="*/ 171926 h 409575"/>
                <a:gd name="connsiteX7" fmla="*/ 201454 w 371475"/>
                <a:gd name="connsiteY7" fmla="*/ 292894 h 409575"/>
                <a:gd name="connsiteX8" fmla="*/ 229076 w 371475"/>
                <a:gd name="connsiteY8" fmla="*/ 304324 h 409575"/>
                <a:gd name="connsiteX9" fmla="*/ 250984 w 371475"/>
                <a:gd name="connsiteY9" fmla="*/ 296704 h 409575"/>
                <a:gd name="connsiteX10" fmla="*/ 263366 w 371475"/>
                <a:gd name="connsiteY10" fmla="*/ 284321 h 409575"/>
                <a:gd name="connsiteX11" fmla="*/ 270986 w 371475"/>
                <a:gd name="connsiteY11" fmla="*/ 282416 h 409575"/>
                <a:gd name="connsiteX12" fmla="*/ 285274 w 371475"/>
                <a:gd name="connsiteY12" fmla="*/ 287179 h 409575"/>
                <a:gd name="connsiteX13" fmla="*/ 349091 w 371475"/>
                <a:gd name="connsiteY13" fmla="*/ 330041 h 409575"/>
                <a:gd name="connsiteX14" fmla="*/ 350044 w 371475"/>
                <a:gd name="connsiteY14" fmla="*/ 348139 h 409575"/>
                <a:gd name="connsiteX15" fmla="*/ 290989 w 371475"/>
                <a:gd name="connsiteY15" fmla="*/ 397669 h 409575"/>
                <a:gd name="connsiteX16" fmla="*/ 112871 w 371475"/>
                <a:gd name="connsiteY16" fmla="*/ 264319 h 409575"/>
                <a:gd name="connsiteX17" fmla="*/ 17621 w 371475"/>
                <a:gd name="connsiteY17" fmla="*/ 76676 h 409575"/>
                <a:gd name="connsiteX18" fmla="*/ 47149 w 371475"/>
                <a:gd name="connsiteY18" fmla="*/ 30004 h 409575"/>
                <a:gd name="connsiteX19" fmla="*/ 50006 w 371475"/>
                <a:gd name="connsiteY19" fmla="*/ 28099 h 409575"/>
                <a:gd name="connsiteX20" fmla="*/ 85249 w 371475"/>
                <a:gd name="connsiteY20" fmla="*/ 17621 h 409575"/>
                <a:gd name="connsiteX21" fmla="*/ 85249 w 371475"/>
                <a:gd name="connsiteY21" fmla="*/ 7144 h 409575"/>
                <a:gd name="connsiteX22" fmla="*/ 44291 w 371475"/>
                <a:gd name="connsiteY22" fmla="*/ 19526 h 409575"/>
                <a:gd name="connsiteX23" fmla="*/ 41434 w 371475"/>
                <a:gd name="connsiteY23" fmla="*/ 21431 h 409575"/>
                <a:gd name="connsiteX24" fmla="*/ 7144 w 371475"/>
                <a:gd name="connsiteY24" fmla="*/ 76676 h 409575"/>
                <a:gd name="connsiteX25" fmla="*/ 105251 w 371475"/>
                <a:gd name="connsiteY25" fmla="*/ 270986 h 409575"/>
                <a:gd name="connsiteX26" fmla="*/ 291941 w 371475"/>
                <a:gd name="connsiteY26" fmla="*/ 409099 h 409575"/>
                <a:gd name="connsiteX27" fmla="*/ 360521 w 371475"/>
                <a:gd name="connsiteY27" fmla="*/ 353854 h 409575"/>
                <a:gd name="connsiteX28" fmla="*/ 358616 w 371475"/>
                <a:gd name="connsiteY28" fmla="*/ 323374 h 409575"/>
                <a:gd name="connsiteX29" fmla="*/ 357664 w 371475"/>
                <a:gd name="connsiteY29" fmla="*/ 322421 h 409575"/>
                <a:gd name="connsiteX30" fmla="*/ 356711 w 371475"/>
                <a:gd name="connsiteY30" fmla="*/ 321469 h 409575"/>
                <a:gd name="connsiteX31" fmla="*/ 352901 w 371475"/>
                <a:gd name="connsiteY31" fmla="*/ 318611 h 409575"/>
                <a:gd name="connsiteX32" fmla="*/ 292894 w 371475"/>
                <a:gd name="connsiteY32" fmla="*/ 278606 h 409575"/>
                <a:gd name="connsiteX33" fmla="*/ 272891 w 371475"/>
                <a:gd name="connsiteY33" fmla="*/ 271939 h 409575"/>
                <a:gd name="connsiteX34" fmla="*/ 259556 w 371475"/>
                <a:gd name="connsiteY34" fmla="*/ 275749 h 409575"/>
                <a:gd name="connsiteX35" fmla="*/ 258604 w 371475"/>
                <a:gd name="connsiteY35" fmla="*/ 276701 h 409575"/>
                <a:gd name="connsiteX36" fmla="*/ 257651 w 371475"/>
                <a:gd name="connsiteY36" fmla="*/ 277654 h 409575"/>
                <a:gd name="connsiteX37" fmla="*/ 245269 w 371475"/>
                <a:gd name="connsiteY37" fmla="*/ 289084 h 409575"/>
                <a:gd name="connsiteX38" fmla="*/ 230981 w 371475"/>
                <a:gd name="connsiteY38" fmla="*/ 293846 h 409575"/>
                <a:gd name="connsiteX39" fmla="*/ 210979 w 371475"/>
                <a:gd name="connsiteY39" fmla="*/ 285274 h 409575"/>
                <a:gd name="connsiteX40" fmla="*/ 113824 w 371475"/>
                <a:gd name="connsiteY40" fmla="*/ 166211 h 409575"/>
                <a:gd name="connsiteX41" fmla="*/ 108109 w 371475"/>
                <a:gd name="connsiteY41" fmla="*/ 147161 h 409575"/>
                <a:gd name="connsiteX42" fmla="*/ 130016 w 371475"/>
                <a:gd name="connsiteY42" fmla="*/ 121444 h 409575"/>
                <a:gd name="connsiteX43" fmla="*/ 131921 w 371475"/>
                <a:gd name="connsiteY43" fmla="*/ 119539 h 409575"/>
                <a:gd name="connsiteX44" fmla="*/ 140494 w 371475"/>
                <a:gd name="connsiteY44" fmla="*/ 89059 h 409575"/>
                <a:gd name="connsiteX45" fmla="*/ 108109 w 371475"/>
                <a:gd name="connsiteY45" fmla="*/ 19526 h 409575"/>
                <a:gd name="connsiteX46" fmla="*/ 85249 w 371475"/>
                <a:gd name="connsiteY46" fmla="*/ 7144 h 409575"/>
                <a:gd name="connsiteX47" fmla="*/ 85249 w 371475"/>
                <a:gd name="connsiteY47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1475" h="409575">
                  <a:moveTo>
                    <a:pt x="85249" y="17621"/>
                  </a:moveTo>
                  <a:cubicBezTo>
                    <a:pt x="90964" y="17621"/>
                    <a:pt x="93821" y="19526"/>
                    <a:pt x="95726" y="25241"/>
                  </a:cubicBezTo>
                  <a:cubicBezTo>
                    <a:pt x="98584" y="31909"/>
                    <a:pt x="125254" y="88106"/>
                    <a:pt x="127159" y="93821"/>
                  </a:cubicBezTo>
                  <a:cubicBezTo>
                    <a:pt x="128111" y="96679"/>
                    <a:pt x="130016" y="106204"/>
                    <a:pt x="122396" y="111919"/>
                  </a:cubicBezTo>
                  <a:lnTo>
                    <a:pt x="120491" y="112871"/>
                  </a:lnTo>
                  <a:cubicBezTo>
                    <a:pt x="111919" y="118586"/>
                    <a:pt x="97631" y="129064"/>
                    <a:pt x="94774" y="145256"/>
                  </a:cubicBezTo>
                  <a:cubicBezTo>
                    <a:pt x="92869" y="153829"/>
                    <a:pt x="95726" y="163354"/>
                    <a:pt x="102394" y="171926"/>
                  </a:cubicBezTo>
                  <a:cubicBezTo>
                    <a:pt x="121444" y="197644"/>
                    <a:pt x="188119" y="280511"/>
                    <a:pt x="201454" y="292894"/>
                  </a:cubicBezTo>
                  <a:cubicBezTo>
                    <a:pt x="209074" y="300514"/>
                    <a:pt x="219551" y="304324"/>
                    <a:pt x="229076" y="304324"/>
                  </a:cubicBezTo>
                  <a:cubicBezTo>
                    <a:pt x="236696" y="304324"/>
                    <a:pt x="244316" y="301466"/>
                    <a:pt x="250984" y="296704"/>
                  </a:cubicBezTo>
                  <a:cubicBezTo>
                    <a:pt x="258604" y="290989"/>
                    <a:pt x="262414" y="286226"/>
                    <a:pt x="263366" y="284321"/>
                  </a:cubicBezTo>
                  <a:cubicBezTo>
                    <a:pt x="264319" y="283369"/>
                    <a:pt x="267176" y="282416"/>
                    <a:pt x="270986" y="282416"/>
                  </a:cubicBezTo>
                  <a:cubicBezTo>
                    <a:pt x="275749" y="282416"/>
                    <a:pt x="280511" y="284321"/>
                    <a:pt x="285274" y="287179"/>
                  </a:cubicBezTo>
                  <a:cubicBezTo>
                    <a:pt x="303371" y="299561"/>
                    <a:pt x="343376" y="326231"/>
                    <a:pt x="349091" y="330041"/>
                  </a:cubicBezTo>
                  <a:cubicBezTo>
                    <a:pt x="350996" y="331946"/>
                    <a:pt x="354806" y="337661"/>
                    <a:pt x="350044" y="348139"/>
                  </a:cubicBezTo>
                  <a:cubicBezTo>
                    <a:pt x="340519" y="365284"/>
                    <a:pt x="313849" y="397669"/>
                    <a:pt x="290989" y="397669"/>
                  </a:cubicBezTo>
                  <a:cubicBezTo>
                    <a:pt x="263366" y="397669"/>
                    <a:pt x="183356" y="358616"/>
                    <a:pt x="112871" y="264319"/>
                  </a:cubicBezTo>
                  <a:cubicBezTo>
                    <a:pt x="48101" y="177641"/>
                    <a:pt x="17621" y="116681"/>
                    <a:pt x="17621" y="76676"/>
                  </a:cubicBezTo>
                  <a:cubicBezTo>
                    <a:pt x="17621" y="50959"/>
                    <a:pt x="35719" y="38576"/>
                    <a:pt x="47149" y="30004"/>
                  </a:cubicBezTo>
                  <a:lnTo>
                    <a:pt x="50006" y="28099"/>
                  </a:lnTo>
                  <a:cubicBezTo>
                    <a:pt x="60484" y="20479"/>
                    <a:pt x="77629" y="17621"/>
                    <a:pt x="85249" y="17621"/>
                  </a:cubicBezTo>
                  <a:moveTo>
                    <a:pt x="85249" y="7144"/>
                  </a:moveTo>
                  <a:cubicBezTo>
                    <a:pt x="77629" y="7144"/>
                    <a:pt x="56674" y="10001"/>
                    <a:pt x="44291" y="19526"/>
                  </a:cubicBezTo>
                  <a:lnTo>
                    <a:pt x="41434" y="21431"/>
                  </a:lnTo>
                  <a:cubicBezTo>
                    <a:pt x="29051" y="30004"/>
                    <a:pt x="7144" y="45244"/>
                    <a:pt x="7144" y="76676"/>
                  </a:cubicBezTo>
                  <a:cubicBezTo>
                    <a:pt x="7144" y="118586"/>
                    <a:pt x="39529" y="182404"/>
                    <a:pt x="105251" y="270986"/>
                  </a:cubicBezTo>
                  <a:cubicBezTo>
                    <a:pt x="174784" y="365284"/>
                    <a:pt x="257651" y="409099"/>
                    <a:pt x="291941" y="409099"/>
                  </a:cubicBezTo>
                  <a:cubicBezTo>
                    <a:pt x="321469" y="409099"/>
                    <a:pt x="350996" y="371951"/>
                    <a:pt x="360521" y="353854"/>
                  </a:cubicBezTo>
                  <a:cubicBezTo>
                    <a:pt x="367189" y="340519"/>
                    <a:pt x="364331" y="329089"/>
                    <a:pt x="358616" y="323374"/>
                  </a:cubicBezTo>
                  <a:lnTo>
                    <a:pt x="357664" y="322421"/>
                  </a:lnTo>
                  <a:lnTo>
                    <a:pt x="356711" y="321469"/>
                  </a:lnTo>
                  <a:lnTo>
                    <a:pt x="352901" y="318611"/>
                  </a:lnTo>
                  <a:cubicBezTo>
                    <a:pt x="341471" y="310991"/>
                    <a:pt x="309086" y="289084"/>
                    <a:pt x="292894" y="278606"/>
                  </a:cubicBezTo>
                  <a:cubicBezTo>
                    <a:pt x="286226" y="273844"/>
                    <a:pt x="279559" y="271939"/>
                    <a:pt x="272891" y="271939"/>
                  </a:cubicBezTo>
                  <a:cubicBezTo>
                    <a:pt x="266224" y="271939"/>
                    <a:pt x="261461" y="273844"/>
                    <a:pt x="259556" y="275749"/>
                  </a:cubicBezTo>
                  <a:lnTo>
                    <a:pt x="258604" y="276701"/>
                  </a:lnTo>
                  <a:lnTo>
                    <a:pt x="257651" y="277654"/>
                  </a:lnTo>
                  <a:cubicBezTo>
                    <a:pt x="256699" y="278606"/>
                    <a:pt x="252889" y="283369"/>
                    <a:pt x="245269" y="289084"/>
                  </a:cubicBezTo>
                  <a:cubicBezTo>
                    <a:pt x="241459" y="292894"/>
                    <a:pt x="235744" y="293846"/>
                    <a:pt x="230981" y="293846"/>
                  </a:cubicBezTo>
                  <a:cubicBezTo>
                    <a:pt x="223361" y="293846"/>
                    <a:pt x="216694" y="290989"/>
                    <a:pt x="210979" y="285274"/>
                  </a:cubicBezTo>
                  <a:cubicBezTo>
                    <a:pt x="199549" y="273844"/>
                    <a:pt x="133826" y="192881"/>
                    <a:pt x="113824" y="166211"/>
                  </a:cubicBezTo>
                  <a:cubicBezTo>
                    <a:pt x="109061" y="159544"/>
                    <a:pt x="107156" y="153829"/>
                    <a:pt x="108109" y="147161"/>
                  </a:cubicBezTo>
                  <a:cubicBezTo>
                    <a:pt x="110014" y="135731"/>
                    <a:pt x="122396" y="127159"/>
                    <a:pt x="130016" y="121444"/>
                  </a:cubicBezTo>
                  <a:lnTo>
                    <a:pt x="131921" y="119539"/>
                  </a:lnTo>
                  <a:cubicBezTo>
                    <a:pt x="144304" y="110966"/>
                    <a:pt x="142399" y="95726"/>
                    <a:pt x="140494" y="89059"/>
                  </a:cubicBezTo>
                  <a:cubicBezTo>
                    <a:pt x="137636" y="82391"/>
                    <a:pt x="111919" y="26194"/>
                    <a:pt x="108109" y="19526"/>
                  </a:cubicBezTo>
                  <a:cubicBezTo>
                    <a:pt x="102394" y="13811"/>
                    <a:pt x="96679" y="7144"/>
                    <a:pt x="85249" y="7144"/>
                  </a:cubicBezTo>
                  <a:lnTo>
                    <a:pt x="85249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5" name="Szabadkézi sokszög: alakzat 44">
              <a:extLst>
                <a:ext uri="{FF2B5EF4-FFF2-40B4-BE49-F238E27FC236}">
                  <a16:creationId xmlns:a16="http://schemas.microsoft.com/office/drawing/2014/main" id="{9D06A4A6-EC92-492E-A150-53DC549B6829}"/>
                </a:ext>
              </a:extLst>
            </p:cNvPr>
            <p:cNvSpPr/>
            <p:nvPr/>
          </p:nvSpPr>
          <p:spPr>
            <a:xfrm>
              <a:off x="355544" y="4607462"/>
              <a:ext cx="542925" cy="542925"/>
            </a:xfrm>
            <a:custGeom>
              <a:avLst/>
              <a:gdLst>
                <a:gd name="connsiteX0" fmla="*/ 7144 w 542925"/>
                <a:gd name="connsiteY0" fmla="*/ 7144 h 542925"/>
                <a:gd name="connsiteX1" fmla="*/ 544354 w 542925"/>
                <a:gd name="connsiteY1" fmla="*/ 7144 h 542925"/>
                <a:gd name="connsiteX2" fmla="*/ 544354 w 542925"/>
                <a:gd name="connsiteY2" fmla="*/ 544354 h 542925"/>
                <a:gd name="connsiteX3" fmla="*/ 7144 w 542925"/>
                <a:gd name="connsiteY3" fmla="*/ 54435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542925">
                  <a:moveTo>
                    <a:pt x="7144" y="7144"/>
                  </a:moveTo>
                  <a:lnTo>
                    <a:pt x="544354" y="7144"/>
                  </a:lnTo>
                  <a:lnTo>
                    <a:pt x="544354" y="544354"/>
                  </a:lnTo>
                  <a:lnTo>
                    <a:pt x="7144" y="544354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55843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F0DA843-F734-4F14-9F97-24DF298BCB8D}"/>
              </a:ext>
            </a:extLst>
          </p:cNvPr>
          <p:cNvGrpSpPr/>
          <p:nvPr userDrawn="1"/>
        </p:nvGrpSpPr>
        <p:grpSpPr>
          <a:xfrm>
            <a:off x="3393423" y="4843157"/>
            <a:ext cx="5184880" cy="413016"/>
            <a:chOff x="5704863" y="2781079"/>
            <a:chExt cx="5184880" cy="413016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7E447554-4AFA-46D4-A246-C15D7468B89C}"/>
                </a:ext>
              </a:extLst>
            </p:cNvPr>
            <p:cNvSpPr txBox="1"/>
            <p:nvPr/>
          </p:nvSpPr>
          <p:spPr>
            <a:xfrm>
              <a:off x="10317150" y="2793985"/>
              <a:ext cx="57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u="none" dirty="0">
                  <a:solidFill>
                    <a:schemeClr val="tx1"/>
                  </a:solidFill>
                  <a:latin typeface="Calibri" panose="020F050202020403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+36</a:t>
              </a:r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5DF63ABC-8369-47BB-8AA5-DDC801AE5697}"/>
                </a:ext>
              </a:extLst>
            </p:cNvPr>
            <p:cNvSpPr txBox="1"/>
            <p:nvPr/>
          </p:nvSpPr>
          <p:spPr>
            <a:xfrm>
              <a:off x="5704863" y="2781079"/>
              <a:ext cx="141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ea typeface="Source Sans Pro" panose="020B0503030403020204" pitchFamily="34" charset="0"/>
                  <a:cs typeface="Calibri" panose="020F050202020403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@autsoft.hu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 </a:t>
              </a:r>
              <a:endParaRPr lang="hu-HU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Cím 5">
            <a:extLst>
              <a:ext uri="{FF2B5EF4-FFF2-40B4-BE49-F238E27FC236}">
                <a16:creationId xmlns:a16="http://schemas.microsoft.com/office/drawing/2014/main" id="{43A51AE7-5D67-433B-B19D-12E49B5061C2}"/>
              </a:ext>
            </a:extLst>
          </p:cNvPr>
          <p:cNvSpPr txBox="1">
            <a:spLocks/>
          </p:cNvSpPr>
          <p:nvPr userDrawn="1"/>
        </p:nvSpPr>
        <p:spPr>
          <a:xfrm>
            <a:off x="1484244" y="2891692"/>
            <a:ext cx="9144000" cy="923925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Any questions?</a:t>
            </a:r>
            <a:br>
              <a:rPr lang="hu-HU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Please contact us.</a:t>
            </a:r>
            <a:endParaRPr lang="hu-H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Ábra 12">
            <a:extLst>
              <a:ext uri="{FF2B5EF4-FFF2-40B4-BE49-F238E27FC236}">
                <a16:creationId xmlns:a16="http://schemas.microsoft.com/office/drawing/2014/main" id="{5263B9C8-67DE-4CF5-AD93-F1540F854310}"/>
              </a:ext>
            </a:extLst>
          </p:cNvPr>
          <p:cNvGrpSpPr/>
          <p:nvPr/>
        </p:nvGrpSpPr>
        <p:grpSpPr>
          <a:xfrm>
            <a:off x="3619018" y="741966"/>
            <a:ext cx="4981575" cy="1371600"/>
            <a:chOff x="3619018" y="741966"/>
            <a:chExt cx="4981575" cy="1371600"/>
          </a:xfrm>
        </p:grpSpPr>
        <p:sp>
          <p:nvSpPr>
            <p:cNvPr id="4" name="Szabadkézi sokszög: alakzat 3">
              <a:extLst>
                <a:ext uri="{FF2B5EF4-FFF2-40B4-BE49-F238E27FC236}">
                  <a16:creationId xmlns:a16="http://schemas.microsoft.com/office/drawing/2014/main" id="{9B41995A-4D6C-40EB-A197-2D332299D567}"/>
                </a:ext>
              </a:extLst>
            </p:cNvPr>
            <p:cNvSpPr/>
            <p:nvPr/>
          </p:nvSpPr>
          <p:spPr>
            <a:xfrm>
              <a:off x="5166354" y="1065340"/>
              <a:ext cx="723900" cy="695325"/>
            </a:xfrm>
            <a:custGeom>
              <a:avLst/>
              <a:gdLst>
                <a:gd name="connsiteX0" fmla="*/ 308134 w 723900"/>
                <a:gd name="connsiteY0" fmla="*/ 7144 h 695325"/>
                <a:gd name="connsiteX1" fmla="*/ 419576 w 723900"/>
                <a:gd name="connsiteY1" fmla="*/ 7144 h 695325"/>
                <a:gd name="connsiteX2" fmla="*/ 719614 w 723900"/>
                <a:gd name="connsiteY2" fmla="*/ 693896 h 695325"/>
                <a:gd name="connsiteX3" fmla="*/ 592931 w 723900"/>
                <a:gd name="connsiteY3" fmla="*/ 693896 h 695325"/>
                <a:gd name="connsiteX4" fmla="*/ 523399 w 723900"/>
                <a:gd name="connsiteY4" fmla="*/ 529114 h 695325"/>
                <a:gd name="connsiteX5" fmla="*/ 200501 w 723900"/>
                <a:gd name="connsiteY5" fmla="*/ 529114 h 695325"/>
                <a:gd name="connsiteX6" fmla="*/ 130016 w 723900"/>
                <a:gd name="connsiteY6" fmla="*/ 693896 h 695325"/>
                <a:gd name="connsiteX7" fmla="*/ 7144 w 723900"/>
                <a:gd name="connsiteY7" fmla="*/ 693896 h 695325"/>
                <a:gd name="connsiteX8" fmla="*/ 308134 w 723900"/>
                <a:gd name="connsiteY8" fmla="*/ 7144 h 695325"/>
                <a:gd name="connsiteX9" fmla="*/ 479584 w 723900"/>
                <a:gd name="connsiteY9" fmla="*/ 423386 h 695325"/>
                <a:gd name="connsiteX10" fmla="*/ 361474 w 723900"/>
                <a:gd name="connsiteY10" fmla="*/ 150971 h 695325"/>
                <a:gd name="connsiteX11" fmla="*/ 244316 w 723900"/>
                <a:gd name="connsiteY11" fmla="*/ 423386 h 695325"/>
                <a:gd name="connsiteX12" fmla="*/ 479584 w 723900"/>
                <a:gd name="connsiteY12" fmla="*/ 423386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900" h="695325">
                  <a:moveTo>
                    <a:pt x="308134" y="7144"/>
                  </a:moveTo>
                  <a:lnTo>
                    <a:pt x="419576" y="7144"/>
                  </a:lnTo>
                  <a:lnTo>
                    <a:pt x="719614" y="693896"/>
                  </a:lnTo>
                  <a:lnTo>
                    <a:pt x="592931" y="693896"/>
                  </a:lnTo>
                  <a:lnTo>
                    <a:pt x="523399" y="529114"/>
                  </a:lnTo>
                  <a:lnTo>
                    <a:pt x="200501" y="529114"/>
                  </a:lnTo>
                  <a:lnTo>
                    <a:pt x="130016" y="693896"/>
                  </a:lnTo>
                  <a:lnTo>
                    <a:pt x="7144" y="693896"/>
                  </a:lnTo>
                  <a:lnTo>
                    <a:pt x="308134" y="7144"/>
                  </a:lnTo>
                  <a:close/>
                  <a:moveTo>
                    <a:pt x="479584" y="423386"/>
                  </a:moveTo>
                  <a:lnTo>
                    <a:pt x="361474" y="150971"/>
                  </a:lnTo>
                  <a:lnTo>
                    <a:pt x="244316" y="423386"/>
                  </a:lnTo>
                  <a:lnTo>
                    <a:pt x="479584" y="423386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7" name="Szabadkézi sokszög: alakzat 6">
              <a:extLst>
                <a:ext uri="{FF2B5EF4-FFF2-40B4-BE49-F238E27FC236}">
                  <a16:creationId xmlns:a16="http://schemas.microsoft.com/office/drawing/2014/main" id="{88725076-A33F-495E-9CCB-8AEAB9B5D432}"/>
                </a:ext>
              </a:extLst>
            </p:cNvPr>
            <p:cNvSpPr/>
            <p:nvPr/>
          </p:nvSpPr>
          <p:spPr>
            <a:xfrm>
              <a:off x="5882634" y="1237742"/>
              <a:ext cx="476250" cy="533400"/>
            </a:xfrm>
            <a:custGeom>
              <a:avLst/>
              <a:gdLst>
                <a:gd name="connsiteX0" fmla="*/ 7144 w 476250"/>
                <a:gd name="connsiteY0" fmla="*/ 334804 h 533400"/>
                <a:gd name="connsiteX1" fmla="*/ 7144 w 476250"/>
                <a:gd name="connsiteY1" fmla="*/ 7144 h 533400"/>
                <a:gd name="connsiteX2" fmla="*/ 125254 w 476250"/>
                <a:gd name="connsiteY2" fmla="*/ 7144 h 533400"/>
                <a:gd name="connsiteX3" fmla="*/ 125254 w 476250"/>
                <a:gd name="connsiteY3" fmla="*/ 299561 h 533400"/>
                <a:gd name="connsiteX4" fmla="*/ 235744 w 476250"/>
                <a:gd name="connsiteY4" fmla="*/ 425291 h 533400"/>
                <a:gd name="connsiteX5" fmla="*/ 351949 w 476250"/>
                <a:gd name="connsiteY5" fmla="*/ 297656 h 533400"/>
                <a:gd name="connsiteX6" fmla="*/ 351949 w 476250"/>
                <a:gd name="connsiteY6" fmla="*/ 7144 h 533400"/>
                <a:gd name="connsiteX7" fmla="*/ 470059 w 476250"/>
                <a:gd name="connsiteY7" fmla="*/ 7144 h 533400"/>
                <a:gd name="connsiteX8" fmla="*/ 470059 w 476250"/>
                <a:gd name="connsiteY8" fmla="*/ 521494 h 533400"/>
                <a:gd name="connsiteX9" fmla="*/ 351949 w 476250"/>
                <a:gd name="connsiteY9" fmla="*/ 521494 h 533400"/>
                <a:gd name="connsiteX10" fmla="*/ 351949 w 476250"/>
                <a:gd name="connsiteY10" fmla="*/ 441484 h 533400"/>
                <a:gd name="connsiteX11" fmla="*/ 190976 w 476250"/>
                <a:gd name="connsiteY11" fmla="*/ 531971 h 533400"/>
                <a:gd name="connsiteX12" fmla="*/ 7144 w 476250"/>
                <a:gd name="connsiteY12" fmla="*/ 334804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0" h="533400">
                  <a:moveTo>
                    <a:pt x="7144" y="334804"/>
                  </a:moveTo>
                  <a:lnTo>
                    <a:pt x="7144" y="7144"/>
                  </a:lnTo>
                  <a:lnTo>
                    <a:pt x="125254" y="7144"/>
                  </a:lnTo>
                  <a:lnTo>
                    <a:pt x="125254" y="299561"/>
                  </a:lnTo>
                  <a:cubicBezTo>
                    <a:pt x="125254" y="379571"/>
                    <a:pt x="165259" y="425291"/>
                    <a:pt x="235744" y="425291"/>
                  </a:cubicBezTo>
                  <a:cubicBezTo>
                    <a:pt x="304324" y="425291"/>
                    <a:pt x="351949" y="377666"/>
                    <a:pt x="351949" y="297656"/>
                  </a:cubicBezTo>
                  <a:lnTo>
                    <a:pt x="351949" y="7144"/>
                  </a:lnTo>
                  <a:lnTo>
                    <a:pt x="470059" y="7144"/>
                  </a:lnTo>
                  <a:lnTo>
                    <a:pt x="470059" y="521494"/>
                  </a:lnTo>
                  <a:lnTo>
                    <a:pt x="351949" y="521494"/>
                  </a:lnTo>
                  <a:lnTo>
                    <a:pt x="351949" y="441484"/>
                  </a:lnTo>
                  <a:cubicBezTo>
                    <a:pt x="318611" y="490061"/>
                    <a:pt x="270986" y="531971"/>
                    <a:pt x="190976" y="531971"/>
                  </a:cubicBezTo>
                  <a:cubicBezTo>
                    <a:pt x="73819" y="531971"/>
                    <a:pt x="7144" y="454819"/>
                    <a:pt x="7144" y="334804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62A5839F-14B0-4338-B352-F910D653DBDE}"/>
                </a:ext>
              </a:extLst>
            </p:cNvPr>
            <p:cNvSpPr/>
            <p:nvPr/>
          </p:nvSpPr>
          <p:spPr>
            <a:xfrm>
              <a:off x="6409367" y="1096772"/>
              <a:ext cx="333375" cy="676275"/>
            </a:xfrm>
            <a:custGeom>
              <a:avLst/>
              <a:gdLst>
                <a:gd name="connsiteX0" fmla="*/ 72866 w 333375"/>
                <a:gd name="connsiteY0" fmla="*/ 520541 h 676275"/>
                <a:gd name="connsiteX1" fmla="*/ 72866 w 333375"/>
                <a:gd name="connsiteY1" fmla="*/ 250031 h 676275"/>
                <a:gd name="connsiteX2" fmla="*/ 7144 w 333375"/>
                <a:gd name="connsiteY2" fmla="*/ 250031 h 676275"/>
                <a:gd name="connsiteX3" fmla="*/ 7144 w 333375"/>
                <a:gd name="connsiteY3" fmla="*/ 148114 h 676275"/>
                <a:gd name="connsiteX4" fmla="*/ 72866 w 333375"/>
                <a:gd name="connsiteY4" fmla="*/ 148114 h 676275"/>
                <a:gd name="connsiteX5" fmla="*/ 72866 w 333375"/>
                <a:gd name="connsiteY5" fmla="*/ 7144 h 676275"/>
                <a:gd name="connsiteX6" fmla="*/ 190976 w 333375"/>
                <a:gd name="connsiteY6" fmla="*/ 7144 h 676275"/>
                <a:gd name="connsiteX7" fmla="*/ 190976 w 333375"/>
                <a:gd name="connsiteY7" fmla="*/ 148114 h 676275"/>
                <a:gd name="connsiteX8" fmla="*/ 329089 w 333375"/>
                <a:gd name="connsiteY8" fmla="*/ 148114 h 676275"/>
                <a:gd name="connsiteX9" fmla="*/ 329089 w 333375"/>
                <a:gd name="connsiteY9" fmla="*/ 249079 h 676275"/>
                <a:gd name="connsiteX10" fmla="*/ 190976 w 333375"/>
                <a:gd name="connsiteY10" fmla="*/ 249079 h 676275"/>
                <a:gd name="connsiteX11" fmla="*/ 190976 w 333375"/>
                <a:gd name="connsiteY11" fmla="*/ 502444 h 676275"/>
                <a:gd name="connsiteX12" fmla="*/ 253841 w 333375"/>
                <a:gd name="connsiteY12" fmla="*/ 566261 h 676275"/>
                <a:gd name="connsiteX13" fmla="*/ 327184 w 333375"/>
                <a:gd name="connsiteY13" fmla="*/ 549116 h 676275"/>
                <a:gd name="connsiteX14" fmla="*/ 327184 w 333375"/>
                <a:gd name="connsiteY14" fmla="*/ 645319 h 676275"/>
                <a:gd name="connsiteX15" fmla="*/ 221456 w 333375"/>
                <a:gd name="connsiteY15" fmla="*/ 671989 h 676275"/>
                <a:gd name="connsiteX16" fmla="*/ 72866 w 333375"/>
                <a:gd name="connsiteY16" fmla="*/ 52054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76275">
                  <a:moveTo>
                    <a:pt x="72866" y="520541"/>
                  </a:moveTo>
                  <a:lnTo>
                    <a:pt x="72866" y="250031"/>
                  </a:lnTo>
                  <a:lnTo>
                    <a:pt x="7144" y="250031"/>
                  </a:lnTo>
                  <a:lnTo>
                    <a:pt x="7144" y="148114"/>
                  </a:lnTo>
                  <a:lnTo>
                    <a:pt x="72866" y="148114"/>
                  </a:lnTo>
                  <a:lnTo>
                    <a:pt x="72866" y="7144"/>
                  </a:lnTo>
                  <a:lnTo>
                    <a:pt x="190976" y="7144"/>
                  </a:lnTo>
                  <a:lnTo>
                    <a:pt x="190976" y="148114"/>
                  </a:lnTo>
                  <a:lnTo>
                    <a:pt x="329089" y="148114"/>
                  </a:lnTo>
                  <a:lnTo>
                    <a:pt x="329089" y="249079"/>
                  </a:lnTo>
                  <a:lnTo>
                    <a:pt x="190976" y="249079"/>
                  </a:lnTo>
                  <a:lnTo>
                    <a:pt x="190976" y="502444"/>
                  </a:lnTo>
                  <a:cubicBezTo>
                    <a:pt x="190976" y="548164"/>
                    <a:pt x="214789" y="566261"/>
                    <a:pt x="253841" y="566261"/>
                  </a:cubicBezTo>
                  <a:cubicBezTo>
                    <a:pt x="279559" y="566261"/>
                    <a:pt x="304324" y="560546"/>
                    <a:pt x="327184" y="549116"/>
                  </a:cubicBezTo>
                  <a:lnTo>
                    <a:pt x="327184" y="645319"/>
                  </a:lnTo>
                  <a:cubicBezTo>
                    <a:pt x="294799" y="663416"/>
                    <a:pt x="257651" y="672941"/>
                    <a:pt x="221456" y="671989"/>
                  </a:cubicBezTo>
                  <a:cubicBezTo>
                    <a:pt x="133826" y="671036"/>
                    <a:pt x="72866" y="633889"/>
                    <a:pt x="72866" y="520541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5CE2DF35-5D1D-476B-9E07-A1E6A63C5ED2}"/>
                </a:ext>
              </a:extLst>
            </p:cNvPr>
            <p:cNvSpPr/>
            <p:nvPr/>
          </p:nvSpPr>
          <p:spPr>
            <a:xfrm>
              <a:off x="6777032" y="1060493"/>
              <a:ext cx="533400" cy="714375"/>
            </a:xfrm>
            <a:custGeom>
              <a:avLst/>
              <a:gdLst>
                <a:gd name="connsiteX0" fmla="*/ 7144 w 533400"/>
                <a:gd name="connsiteY0" fmla="*/ 599683 h 714375"/>
                <a:gd name="connsiteX1" fmla="*/ 79534 w 533400"/>
                <a:gd name="connsiteY1" fmla="*/ 513958 h 714375"/>
                <a:gd name="connsiteX2" fmla="*/ 294799 w 533400"/>
                <a:gd name="connsiteY2" fmla="*/ 602540 h 714375"/>
                <a:gd name="connsiteX3" fmla="*/ 415766 w 533400"/>
                <a:gd name="connsiteY3" fmla="*/ 516815 h 714375"/>
                <a:gd name="connsiteX4" fmla="*/ 415766 w 533400"/>
                <a:gd name="connsiteY4" fmla="*/ 514910 h 714375"/>
                <a:gd name="connsiteX5" fmla="*/ 261461 w 533400"/>
                <a:gd name="connsiteY5" fmla="*/ 411088 h 714375"/>
                <a:gd name="connsiteX6" fmla="*/ 34766 w 533400"/>
                <a:gd name="connsiteY6" fmla="*/ 207253 h 714375"/>
                <a:gd name="connsiteX7" fmla="*/ 34766 w 533400"/>
                <a:gd name="connsiteY7" fmla="*/ 205348 h 714375"/>
                <a:gd name="connsiteX8" fmla="*/ 267176 w 533400"/>
                <a:gd name="connsiteY8" fmla="*/ 7228 h 714375"/>
                <a:gd name="connsiteX9" fmla="*/ 514826 w 533400"/>
                <a:gd name="connsiteY9" fmla="*/ 92953 h 714375"/>
                <a:gd name="connsiteX10" fmla="*/ 450056 w 533400"/>
                <a:gd name="connsiteY10" fmla="*/ 183440 h 714375"/>
                <a:gd name="connsiteX11" fmla="*/ 265271 w 533400"/>
                <a:gd name="connsiteY11" fmla="*/ 112955 h 714375"/>
                <a:gd name="connsiteX12" fmla="*/ 153829 w 533400"/>
                <a:gd name="connsiteY12" fmla="*/ 193918 h 714375"/>
                <a:gd name="connsiteX13" fmla="*/ 153829 w 533400"/>
                <a:gd name="connsiteY13" fmla="*/ 195823 h 714375"/>
                <a:gd name="connsiteX14" fmla="*/ 315754 w 533400"/>
                <a:gd name="connsiteY14" fmla="*/ 303455 h 714375"/>
                <a:gd name="connsiteX15" fmla="*/ 534829 w 533400"/>
                <a:gd name="connsiteY15" fmla="*/ 503480 h 714375"/>
                <a:gd name="connsiteX16" fmla="*/ 534829 w 533400"/>
                <a:gd name="connsiteY16" fmla="*/ 505385 h 714375"/>
                <a:gd name="connsiteX17" fmla="*/ 290989 w 533400"/>
                <a:gd name="connsiteY17" fmla="*/ 709220 h 714375"/>
                <a:gd name="connsiteX18" fmla="*/ 7144 w 533400"/>
                <a:gd name="connsiteY18" fmla="*/ 599683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3400" h="714375">
                  <a:moveTo>
                    <a:pt x="7144" y="599683"/>
                  </a:moveTo>
                  <a:lnTo>
                    <a:pt x="79534" y="513958"/>
                  </a:lnTo>
                  <a:cubicBezTo>
                    <a:pt x="144304" y="570155"/>
                    <a:pt x="210026" y="602540"/>
                    <a:pt x="294799" y="602540"/>
                  </a:cubicBezTo>
                  <a:cubicBezTo>
                    <a:pt x="369094" y="602540"/>
                    <a:pt x="415766" y="568250"/>
                    <a:pt x="415766" y="516815"/>
                  </a:cubicBezTo>
                  <a:lnTo>
                    <a:pt x="415766" y="514910"/>
                  </a:lnTo>
                  <a:cubicBezTo>
                    <a:pt x="415766" y="466333"/>
                    <a:pt x="388144" y="439663"/>
                    <a:pt x="261461" y="411088"/>
                  </a:cubicBezTo>
                  <a:cubicBezTo>
                    <a:pt x="116681" y="375845"/>
                    <a:pt x="34766" y="332983"/>
                    <a:pt x="34766" y="207253"/>
                  </a:cubicBezTo>
                  <a:lnTo>
                    <a:pt x="34766" y="205348"/>
                  </a:lnTo>
                  <a:cubicBezTo>
                    <a:pt x="34766" y="88190"/>
                    <a:pt x="131921" y="7228"/>
                    <a:pt x="267176" y="7228"/>
                  </a:cubicBezTo>
                  <a:cubicBezTo>
                    <a:pt x="357664" y="5323"/>
                    <a:pt x="445294" y="35803"/>
                    <a:pt x="514826" y="92953"/>
                  </a:cubicBezTo>
                  <a:lnTo>
                    <a:pt x="450056" y="183440"/>
                  </a:lnTo>
                  <a:cubicBezTo>
                    <a:pt x="389096" y="137720"/>
                    <a:pt x="327184" y="112955"/>
                    <a:pt x="265271" y="112955"/>
                  </a:cubicBezTo>
                  <a:cubicBezTo>
                    <a:pt x="194786" y="112955"/>
                    <a:pt x="153829" y="149150"/>
                    <a:pt x="153829" y="193918"/>
                  </a:cubicBezTo>
                  <a:lnTo>
                    <a:pt x="153829" y="195823"/>
                  </a:lnTo>
                  <a:cubicBezTo>
                    <a:pt x="153829" y="248210"/>
                    <a:pt x="185261" y="272023"/>
                    <a:pt x="315754" y="303455"/>
                  </a:cubicBezTo>
                  <a:cubicBezTo>
                    <a:pt x="459581" y="338698"/>
                    <a:pt x="534829" y="390133"/>
                    <a:pt x="534829" y="503480"/>
                  </a:cubicBezTo>
                  <a:lnTo>
                    <a:pt x="534829" y="505385"/>
                  </a:lnTo>
                  <a:cubicBezTo>
                    <a:pt x="534829" y="633020"/>
                    <a:pt x="434816" y="709220"/>
                    <a:pt x="290989" y="709220"/>
                  </a:cubicBezTo>
                  <a:cubicBezTo>
                    <a:pt x="187166" y="709220"/>
                    <a:pt x="85249" y="670168"/>
                    <a:pt x="7144" y="59968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6B5E9A6C-B673-48DB-A1D9-128092277C7B}"/>
                </a:ext>
              </a:extLst>
            </p:cNvPr>
            <p:cNvSpPr/>
            <p:nvPr/>
          </p:nvSpPr>
          <p:spPr>
            <a:xfrm>
              <a:off x="7343769" y="1227265"/>
              <a:ext cx="561975" cy="542925"/>
            </a:xfrm>
            <a:custGeom>
              <a:avLst/>
              <a:gdLst>
                <a:gd name="connsiteX0" fmla="*/ 7144 w 561975"/>
                <a:gd name="connsiteY0" fmla="*/ 277654 h 542925"/>
                <a:gd name="connsiteX1" fmla="*/ 7144 w 561975"/>
                <a:gd name="connsiteY1" fmla="*/ 275749 h 542925"/>
                <a:gd name="connsiteX2" fmla="*/ 281464 w 561975"/>
                <a:gd name="connsiteY2" fmla="*/ 7144 h 542925"/>
                <a:gd name="connsiteX3" fmla="*/ 554831 w 561975"/>
                <a:gd name="connsiteY3" fmla="*/ 273844 h 542925"/>
                <a:gd name="connsiteX4" fmla="*/ 554831 w 561975"/>
                <a:gd name="connsiteY4" fmla="*/ 275749 h 542925"/>
                <a:gd name="connsiteX5" fmla="*/ 279559 w 561975"/>
                <a:gd name="connsiteY5" fmla="*/ 543401 h 542925"/>
                <a:gd name="connsiteX6" fmla="*/ 7144 w 561975"/>
                <a:gd name="connsiteY6" fmla="*/ 277654 h 542925"/>
                <a:gd name="connsiteX7" fmla="*/ 436721 w 561975"/>
                <a:gd name="connsiteY7" fmla="*/ 277654 h 542925"/>
                <a:gd name="connsiteX8" fmla="*/ 436721 w 561975"/>
                <a:gd name="connsiteY8" fmla="*/ 275749 h 542925"/>
                <a:gd name="connsiteX9" fmla="*/ 278606 w 561975"/>
                <a:gd name="connsiteY9" fmla="*/ 110014 h 542925"/>
                <a:gd name="connsiteX10" fmla="*/ 123349 w 561975"/>
                <a:gd name="connsiteY10" fmla="*/ 273844 h 542925"/>
                <a:gd name="connsiteX11" fmla="*/ 123349 w 561975"/>
                <a:gd name="connsiteY11" fmla="*/ 275749 h 542925"/>
                <a:gd name="connsiteX12" fmla="*/ 280511 w 561975"/>
                <a:gd name="connsiteY12" fmla="*/ 441484 h 542925"/>
                <a:gd name="connsiteX13" fmla="*/ 436721 w 561975"/>
                <a:gd name="connsiteY13" fmla="*/ 27765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975" h="542925">
                  <a:moveTo>
                    <a:pt x="7144" y="277654"/>
                  </a:moveTo>
                  <a:lnTo>
                    <a:pt x="7144" y="275749"/>
                  </a:lnTo>
                  <a:cubicBezTo>
                    <a:pt x="7144" y="129064"/>
                    <a:pt x="124301" y="7144"/>
                    <a:pt x="281464" y="7144"/>
                  </a:cubicBezTo>
                  <a:cubicBezTo>
                    <a:pt x="438626" y="7144"/>
                    <a:pt x="554831" y="127159"/>
                    <a:pt x="554831" y="273844"/>
                  </a:cubicBezTo>
                  <a:lnTo>
                    <a:pt x="554831" y="275749"/>
                  </a:lnTo>
                  <a:cubicBezTo>
                    <a:pt x="554831" y="421481"/>
                    <a:pt x="437674" y="543401"/>
                    <a:pt x="279559" y="543401"/>
                  </a:cubicBezTo>
                  <a:cubicBezTo>
                    <a:pt x="122396" y="543401"/>
                    <a:pt x="7144" y="424339"/>
                    <a:pt x="7144" y="277654"/>
                  </a:cubicBezTo>
                  <a:close/>
                  <a:moveTo>
                    <a:pt x="436721" y="277654"/>
                  </a:moveTo>
                  <a:lnTo>
                    <a:pt x="436721" y="275749"/>
                  </a:lnTo>
                  <a:cubicBezTo>
                    <a:pt x="436721" y="185261"/>
                    <a:pt x="370999" y="110014"/>
                    <a:pt x="278606" y="110014"/>
                  </a:cubicBezTo>
                  <a:cubicBezTo>
                    <a:pt x="184309" y="110014"/>
                    <a:pt x="123349" y="184309"/>
                    <a:pt x="123349" y="273844"/>
                  </a:cubicBezTo>
                  <a:lnTo>
                    <a:pt x="123349" y="275749"/>
                  </a:lnTo>
                  <a:cubicBezTo>
                    <a:pt x="123349" y="365284"/>
                    <a:pt x="189071" y="441484"/>
                    <a:pt x="280511" y="441484"/>
                  </a:cubicBezTo>
                  <a:cubicBezTo>
                    <a:pt x="376714" y="441484"/>
                    <a:pt x="436721" y="366236"/>
                    <a:pt x="436721" y="277654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CBFADD88-21CD-431D-8BF8-F4BFAC61FD60}"/>
                </a:ext>
              </a:extLst>
            </p:cNvPr>
            <p:cNvSpPr/>
            <p:nvPr/>
          </p:nvSpPr>
          <p:spPr>
            <a:xfrm>
              <a:off x="7911459" y="1035812"/>
              <a:ext cx="323850" cy="723900"/>
            </a:xfrm>
            <a:custGeom>
              <a:avLst/>
              <a:gdLst>
                <a:gd name="connsiteX0" fmla="*/ 71914 w 323850"/>
                <a:gd name="connsiteY0" fmla="*/ 310991 h 723900"/>
                <a:gd name="connsiteX1" fmla="*/ 7144 w 323850"/>
                <a:gd name="connsiteY1" fmla="*/ 310991 h 723900"/>
                <a:gd name="connsiteX2" fmla="*/ 7144 w 323850"/>
                <a:gd name="connsiteY2" fmla="*/ 211931 h 723900"/>
                <a:gd name="connsiteX3" fmla="*/ 71914 w 323850"/>
                <a:gd name="connsiteY3" fmla="*/ 211931 h 723900"/>
                <a:gd name="connsiteX4" fmla="*/ 71914 w 323850"/>
                <a:gd name="connsiteY4" fmla="*/ 174784 h 723900"/>
                <a:gd name="connsiteX5" fmla="*/ 113824 w 323850"/>
                <a:gd name="connsiteY5" fmla="*/ 47149 h 723900"/>
                <a:gd name="connsiteX6" fmla="*/ 230029 w 323850"/>
                <a:gd name="connsiteY6" fmla="*/ 7144 h 723900"/>
                <a:gd name="connsiteX7" fmla="*/ 325279 w 323850"/>
                <a:gd name="connsiteY7" fmla="*/ 20479 h 723900"/>
                <a:gd name="connsiteX8" fmla="*/ 325279 w 323850"/>
                <a:gd name="connsiteY8" fmla="*/ 119539 h 723900"/>
                <a:gd name="connsiteX9" fmla="*/ 255746 w 323850"/>
                <a:gd name="connsiteY9" fmla="*/ 107156 h 723900"/>
                <a:gd name="connsiteX10" fmla="*/ 187166 w 323850"/>
                <a:gd name="connsiteY10" fmla="*/ 185261 h 723900"/>
                <a:gd name="connsiteX11" fmla="*/ 187166 w 323850"/>
                <a:gd name="connsiteY11" fmla="*/ 213836 h 723900"/>
                <a:gd name="connsiteX12" fmla="*/ 323374 w 323850"/>
                <a:gd name="connsiteY12" fmla="*/ 213836 h 723900"/>
                <a:gd name="connsiteX13" fmla="*/ 323374 w 323850"/>
                <a:gd name="connsiteY13" fmla="*/ 310991 h 723900"/>
                <a:gd name="connsiteX14" fmla="*/ 189071 w 323850"/>
                <a:gd name="connsiteY14" fmla="*/ 310991 h 723900"/>
                <a:gd name="connsiteX15" fmla="*/ 189071 w 323850"/>
                <a:gd name="connsiteY15" fmla="*/ 723424 h 723900"/>
                <a:gd name="connsiteX16" fmla="*/ 70961 w 323850"/>
                <a:gd name="connsiteY16" fmla="*/ 723424 h 723900"/>
                <a:gd name="connsiteX17" fmla="*/ 70961 w 323850"/>
                <a:gd name="connsiteY17" fmla="*/ 310991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3850" h="723900">
                  <a:moveTo>
                    <a:pt x="71914" y="310991"/>
                  </a:moveTo>
                  <a:lnTo>
                    <a:pt x="7144" y="310991"/>
                  </a:lnTo>
                  <a:lnTo>
                    <a:pt x="7144" y="211931"/>
                  </a:lnTo>
                  <a:lnTo>
                    <a:pt x="71914" y="211931"/>
                  </a:lnTo>
                  <a:lnTo>
                    <a:pt x="71914" y="174784"/>
                  </a:lnTo>
                  <a:cubicBezTo>
                    <a:pt x="71914" y="117634"/>
                    <a:pt x="86201" y="74771"/>
                    <a:pt x="113824" y="47149"/>
                  </a:cubicBezTo>
                  <a:cubicBezTo>
                    <a:pt x="141446" y="19526"/>
                    <a:pt x="179546" y="7144"/>
                    <a:pt x="230029" y="7144"/>
                  </a:cubicBezTo>
                  <a:cubicBezTo>
                    <a:pt x="262414" y="7144"/>
                    <a:pt x="294799" y="10954"/>
                    <a:pt x="325279" y="20479"/>
                  </a:cubicBezTo>
                  <a:lnTo>
                    <a:pt x="325279" y="119539"/>
                  </a:lnTo>
                  <a:cubicBezTo>
                    <a:pt x="303371" y="110966"/>
                    <a:pt x="279559" y="107156"/>
                    <a:pt x="255746" y="107156"/>
                  </a:cubicBezTo>
                  <a:cubicBezTo>
                    <a:pt x="210979" y="107156"/>
                    <a:pt x="187166" y="131921"/>
                    <a:pt x="187166" y="185261"/>
                  </a:cubicBezTo>
                  <a:lnTo>
                    <a:pt x="187166" y="213836"/>
                  </a:lnTo>
                  <a:lnTo>
                    <a:pt x="323374" y="213836"/>
                  </a:lnTo>
                  <a:lnTo>
                    <a:pt x="323374" y="310991"/>
                  </a:lnTo>
                  <a:lnTo>
                    <a:pt x="189071" y="310991"/>
                  </a:lnTo>
                  <a:lnTo>
                    <a:pt x="189071" y="723424"/>
                  </a:lnTo>
                  <a:lnTo>
                    <a:pt x="70961" y="723424"/>
                  </a:lnTo>
                  <a:lnTo>
                    <a:pt x="70961" y="310991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9" name="Szabadkézi sokszög: alakzat 18">
              <a:extLst>
                <a:ext uri="{FF2B5EF4-FFF2-40B4-BE49-F238E27FC236}">
                  <a16:creationId xmlns:a16="http://schemas.microsoft.com/office/drawing/2014/main" id="{5206077A-8B46-47CB-8275-677E3817BDDC}"/>
                </a:ext>
              </a:extLst>
            </p:cNvPr>
            <p:cNvSpPr/>
            <p:nvPr/>
          </p:nvSpPr>
          <p:spPr>
            <a:xfrm>
              <a:off x="8268647" y="1096772"/>
              <a:ext cx="333375" cy="676275"/>
            </a:xfrm>
            <a:custGeom>
              <a:avLst/>
              <a:gdLst>
                <a:gd name="connsiteX0" fmla="*/ 71914 w 333375"/>
                <a:gd name="connsiteY0" fmla="*/ 520541 h 676275"/>
                <a:gd name="connsiteX1" fmla="*/ 71914 w 333375"/>
                <a:gd name="connsiteY1" fmla="*/ 250031 h 676275"/>
                <a:gd name="connsiteX2" fmla="*/ 7144 w 333375"/>
                <a:gd name="connsiteY2" fmla="*/ 250031 h 676275"/>
                <a:gd name="connsiteX3" fmla="*/ 7144 w 333375"/>
                <a:gd name="connsiteY3" fmla="*/ 148114 h 676275"/>
                <a:gd name="connsiteX4" fmla="*/ 71914 w 333375"/>
                <a:gd name="connsiteY4" fmla="*/ 148114 h 676275"/>
                <a:gd name="connsiteX5" fmla="*/ 71914 w 333375"/>
                <a:gd name="connsiteY5" fmla="*/ 7144 h 676275"/>
                <a:gd name="connsiteX6" fmla="*/ 190024 w 333375"/>
                <a:gd name="connsiteY6" fmla="*/ 7144 h 676275"/>
                <a:gd name="connsiteX7" fmla="*/ 190024 w 333375"/>
                <a:gd name="connsiteY7" fmla="*/ 148114 h 676275"/>
                <a:gd name="connsiteX8" fmla="*/ 329089 w 333375"/>
                <a:gd name="connsiteY8" fmla="*/ 148114 h 676275"/>
                <a:gd name="connsiteX9" fmla="*/ 329089 w 333375"/>
                <a:gd name="connsiteY9" fmla="*/ 249079 h 676275"/>
                <a:gd name="connsiteX10" fmla="*/ 190024 w 333375"/>
                <a:gd name="connsiteY10" fmla="*/ 249079 h 676275"/>
                <a:gd name="connsiteX11" fmla="*/ 190024 w 333375"/>
                <a:gd name="connsiteY11" fmla="*/ 502444 h 676275"/>
                <a:gd name="connsiteX12" fmla="*/ 253841 w 333375"/>
                <a:gd name="connsiteY12" fmla="*/ 566261 h 676275"/>
                <a:gd name="connsiteX13" fmla="*/ 327184 w 333375"/>
                <a:gd name="connsiteY13" fmla="*/ 549116 h 676275"/>
                <a:gd name="connsiteX14" fmla="*/ 327184 w 333375"/>
                <a:gd name="connsiteY14" fmla="*/ 645319 h 676275"/>
                <a:gd name="connsiteX15" fmla="*/ 221456 w 333375"/>
                <a:gd name="connsiteY15" fmla="*/ 671989 h 676275"/>
                <a:gd name="connsiteX16" fmla="*/ 71914 w 333375"/>
                <a:gd name="connsiteY16" fmla="*/ 52054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76275">
                  <a:moveTo>
                    <a:pt x="71914" y="520541"/>
                  </a:moveTo>
                  <a:lnTo>
                    <a:pt x="71914" y="250031"/>
                  </a:lnTo>
                  <a:lnTo>
                    <a:pt x="7144" y="250031"/>
                  </a:lnTo>
                  <a:lnTo>
                    <a:pt x="7144" y="148114"/>
                  </a:lnTo>
                  <a:lnTo>
                    <a:pt x="71914" y="148114"/>
                  </a:lnTo>
                  <a:lnTo>
                    <a:pt x="71914" y="7144"/>
                  </a:lnTo>
                  <a:lnTo>
                    <a:pt x="190024" y="7144"/>
                  </a:lnTo>
                  <a:lnTo>
                    <a:pt x="190024" y="148114"/>
                  </a:lnTo>
                  <a:lnTo>
                    <a:pt x="329089" y="148114"/>
                  </a:lnTo>
                  <a:lnTo>
                    <a:pt x="329089" y="249079"/>
                  </a:lnTo>
                  <a:lnTo>
                    <a:pt x="190024" y="249079"/>
                  </a:lnTo>
                  <a:lnTo>
                    <a:pt x="190024" y="502444"/>
                  </a:lnTo>
                  <a:cubicBezTo>
                    <a:pt x="190024" y="548164"/>
                    <a:pt x="213836" y="566261"/>
                    <a:pt x="253841" y="566261"/>
                  </a:cubicBezTo>
                  <a:cubicBezTo>
                    <a:pt x="279559" y="566261"/>
                    <a:pt x="304324" y="560546"/>
                    <a:pt x="327184" y="549116"/>
                  </a:cubicBezTo>
                  <a:lnTo>
                    <a:pt x="327184" y="645319"/>
                  </a:lnTo>
                  <a:cubicBezTo>
                    <a:pt x="294799" y="663416"/>
                    <a:pt x="258604" y="672941"/>
                    <a:pt x="221456" y="671989"/>
                  </a:cubicBezTo>
                  <a:cubicBezTo>
                    <a:pt x="133826" y="671036"/>
                    <a:pt x="71914" y="633889"/>
                    <a:pt x="71914" y="520541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0" name="Szabadkézi sokszög: alakzat 19">
              <a:extLst>
                <a:ext uri="{FF2B5EF4-FFF2-40B4-BE49-F238E27FC236}">
                  <a16:creationId xmlns:a16="http://schemas.microsoft.com/office/drawing/2014/main" id="{6346B341-6CFE-430B-A3B1-F357058D8DDB}"/>
                </a:ext>
              </a:extLst>
            </p:cNvPr>
            <p:cNvSpPr/>
            <p:nvPr/>
          </p:nvSpPr>
          <p:spPr>
            <a:xfrm>
              <a:off x="3611874" y="1168210"/>
              <a:ext cx="600075" cy="952500"/>
            </a:xfrm>
            <a:custGeom>
              <a:avLst/>
              <a:gdLst>
                <a:gd name="connsiteX0" fmla="*/ 130016 w 600075"/>
                <a:gd name="connsiteY0" fmla="*/ 536734 h 952500"/>
                <a:gd name="connsiteX1" fmla="*/ 130016 w 600075"/>
                <a:gd name="connsiteY1" fmla="*/ 445294 h 952500"/>
                <a:gd name="connsiteX2" fmla="*/ 404336 w 600075"/>
                <a:gd name="connsiteY2" fmla="*/ 604361 h 952500"/>
                <a:gd name="connsiteX3" fmla="*/ 404336 w 600075"/>
                <a:gd name="connsiteY3" fmla="*/ 463391 h 952500"/>
                <a:gd name="connsiteX4" fmla="*/ 7144 w 600075"/>
                <a:gd name="connsiteY4" fmla="*/ 234791 h 952500"/>
                <a:gd name="connsiteX5" fmla="*/ 7144 w 600075"/>
                <a:gd name="connsiteY5" fmla="*/ 260509 h 952500"/>
                <a:gd name="connsiteX6" fmla="*/ 7144 w 600075"/>
                <a:gd name="connsiteY6" fmla="*/ 604361 h 952500"/>
                <a:gd name="connsiteX7" fmla="*/ 7144 w 600075"/>
                <a:gd name="connsiteY7" fmla="*/ 604361 h 952500"/>
                <a:gd name="connsiteX8" fmla="*/ 601504 w 600075"/>
                <a:gd name="connsiteY8" fmla="*/ 947261 h 952500"/>
                <a:gd name="connsiteX9" fmla="*/ 601504 w 600075"/>
                <a:gd name="connsiteY9" fmla="*/ 947261 h 952500"/>
                <a:gd name="connsiteX10" fmla="*/ 601504 w 600075"/>
                <a:gd name="connsiteY10" fmla="*/ 350044 h 952500"/>
                <a:gd name="connsiteX11" fmla="*/ 7144 w 600075"/>
                <a:gd name="connsiteY11" fmla="*/ 7144 h 952500"/>
                <a:gd name="connsiteX12" fmla="*/ 7144 w 600075"/>
                <a:gd name="connsiteY12" fmla="*/ 32861 h 952500"/>
                <a:gd name="connsiteX13" fmla="*/ 7144 w 600075"/>
                <a:gd name="connsiteY13" fmla="*/ 145256 h 952500"/>
                <a:gd name="connsiteX14" fmla="*/ 478631 w 600075"/>
                <a:gd name="connsiteY14" fmla="*/ 417671 h 952500"/>
                <a:gd name="connsiteX15" fmla="*/ 478631 w 600075"/>
                <a:gd name="connsiteY15" fmla="*/ 740569 h 952500"/>
                <a:gd name="connsiteX16" fmla="*/ 130016 w 600075"/>
                <a:gd name="connsiteY16" fmla="*/ 536734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0075" h="952500">
                  <a:moveTo>
                    <a:pt x="130016" y="536734"/>
                  </a:moveTo>
                  <a:lnTo>
                    <a:pt x="130016" y="445294"/>
                  </a:lnTo>
                  <a:lnTo>
                    <a:pt x="404336" y="604361"/>
                  </a:lnTo>
                  <a:lnTo>
                    <a:pt x="404336" y="463391"/>
                  </a:lnTo>
                  <a:lnTo>
                    <a:pt x="7144" y="234791"/>
                  </a:lnTo>
                  <a:lnTo>
                    <a:pt x="7144" y="260509"/>
                  </a:lnTo>
                  <a:lnTo>
                    <a:pt x="7144" y="604361"/>
                  </a:lnTo>
                  <a:lnTo>
                    <a:pt x="7144" y="604361"/>
                  </a:lnTo>
                  <a:lnTo>
                    <a:pt x="601504" y="947261"/>
                  </a:lnTo>
                  <a:lnTo>
                    <a:pt x="601504" y="947261"/>
                  </a:lnTo>
                  <a:lnTo>
                    <a:pt x="601504" y="350044"/>
                  </a:lnTo>
                  <a:lnTo>
                    <a:pt x="7144" y="7144"/>
                  </a:lnTo>
                  <a:lnTo>
                    <a:pt x="7144" y="32861"/>
                  </a:lnTo>
                  <a:lnTo>
                    <a:pt x="7144" y="145256"/>
                  </a:lnTo>
                  <a:lnTo>
                    <a:pt x="478631" y="417671"/>
                  </a:lnTo>
                  <a:lnTo>
                    <a:pt x="478631" y="740569"/>
                  </a:lnTo>
                  <a:lnTo>
                    <a:pt x="130016" y="536734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F0EB8A08-7AF0-456A-BA02-882A992467D0}"/>
                </a:ext>
              </a:extLst>
            </p:cNvPr>
            <p:cNvSpPr/>
            <p:nvPr/>
          </p:nvSpPr>
          <p:spPr>
            <a:xfrm>
              <a:off x="3611874" y="734822"/>
              <a:ext cx="1200150" cy="1343025"/>
            </a:xfrm>
            <a:custGeom>
              <a:avLst/>
              <a:gdLst>
                <a:gd name="connsiteX0" fmla="*/ 1073944 w 1200150"/>
                <a:gd name="connsiteY0" fmla="*/ 421481 h 1343025"/>
                <a:gd name="connsiteX1" fmla="*/ 1073944 w 1200150"/>
                <a:gd name="connsiteY1" fmla="*/ 970121 h 1343025"/>
                <a:gd name="connsiteX2" fmla="*/ 676751 w 1200150"/>
                <a:gd name="connsiteY2" fmla="*/ 1198721 h 1343025"/>
                <a:gd name="connsiteX3" fmla="*/ 676751 w 1200150"/>
                <a:gd name="connsiteY3" fmla="*/ 1336834 h 1343025"/>
                <a:gd name="connsiteX4" fmla="*/ 1195864 w 1200150"/>
                <a:gd name="connsiteY4" fmla="*/ 1036796 h 1343025"/>
                <a:gd name="connsiteX5" fmla="*/ 1195864 w 1200150"/>
                <a:gd name="connsiteY5" fmla="*/ 350996 h 1343025"/>
                <a:gd name="connsiteX6" fmla="*/ 1195864 w 1200150"/>
                <a:gd name="connsiteY6" fmla="*/ 350996 h 1343025"/>
                <a:gd name="connsiteX7" fmla="*/ 1195864 w 1200150"/>
                <a:gd name="connsiteY7" fmla="*/ 350996 h 1343025"/>
                <a:gd name="connsiteX8" fmla="*/ 1073944 w 1200150"/>
                <a:gd name="connsiteY8" fmla="*/ 279559 h 1343025"/>
                <a:gd name="connsiteX9" fmla="*/ 601504 w 1200150"/>
                <a:gd name="connsiteY9" fmla="*/ 551974 h 1343025"/>
                <a:gd name="connsiteX10" fmla="*/ 251936 w 1200150"/>
                <a:gd name="connsiteY10" fmla="*/ 350044 h 1343025"/>
                <a:gd name="connsiteX11" fmla="*/ 724376 w 1200150"/>
                <a:gd name="connsiteY11" fmla="*/ 77629 h 1343025"/>
                <a:gd name="connsiteX12" fmla="*/ 601504 w 1200150"/>
                <a:gd name="connsiteY12" fmla="*/ 7144 h 1343025"/>
                <a:gd name="connsiteX13" fmla="*/ 7144 w 1200150"/>
                <a:gd name="connsiteY13" fmla="*/ 350044 h 1343025"/>
                <a:gd name="connsiteX14" fmla="*/ 7144 w 1200150"/>
                <a:gd name="connsiteY14" fmla="*/ 350044 h 1343025"/>
                <a:gd name="connsiteX15" fmla="*/ 601504 w 1200150"/>
                <a:gd name="connsiteY15" fmla="*/ 692944 h 1343025"/>
                <a:gd name="connsiteX16" fmla="*/ 1073944 w 1200150"/>
                <a:gd name="connsiteY16" fmla="*/ 421481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0150" h="1343025">
                  <a:moveTo>
                    <a:pt x="1073944" y="421481"/>
                  </a:moveTo>
                  <a:lnTo>
                    <a:pt x="1073944" y="970121"/>
                  </a:lnTo>
                  <a:lnTo>
                    <a:pt x="676751" y="1198721"/>
                  </a:lnTo>
                  <a:lnTo>
                    <a:pt x="676751" y="1336834"/>
                  </a:lnTo>
                  <a:lnTo>
                    <a:pt x="1195864" y="1036796"/>
                  </a:lnTo>
                  <a:lnTo>
                    <a:pt x="1195864" y="350996"/>
                  </a:lnTo>
                  <a:lnTo>
                    <a:pt x="1195864" y="350996"/>
                  </a:lnTo>
                  <a:lnTo>
                    <a:pt x="1195864" y="350996"/>
                  </a:lnTo>
                  <a:lnTo>
                    <a:pt x="1073944" y="279559"/>
                  </a:lnTo>
                  <a:lnTo>
                    <a:pt x="601504" y="551974"/>
                  </a:lnTo>
                  <a:lnTo>
                    <a:pt x="251936" y="350044"/>
                  </a:lnTo>
                  <a:lnTo>
                    <a:pt x="724376" y="77629"/>
                  </a:lnTo>
                  <a:lnTo>
                    <a:pt x="601504" y="7144"/>
                  </a:lnTo>
                  <a:lnTo>
                    <a:pt x="7144" y="350044"/>
                  </a:lnTo>
                  <a:lnTo>
                    <a:pt x="7144" y="350044"/>
                  </a:lnTo>
                  <a:lnTo>
                    <a:pt x="601504" y="692944"/>
                  </a:lnTo>
                  <a:lnTo>
                    <a:pt x="1073944" y="421481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22" name="Ábra 13">
            <a:extLst>
              <a:ext uri="{FF2B5EF4-FFF2-40B4-BE49-F238E27FC236}">
                <a16:creationId xmlns:a16="http://schemas.microsoft.com/office/drawing/2014/main" id="{F13C8137-0C70-47FA-AFB8-D6B43244BE5E}"/>
              </a:ext>
            </a:extLst>
          </p:cNvPr>
          <p:cNvGrpSpPr/>
          <p:nvPr/>
        </p:nvGrpSpPr>
        <p:grpSpPr>
          <a:xfrm>
            <a:off x="2540345" y="4782063"/>
            <a:ext cx="542925" cy="542925"/>
            <a:chOff x="2540345" y="4782063"/>
            <a:chExt cx="542925" cy="542925"/>
          </a:xfrm>
        </p:grpSpPr>
        <p:sp>
          <p:nvSpPr>
            <p:cNvPr id="23" name="Szabadkézi sokszög: alakzat 22">
              <a:extLst>
                <a:ext uri="{FF2B5EF4-FFF2-40B4-BE49-F238E27FC236}">
                  <a16:creationId xmlns:a16="http://schemas.microsoft.com/office/drawing/2014/main" id="{662D7E08-EF0D-4F71-9C42-C39CA5F254BA}"/>
                </a:ext>
              </a:extLst>
            </p:cNvPr>
            <p:cNvSpPr/>
            <p:nvPr/>
          </p:nvSpPr>
          <p:spPr>
            <a:xfrm>
              <a:off x="2611274" y="4908237"/>
              <a:ext cx="400050" cy="285750"/>
            </a:xfrm>
            <a:custGeom>
              <a:avLst/>
              <a:gdLst>
                <a:gd name="connsiteX0" fmla="*/ 8129 w 400050"/>
                <a:gd name="connsiteY0" fmla="*/ 8129 h 285750"/>
                <a:gd name="connsiteX1" fmla="*/ 391986 w 400050"/>
                <a:gd name="connsiteY1" fmla="*/ 8129 h 285750"/>
                <a:gd name="connsiteX2" fmla="*/ 391986 w 400050"/>
                <a:gd name="connsiteY2" fmla="*/ 280544 h 285750"/>
                <a:gd name="connsiteX3" fmla="*/ 8129 w 400050"/>
                <a:gd name="connsiteY3" fmla="*/ 2805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285750">
                  <a:moveTo>
                    <a:pt x="8129" y="8129"/>
                  </a:moveTo>
                  <a:lnTo>
                    <a:pt x="391986" y="8129"/>
                  </a:lnTo>
                  <a:lnTo>
                    <a:pt x="391986" y="280544"/>
                  </a:lnTo>
                  <a:lnTo>
                    <a:pt x="8129" y="280544"/>
                  </a:lnTo>
                  <a:close/>
                </a:path>
              </a:pathLst>
            </a:custGeom>
            <a:solidFill>
              <a:srgbClr val="7D0A27"/>
            </a:solidFill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4" name="Szabadkézi sokszög: alakzat 23">
              <a:extLst>
                <a:ext uri="{FF2B5EF4-FFF2-40B4-BE49-F238E27FC236}">
                  <a16:creationId xmlns:a16="http://schemas.microsoft.com/office/drawing/2014/main" id="{DEFA30C4-618C-4077-91EA-CC85770AAE77}"/>
                </a:ext>
              </a:extLst>
            </p:cNvPr>
            <p:cNvSpPr/>
            <p:nvPr/>
          </p:nvSpPr>
          <p:spPr>
            <a:xfrm>
              <a:off x="2611274" y="4940622"/>
              <a:ext cx="400050" cy="171450"/>
            </a:xfrm>
            <a:custGeom>
              <a:avLst/>
              <a:gdLst>
                <a:gd name="connsiteX0" fmla="*/ 391986 w 400050"/>
                <a:gd name="connsiteY0" fmla="*/ 8129 h 171450"/>
                <a:gd name="connsiteX1" fmla="*/ 218631 w 400050"/>
                <a:gd name="connsiteY1" fmla="*/ 157671 h 171450"/>
                <a:gd name="connsiteX2" fmla="*/ 181484 w 400050"/>
                <a:gd name="connsiteY2" fmla="*/ 157671 h 171450"/>
                <a:gd name="connsiteX3" fmla="*/ 8129 w 400050"/>
                <a:gd name="connsiteY3" fmla="*/ 908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171450">
                  <a:moveTo>
                    <a:pt x="391986" y="8129"/>
                  </a:moveTo>
                  <a:lnTo>
                    <a:pt x="218631" y="157671"/>
                  </a:lnTo>
                  <a:cubicBezTo>
                    <a:pt x="208154" y="166244"/>
                    <a:pt x="191961" y="166244"/>
                    <a:pt x="181484" y="157671"/>
                  </a:cubicBezTo>
                  <a:lnTo>
                    <a:pt x="8129" y="9081"/>
                  </a:lnTo>
                </a:path>
              </a:pathLst>
            </a:custGeom>
            <a:solidFill>
              <a:srgbClr val="7D0A27"/>
            </a:solidFill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5" name="Szabadkézi sokszög: alakzat 24">
              <a:extLst>
                <a:ext uri="{FF2B5EF4-FFF2-40B4-BE49-F238E27FC236}">
                  <a16:creationId xmlns:a16="http://schemas.microsoft.com/office/drawing/2014/main" id="{CED77109-7BFA-48C0-91EF-8407AE457667}"/>
                </a:ext>
              </a:extLst>
            </p:cNvPr>
            <p:cNvSpPr/>
            <p:nvPr/>
          </p:nvSpPr>
          <p:spPr>
            <a:xfrm>
              <a:off x="2611274" y="5049207"/>
              <a:ext cx="133350" cy="114300"/>
            </a:xfrm>
            <a:custGeom>
              <a:avLst/>
              <a:gdLst>
                <a:gd name="connsiteX0" fmla="*/ 133859 w 133350"/>
                <a:gd name="connsiteY0" fmla="*/ 8129 h 114300"/>
                <a:gd name="connsiteX1" fmla="*/ 8129 w 133350"/>
                <a:gd name="connsiteY1" fmla="*/ 1081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14300">
                  <a:moveTo>
                    <a:pt x="133859" y="8129"/>
                  </a:moveTo>
                  <a:lnTo>
                    <a:pt x="8129" y="108141"/>
                  </a:lnTo>
                </a:path>
              </a:pathLst>
            </a:custGeom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6" name="Szabadkézi sokszög: alakzat 25">
              <a:extLst>
                <a:ext uri="{FF2B5EF4-FFF2-40B4-BE49-F238E27FC236}">
                  <a16:creationId xmlns:a16="http://schemas.microsoft.com/office/drawing/2014/main" id="{6BF1FE5E-7330-4A54-A9B3-75C7BC2D0577}"/>
                </a:ext>
              </a:extLst>
            </p:cNvPr>
            <p:cNvSpPr/>
            <p:nvPr/>
          </p:nvSpPr>
          <p:spPr>
            <a:xfrm>
              <a:off x="2869401" y="5049207"/>
              <a:ext cx="133350" cy="114300"/>
            </a:xfrm>
            <a:custGeom>
              <a:avLst/>
              <a:gdLst>
                <a:gd name="connsiteX0" fmla="*/ 8129 w 133350"/>
                <a:gd name="connsiteY0" fmla="*/ 8129 h 114300"/>
                <a:gd name="connsiteX1" fmla="*/ 133859 w 133350"/>
                <a:gd name="connsiteY1" fmla="*/ 10718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14300">
                  <a:moveTo>
                    <a:pt x="8129" y="8129"/>
                  </a:moveTo>
                  <a:lnTo>
                    <a:pt x="133859" y="107189"/>
                  </a:lnTo>
                </a:path>
              </a:pathLst>
            </a:custGeom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F596C9D4-AA54-4467-9929-CB9C6E892F03}"/>
                </a:ext>
              </a:extLst>
            </p:cNvPr>
            <p:cNvSpPr/>
            <p:nvPr/>
          </p:nvSpPr>
          <p:spPr>
            <a:xfrm>
              <a:off x="2533201" y="4774919"/>
              <a:ext cx="552450" cy="552450"/>
            </a:xfrm>
            <a:custGeom>
              <a:avLst/>
              <a:gdLst>
                <a:gd name="connsiteX0" fmla="*/ 7144 w 552450"/>
                <a:gd name="connsiteY0" fmla="*/ 7144 h 552450"/>
                <a:gd name="connsiteX1" fmla="*/ 549116 w 552450"/>
                <a:gd name="connsiteY1" fmla="*/ 7144 h 552450"/>
                <a:gd name="connsiteX2" fmla="*/ 549116 w 552450"/>
                <a:gd name="connsiteY2" fmla="*/ 549116 h 552450"/>
                <a:gd name="connsiteX3" fmla="*/ 7144 w 552450"/>
                <a:gd name="connsiteY3" fmla="*/ 549116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552450">
                  <a:moveTo>
                    <a:pt x="7144" y="7144"/>
                  </a:moveTo>
                  <a:lnTo>
                    <a:pt x="549116" y="7144"/>
                  </a:lnTo>
                  <a:lnTo>
                    <a:pt x="549116" y="549116"/>
                  </a:lnTo>
                  <a:lnTo>
                    <a:pt x="7144" y="549116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28" name="Ábra 1">
            <a:extLst>
              <a:ext uri="{FF2B5EF4-FFF2-40B4-BE49-F238E27FC236}">
                <a16:creationId xmlns:a16="http://schemas.microsoft.com/office/drawing/2014/main" id="{412893CA-5F45-4913-8D4C-94C037F0B438}"/>
              </a:ext>
            </a:extLst>
          </p:cNvPr>
          <p:cNvGrpSpPr/>
          <p:nvPr/>
        </p:nvGrpSpPr>
        <p:grpSpPr>
          <a:xfrm>
            <a:off x="7117709" y="4757942"/>
            <a:ext cx="533400" cy="533400"/>
            <a:chOff x="7117709" y="4757942"/>
            <a:chExt cx="533400" cy="533400"/>
          </a:xfrm>
        </p:grpSpPr>
        <p:sp>
          <p:nvSpPr>
            <p:cNvPr id="29" name="Szabadkézi sokszög: alakzat 28">
              <a:extLst>
                <a:ext uri="{FF2B5EF4-FFF2-40B4-BE49-F238E27FC236}">
                  <a16:creationId xmlns:a16="http://schemas.microsoft.com/office/drawing/2014/main" id="{A56DB232-DC30-4A20-A691-781B5904B496}"/>
                </a:ext>
              </a:extLst>
            </p:cNvPr>
            <p:cNvSpPr/>
            <p:nvPr/>
          </p:nvSpPr>
          <p:spPr>
            <a:xfrm>
              <a:off x="7213435" y="4823188"/>
              <a:ext cx="352425" cy="400050"/>
            </a:xfrm>
            <a:custGeom>
              <a:avLst/>
              <a:gdLst>
                <a:gd name="connsiteX0" fmla="*/ 285274 w 352425"/>
                <a:gd name="connsiteY0" fmla="*/ 399574 h 400050"/>
                <a:gd name="connsiteX1" fmla="*/ 103346 w 352425"/>
                <a:gd name="connsiteY1" fmla="*/ 263366 h 400050"/>
                <a:gd name="connsiteX2" fmla="*/ 7144 w 352425"/>
                <a:gd name="connsiteY2" fmla="*/ 71914 h 400050"/>
                <a:gd name="connsiteX3" fmla="*/ 39529 w 352425"/>
                <a:gd name="connsiteY3" fmla="*/ 20479 h 400050"/>
                <a:gd name="connsiteX4" fmla="*/ 42386 w 352425"/>
                <a:gd name="connsiteY4" fmla="*/ 18574 h 400050"/>
                <a:gd name="connsiteX5" fmla="*/ 80486 w 352425"/>
                <a:gd name="connsiteY5" fmla="*/ 7144 h 400050"/>
                <a:gd name="connsiteX6" fmla="*/ 95726 w 352425"/>
                <a:gd name="connsiteY6" fmla="*/ 17621 h 400050"/>
                <a:gd name="connsiteX7" fmla="*/ 127159 w 352425"/>
                <a:gd name="connsiteY7" fmla="*/ 86201 h 400050"/>
                <a:gd name="connsiteX8" fmla="*/ 120491 w 352425"/>
                <a:gd name="connsiteY8" fmla="*/ 110014 h 400050"/>
                <a:gd name="connsiteX9" fmla="*/ 118586 w 352425"/>
                <a:gd name="connsiteY9" fmla="*/ 111919 h 400050"/>
                <a:gd name="connsiteX10" fmla="*/ 94774 w 352425"/>
                <a:gd name="connsiteY10" fmla="*/ 140494 h 400050"/>
                <a:gd name="connsiteX11" fmla="*/ 101441 w 352425"/>
                <a:gd name="connsiteY11" fmla="*/ 163354 h 400050"/>
                <a:gd name="connsiteX12" fmla="*/ 199549 w 352425"/>
                <a:gd name="connsiteY12" fmla="*/ 283369 h 400050"/>
                <a:gd name="connsiteX13" fmla="*/ 223361 w 352425"/>
                <a:gd name="connsiteY13" fmla="*/ 292894 h 400050"/>
                <a:gd name="connsiteX14" fmla="*/ 241459 w 352425"/>
                <a:gd name="connsiteY14" fmla="*/ 286226 h 400050"/>
                <a:gd name="connsiteX15" fmla="*/ 253841 w 352425"/>
                <a:gd name="connsiteY15" fmla="*/ 274796 h 400050"/>
                <a:gd name="connsiteX16" fmla="*/ 253841 w 352425"/>
                <a:gd name="connsiteY16" fmla="*/ 273844 h 400050"/>
                <a:gd name="connsiteX17" fmla="*/ 254794 w 352425"/>
                <a:gd name="connsiteY17" fmla="*/ 273844 h 400050"/>
                <a:gd name="connsiteX18" fmla="*/ 265271 w 352425"/>
                <a:gd name="connsiteY18" fmla="*/ 270986 h 400050"/>
                <a:gd name="connsiteX19" fmla="*/ 282416 w 352425"/>
                <a:gd name="connsiteY19" fmla="*/ 276701 h 400050"/>
                <a:gd name="connsiteX20" fmla="*/ 346234 w 352425"/>
                <a:gd name="connsiteY20" fmla="*/ 319564 h 400050"/>
                <a:gd name="connsiteX21" fmla="*/ 346234 w 352425"/>
                <a:gd name="connsiteY21" fmla="*/ 319564 h 400050"/>
                <a:gd name="connsiteX22" fmla="*/ 346234 w 352425"/>
                <a:gd name="connsiteY22" fmla="*/ 319564 h 400050"/>
                <a:gd name="connsiteX23" fmla="*/ 348139 w 352425"/>
                <a:gd name="connsiteY23" fmla="*/ 344329 h 400050"/>
                <a:gd name="connsiteX24" fmla="*/ 285274 w 352425"/>
                <a:gd name="connsiteY24" fmla="*/ 39957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2425" h="400050">
                  <a:moveTo>
                    <a:pt x="285274" y="399574"/>
                  </a:moveTo>
                  <a:cubicBezTo>
                    <a:pt x="256699" y="399574"/>
                    <a:pt x="174784" y="359569"/>
                    <a:pt x="103346" y="263366"/>
                  </a:cubicBezTo>
                  <a:cubicBezTo>
                    <a:pt x="38576" y="175736"/>
                    <a:pt x="7144" y="113824"/>
                    <a:pt x="7144" y="71914"/>
                  </a:cubicBezTo>
                  <a:cubicBezTo>
                    <a:pt x="7144" y="43339"/>
                    <a:pt x="27146" y="29051"/>
                    <a:pt x="39529" y="20479"/>
                  </a:cubicBezTo>
                  <a:lnTo>
                    <a:pt x="42386" y="18574"/>
                  </a:lnTo>
                  <a:cubicBezTo>
                    <a:pt x="53816" y="10001"/>
                    <a:pt x="73819" y="7144"/>
                    <a:pt x="80486" y="7144"/>
                  </a:cubicBezTo>
                  <a:cubicBezTo>
                    <a:pt x="89059" y="7144"/>
                    <a:pt x="92869" y="10954"/>
                    <a:pt x="95726" y="17621"/>
                  </a:cubicBezTo>
                  <a:cubicBezTo>
                    <a:pt x="98584" y="23336"/>
                    <a:pt x="125254" y="79534"/>
                    <a:pt x="127159" y="86201"/>
                  </a:cubicBezTo>
                  <a:cubicBezTo>
                    <a:pt x="129064" y="91916"/>
                    <a:pt x="130016" y="103346"/>
                    <a:pt x="120491" y="110014"/>
                  </a:cubicBezTo>
                  <a:lnTo>
                    <a:pt x="118586" y="111919"/>
                  </a:lnTo>
                  <a:cubicBezTo>
                    <a:pt x="110966" y="116681"/>
                    <a:pt x="96679" y="127159"/>
                    <a:pt x="94774" y="140494"/>
                  </a:cubicBezTo>
                  <a:cubicBezTo>
                    <a:pt x="93821" y="148114"/>
                    <a:pt x="95726" y="155734"/>
                    <a:pt x="101441" y="163354"/>
                  </a:cubicBezTo>
                  <a:cubicBezTo>
                    <a:pt x="120491" y="189071"/>
                    <a:pt x="186214" y="270986"/>
                    <a:pt x="199549" y="283369"/>
                  </a:cubicBezTo>
                  <a:cubicBezTo>
                    <a:pt x="206216" y="290036"/>
                    <a:pt x="214789" y="292894"/>
                    <a:pt x="223361" y="292894"/>
                  </a:cubicBezTo>
                  <a:cubicBezTo>
                    <a:pt x="230029" y="292894"/>
                    <a:pt x="236696" y="290989"/>
                    <a:pt x="241459" y="286226"/>
                  </a:cubicBezTo>
                  <a:cubicBezTo>
                    <a:pt x="249079" y="280511"/>
                    <a:pt x="252889" y="275749"/>
                    <a:pt x="253841" y="274796"/>
                  </a:cubicBezTo>
                  <a:lnTo>
                    <a:pt x="253841" y="273844"/>
                  </a:lnTo>
                  <a:lnTo>
                    <a:pt x="254794" y="273844"/>
                  </a:lnTo>
                  <a:cubicBezTo>
                    <a:pt x="256699" y="272891"/>
                    <a:pt x="260509" y="270986"/>
                    <a:pt x="265271" y="270986"/>
                  </a:cubicBezTo>
                  <a:cubicBezTo>
                    <a:pt x="270986" y="270986"/>
                    <a:pt x="276701" y="272891"/>
                    <a:pt x="282416" y="276701"/>
                  </a:cubicBezTo>
                  <a:cubicBezTo>
                    <a:pt x="300514" y="289084"/>
                    <a:pt x="340519" y="315754"/>
                    <a:pt x="346234" y="319564"/>
                  </a:cubicBezTo>
                  <a:lnTo>
                    <a:pt x="346234" y="319564"/>
                  </a:lnTo>
                  <a:lnTo>
                    <a:pt x="346234" y="319564"/>
                  </a:lnTo>
                  <a:cubicBezTo>
                    <a:pt x="348139" y="321469"/>
                    <a:pt x="354806" y="330041"/>
                    <a:pt x="348139" y="344329"/>
                  </a:cubicBezTo>
                  <a:cubicBezTo>
                    <a:pt x="340519" y="363379"/>
                    <a:pt x="312896" y="399574"/>
                    <a:pt x="285274" y="399574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0" name="Szabadkézi sokszög: alakzat 29">
              <a:extLst>
                <a:ext uri="{FF2B5EF4-FFF2-40B4-BE49-F238E27FC236}">
                  <a16:creationId xmlns:a16="http://schemas.microsoft.com/office/drawing/2014/main" id="{F68DE38D-075F-4F54-B644-0F2A9D867A6C}"/>
                </a:ext>
              </a:extLst>
            </p:cNvPr>
            <p:cNvSpPr/>
            <p:nvPr/>
          </p:nvSpPr>
          <p:spPr>
            <a:xfrm>
              <a:off x="7208673" y="4818426"/>
              <a:ext cx="371475" cy="409575"/>
            </a:xfrm>
            <a:custGeom>
              <a:avLst/>
              <a:gdLst>
                <a:gd name="connsiteX0" fmla="*/ 85249 w 371475"/>
                <a:gd name="connsiteY0" fmla="*/ 17621 h 409575"/>
                <a:gd name="connsiteX1" fmla="*/ 95726 w 371475"/>
                <a:gd name="connsiteY1" fmla="*/ 25241 h 409575"/>
                <a:gd name="connsiteX2" fmla="*/ 127159 w 371475"/>
                <a:gd name="connsiteY2" fmla="*/ 93821 h 409575"/>
                <a:gd name="connsiteX3" fmla="*/ 122396 w 371475"/>
                <a:gd name="connsiteY3" fmla="*/ 111919 h 409575"/>
                <a:gd name="connsiteX4" fmla="*/ 120491 w 371475"/>
                <a:gd name="connsiteY4" fmla="*/ 112871 h 409575"/>
                <a:gd name="connsiteX5" fmla="*/ 94774 w 371475"/>
                <a:gd name="connsiteY5" fmla="*/ 145256 h 409575"/>
                <a:gd name="connsiteX6" fmla="*/ 102394 w 371475"/>
                <a:gd name="connsiteY6" fmla="*/ 171926 h 409575"/>
                <a:gd name="connsiteX7" fmla="*/ 201454 w 371475"/>
                <a:gd name="connsiteY7" fmla="*/ 292894 h 409575"/>
                <a:gd name="connsiteX8" fmla="*/ 229076 w 371475"/>
                <a:gd name="connsiteY8" fmla="*/ 304324 h 409575"/>
                <a:gd name="connsiteX9" fmla="*/ 250984 w 371475"/>
                <a:gd name="connsiteY9" fmla="*/ 296704 h 409575"/>
                <a:gd name="connsiteX10" fmla="*/ 263366 w 371475"/>
                <a:gd name="connsiteY10" fmla="*/ 284321 h 409575"/>
                <a:gd name="connsiteX11" fmla="*/ 270986 w 371475"/>
                <a:gd name="connsiteY11" fmla="*/ 282416 h 409575"/>
                <a:gd name="connsiteX12" fmla="*/ 285274 w 371475"/>
                <a:gd name="connsiteY12" fmla="*/ 287179 h 409575"/>
                <a:gd name="connsiteX13" fmla="*/ 349091 w 371475"/>
                <a:gd name="connsiteY13" fmla="*/ 330041 h 409575"/>
                <a:gd name="connsiteX14" fmla="*/ 350044 w 371475"/>
                <a:gd name="connsiteY14" fmla="*/ 348139 h 409575"/>
                <a:gd name="connsiteX15" fmla="*/ 290989 w 371475"/>
                <a:gd name="connsiteY15" fmla="*/ 397669 h 409575"/>
                <a:gd name="connsiteX16" fmla="*/ 112871 w 371475"/>
                <a:gd name="connsiteY16" fmla="*/ 264319 h 409575"/>
                <a:gd name="connsiteX17" fmla="*/ 17621 w 371475"/>
                <a:gd name="connsiteY17" fmla="*/ 76676 h 409575"/>
                <a:gd name="connsiteX18" fmla="*/ 47149 w 371475"/>
                <a:gd name="connsiteY18" fmla="*/ 30004 h 409575"/>
                <a:gd name="connsiteX19" fmla="*/ 50006 w 371475"/>
                <a:gd name="connsiteY19" fmla="*/ 28099 h 409575"/>
                <a:gd name="connsiteX20" fmla="*/ 85249 w 371475"/>
                <a:gd name="connsiteY20" fmla="*/ 17621 h 409575"/>
                <a:gd name="connsiteX21" fmla="*/ 85249 w 371475"/>
                <a:gd name="connsiteY21" fmla="*/ 7144 h 409575"/>
                <a:gd name="connsiteX22" fmla="*/ 44291 w 371475"/>
                <a:gd name="connsiteY22" fmla="*/ 19526 h 409575"/>
                <a:gd name="connsiteX23" fmla="*/ 41434 w 371475"/>
                <a:gd name="connsiteY23" fmla="*/ 21431 h 409575"/>
                <a:gd name="connsiteX24" fmla="*/ 7144 w 371475"/>
                <a:gd name="connsiteY24" fmla="*/ 76676 h 409575"/>
                <a:gd name="connsiteX25" fmla="*/ 105251 w 371475"/>
                <a:gd name="connsiteY25" fmla="*/ 270986 h 409575"/>
                <a:gd name="connsiteX26" fmla="*/ 291941 w 371475"/>
                <a:gd name="connsiteY26" fmla="*/ 409099 h 409575"/>
                <a:gd name="connsiteX27" fmla="*/ 360521 w 371475"/>
                <a:gd name="connsiteY27" fmla="*/ 353854 h 409575"/>
                <a:gd name="connsiteX28" fmla="*/ 358616 w 371475"/>
                <a:gd name="connsiteY28" fmla="*/ 323374 h 409575"/>
                <a:gd name="connsiteX29" fmla="*/ 357664 w 371475"/>
                <a:gd name="connsiteY29" fmla="*/ 322421 h 409575"/>
                <a:gd name="connsiteX30" fmla="*/ 356711 w 371475"/>
                <a:gd name="connsiteY30" fmla="*/ 321469 h 409575"/>
                <a:gd name="connsiteX31" fmla="*/ 352901 w 371475"/>
                <a:gd name="connsiteY31" fmla="*/ 318611 h 409575"/>
                <a:gd name="connsiteX32" fmla="*/ 292894 w 371475"/>
                <a:gd name="connsiteY32" fmla="*/ 278606 h 409575"/>
                <a:gd name="connsiteX33" fmla="*/ 272891 w 371475"/>
                <a:gd name="connsiteY33" fmla="*/ 271939 h 409575"/>
                <a:gd name="connsiteX34" fmla="*/ 259556 w 371475"/>
                <a:gd name="connsiteY34" fmla="*/ 275749 h 409575"/>
                <a:gd name="connsiteX35" fmla="*/ 258604 w 371475"/>
                <a:gd name="connsiteY35" fmla="*/ 276701 h 409575"/>
                <a:gd name="connsiteX36" fmla="*/ 257651 w 371475"/>
                <a:gd name="connsiteY36" fmla="*/ 277654 h 409575"/>
                <a:gd name="connsiteX37" fmla="*/ 245269 w 371475"/>
                <a:gd name="connsiteY37" fmla="*/ 289084 h 409575"/>
                <a:gd name="connsiteX38" fmla="*/ 230981 w 371475"/>
                <a:gd name="connsiteY38" fmla="*/ 293846 h 409575"/>
                <a:gd name="connsiteX39" fmla="*/ 210979 w 371475"/>
                <a:gd name="connsiteY39" fmla="*/ 285274 h 409575"/>
                <a:gd name="connsiteX40" fmla="*/ 113824 w 371475"/>
                <a:gd name="connsiteY40" fmla="*/ 166211 h 409575"/>
                <a:gd name="connsiteX41" fmla="*/ 108109 w 371475"/>
                <a:gd name="connsiteY41" fmla="*/ 147161 h 409575"/>
                <a:gd name="connsiteX42" fmla="*/ 130016 w 371475"/>
                <a:gd name="connsiteY42" fmla="*/ 121444 h 409575"/>
                <a:gd name="connsiteX43" fmla="*/ 131921 w 371475"/>
                <a:gd name="connsiteY43" fmla="*/ 119539 h 409575"/>
                <a:gd name="connsiteX44" fmla="*/ 140494 w 371475"/>
                <a:gd name="connsiteY44" fmla="*/ 89059 h 409575"/>
                <a:gd name="connsiteX45" fmla="*/ 108109 w 371475"/>
                <a:gd name="connsiteY45" fmla="*/ 19526 h 409575"/>
                <a:gd name="connsiteX46" fmla="*/ 85249 w 371475"/>
                <a:gd name="connsiteY46" fmla="*/ 7144 h 409575"/>
                <a:gd name="connsiteX47" fmla="*/ 85249 w 371475"/>
                <a:gd name="connsiteY47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1475" h="409575">
                  <a:moveTo>
                    <a:pt x="85249" y="17621"/>
                  </a:moveTo>
                  <a:cubicBezTo>
                    <a:pt x="90964" y="17621"/>
                    <a:pt x="93821" y="19526"/>
                    <a:pt x="95726" y="25241"/>
                  </a:cubicBezTo>
                  <a:cubicBezTo>
                    <a:pt x="98584" y="31909"/>
                    <a:pt x="125254" y="88106"/>
                    <a:pt x="127159" y="93821"/>
                  </a:cubicBezTo>
                  <a:cubicBezTo>
                    <a:pt x="128111" y="96679"/>
                    <a:pt x="130016" y="106204"/>
                    <a:pt x="122396" y="111919"/>
                  </a:cubicBezTo>
                  <a:lnTo>
                    <a:pt x="120491" y="112871"/>
                  </a:lnTo>
                  <a:cubicBezTo>
                    <a:pt x="111919" y="118586"/>
                    <a:pt x="97631" y="129064"/>
                    <a:pt x="94774" y="145256"/>
                  </a:cubicBezTo>
                  <a:cubicBezTo>
                    <a:pt x="92869" y="153829"/>
                    <a:pt x="95726" y="163354"/>
                    <a:pt x="102394" y="171926"/>
                  </a:cubicBezTo>
                  <a:cubicBezTo>
                    <a:pt x="121444" y="197644"/>
                    <a:pt x="188119" y="280511"/>
                    <a:pt x="201454" y="292894"/>
                  </a:cubicBezTo>
                  <a:cubicBezTo>
                    <a:pt x="209074" y="300514"/>
                    <a:pt x="219551" y="304324"/>
                    <a:pt x="229076" y="304324"/>
                  </a:cubicBezTo>
                  <a:cubicBezTo>
                    <a:pt x="236696" y="304324"/>
                    <a:pt x="244316" y="301466"/>
                    <a:pt x="250984" y="296704"/>
                  </a:cubicBezTo>
                  <a:cubicBezTo>
                    <a:pt x="258604" y="290989"/>
                    <a:pt x="262414" y="286226"/>
                    <a:pt x="263366" y="284321"/>
                  </a:cubicBezTo>
                  <a:cubicBezTo>
                    <a:pt x="264319" y="283369"/>
                    <a:pt x="267176" y="282416"/>
                    <a:pt x="270986" y="282416"/>
                  </a:cubicBezTo>
                  <a:cubicBezTo>
                    <a:pt x="275749" y="282416"/>
                    <a:pt x="280511" y="284321"/>
                    <a:pt x="285274" y="287179"/>
                  </a:cubicBezTo>
                  <a:cubicBezTo>
                    <a:pt x="303371" y="299561"/>
                    <a:pt x="343376" y="326231"/>
                    <a:pt x="349091" y="330041"/>
                  </a:cubicBezTo>
                  <a:cubicBezTo>
                    <a:pt x="350996" y="331946"/>
                    <a:pt x="354806" y="337661"/>
                    <a:pt x="350044" y="348139"/>
                  </a:cubicBezTo>
                  <a:cubicBezTo>
                    <a:pt x="340519" y="365284"/>
                    <a:pt x="313849" y="397669"/>
                    <a:pt x="290989" y="397669"/>
                  </a:cubicBezTo>
                  <a:cubicBezTo>
                    <a:pt x="263366" y="397669"/>
                    <a:pt x="183356" y="358616"/>
                    <a:pt x="112871" y="264319"/>
                  </a:cubicBezTo>
                  <a:cubicBezTo>
                    <a:pt x="48101" y="177641"/>
                    <a:pt x="17621" y="116681"/>
                    <a:pt x="17621" y="76676"/>
                  </a:cubicBezTo>
                  <a:cubicBezTo>
                    <a:pt x="17621" y="50959"/>
                    <a:pt x="35719" y="38576"/>
                    <a:pt x="47149" y="30004"/>
                  </a:cubicBezTo>
                  <a:lnTo>
                    <a:pt x="50006" y="28099"/>
                  </a:lnTo>
                  <a:cubicBezTo>
                    <a:pt x="60484" y="20479"/>
                    <a:pt x="77629" y="17621"/>
                    <a:pt x="85249" y="17621"/>
                  </a:cubicBezTo>
                  <a:moveTo>
                    <a:pt x="85249" y="7144"/>
                  </a:moveTo>
                  <a:cubicBezTo>
                    <a:pt x="77629" y="7144"/>
                    <a:pt x="56674" y="10001"/>
                    <a:pt x="44291" y="19526"/>
                  </a:cubicBezTo>
                  <a:lnTo>
                    <a:pt x="41434" y="21431"/>
                  </a:lnTo>
                  <a:cubicBezTo>
                    <a:pt x="29051" y="30004"/>
                    <a:pt x="7144" y="45244"/>
                    <a:pt x="7144" y="76676"/>
                  </a:cubicBezTo>
                  <a:cubicBezTo>
                    <a:pt x="7144" y="118586"/>
                    <a:pt x="39529" y="182404"/>
                    <a:pt x="105251" y="270986"/>
                  </a:cubicBezTo>
                  <a:cubicBezTo>
                    <a:pt x="174784" y="365284"/>
                    <a:pt x="257651" y="409099"/>
                    <a:pt x="291941" y="409099"/>
                  </a:cubicBezTo>
                  <a:cubicBezTo>
                    <a:pt x="321469" y="409099"/>
                    <a:pt x="350996" y="371951"/>
                    <a:pt x="360521" y="353854"/>
                  </a:cubicBezTo>
                  <a:cubicBezTo>
                    <a:pt x="367189" y="340519"/>
                    <a:pt x="364331" y="329089"/>
                    <a:pt x="358616" y="323374"/>
                  </a:cubicBezTo>
                  <a:lnTo>
                    <a:pt x="357664" y="322421"/>
                  </a:lnTo>
                  <a:lnTo>
                    <a:pt x="356711" y="321469"/>
                  </a:lnTo>
                  <a:lnTo>
                    <a:pt x="352901" y="318611"/>
                  </a:lnTo>
                  <a:cubicBezTo>
                    <a:pt x="341471" y="310991"/>
                    <a:pt x="309086" y="289084"/>
                    <a:pt x="292894" y="278606"/>
                  </a:cubicBezTo>
                  <a:cubicBezTo>
                    <a:pt x="286226" y="273844"/>
                    <a:pt x="279559" y="271939"/>
                    <a:pt x="272891" y="271939"/>
                  </a:cubicBezTo>
                  <a:cubicBezTo>
                    <a:pt x="266224" y="271939"/>
                    <a:pt x="261461" y="273844"/>
                    <a:pt x="259556" y="275749"/>
                  </a:cubicBezTo>
                  <a:lnTo>
                    <a:pt x="258604" y="276701"/>
                  </a:lnTo>
                  <a:lnTo>
                    <a:pt x="257651" y="277654"/>
                  </a:lnTo>
                  <a:cubicBezTo>
                    <a:pt x="256699" y="278606"/>
                    <a:pt x="252889" y="283369"/>
                    <a:pt x="245269" y="289084"/>
                  </a:cubicBezTo>
                  <a:cubicBezTo>
                    <a:pt x="241459" y="292894"/>
                    <a:pt x="235744" y="293846"/>
                    <a:pt x="230981" y="293846"/>
                  </a:cubicBezTo>
                  <a:cubicBezTo>
                    <a:pt x="223361" y="293846"/>
                    <a:pt x="216694" y="290989"/>
                    <a:pt x="210979" y="285274"/>
                  </a:cubicBezTo>
                  <a:cubicBezTo>
                    <a:pt x="199549" y="273844"/>
                    <a:pt x="133826" y="192881"/>
                    <a:pt x="113824" y="166211"/>
                  </a:cubicBezTo>
                  <a:cubicBezTo>
                    <a:pt x="109061" y="159544"/>
                    <a:pt x="107156" y="153829"/>
                    <a:pt x="108109" y="147161"/>
                  </a:cubicBezTo>
                  <a:cubicBezTo>
                    <a:pt x="110014" y="135731"/>
                    <a:pt x="122396" y="127159"/>
                    <a:pt x="130016" y="121444"/>
                  </a:cubicBezTo>
                  <a:lnTo>
                    <a:pt x="131921" y="119539"/>
                  </a:lnTo>
                  <a:cubicBezTo>
                    <a:pt x="144304" y="110966"/>
                    <a:pt x="142399" y="95726"/>
                    <a:pt x="140494" y="89059"/>
                  </a:cubicBezTo>
                  <a:cubicBezTo>
                    <a:pt x="137636" y="82391"/>
                    <a:pt x="111919" y="26194"/>
                    <a:pt x="108109" y="19526"/>
                  </a:cubicBezTo>
                  <a:cubicBezTo>
                    <a:pt x="102394" y="13811"/>
                    <a:pt x="96679" y="7144"/>
                    <a:pt x="85249" y="7144"/>
                  </a:cubicBezTo>
                  <a:lnTo>
                    <a:pt x="85249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1" name="Szabadkézi sokszög: alakzat 30">
              <a:extLst>
                <a:ext uri="{FF2B5EF4-FFF2-40B4-BE49-F238E27FC236}">
                  <a16:creationId xmlns:a16="http://schemas.microsoft.com/office/drawing/2014/main" id="{FBE1D2F0-F85E-4F08-B5CF-413F11C01591}"/>
                </a:ext>
              </a:extLst>
            </p:cNvPr>
            <p:cNvSpPr/>
            <p:nvPr/>
          </p:nvSpPr>
          <p:spPr>
            <a:xfrm>
              <a:off x="7110565" y="4750798"/>
              <a:ext cx="542925" cy="542925"/>
            </a:xfrm>
            <a:custGeom>
              <a:avLst/>
              <a:gdLst>
                <a:gd name="connsiteX0" fmla="*/ 7144 w 542925"/>
                <a:gd name="connsiteY0" fmla="*/ 7144 h 542925"/>
                <a:gd name="connsiteX1" fmla="*/ 544354 w 542925"/>
                <a:gd name="connsiteY1" fmla="*/ 7144 h 542925"/>
                <a:gd name="connsiteX2" fmla="*/ 544354 w 542925"/>
                <a:gd name="connsiteY2" fmla="*/ 544354 h 542925"/>
                <a:gd name="connsiteX3" fmla="*/ 7144 w 542925"/>
                <a:gd name="connsiteY3" fmla="*/ 54435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542925">
                  <a:moveTo>
                    <a:pt x="7144" y="7144"/>
                  </a:moveTo>
                  <a:lnTo>
                    <a:pt x="544354" y="7144"/>
                  </a:lnTo>
                  <a:lnTo>
                    <a:pt x="544354" y="544354"/>
                  </a:lnTo>
                  <a:lnTo>
                    <a:pt x="7144" y="544354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23947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5DF63ABC-8369-47BB-8AA5-DDC801AE5697}"/>
              </a:ext>
            </a:extLst>
          </p:cNvPr>
          <p:cNvSpPr txBox="1"/>
          <p:nvPr/>
        </p:nvSpPr>
        <p:spPr>
          <a:xfrm>
            <a:off x="4812024" y="4629462"/>
            <a:ext cx="26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balog.richard@autsoft.hu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endParaRPr lang="hu-HU" dirty="0">
              <a:solidFill>
                <a:schemeClr val="tx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ím 5">
            <a:extLst>
              <a:ext uri="{FF2B5EF4-FFF2-40B4-BE49-F238E27FC236}">
                <a16:creationId xmlns:a16="http://schemas.microsoft.com/office/drawing/2014/main" id="{43A51AE7-5D67-433B-B19D-12E49B5061C2}"/>
              </a:ext>
            </a:extLst>
          </p:cNvPr>
          <p:cNvSpPr txBox="1">
            <a:spLocks/>
          </p:cNvSpPr>
          <p:nvPr userDrawn="1"/>
        </p:nvSpPr>
        <p:spPr>
          <a:xfrm>
            <a:off x="1484244" y="2891692"/>
            <a:ext cx="9144000" cy="923925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latin typeface="Calibri" panose="020F0502020204030204" pitchFamily="34" charset="0"/>
                <a:cs typeface="Calibri" panose="020F0502020204030204" pitchFamily="34" charset="0"/>
              </a:rPr>
              <a:t>Balog Richárd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7F799227-1223-4343-B55A-D1DF00CF16D5}"/>
              </a:ext>
            </a:extLst>
          </p:cNvPr>
          <p:cNvSpPr/>
          <p:nvPr userDrawn="1"/>
        </p:nvSpPr>
        <p:spPr>
          <a:xfrm>
            <a:off x="3393423" y="5549545"/>
            <a:ext cx="6919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Budapest, Neumann János utca 1. </a:t>
            </a:r>
            <a:r>
              <a:rPr lang="hu-HU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Infopark</a:t>
            </a:r>
            <a:r>
              <a:rPr lang="hu-HU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A. ép. 1117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Ábra 14">
            <a:extLst>
              <a:ext uri="{FF2B5EF4-FFF2-40B4-BE49-F238E27FC236}">
                <a16:creationId xmlns:a16="http://schemas.microsoft.com/office/drawing/2014/main" id="{94182D7F-84BF-42E2-AC37-600ECB84864C}"/>
              </a:ext>
            </a:extLst>
          </p:cNvPr>
          <p:cNvGrpSpPr/>
          <p:nvPr/>
        </p:nvGrpSpPr>
        <p:grpSpPr>
          <a:xfrm>
            <a:off x="4369410" y="4546984"/>
            <a:ext cx="542925" cy="542925"/>
            <a:chOff x="2540345" y="4791588"/>
            <a:chExt cx="542925" cy="542925"/>
          </a:xfrm>
        </p:grpSpPr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7CB27048-E6D7-4872-9275-78C04590B901}"/>
                </a:ext>
              </a:extLst>
            </p:cNvPr>
            <p:cNvSpPr/>
            <p:nvPr/>
          </p:nvSpPr>
          <p:spPr>
            <a:xfrm>
              <a:off x="2611274" y="4917762"/>
              <a:ext cx="400050" cy="285750"/>
            </a:xfrm>
            <a:custGeom>
              <a:avLst/>
              <a:gdLst>
                <a:gd name="connsiteX0" fmla="*/ 8129 w 400050"/>
                <a:gd name="connsiteY0" fmla="*/ 8129 h 285750"/>
                <a:gd name="connsiteX1" fmla="*/ 391986 w 400050"/>
                <a:gd name="connsiteY1" fmla="*/ 8129 h 285750"/>
                <a:gd name="connsiteX2" fmla="*/ 391986 w 400050"/>
                <a:gd name="connsiteY2" fmla="*/ 280544 h 285750"/>
                <a:gd name="connsiteX3" fmla="*/ 8129 w 400050"/>
                <a:gd name="connsiteY3" fmla="*/ 2805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285750">
                  <a:moveTo>
                    <a:pt x="8129" y="8129"/>
                  </a:moveTo>
                  <a:lnTo>
                    <a:pt x="391986" y="8129"/>
                  </a:lnTo>
                  <a:lnTo>
                    <a:pt x="391986" y="280544"/>
                  </a:lnTo>
                  <a:lnTo>
                    <a:pt x="8129" y="280544"/>
                  </a:lnTo>
                  <a:close/>
                </a:path>
              </a:pathLst>
            </a:custGeom>
            <a:solidFill>
              <a:srgbClr val="7D0A27"/>
            </a:solidFill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9" name="Szabadkézi sokszög: alakzat 18">
              <a:extLst>
                <a:ext uri="{FF2B5EF4-FFF2-40B4-BE49-F238E27FC236}">
                  <a16:creationId xmlns:a16="http://schemas.microsoft.com/office/drawing/2014/main" id="{C0B9F53B-5B82-4E72-AA15-39AEA07CD55C}"/>
                </a:ext>
              </a:extLst>
            </p:cNvPr>
            <p:cNvSpPr/>
            <p:nvPr/>
          </p:nvSpPr>
          <p:spPr>
            <a:xfrm>
              <a:off x="2611274" y="4950147"/>
              <a:ext cx="400050" cy="171450"/>
            </a:xfrm>
            <a:custGeom>
              <a:avLst/>
              <a:gdLst>
                <a:gd name="connsiteX0" fmla="*/ 391986 w 400050"/>
                <a:gd name="connsiteY0" fmla="*/ 8129 h 171450"/>
                <a:gd name="connsiteX1" fmla="*/ 218631 w 400050"/>
                <a:gd name="connsiteY1" fmla="*/ 157671 h 171450"/>
                <a:gd name="connsiteX2" fmla="*/ 181484 w 400050"/>
                <a:gd name="connsiteY2" fmla="*/ 157671 h 171450"/>
                <a:gd name="connsiteX3" fmla="*/ 8129 w 400050"/>
                <a:gd name="connsiteY3" fmla="*/ 908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171450">
                  <a:moveTo>
                    <a:pt x="391986" y="8129"/>
                  </a:moveTo>
                  <a:lnTo>
                    <a:pt x="218631" y="157671"/>
                  </a:lnTo>
                  <a:cubicBezTo>
                    <a:pt x="208154" y="166244"/>
                    <a:pt x="191961" y="166244"/>
                    <a:pt x="181484" y="157671"/>
                  </a:cubicBezTo>
                  <a:lnTo>
                    <a:pt x="8129" y="9081"/>
                  </a:lnTo>
                </a:path>
              </a:pathLst>
            </a:custGeom>
            <a:solidFill>
              <a:srgbClr val="7D0A27"/>
            </a:solidFill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0" name="Szabadkézi sokszög: alakzat 19">
              <a:extLst>
                <a:ext uri="{FF2B5EF4-FFF2-40B4-BE49-F238E27FC236}">
                  <a16:creationId xmlns:a16="http://schemas.microsoft.com/office/drawing/2014/main" id="{6C84DE68-C4ED-4855-B51B-AA5ECD68B044}"/>
                </a:ext>
              </a:extLst>
            </p:cNvPr>
            <p:cNvSpPr/>
            <p:nvPr/>
          </p:nvSpPr>
          <p:spPr>
            <a:xfrm>
              <a:off x="2611274" y="5058732"/>
              <a:ext cx="133350" cy="114300"/>
            </a:xfrm>
            <a:custGeom>
              <a:avLst/>
              <a:gdLst>
                <a:gd name="connsiteX0" fmla="*/ 133859 w 133350"/>
                <a:gd name="connsiteY0" fmla="*/ 8129 h 114300"/>
                <a:gd name="connsiteX1" fmla="*/ 8129 w 133350"/>
                <a:gd name="connsiteY1" fmla="*/ 1081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14300">
                  <a:moveTo>
                    <a:pt x="133859" y="8129"/>
                  </a:moveTo>
                  <a:lnTo>
                    <a:pt x="8129" y="108141"/>
                  </a:lnTo>
                </a:path>
              </a:pathLst>
            </a:custGeom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0D0CDE84-A460-4547-9626-BC8023C55F9A}"/>
                </a:ext>
              </a:extLst>
            </p:cNvPr>
            <p:cNvSpPr/>
            <p:nvPr/>
          </p:nvSpPr>
          <p:spPr>
            <a:xfrm>
              <a:off x="2869401" y="5058732"/>
              <a:ext cx="133350" cy="114300"/>
            </a:xfrm>
            <a:custGeom>
              <a:avLst/>
              <a:gdLst>
                <a:gd name="connsiteX0" fmla="*/ 8129 w 133350"/>
                <a:gd name="connsiteY0" fmla="*/ 8129 h 114300"/>
                <a:gd name="connsiteX1" fmla="*/ 133859 w 133350"/>
                <a:gd name="connsiteY1" fmla="*/ 10718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14300">
                  <a:moveTo>
                    <a:pt x="8129" y="8129"/>
                  </a:moveTo>
                  <a:lnTo>
                    <a:pt x="133859" y="107189"/>
                  </a:lnTo>
                </a:path>
              </a:pathLst>
            </a:custGeom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2" name="Szabadkézi sokszög: alakzat 21">
              <a:extLst>
                <a:ext uri="{FF2B5EF4-FFF2-40B4-BE49-F238E27FC236}">
                  <a16:creationId xmlns:a16="http://schemas.microsoft.com/office/drawing/2014/main" id="{A8E2925B-911C-4C16-B53C-1EE45C6BD995}"/>
                </a:ext>
              </a:extLst>
            </p:cNvPr>
            <p:cNvSpPr/>
            <p:nvPr/>
          </p:nvSpPr>
          <p:spPr>
            <a:xfrm>
              <a:off x="2533201" y="4784444"/>
              <a:ext cx="552450" cy="552450"/>
            </a:xfrm>
            <a:custGeom>
              <a:avLst/>
              <a:gdLst>
                <a:gd name="connsiteX0" fmla="*/ 7144 w 552450"/>
                <a:gd name="connsiteY0" fmla="*/ 7144 h 552450"/>
                <a:gd name="connsiteX1" fmla="*/ 549116 w 552450"/>
                <a:gd name="connsiteY1" fmla="*/ 7144 h 552450"/>
                <a:gd name="connsiteX2" fmla="*/ 549116 w 552450"/>
                <a:gd name="connsiteY2" fmla="*/ 549116 h 552450"/>
                <a:gd name="connsiteX3" fmla="*/ 7144 w 552450"/>
                <a:gd name="connsiteY3" fmla="*/ 549116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552450">
                  <a:moveTo>
                    <a:pt x="7144" y="7144"/>
                  </a:moveTo>
                  <a:lnTo>
                    <a:pt x="549116" y="7144"/>
                  </a:lnTo>
                  <a:lnTo>
                    <a:pt x="549116" y="549116"/>
                  </a:lnTo>
                  <a:lnTo>
                    <a:pt x="7144" y="549116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23" name="Ábra 13">
            <a:extLst>
              <a:ext uri="{FF2B5EF4-FFF2-40B4-BE49-F238E27FC236}">
                <a16:creationId xmlns:a16="http://schemas.microsoft.com/office/drawing/2014/main" id="{4C0D84A7-8474-4218-948C-658C38CEAAFD}"/>
              </a:ext>
            </a:extLst>
          </p:cNvPr>
          <p:cNvGrpSpPr/>
          <p:nvPr/>
        </p:nvGrpSpPr>
        <p:grpSpPr>
          <a:xfrm>
            <a:off x="2540345" y="5468001"/>
            <a:ext cx="542925" cy="542925"/>
            <a:chOff x="2540345" y="5468001"/>
            <a:chExt cx="542925" cy="542925"/>
          </a:xfrm>
        </p:grpSpPr>
        <p:sp>
          <p:nvSpPr>
            <p:cNvPr id="24" name="Szabadkézi sokszög: alakzat 23">
              <a:extLst>
                <a:ext uri="{FF2B5EF4-FFF2-40B4-BE49-F238E27FC236}">
                  <a16:creationId xmlns:a16="http://schemas.microsoft.com/office/drawing/2014/main" id="{EDC3BFDE-470A-4EAC-9D71-A8D162AD9014}"/>
                </a:ext>
              </a:extLst>
            </p:cNvPr>
            <p:cNvSpPr/>
            <p:nvPr/>
          </p:nvSpPr>
          <p:spPr>
            <a:xfrm>
              <a:off x="2533074" y="5460730"/>
              <a:ext cx="552620" cy="552620"/>
            </a:xfrm>
            <a:custGeom>
              <a:avLst/>
              <a:gdLst>
                <a:gd name="connsiteX0" fmla="*/ 7271 w 552620"/>
                <a:gd name="connsiteY0" fmla="*/ 7271 h 552620"/>
                <a:gd name="connsiteX1" fmla="*/ 554074 w 552620"/>
                <a:gd name="connsiteY1" fmla="*/ 7271 h 552620"/>
                <a:gd name="connsiteX2" fmla="*/ 554074 w 552620"/>
                <a:gd name="connsiteY2" fmla="*/ 554074 h 552620"/>
                <a:gd name="connsiteX3" fmla="*/ 7271 w 552620"/>
                <a:gd name="connsiteY3" fmla="*/ 554074 h 55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20" h="552620">
                  <a:moveTo>
                    <a:pt x="7271" y="7271"/>
                  </a:moveTo>
                  <a:lnTo>
                    <a:pt x="554074" y="7271"/>
                  </a:lnTo>
                  <a:lnTo>
                    <a:pt x="554074" y="554074"/>
                  </a:lnTo>
                  <a:lnTo>
                    <a:pt x="7271" y="554074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5" name="Szabadkézi sokszög: alakzat 24">
              <a:extLst>
                <a:ext uri="{FF2B5EF4-FFF2-40B4-BE49-F238E27FC236}">
                  <a16:creationId xmlns:a16="http://schemas.microsoft.com/office/drawing/2014/main" id="{5E50D1A1-F3D0-414D-A3BF-7CBFEFD64DD7}"/>
                </a:ext>
              </a:extLst>
            </p:cNvPr>
            <p:cNvSpPr/>
            <p:nvPr/>
          </p:nvSpPr>
          <p:spPr>
            <a:xfrm>
              <a:off x="2643631" y="5503336"/>
              <a:ext cx="339328" cy="475059"/>
            </a:xfrm>
            <a:custGeom>
              <a:avLst/>
              <a:gdLst>
                <a:gd name="connsiteX0" fmla="*/ 165268 w 339328"/>
                <a:gd name="connsiteY0" fmla="*/ 8293 h 475059"/>
                <a:gd name="connsiteX1" fmla="*/ 8208 w 339328"/>
                <a:gd name="connsiteY1" fmla="*/ 167293 h 475059"/>
                <a:gd name="connsiteX2" fmla="*/ 8208 w 339328"/>
                <a:gd name="connsiteY2" fmla="*/ 167293 h 475059"/>
                <a:gd name="connsiteX3" fmla="*/ 36324 w 339328"/>
                <a:gd name="connsiteY3" fmla="*/ 256488 h 475059"/>
                <a:gd name="connsiteX4" fmla="*/ 162360 w 339328"/>
                <a:gd name="connsiteY4" fmla="*/ 462993 h 475059"/>
                <a:gd name="connsiteX5" fmla="*/ 179811 w 339328"/>
                <a:gd name="connsiteY5" fmla="*/ 462993 h 475059"/>
                <a:gd name="connsiteX6" fmla="*/ 303908 w 339328"/>
                <a:gd name="connsiteY6" fmla="*/ 258427 h 475059"/>
                <a:gd name="connsiteX7" fmla="*/ 332993 w 339328"/>
                <a:gd name="connsiteY7" fmla="*/ 165354 h 475059"/>
                <a:gd name="connsiteX8" fmla="*/ 165268 w 339328"/>
                <a:gd name="connsiteY8" fmla="*/ 8293 h 475059"/>
                <a:gd name="connsiteX9" fmla="*/ 170116 w 339328"/>
                <a:gd name="connsiteY9" fmla="*/ 238067 h 475059"/>
                <a:gd name="connsiteX10" fmla="*/ 101281 w 339328"/>
                <a:gd name="connsiteY10" fmla="*/ 169232 h 475059"/>
                <a:gd name="connsiteX11" fmla="*/ 170116 w 339328"/>
                <a:gd name="connsiteY11" fmla="*/ 100397 h 475059"/>
                <a:gd name="connsiteX12" fmla="*/ 238951 w 339328"/>
                <a:gd name="connsiteY12" fmla="*/ 169232 h 475059"/>
                <a:gd name="connsiteX13" fmla="*/ 170116 w 339328"/>
                <a:gd name="connsiteY13" fmla="*/ 238067 h 47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328" h="475059">
                  <a:moveTo>
                    <a:pt x="165268" y="8293"/>
                  </a:moveTo>
                  <a:cubicBezTo>
                    <a:pt x="77043" y="11202"/>
                    <a:pt x="8208" y="81976"/>
                    <a:pt x="8208" y="167293"/>
                  </a:cubicBezTo>
                  <a:lnTo>
                    <a:pt x="8208" y="167293"/>
                  </a:lnTo>
                  <a:cubicBezTo>
                    <a:pt x="8208" y="199287"/>
                    <a:pt x="17903" y="230311"/>
                    <a:pt x="36324" y="256488"/>
                  </a:cubicBezTo>
                  <a:lnTo>
                    <a:pt x="162360" y="462993"/>
                  </a:lnTo>
                  <a:cubicBezTo>
                    <a:pt x="166238" y="468810"/>
                    <a:pt x="175933" y="468810"/>
                    <a:pt x="179811" y="462993"/>
                  </a:cubicBezTo>
                  <a:lnTo>
                    <a:pt x="303908" y="258427"/>
                  </a:lnTo>
                  <a:cubicBezTo>
                    <a:pt x="323298" y="231280"/>
                    <a:pt x="332993" y="198317"/>
                    <a:pt x="332993" y="165354"/>
                  </a:cubicBezTo>
                  <a:cubicBezTo>
                    <a:pt x="333963" y="77128"/>
                    <a:pt x="257372" y="5385"/>
                    <a:pt x="165268" y="8293"/>
                  </a:cubicBezTo>
                  <a:close/>
                  <a:moveTo>
                    <a:pt x="170116" y="238067"/>
                  </a:moveTo>
                  <a:cubicBezTo>
                    <a:pt x="132305" y="238067"/>
                    <a:pt x="101281" y="207043"/>
                    <a:pt x="101281" y="169232"/>
                  </a:cubicBezTo>
                  <a:cubicBezTo>
                    <a:pt x="101281" y="131421"/>
                    <a:pt x="132305" y="100397"/>
                    <a:pt x="170116" y="100397"/>
                  </a:cubicBezTo>
                  <a:cubicBezTo>
                    <a:pt x="207927" y="100397"/>
                    <a:pt x="238951" y="131421"/>
                    <a:pt x="238951" y="169232"/>
                  </a:cubicBezTo>
                  <a:cubicBezTo>
                    <a:pt x="238951" y="207043"/>
                    <a:pt x="208896" y="238067"/>
                    <a:pt x="170116" y="238067"/>
                  </a:cubicBezTo>
                  <a:close/>
                </a:path>
              </a:pathLst>
            </a:custGeom>
            <a:solidFill>
              <a:srgbClr val="7D0A27"/>
            </a:solidFill>
            <a:ln w="10752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30" name="Ábra 12">
            <a:extLst>
              <a:ext uri="{FF2B5EF4-FFF2-40B4-BE49-F238E27FC236}">
                <a16:creationId xmlns:a16="http://schemas.microsoft.com/office/drawing/2014/main" id="{D10F8C9B-8ACB-4694-92DF-E257E097BE51}"/>
              </a:ext>
            </a:extLst>
          </p:cNvPr>
          <p:cNvGrpSpPr/>
          <p:nvPr/>
        </p:nvGrpSpPr>
        <p:grpSpPr>
          <a:xfrm>
            <a:off x="3619018" y="741966"/>
            <a:ext cx="4981575" cy="1371600"/>
            <a:chOff x="3619018" y="741966"/>
            <a:chExt cx="4981575" cy="1371600"/>
          </a:xfrm>
        </p:grpSpPr>
        <p:sp>
          <p:nvSpPr>
            <p:cNvPr id="31" name="Szabadkézi sokszög: alakzat 30">
              <a:extLst>
                <a:ext uri="{FF2B5EF4-FFF2-40B4-BE49-F238E27FC236}">
                  <a16:creationId xmlns:a16="http://schemas.microsoft.com/office/drawing/2014/main" id="{39081C99-CB5A-4F3C-82E2-752F6EACDD54}"/>
                </a:ext>
              </a:extLst>
            </p:cNvPr>
            <p:cNvSpPr/>
            <p:nvPr/>
          </p:nvSpPr>
          <p:spPr>
            <a:xfrm>
              <a:off x="5166354" y="1065340"/>
              <a:ext cx="723900" cy="695325"/>
            </a:xfrm>
            <a:custGeom>
              <a:avLst/>
              <a:gdLst>
                <a:gd name="connsiteX0" fmla="*/ 308134 w 723900"/>
                <a:gd name="connsiteY0" fmla="*/ 7144 h 695325"/>
                <a:gd name="connsiteX1" fmla="*/ 419576 w 723900"/>
                <a:gd name="connsiteY1" fmla="*/ 7144 h 695325"/>
                <a:gd name="connsiteX2" fmla="*/ 719614 w 723900"/>
                <a:gd name="connsiteY2" fmla="*/ 693896 h 695325"/>
                <a:gd name="connsiteX3" fmla="*/ 592931 w 723900"/>
                <a:gd name="connsiteY3" fmla="*/ 693896 h 695325"/>
                <a:gd name="connsiteX4" fmla="*/ 523399 w 723900"/>
                <a:gd name="connsiteY4" fmla="*/ 529114 h 695325"/>
                <a:gd name="connsiteX5" fmla="*/ 200501 w 723900"/>
                <a:gd name="connsiteY5" fmla="*/ 529114 h 695325"/>
                <a:gd name="connsiteX6" fmla="*/ 130016 w 723900"/>
                <a:gd name="connsiteY6" fmla="*/ 693896 h 695325"/>
                <a:gd name="connsiteX7" fmla="*/ 7144 w 723900"/>
                <a:gd name="connsiteY7" fmla="*/ 693896 h 695325"/>
                <a:gd name="connsiteX8" fmla="*/ 308134 w 723900"/>
                <a:gd name="connsiteY8" fmla="*/ 7144 h 695325"/>
                <a:gd name="connsiteX9" fmla="*/ 479584 w 723900"/>
                <a:gd name="connsiteY9" fmla="*/ 423386 h 695325"/>
                <a:gd name="connsiteX10" fmla="*/ 361474 w 723900"/>
                <a:gd name="connsiteY10" fmla="*/ 150971 h 695325"/>
                <a:gd name="connsiteX11" fmla="*/ 244316 w 723900"/>
                <a:gd name="connsiteY11" fmla="*/ 423386 h 695325"/>
                <a:gd name="connsiteX12" fmla="*/ 479584 w 723900"/>
                <a:gd name="connsiteY12" fmla="*/ 423386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900" h="695325">
                  <a:moveTo>
                    <a:pt x="308134" y="7144"/>
                  </a:moveTo>
                  <a:lnTo>
                    <a:pt x="419576" y="7144"/>
                  </a:lnTo>
                  <a:lnTo>
                    <a:pt x="719614" y="693896"/>
                  </a:lnTo>
                  <a:lnTo>
                    <a:pt x="592931" y="693896"/>
                  </a:lnTo>
                  <a:lnTo>
                    <a:pt x="523399" y="529114"/>
                  </a:lnTo>
                  <a:lnTo>
                    <a:pt x="200501" y="529114"/>
                  </a:lnTo>
                  <a:lnTo>
                    <a:pt x="130016" y="693896"/>
                  </a:lnTo>
                  <a:lnTo>
                    <a:pt x="7144" y="693896"/>
                  </a:lnTo>
                  <a:lnTo>
                    <a:pt x="308134" y="7144"/>
                  </a:lnTo>
                  <a:close/>
                  <a:moveTo>
                    <a:pt x="479584" y="423386"/>
                  </a:moveTo>
                  <a:lnTo>
                    <a:pt x="361474" y="150971"/>
                  </a:lnTo>
                  <a:lnTo>
                    <a:pt x="244316" y="423386"/>
                  </a:lnTo>
                  <a:lnTo>
                    <a:pt x="479584" y="423386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2" name="Szabadkézi sokszög: alakzat 31">
              <a:extLst>
                <a:ext uri="{FF2B5EF4-FFF2-40B4-BE49-F238E27FC236}">
                  <a16:creationId xmlns:a16="http://schemas.microsoft.com/office/drawing/2014/main" id="{0DB97139-1E0C-4FE2-A89C-54AE601D5A49}"/>
                </a:ext>
              </a:extLst>
            </p:cNvPr>
            <p:cNvSpPr/>
            <p:nvPr/>
          </p:nvSpPr>
          <p:spPr>
            <a:xfrm>
              <a:off x="5882634" y="1237742"/>
              <a:ext cx="476250" cy="533400"/>
            </a:xfrm>
            <a:custGeom>
              <a:avLst/>
              <a:gdLst>
                <a:gd name="connsiteX0" fmla="*/ 7144 w 476250"/>
                <a:gd name="connsiteY0" fmla="*/ 334804 h 533400"/>
                <a:gd name="connsiteX1" fmla="*/ 7144 w 476250"/>
                <a:gd name="connsiteY1" fmla="*/ 7144 h 533400"/>
                <a:gd name="connsiteX2" fmla="*/ 125254 w 476250"/>
                <a:gd name="connsiteY2" fmla="*/ 7144 h 533400"/>
                <a:gd name="connsiteX3" fmla="*/ 125254 w 476250"/>
                <a:gd name="connsiteY3" fmla="*/ 299561 h 533400"/>
                <a:gd name="connsiteX4" fmla="*/ 235744 w 476250"/>
                <a:gd name="connsiteY4" fmla="*/ 425291 h 533400"/>
                <a:gd name="connsiteX5" fmla="*/ 351949 w 476250"/>
                <a:gd name="connsiteY5" fmla="*/ 297656 h 533400"/>
                <a:gd name="connsiteX6" fmla="*/ 351949 w 476250"/>
                <a:gd name="connsiteY6" fmla="*/ 7144 h 533400"/>
                <a:gd name="connsiteX7" fmla="*/ 470059 w 476250"/>
                <a:gd name="connsiteY7" fmla="*/ 7144 h 533400"/>
                <a:gd name="connsiteX8" fmla="*/ 470059 w 476250"/>
                <a:gd name="connsiteY8" fmla="*/ 521494 h 533400"/>
                <a:gd name="connsiteX9" fmla="*/ 351949 w 476250"/>
                <a:gd name="connsiteY9" fmla="*/ 521494 h 533400"/>
                <a:gd name="connsiteX10" fmla="*/ 351949 w 476250"/>
                <a:gd name="connsiteY10" fmla="*/ 441484 h 533400"/>
                <a:gd name="connsiteX11" fmla="*/ 190976 w 476250"/>
                <a:gd name="connsiteY11" fmla="*/ 531971 h 533400"/>
                <a:gd name="connsiteX12" fmla="*/ 7144 w 476250"/>
                <a:gd name="connsiteY12" fmla="*/ 334804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0" h="533400">
                  <a:moveTo>
                    <a:pt x="7144" y="334804"/>
                  </a:moveTo>
                  <a:lnTo>
                    <a:pt x="7144" y="7144"/>
                  </a:lnTo>
                  <a:lnTo>
                    <a:pt x="125254" y="7144"/>
                  </a:lnTo>
                  <a:lnTo>
                    <a:pt x="125254" y="299561"/>
                  </a:lnTo>
                  <a:cubicBezTo>
                    <a:pt x="125254" y="379571"/>
                    <a:pt x="165259" y="425291"/>
                    <a:pt x="235744" y="425291"/>
                  </a:cubicBezTo>
                  <a:cubicBezTo>
                    <a:pt x="304324" y="425291"/>
                    <a:pt x="351949" y="377666"/>
                    <a:pt x="351949" y="297656"/>
                  </a:cubicBezTo>
                  <a:lnTo>
                    <a:pt x="351949" y="7144"/>
                  </a:lnTo>
                  <a:lnTo>
                    <a:pt x="470059" y="7144"/>
                  </a:lnTo>
                  <a:lnTo>
                    <a:pt x="470059" y="521494"/>
                  </a:lnTo>
                  <a:lnTo>
                    <a:pt x="351949" y="521494"/>
                  </a:lnTo>
                  <a:lnTo>
                    <a:pt x="351949" y="441484"/>
                  </a:lnTo>
                  <a:cubicBezTo>
                    <a:pt x="318611" y="490061"/>
                    <a:pt x="270986" y="531971"/>
                    <a:pt x="190976" y="531971"/>
                  </a:cubicBezTo>
                  <a:cubicBezTo>
                    <a:pt x="73819" y="531971"/>
                    <a:pt x="7144" y="454819"/>
                    <a:pt x="7144" y="334804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3" name="Szabadkézi sokszög: alakzat 32">
              <a:extLst>
                <a:ext uri="{FF2B5EF4-FFF2-40B4-BE49-F238E27FC236}">
                  <a16:creationId xmlns:a16="http://schemas.microsoft.com/office/drawing/2014/main" id="{4A455C5B-EBF2-45B2-B290-2F7F28CDA9C6}"/>
                </a:ext>
              </a:extLst>
            </p:cNvPr>
            <p:cNvSpPr/>
            <p:nvPr/>
          </p:nvSpPr>
          <p:spPr>
            <a:xfrm>
              <a:off x="6409367" y="1096772"/>
              <a:ext cx="333375" cy="676275"/>
            </a:xfrm>
            <a:custGeom>
              <a:avLst/>
              <a:gdLst>
                <a:gd name="connsiteX0" fmla="*/ 72866 w 333375"/>
                <a:gd name="connsiteY0" fmla="*/ 520541 h 676275"/>
                <a:gd name="connsiteX1" fmla="*/ 72866 w 333375"/>
                <a:gd name="connsiteY1" fmla="*/ 250031 h 676275"/>
                <a:gd name="connsiteX2" fmla="*/ 7144 w 333375"/>
                <a:gd name="connsiteY2" fmla="*/ 250031 h 676275"/>
                <a:gd name="connsiteX3" fmla="*/ 7144 w 333375"/>
                <a:gd name="connsiteY3" fmla="*/ 148114 h 676275"/>
                <a:gd name="connsiteX4" fmla="*/ 72866 w 333375"/>
                <a:gd name="connsiteY4" fmla="*/ 148114 h 676275"/>
                <a:gd name="connsiteX5" fmla="*/ 72866 w 333375"/>
                <a:gd name="connsiteY5" fmla="*/ 7144 h 676275"/>
                <a:gd name="connsiteX6" fmla="*/ 190976 w 333375"/>
                <a:gd name="connsiteY6" fmla="*/ 7144 h 676275"/>
                <a:gd name="connsiteX7" fmla="*/ 190976 w 333375"/>
                <a:gd name="connsiteY7" fmla="*/ 148114 h 676275"/>
                <a:gd name="connsiteX8" fmla="*/ 329089 w 333375"/>
                <a:gd name="connsiteY8" fmla="*/ 148114 h 676275"/>
                <a:gd name="connsiteX9" fmla="*/ 329089 w 333375"/>
                <a:gd name="connsiteY9" fmla="*/ 249079 h 676275"/>
                <a:gd name="connsiteX10" fmla="*/ 190976 w 333375"/>
                <a:gd name="connsiteY10" fmla="*/ 249079 h 676275"/>
                <a:gd name="connsiteX11" fmla="*/ 190976 w 333375"/>
                <a:gd name="connsiteY11" fmla="*/ 502444 h 676275"/>
                <a:gd name="connsiteX12" fmla="*/ 253841 w 333375"/>
                <a:gd name="connsiteY12" fmla="*/ 566261 h 676275"/>
                <a:gd name="connsiteX13" fmla="*/ 327184 w 333375"/>
                <a:gd name="connsiteY13" fmla="*/ 549116 h 676275"/>
                <a:gd name="connsiteX14" fmla="*/ 327184 w 333375"/>
                <a:gd name="connsiteY14" fmla="*/ 645319 h 676275"/>
                <a:gd name="connsiteX15" fmla="*/ 221456 w 333375"/>
                <a:gd name="connsiteY15" fmla="*/ 671989 h 676275"/>
                <a:gd name="connsiteX16" fmla="*/ 72866 w 333375"/>
                <a:gd name="connsiteY16" fmla="*/ 52054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76275">
                  <a:moveTo>
                    <a:pt x="72866" y="520541"/>
                  </a:moveTo>
                  <a:lnTo>
                    <a:pt x="72866" y="250031"/>
                  </a:lnTo>
                  <a:lnTo>
                    <a:pt x="7144" y="250031"/>
                  </a:lnTo>
                  <a:lnTo>
                    <a:pt x="7144" y="148114"/>
                  </a:lnTo>
                  <a:lnTo>
                    <a:pt x="72866" y="148114"/>
                  </a:lnTo>
                  <a:lnTo>
                    <a:pt x="72866" y="7144"/>
                  </a:lnTo>
                  <a:lnTo>
                    <a:pt x="190976" y="7144"/>
                  </a:lnTo>
                  <a:lnTo>
                    <a:pt x="190976" y="148114"/>
                  </a:lnTo>
                  <a:lnTo>
                    <a:pt x="329089" y="148114"/>
                  </a:lnTo>
                  <a:lnTo>
                    <a:pt x="329089" y="249079"/>
                  </a:lnTo>
                  <a:lnTo>
                    <a:pt x="190976" y="249079"/>
                  </a:lnTo>
                  <a:lnTo>
                    <a:pt x="190976" y="502444"/>
                  </a:lnTo>
                  <a:cubicBezTo>
                    <a:pt x="190976" y="548164"/>
                    <a:pt x="214789" y="566261"/>
                    <a:pt x="253841" y="566261"/>
                  </a:cubicBezTo>
                  <a:cubicBezTo>
                    <a:pt x="279559" y="566261"/>
                    <a:pt x="304324" y="560546"/>
                    <a:pt x="327184" y="549116"/>
                  </a:cubicBezTo>
                  <a:lnTo>
                    <a:pt x="327184" y="645319"/>
                  </a:lnTo>
                  <a:cubicBezTo>
                    <a:pt x="294799" y="663416"/>
                    <a:pt x="257651" y="672941"/>
                    <a:pt x="221456" y="671989"/>
                  </a:cubicBezTo>
                  <a:cubicBezTo>
                    <a:pt x="133826" y="671036"/>
                    <a:pt x="72866" y="633889"/>
                    <a:pt x="72866" y="520541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4" name="Szabadkézi sokszög: alakzat 33">
              <a:extLst>
                <a:ext uri="{FF2B5EF4-FFF2-40B4-BE49-F238E27FC236}">
                  <a16:creationId xmlns:a16="http://schemas.microsoft.com/office/drawing/2014/main" id="{3EF00593-8485-466B-A26F-3226EDD11862}"/>
                </a:ext>
              </a:extLst>
            </p:cNvPr>
            <p:cNvSpPr/>
            <p:nvPr/>
          </p:nvSpPr>
          <p:spPr>
            <a:xfrm>
              <a:off x="6777032" y="1060493"/>
              <a:ext cx="533400" cy="714375"/>
            </a:xfrm>
            <a:custGeom>
              <a:avLst/>
              <a:gdLst>
                <a:gd name="connsiteX0" fmla="*/ 7144 w 533400"/>
                <a:gd name="connsiteY0" fmla="*/ 599683 h 714375"/>
                <a:gd name="connsiteX1" fmla="*/ 79534 w 533400"/>
                <a:gd name="connsiteY1" fmla="*/ 513958 h 714375"/>
                <a:gd name="connsiteX2" fmla="*/ 294799 w 533400"/>
                <a:gd name="connsiteY2" fmla="*/ 602540 h 714375"/>
                <a:gd name="connsiteX3" fmla="*/ 415766 w 533400"/>
                <a:gd name="connsiteY3" fmla="*/ 516815 h 714375"/>
                <a:gd name="connsiteX4" fmla="*/ 415766 w 533400"/>
                <a:gd name="connsiteY4" fmla="*/ 514910 h 714375"/>
                <a:gd name="connsiteX5" fmla="*/ 261461 w 533400"/>
                <a:gd name="connsiteY5" fmla="*/ 411088 h 714375"/>
                <a:gd name="connsiteX6" fmla="*/ 34766 w 533400"/>
                <a:gd name="connsiteY6" fmla="*/ 207253 h 714375"/>
                <a:gd name="connsiteX7" fmla="*/ 34766 w 533400"/>
                <a:gd name="connsiteY7" fmla="*/ 205348 h 714375"/>
                <a:gd name="connsiteX8" fmla="*/ 267176 w 533400"/>
                <a:gd name="connsiteY8" fmla="*/ 7228 h 714375"/>
                <a:gd name="connsiteX9" fmla="*/ 514826 w 533400"/>
                <a:gd name="connsiteY9" fmla="*/ 92953 h 714375"/>
                <a:gd name="connsiteX10" fmla="*/ 450056 w 533400"/>
                <a:gd name="connsiteY10" fmla="*/ 183440 h 714375"/>
                <a:gd name="connsiteX11" fmla="*/ 265271 w 533400"/>
                <a:gd name="connsiteY11" fmla="*/ 112955 h 714375"/>
                <a:gd name="connsiteX12" fmla="*/ 153829 w 533400"/>
                <a:gd name="connsiteY12" fmla="*/ 193918 h 714375"/>
                <a:gd name="connsiteX13" fmla="*/ 153829 w 533400"/>
                <a:gd name="connsiteY13" fmla="*/ 195823 h 714375"/>
                <a:gd name="connsiteX14" fmla="*/ 315754 w 533400"/>
                <a:gd name="connsiteY14" fmla="*/ 303455 h 714375"/>
                <a:gd name="connsiteX15" fmla="*/ 534829 w 533400"/>
                <a:gd name="connsiteY15" fmla="*/ 503480 h 714375"/>
                <a:gd name="connsiteX16" fmla="*/ 534829 w 533400"/>
                <a:gd name="connsiteY16" fmla="*/ 505385 h 714375"/>
                <a:gd name="connsiteX17" fmla="*/ 290989 w 533400"/>
                <a:gd name="connsiteY17" fmla="*/ 709220 h 714375"/>
                <a:gd name="connsiteX18" fmla="*/ 7144 w 533400"/>
                <a:gd name="connsiteY18" fmla="*/ 599683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3400" h="714375">
                  <a:moveTo>
                    <a:pt x="7144" y="599683"/>
                  </a:moveTo>
                  <a:lnTo>
                    <a:pt x="79534" y="513958"/>
                  </a:lnTo>
                  <a:cubicBezTo>
                    <a:pt x="144304" y="570155"/>
                    <a:pt x="210026" y="602540"/>
                    <a:pt x="294799" y="602540"/>
                  </a:cubicBezTo>
                  <a:cubicBezTo>
                    <a:pt x="369094" y="602540"/>
                    <a:pt x="415766" y="568250"/>
                    <a:pt x="415766" y="516815"/>
                  </a:cubicBezTo>
                  <a:lnTo>
                    <a:pt x="415766" y="514910"/>
                  </a:lnTo>
                  <a:cubicBezTo>
                    <a:pt x="415766" y="466333"/>
                    <a:pt x="388144" y="439663"/>
                    <a:pt x="261461" y="411088"/>
                  </a:cubicBezTo>
                  <a:cubicBezTo>
                    <a:pt x="116681" y="375845"/>
                    <a:pt x="34766" y="332983"/>
                    <a:pt x="34766" y="207253"/>
                  </a:cubicBezTo>
                  <a:lnTo>
                    <a:pt x="34766" y="205348"/>
                  </a:lnTo>
                  <a:cubicBezTo>
                    <a:pt x="34766" y="88190"/>
                    <a:pt x="131921" y="7228"/>
                    <a:pt x="267176" y="7228"/>
                  </a:cubicBezTo>
                  <a:cubicBezTo>
                    <a:pt x="357664" y="5323"/>
                    <a:pt x="445294" y="35803"/>
                    <a:pt x="514826" y="92953"/>
                  </a:cubicBezTo>
                  <a:lnTo>
                    <a:pt x="450056" y="183440"/>
                  </a:lnTo>
                  <a:cubicBezTo>
                    <a:pt x="389096" y="137720"/>
                    <a:pt x="327184" y="112955"/>
                    <a:pt x="265271" y="112955"/>
                  </a:cubicBezTo>
                  <a:cubicBezTo>
                    <a:pt x="194786" y="112955"/>
                    <a:pt x="153829" y="149150"/>
                    <a:pt x="153829" y="193918"/>
                  </a:cubicBezTo>
                  <a:lnTo>
                    <a:pt x="153829" y="195823"/>
                  </a:lnTo>
                  <a:cubicBezTo>
                    <a:pt x="153829" y="248210"/>
                    <a:pt x="185261" y="272023"/>
                    <a:pt x="315754" y="303455"/>
                  </a:cubicBezTo>
                  <a:cubicBezTo>
                    <a:pt x="459581" y="338698"/>
                    <a:pt x="534829" y="390133"/>
                    <a:pt x="534829" y="503480"/>
                  </a:cubicBezTo>
                  <a:lnTo>
                    <a:pt x="534829" y="505385"/>
                  </a:lnTo>
                  <a:cubicBezTo>
                    <a:pt x="534829" y="633020"/>
                    <a:pt x="434816" y="709220"/>
                    <a:pt x="290989" y="709220"/>
                  </a:cubicBezTo>
                  <a:cubicBezTo>
                    <a:pt x="187166" y="709220"/>
                    <a:pt x="85249" y="670168"/>
                    <a:pt x="7144" y="59968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5" name="Szabadkézi sokszög: alakzat 34">
              <a:extLst>
                <a:ext uri="{FF2B5EF4-FFF2-40B4-BE49-F238E27FC236}">
                  <a16:creationId xmlns:a16="http://schemas.microsoft.com/office/drawing/2014/main" id="{FCF3602B-7F2B-4B63-9A5F-4BAF6870A3C1}"/>
                </a:ext>
              </a:extLst>
            </p:cNvPr>
            <p:cNvSpPr/>
            <p:nvPr/>
          </p:nvSpPr>
          <p:spPr>
            <a:xfrm>
              <a:off x="7343769" y="1227265"/>
              <a:ext cx="561975" cy="542925"/>
            </a:xfrm>
            <a:custGeom>
              <a:avLst/>
              <a:gdLst>
                <a:gd name="connsiteX0" fmla="*/ 7144 w 561975"/>
                <a:gd name="connsiteY0" fmla="*/ 277654 h 542925"/>
                <a:gd name="connsiteX1" fmla="*/ 7144 w 561975"/>
                <a:gd name="connsiteY1" fmla="*/ 275749 h 542925"/>
                <a:gd name="connsiteX2" fmla="*/ 281464 w 561975"/>
                <a:gd name="connsiteY2" fmla="*/ 7144 h 542925"/>
                <a:gd name="connsiteX3" fmla="*/ 554831 w 561975"/>
                <a:gd name="connsiteY3" fmla="*/ 273844 h 542925"/>
                <a:gd name="connsiteX4" fmla="*/ 554831 w 561975"/>
                <a:gd name="connsiteY4" fmla="*/ 275749 h 542925"/>
                <a:gd name="connsiteX5" fmla="*/ 279559 w 561975"/>
                <a:gd name="connsiteY5" fmla="*/ 543401 h 542925"/>
                <a:gd name="connsiteX6" fmla="*/ 7144 w 561975"/>
                <a:gd name="connsiteY6" fmla="*/ 277654 h 542925"/>
                <a:gd name="connsiteX7" fmla="*/ 436721 w 561975"/>
                <a:gd name="connsiteY7" fmla="*/ 277654 h 542925"/>
                <a:gd name="connsiteX8" fmla="*/ 436721 w 561975"/>
                <a:gd name="connsiteY8" fmla="*/ 275749 h 542925"/>
                <a:gd name="connsiteX9" fmla="*/ 278606 w 561975"/>
                <a:gd name="connsiteY9" fmla="*/ 110014 h 542925"/>
                <a:gd name="connsiteX10" fmla="*/ 123349 w 561975"/>
                <a:gd name="connsiteY10" fmla="*/ 273844 h 542925"/>
                <a:gd name="connsiteX11" fmla="*/ 123349 w 561975"/>
                <a:gd name="connsiteY11" fmla="*/ 275749 h 542925"/>
                <a:gd name="connsiteX12" fmla="*/ 280511 w 561975"/>
                <a:gd name="connsiteY12" fmla="*/ 441484 h 542925"/>
                <a:gd name="connsiteX13" fmla="*/ 436721 w 561975"/>
                <a:gd name="connsiteY13" fmla="*/ 27765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975" h="542925">
                  <a:moveTo>
                    <a:pt x="7144" y="277654"/>
                  </a:moveTo>
                  <a:lnTo>
                    <a:pt x="7144" y="275749"/>
                  </a:lnTo>
                  <a:cubicBezTo>
                    <a:pt x="7144" y="129064"/>
                    <a:pt x="124301" y="7144"/>
                    <a:pt x="281464" y="7144"/>
                  </a:cubicBezTo>
                  <a:cubicBezTo>
                    <a:pt x="438626" y="7144"/>
                    <a:pt x="554831" y="127159"/>
                    <a:pt x="554831" y="273844"/>
                  </a:cubicBezTo>
                  <a:lnTo>
                    <a:pt x="554831" y="275749"/>
                  </a:lnTo>
                  <a:cubicBezTo>
                    <a:pt x="554831" y="421481"/>
                    <a:pt x="437674" y="543401"/>
                    <a:pt x="279559" y="543401"/>
                  </a:cubicBezTo>
                  <a:cubicBezTo>
                    <a:pt x="122396" y="543401"/>
                    <a:pt x="7144" y="424339"/>
                    <a:pt x="7144" y="277654"/>
                  </a:cubicBezTo>
                  <a:close/>
                  <a:moveTo>
                    <a:pt x="436721" y="277654"/>
                  </a:moveTo>
                  <a:lnTo>
                    <a:pt x="436721" y="275749"/>
                  </a:lnTo>
                  <a:cubicBezTo>
                    <a:pt x="436721" y="185261"/>
                    <a:pt x="370999" y="110014"/>
                    <a:pt x="278606" y="110014"/>
                  </a:cubicBezTo>
                  <a:cubicBezTo>
                    <a:pt x="184309" y="110014"/>
                    <a:pt x="123349" y="184309"/>
                    <a:pt x="123349" y="273844"/>
                  </a:cubicBezTo>
                  <a:lnTo>
                    <a:pt x="123349" y="275749"/>
                  </a:lnTo>
                  <a:cubicBezTo>
                    <a:pt x="123349" y="365284"/>
                    <a:pt x="189071" y="441484"/>
                    <a:pt x="280511" y="441484"/>
                  </a:cubicBezTo>
                  <a:cubicBezTo>
                    <a:pt x="376714" y="441484"/>
                    <a:pt x="436721" y="366236"/>
                    <a:pt x="436721" y="277654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6" name="Szabadkézi sokszög: alakzat 35">
              <a:extLst>
                <a:ext uri="{FF2B5EF4-FFF2-40B4-BE49-F238E27FC236}">
                  <a16:creationId xmlns:a16="http://schemas.microsoft.com/office/drawing/2014/main" id="{D9242E3B-7D10-4F11-8E16-B2C61E1DEEFE}"/>
                </a:ext>
              </a:extLst>
            </p:cNvPr>
            <p:cNvSpPr/>
            <p:nvPr/>
          </p:nvSpPr>
          <p:spPr>
            <a:xfrm>
              <a:off x="7911459" y="1035812"/>
              <a:ext cx="323850" cy="723900"/>
            </a:xfrm>
            <a:custGeom>
              <a:avLst/>
              <a:gdLst>
                <a:gd name="connsiteX0" fmla="*/ 71914 w 323850"/>
                <a:gd name="connsiteY0" fmla="*/ 310991 h 723900"/>
                <a:gd name="connsiteX1" fmla="*/ 7144 w 323850"/>
                <a:gd name="connsiteY1" fmla="*/ 310991 h 723900"/>
                <a:gd name="connsiteX2" fmla="*/ 7144 w 323850"/>
                <a:gd name="connsiteY2" fmla="*/ 211931 h 723900"/>
                <a:gd name="connsiteX3" fmla="*/ 71914 w 323850"/>
                <a:gd name="connsiteY3" fmla="*/ 211931 h 723900"/>
                <a:gd name="connsiteX4" fmla="*/ 71914 w 323850"/>
                <a:gd name="connsiteY4" fmla="*/ 174784 h 723900"/>
                <a:gd name="connsiteX5" fmla="*/ 113824 w 323850"/>
                <a:gd name="connsiteY5" fmla="*/ 47149 h 723900"/>
                <a:gd name="connsiteX6" fmla="*/ 230029 w 323850"/>
                <a:gd name="connsiteY6" fmla="*/ 7144 h 723900"/>
                <a:gd name="connsiteX7" fmla="*/ 325279 w 323850"/>
                <a:gd name="connsiteY7" fmla="*/ 20479 h 723900"/>
                <a:gd name="connsiteX8" fmla="*/ 325279 w 323850"/>
                <a:gd name="connsiteY8" fmla="*/ 119539 h 723900"/>
                <a:gd name="connsiteX9" fmla="*/ 255746 w 323850"/>
                <a:gd name="connsiteY9" fmla="*/ 107156 h 723900"/>
                <a:gd name="connsiteX10" fmla="*/ 187166 w 323850"/>
                <a:gd name="connsiteY10" fmla="*/ 185261 h 723900"/>
                <a:gd name="connsiteX11" fmla="*/ 187166 w 323850"/>
                <a:gd name="connsiteY11" fmla="*/ 213836 h 723900"/>
                <a:gd name="connsiteX12" fmla="*/ 323374 w 323850"/>
                <a:gd name="connsiteY12" fmla="*/ 213836 h 723900"/>
                <a:gd name="connsiteX13" fmla="*/ 323374 w 323850"/>
                <a:gd name="connsiteY13" fmla="*/ 310991 h 723900"/>
                <a:gd name="connsiteX14" fmla="*/ 189071 w 323850"/>
                <a:gd name="connsiteY14" fmla="*/ 310991 h 723900"/>
                <a:gd name="connsiteX15" fmla="*/ 189071 w 323850"/>
                <a:gd name="connsiteY15" fmla="*/ 723424 h 723900"/>
                <a:gd name="connsiteX16" fmla="*/ 70961 w 323850"/>
                <a:gd name="connsiteY16" fmla="*/ 723424 h 723900"/>
                <a:gd name="connsiteX17" fmla="*/ 70961 w 323850"/>
                <a:gd name="connsiteY17" fmla="*/ 310991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3850" h="723900">
                  <a:moveTo>
                    <a:pt x="71914" y="310991"/>
                  </a:moveTo>
                  <a:lnTo>
                    <a:pt x="7144" y="310991"/>
                  </a:lnTo>
                  <a:lnTo>
                    <a:pt x="7144" y="211931"/>
                  </a:lnTo>
                  <a:lnTo>
                    <a:pt x="71914" y="211931"/>
                  </a:lnTo>
                  <a:lnTo>
                    <a:pt x="71914" y="174784"/>
                  </a:lnTo>
                  <a:cubicBezTo>
                    <a:pt x="71914" y="117634"/>
                    <a:pt x="86201" y="74771"/>
                    <a:pt x="113824" y="47149"/>
                  </a:cubicBezTo>
                  <a:cubicBezTo>
                    <a:pt x="141446" y="19526"/>
                    <a:pt x="179546" y="7144"/>
                    <a:pt x="230029" y="7144"/>
                  </a:cubicBezTo>
                  <a:cubicBezTo>
                    <a:pt x="262414" y="7144"/>
                    <a:pt x="294799" y="10954"/>
                    <a:pt x="325279" y="20479"/>
                  </a:cubicBezTo>
                  <a:lnTo>
                    <a:pt x="325279" y="119539"/>
                  </a:lnTo>
                  <a:cubicBezTo>
                    <a:pt x="303371" y="110966"/>
                    <a:pt x="279559" y="107156"/>
                    <a:pt x="255746" y="107156"/>
                  </a:cubicBezTo>
                  <a:cubicBezTo>
                    <a:pt x="210979" y="107156"/>
                    <a:pt x="187166" y="131921"/>
                    <a:pt x="187166" y="185261"/>
                  </a:cubicBezTo>
                  <a:lnTo>
                    <a:pt x="187166" y="213836"/>
                  </a:lnTo>
                  <a:lnTo>
                    <a:pt x="323374" y="213836"/>
                  </a:lnTo>
                  <a:lnTo>
                    <a:pt x="323374" y="310991"/>
                  </a:lnTo>
                  <a:lnTo>
                    <a:pt x="189071" y="310991"/>
                  </a:lnTo>
                  <a:lnTo>
                    <a:pt x="189071" y="723424"/>
                  </a:lnTo>
                  <a:lnTo>
                    <a:pt x="70961" y="723424"/>
                  </a:lnTo>
                  <a:lnTo>
                    <a:pt x="70961" y="310991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7" name="Szabadkézi sokszög: alakzat 36">
              <a:extLst>
                <a:ext uri="{FF2B5EF4-FFF2-40B4-BE49-F238E27FC236}">
                  <a16:creationId xmlns:a16="http://schemas.microsoft.com/office/drawing/2014/main" id="{959920AA-696B-46FA-86C9-F77C691F9E14}"/>
                </a:ext>
              </a:extLst>
            </p:cNvPr>
            <p:cNvSpPr/>
            <p:nvPr/>
          </p:nvSpPr>
          <p:spPr>
            <a:xfrm>
              <a:off x="8268647" y="1096772"/>
              <a:ext cx="333375" cy="676275"/>
            </a:xfrm>
            <a:custGeom>
              <a:avLst/>
              <a:gdLst>
                <a:gd name="connsiteX0" fmla="*/ 71914 w 333375"/>
                <a:gd name="connsiteY0" fmla="*/ 520541 h 676275"/>
                <a:gd name="connsiteX1" fmla="*/ 71914 w 333375"/>
                <a:gd name="connsiteY1" fmla="*/ 250031 h 676275"/>
                <a:gd name="connsiteX2" fmla="*/ 7144 w 333375"/>
                <a:gd name="connsiteY2" fmla="*/ 250031 h 676275"/>
                <a:gd name="connsiteX3" fmla="*/ 7144 w 333375"/>
                <a:gd name="connsiteY3" fmla="*/ 148114 h 676275"/>
                <a:gd name="connsiteX4" fmla="*/ 71914 w 333375"/>
                <a:gd name="connsiteY4" fmla="*/ 148114 h 676275"/>
                <a:gd name="connsiteX5" fmla="*/ 71914 w 333375"/>
                <a:gd name="connsiteY5" fmla="*/ 7144 h 676275"/>
                <a:gd name="connsiteX6" fmla="*/ 190024 w 333375"/>
                <a:gd name="connsiteY6" fmla="*/ 7144 h 676275"/>
                <a:gd name="connsiteX7" fmla="*/ 190024 w 333375"/>
                <a:gd name="connsiteY7" fmla="*/ 148114 h 676275"/>
                <a:gd name="connsiteX8" fmla="*/ 329089 w 333375"/>
                <a:gd name="connsiteY8" fmla="*/ 148114 h 676275"/>
                <a:gd name="connsiteX9" fmla="*/ 329089 w 333375"/>
                <a:gd name="connsiteY9" fmla="*/ 249079 h 676275"/>
                <a:gd name="connsiteX10" fmla="*/ 190024 w 333375"/>
                <a:gd name="connsiteY10" fmla="*/ 249079 h 676275"/>
                <a:gd name="connsiteX11" fmla="*/ 190024 w 333375"/>
                <a:gd name="connsiteY11" fmla="*/ 502444 h 676275"/>
                <a:gd name="connsiteX12" fmla="*/ 253841 w 333375"/>
                <a:gd name="connsiteY12" fmla="*/ 566261 h 676275"/>
                <a:gd name="connsiteX13" fmla="*/ 327184 w 333375"/>
                <a:gd name="connsiteY13" fmla="*/ 549116 h 676275"/>
                <a:gd name="connsiteX14" fmla="*/ 327184 w 333375"/>
                <a:gd name="connsiteY14" fmla="*/ 645319 h 676275"/>
                <a:gd name="connsiteX15" fmla="*/ 221456 w 333375"/>
                <a:gd name="connsiteY15" fmla="*/ 671989 h 676275"/>
                <a:gd name="connsiteX16" fmla="*/ 71914 w 333375"/>
                <a:gd name="connsiteY16" fmla="*/ 52054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76275">
                  <a:moveTo>
                    <a:pt x="71914" y="520541"/>
                  </a:moveTo>
                  <a:lnTo>
                    <a:pt x="71914" y="250031"/>
                  </a:lnTo>
                  <a:lnTo>
                    <a:pt x="7144" y="250031"/>
                  </a:lnTo>
                  <a:lnTo>
                    <a:pt x="7144" y="148114"/>
                  </a:lnTo>
                  <a:lnTo>
                    <a:pt x="71914" y="148114"/>
                  </a:lnTo>
                  <a:lnTo>
                    <a:pt x="71914" y="7144"/>
                  </a:lnTo>
                  <a:lnTo>
                    <a:pt x="190024" y="7144"/>
                  </a:lnTo>
                  <a:lnTo>
                    <a:pt x="190024" y="148114"/>
                  </a:lnTo>
                  <a:lnTo>
                    <a:pt x="329089" y="148114"/>
                  </a:lnTo>
                  <a:lnTo>
                    <a:pt x="329089" y="249079"/>
                  </a:lnTo>
                  <a:lnTo>
                    <a:pt x="190024" y="249079"/>
                  </a:lnTo>
                  <a:lnTo>
                    <a:pt x="190024" y="502444"/>
                  </a:lnTo>
                  <a:cubicBezTo>
                    <a:pt x="190024" y="548164"/>
                    <a:pt x="213836" y="566261"/>
                    <a:pt x="253841" y="566261"/>
                  </a:cubicBezTo>
                  <a:cubicBezTo>
                    <a:pt x="279559" y="566261"/>
                    <a:pt x="304324" y="560546"/>
                    <a:pt x="327184" y="549116"/>
                  </a:cubicBezTo>
                  <a:lnTo>
                    <a:pt x="327184" y="645319"/>
                  </a:lnTo>
                  <a:cubicBezTo>
                    <a:pt x="294799" y="663416"/>
                    <a:pt x="258604" y="672941"/>
                    <a:pt x="221456" y="671989"/>
                  </a:cubicBezTo>
                  <a:cubicBezTo>
                    <a:pt x="133826" y="671036"/>
                    <a:pt x="71914" y="633889"/>
                    <a:pt x="71914" y="520541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8" name="Szabadkézi sokszög: alakzat 37">
              <a:extLst>
                <a:ext uri="{FF2B5EF4-FFF2-40B4-BE49-F238E27FC236}">
                  <a16:creationId xmlns:a16="http://schemas.microsoft.com/office/drawing/2014/main" id="{78B51D7D-068D-445F-A52D-ADEB65DEB7F7}"/>
                </a:ext>
              </a:extLst>
            </p:cNvPr>
            <p:cNvSpPr/>
            <p:nvPr/>
          </p:nvSpPr>
          <p:spPr>
            <a:xfrm>
              <a:off x="3611874" y="1168210"/>
              <a:ext cx="600075" cy="952500"/>
            </a:xfrm>
            <a:custGeom>
              <a:avLst/>
              <a:gdLst>
                <a:gd name="connsiteX0" fmla="*/ 130016 w 600075"/>
                <a:gd name="connsiteY0" fmla="*/ 536734 h 952500"/>
                <a:gd name="connsiteX1" fmla="*/ 130016 w 600075"/>
                <a:gd name="connsiteY1" fmla="*/ 445294 h 952500"/>
                <a:gd name="connsiteX2" fmla="*/ 404336 w 600075"/>
                <a:gd name="connsiteY2" fmla="*/ 604361 h 952500"/>
                <a:gd name="connsiteX3" fmla="*/ 404336 w 600075"/>
                <a:gd name="connsiteY3" fmla="*/ 463391 h 952500"/>
                <a:gd name="connsiteX4" fmla="*/ 7144 w 600075"/>
                <a:gd name="connsiteY4" fmla="*/ 234791 h 952500"/>
                <a:gd name="connsiteX5" fmla="*/ 7144 w 600075"/>
                <a:gd name="connsiteY5" fmla="*/ 260509 h 952500"/>
                <a:gd name="connsiteX6" fmla="*/ 7144 w 600075"/>
                <a:gd name="connsiteY6" fmla="*/ 604361 h 952500"/>
                <a:gd name="connsiteX7" fmla="*/ 7144 w 600075"/>
                <a:gd name="connsiteY7" fmla="*/ 604361 h 952500"/>
                <a:gd name="connsiteX8" fmla="*/ 601504 w 600075"/>
                <a:gd name="connsiteY8" fmla="*/ 947261 h 952500"/>
                <a:gd name="connsiteX9" fmla="*/ 601504 w 600075"/>
                <a:gd name="connsiteY9" fmla="*/ 947261 h 952500"/>
                <a:gd name="connsiteX10" fmla="*/ 601504 w 600075"/>
                <a:gd name="connsiteY10" fmla="*/ 350044 h 952500"/>
                <a:gd name="connsiteX11" fmla="*/ 7144 w 600075"/>
                <a:gd name="connsiteY11" fmla="*/ 7144 h 952500"/>
                <a:gd name="connsiteX12" fmla="*/ 7144 w 600075"/>
                <a:gd name="connsiteY12" fmla="*/ 32861 h 952500"/>
                <a:gd name="connsiteX13" fmla="*/ 7144 w 600075"/>
                <a:gd name="connsiteY13" fmla="*/ 145256 h 952500"/>
                <a:gd name="connsiteX14" fmla="*/ 478631 w 600075"/>
                <a:gd name="connsiteY14" fmla="*/ 417671 h 952500"/>
                <a:gd name="connsiteX15" fmla="*/ 478631 w 600075"/>
                <a:gd name="connsiteY15" fmla="*/ 740569 h 952500"/>
                <a:gd name="connsiteX16" fmla="*/ 130016 w 600075"/>
                <a:gd name="connsiteY16" fmla="*/ 536734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0075" h="952500">
                  <a:moveTo>
                    <a:pt x="130016" y="536734"/>
                  </a:moveTo>
                  <a:lnTo>
                    <a:pt x="130016" y="445294"/>
                  </a:lnTo>
                  <a:lnTo>
                    <a:pt x="404336" y="604361"/>
                  </a:lnTo>
                  <a:lnTo>
                    <a:pt x="404336" y="463391"/>
                  </a:lnTo>
                  <a:lnTo>
                    <a:pt x="7144" y="234791"/>
                  </a:lnTo>
                  <a:lnTo>
                    <a:pt x="7144" y="260509"/>
                  </a:lnTo>
                  <a:lnTo>
                    <a:pt x="7144" y="604361"/>
                  </a:lnTo>
                  <a:lnTo>
                    <a:pt x="7144" y="604361"/>
                  </a:lnTo>
                  <a:lnTo>
                    <a:pt x="601504" y="947261"/>
                  </a:lnTo>
                  <a:lnTo>
                    <a:pt x="601504" y="947261"/>
                  </a:lnTo>
                  <a:lnTo>
                    <a:pt x="601504" y="350044"/>
                  </a:lnTo>
                  <a:lnTo>
                    <a:pt x="7144" y="7144"/>
                  </a:lnTo>
                  <a:lnTo>
                    <a:pt x="7144" y="32861"/>
                  </a:lnTo>
                  <a:lnTo>
                    <a:pt x="7144" y="145256"/>
                  </a:lnTo>
                  <a:lnTo>
                    <a:pt x="478631" y="417671"/>
                  </a:lnTo>
                  <a:lnTo>
                    <a:pt x="478631" y="740569"/>
                  </a:lnTo>
                  <a:lnTo>
                    <a:pt x="130016" y="536734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9" name="Szabadkézi sokszög: alakzat 38">
              <a:extLst>
                <a:ext uri="{FF2B5EF4-FFF2-40B4-BE49-F238E27FC236}">
                  <a16:creationId xmlns:a16="http://schemas.microsoft.com/office/drawing/2014/main" id="{62AD6A75-4522-4F5F-B0C2-68DEE1EF836B}"/>
                </a:ext>
              </a:extLst>
            </p:cNvPr>
            <p:cNvSpPr/>
            <p:nvPr/>
          </p:nvSpPr>
          <p:spPr>
            <a:xfrm>
              <a:off x="3611874" y="734822"/>
              <a:ext cx="1200150" cy="1343025"/>
            </a:xfrm>
            <a:custGeom>
              <a:avLst/>
              <a:gdLst>
                <a:gd name="connsiteX0" fmla="*/ 1073944 w 1200150"/>
                <a:gd name="connsiteY0" fmla="*/ 421481 h 1343025"/>
                <a:gd name="connsiteX1" fmla="*/ 1073944 w 1200150"/>
                <a:gd name="connsiteY1" fmla="*/ 970121 h 1343025"/>
                <a:gd name="connsiteX2" fmla="*/ 676751 w 1200150"/>
                <a:gd name="connsiteY2" fmla="*/ 1198721 h 1343025"/>
                <a:gd name="connsiteX3" fmla="*/ 676751 w 1200150"/>
                <a:gd name="connsiteY3" fmla="*/ 1336834 h 1343025"/>
                <a:gd name="connsiteX4" fmla="*/ 1195864 w 1200150"/>
                <a:gd name="connsiteY4" fmla="*/ 1036796 h 1343025"/>
                <a:gd name="connsiteX5" fmla="*/ 1195864 w 1200150"/>
                <a:gd name="connsiteY5" fmla="*/ 350996 h 1343025"/>
                <a:gd name="connsiteX6" fmla="*/ 1195864 w 1200150"/>
                <a:gd name="connsiteY6" fmla="*/ 350996 h 1343025"/>
                <a:gd name="connsiteX7" fmla="*/ 1195864 w 1200150"/>
                <a:gd name="connsiteY7" fmla="*/ 350996 h 1343025"/>
                <a:gd name="connsiteX8" fmla="*/ 1073944 w 1200150"/>
                <a:gd name="connsiteY8" fmla="*/ 279559 h 1343025"/>
                <a:gd name="connsiteX9" fmla="*/ 601504 w 1200150"/>
                <a:gd name="connsiteY9" fmla="*/ 551974 h 1343025"/>
                <a:gd name="connsiteX10" fmla="*/ 251936 w 1200150"/>
                <a:gd name="connsiteY10" fmla="*/ 350044 h 1343025"/>
                <a:gd name="connsiteX11" fmla="*/ 724376 w 1200150"/>
                <a:gd name="connsiteY11" fmla="*/ 77629 h 1343025"/>
                <a:gd name="connsiteX12" fmla="*/ 601504 w 1200150"/>
                <a:gd name="connsiteY12" fmla="*/ 7144 h 1343025"/>
                <a:gd name="connsiteX13" fmla="*/ 7144 w 1200150"/>
                <a:gd name="connsiteY13" fmla="*/ 350044 h 1343025"/>
                <a:gd name="connsiteX14" fmla="*/ 7144 w 1200150"/>
                <a:gd name="connsiteY14" fmla="*/ 350044 h 1343025"/>
                <a:gd name="connsiteX15" fmla="*/ 601504 w 1200150"/>
                <a:gd name="connsiteY15" fmla="*/ 692944 h 1343025"/>
                <a:gd name="connsiteX16" fmla="*/ 1073944 w 1200150"/>
                <a:gd name="connsiteY16" fmla="*/ 421481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0150" h="1343025">
                  <a:moveTo>
                    <a:pt x="1073944" y="421481"/>
                  </a:moveTo>
                  <a:lnTo>
                    <a:pt x="1073944" y="970121"/>
                  </a:lnTo>
                  <a:lnTo>
                    <a:pt x="676751" y="1198721"/>
                  </a:lnTo>
                  <a:lnTo>
                    <a:pt x="676751" y="1336834"/>
                  </a:lnTo>
                  <a:lnTo>
                    <a:pt x="1195864" y="1036796"/>
                  </a:lnTo>
                  <a:lnTo>
                    <a:pt x="1195864" y="350996"/>
                  </a:lnTo>
                  <a:lnTo>
                    <a:pt x="1195864" y="350996"/>
                  </a:lnTo>
                  <a:lnTo>
                    <a:pt x="1195864" y="350996"/>
                  </a:lnTo>
                  <a:lnTo>
                    <a:pt x="1073944" y="279559"/>
                  </a:lnTo>
                  <a:lnTo>
                    <a:pt x="601504" y="551974"/>
                  </a:lnTo>
                  <a:lnTo>
                    <a:pt x="251936" y="350044"/>
                  </a:lnTo>
                  <a:lnTo>
                    <a:pt x="724376" y="77629"/>
                  </a:lnTo>
                  <a:lnTo>
                    <a:pt x="601504" y="7144"/>
                  </a:lnTo>
                  <a:lnTo>
                    <a:pt x="7144" y="350044"/>
                  </a:lnTo>
                  <a:lnTo>
                    <a:pt x="7144" y="350044"/>
                  </a:lnTo>
                  <a:lnTo>
                    <a:pt x="601504" y="692944"/>
                  </a:lnTo>
                  <a:lnTo>
                    <a:pt x="1073944" y="421481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60671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8F27D2A-91DC-4D95-9093-C5AD65F5F53D}"/>
              </a:ext>
            </a:extLst>
          </p:cNvPr>
          <p:cNvSpPr/>
          <p:nvPr userDrawn="1"/>
        </p:nvSpPr>
        <p:spPr>
          <a:xfrm>
            <a:off x="3451002" y="2209228"/>
            <a:ext cx="9083040" cy="2003840"/>
          </a:xfrm>
          <a:prstGeom prst="rect">
            <a:avLst/>
          </a:prstGeom>
          <a:solidFill>
            <a:srgbClr val="8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5ED8D442-B58C-4838-8451-9860AA3DF0B6}"/>
              </a:ext>
            </a:extLst>
          </p:cNvPr>
          <p:cNvSpPr/>
          <p:nvPr userDrawn="1"/>
        </p:nvSpPr>
        <p:spPr>
          <a:xfrm>
            <a:off x="0" y="1493557"/>
            <a:ext cx="12192000" cy="596348"/>
          </a:xfrm>
          <a:prstGeom prst="rect">
            <a:avLst/>
          </a:prstGeom>
          <a:solidFill>
            <a:srgbClr val="7D0A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Élőláb helye 5">
            <a:extLst>
              <a:ext uri="{FF2B5EF4-FFF2-40B4-BE49-F238E27FC236}">
                <a16:creationId xmlns:a16="http://schemas.microsoft.com/office/drawing/2014/main" id="{31D0345A-5D6A-43C1-9783-652B16E5BD95}"/>
              </a:ext>
            </a:extLst>
          </p:cNvPr>
          <p:cNvSpPr txBox="1">
            <a:spLocks/>
          </p:cNvSpPr>
          <p:nvPr userDrawn="1"/>
        </p:nvSpPr>
        <p:spPr>
          <a:xfrm>
            <a:off x="4051420" y="1588254"/>
            <a:ext cx="408916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Confanion</a:t>
            </a:r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919B668D-8E82-40E5-AD99-2B3193BDA734}"/>
              </a:ext>
            </a:extLst>
          </p:cNvPr>
          <p:cNvSpPr/>
          <p:nvPr userDrawn="1"/>
        </p:nvSpPr>
        <p:spPr>
          <a:xfrm>
            <a:off x="0" y="631779"/>
            <a:ext cx="10988040" cy="597877"/>
          </a:xfrm>
          <a:prstGeom prst="rect">
            <a:avLst/>
          </a:prstGeom>
          <a:solidFill>
            <a:srgbClr val="7D0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Hatszög 29">
            <a:extLst>
              <a:ext uri="{FF2B5EF4-FFF2-40B4-BE49-F238E27FC236}">
                <a16:creationId xmlns:a16="http://schemas.microsoft.com/office/drawing/2014/main" id="{DE184291-461F-47F3-AF78-9D3CC1CB310B}"/>
              </a:ext>
            </a:extLst>
          </p:cNvPr>
          <p:cNvSpPr/>
          <p:nvPr userDrawn="1"/>
        </p:nvSpPr>
        <p:spPr>
          <a:xfrm rot="10800000">
            <a:off x="11368527" y="631778"/>
            <a:ext cx="693535" cy="597875"/>
          </a:xfrm>
          <a:prstGeom prst="hexagon">
            <a:avLst/>
          </a:prstGeom>
          <a:solidFill>
            <a:srgbClr val="7D0A2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Hatszög 30">
            <a:extLst>
              <a:ext uri="{FF2B5EF4-FFF2-40B4-BE49-F238E27FC236}">
                <a16:creationId xmlns:a16="http://schemas.microsoft.com/office/drawing/2014/main" id="{BB609836-E779-4A06-8C31-B3871E7EE557}"/>
              </a:ext>
            </a:extLst>
          </p:cNvPr>
          <p:cNvSpPr/>
          <p:nvPr userDrawn="1"/>
        </p:nvSpPr>
        <p:spPr>
          <a:xfrm rot="10800000">
            <a:off x="11187949" y="631781"/>
            <a:ext cx="693535" cy="59787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2" name="Hatszög 31">
            <a:extLst>
              <a:ext uri="{FF2B5EF4-FFF2-40B4-BE49-F238E27FC236}">
                <a16:creationId xmlns:a16="http://schemas.microsoft.com/office/drawing/2014/main" id="{CF4ED660-650C-4FAD-9C1A-1853753E4D0F}"/>
              </a:ext>
            </a:extLst>
          </p:cNvPr>
          <p:cNvSpPr/>
          <p:nvPr userDrawn="1"/>
        </p:nvSpPr>
        <p:spPr>
          <a:xfrm rot="10800000">
            <a:off x="11006804" y="631778"/>
            <a:ext cx="693535" cy="597875"/>
          </a:xfrm>
          <a:prstGeom prst="hexagon">
            <a:avLst/>
          </a:prstGeom>
          <a:solidFill>
            <a:srgbClr val="7D0A2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3" name="Hatszög 32">
            <a:extLst>
              <a:ext uri="{FF2B5EF4-FFF2-40B4-BE49-F238E27FC236}">
                <a16:creationId xmlns:a16="http://schemas.microsoft.com/office/drawing/2014/main" id="{2AF0DF57-247D-4FE4-BCA3-0C2F7059D049}"/>
              </a:ext>
            </a:extLst>
          </p:cNvPr>
          <p:cNvSpPr/>
          <p:nvPr userDrawn="1"/>
        </p:nvSpPr>
        <p:spPr>
          <a:xfrm rot="10800000">
            <a:off x="10841298" y="631778"/>
            <a:ext cx="693535" cy="59787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Hatszög 33">
            <a:extLst>
              <a:ext uri="{FF2B5EF4-FFF2-40B4-BE49-F238E27FC236}">
                <a16:creationId xmlns:a16="http://schemas.microsoft.com/office/drawing/2014/main" id="{09F3F42A-C8AF-4F37-B947-5B1948052A50}"/>
              </a:ext>
            </a:extLst>
          </p:cNvPr>
          <p:cNvSpPr/>
          <p:nvPr userDrawn="1"/>
        </p:nvSpPr>
        <p:spPr>
          <a:xfrm rot="10800000">
            <a:off x="10641389" y="631781"/>
            <a:ext cx="693535" cy="597875"/>
          </a:xfrm>
          <a:prstGeom prst="hexagon">
            <a:avLst/>
          </a:prstGeom>
          <a:solidFill>
            <a:srgbClr val="7D0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5" name="Dia számának helye 5">
            <a:extLst>
              <a:ext uri="{FF2B5EF4-FFF2-40B4-BE49-F238E27FC236}">
                <a16:creationId xmlns:a16="http://schemas.microsoft.com/office/drawing/2014/main" id="{D8003A56-17B6-4882-87B2-F2C24C278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0950" y="6394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CA29B9D0-DAB9-4632-83A0-FD3BB32620D7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36" name="Ábra 17">
            <a:extLst>
              <a:ext uri="{FF2B5EF4-FFF2-40B4-BE49-F238E27FC236}">
                <a16:creationId xmlns:a16="http://schemas.microsoft.com/office/drawing/2014/main" id="{C0E2E8EE-F377-40C9-935D-A71AC7A78CA3}"/>
              </a:ext>
            </a:extLst>
          </p:cNvPr>
          <p:cNvGrpSpPr/>
          <p:nvPr/>
        </p:nvGrpSpPr>
        <p:grpSpPr>
          <a:xfrm>
            <a:off x="1617788" y="2830542"/>
            <a:ext cx="692000" cy="692000"/>
            <a:chOff x="1617788" y="2830542"/>
            <a:chExt cx="692000" cy="692000"/>
          </a:xfrm>
        </p:grpSpPr>
        <p:sp>
          <p:nvSpPr>
            <p:cNvPr id="37" name="Szabadkézi sokszög: alakzat 36">
              <a:extLst>
                <a:ext uri="{FF2B5EF4-FFF2-40B4-BE49-F238E27FC236}">
                  <a16:creationId xmlns:a16="http://schemas.microsoft.com/office/drawing/2014/main" id="{DABFF4C1-5C08-4025-9CA2-30B8BDCBC24D}"/>
                </a:ext>
              </a:extLst>
            </p:cNvPr>
            <p:cNvSpPr/>
            <p:nvPr/>
          </p:nvSpPr>
          <p:spPr>
            <a:xfrm>
              <a:off x="1741977" y="2915188"/>
              <a:ext cx="457214" cy="519000"/>
            </a:xfrm>
            <a:custGeom>
              <a:avLst/>
              <a:gdLst>
                <a:gd name="connsiteX0" fmla="*/ 370096 w 457214"/>
                <a:gd name="connsiteY0" fmla="*/ 518382 h 519000"/>
                <a:gd name="connsiteX1" fmla="*/ 134075 w 457214"/>
                <a:gd name="connsiteY1" fmla="*/ 341675 h 519000"/>
                <a:gd name="connsiteX2" fmla="*/ 9268 w 457214"/>
                <a:gd name="connsiteY2" fmla="*/ 93296 h 519000"/>
                <a:gd name="connsiteX3" fmla="*/ 51282 w 457214"/>
                <a:gd name="connsiteY3" fmla="*/ 26568 h 519000"/>
                <a:gd name="connsiteX4" fmla="*/ 54989 w 457214"/>
                <a:gd name="connsiteY4" fmla="*/ 24096 h 519000"/>
                <a:gd name="connsiteX5" fmla="*/ 104418 w 457214"/>
                <a:gd name="connsiteY5" fmla="*/ 9268 h 519000"/>
                <a:gd name="connsiteX6" fmla="*/ 124189 w 457214"/>
                <a:gd name="connsiteY6" fmla="*/ 22861 h 519000"/>
                <a:gd name="connsiteX7" fmla="*/ 164968 w 457214"/>
                <a:gd name="connsiteY7" fmla="*/ 111832 h 519000"/>
                <a:gd name="connsiteX8" fmla="*/ 156318 w 457214"/>
                <a:gd name="connsiteY8" fmla="*/ 142725 h 519000"/>
                <a:gd name="connsiteX9" fmla="*/ 153846 w 457214"/>
                <a:gd name="connsiteY9" fmla="*/ 145196 h 519000"/>
                <a:gd name="connsiteX10" fmla="*/ 122954 w 457214"/>
                <a:gd name="connsiteY10" fmla="*/ 182268 h 519000"/>
                <a:gd name="connsiteX11" fmla="*/ 131604 w 457214"/>
                <a:gd name="connsiteY11" fmla="*/ 211925 h 519000"/>
                <a:gd name="connsiteX12" fmla="*/ 258882 w 457214"/>
                <a:gd name="connsiteY12" fmla="*/ 367625 h 519000"/>
                <a:gd name="connsiteX13" fmla="*/ 289775 w 457214"/>
                <a:gd name="connsiteY13" fmla="*/ 379982 h 519000"/>
                <a:gd name="connsiteX14" fmla="*/ 313254 w 457214"/>
                <a:gd name="connsiteY14" fmla="*/ 371332 h 519000"/>
                <a:gd name="connsiteX15" fmla="*/ 329318 w 457214"/>
                <a:gd name="connsiteY15" fmla="*/ 356504 h 519000"/>
                <a:gd name="connsiteX16" fmla="*/ 329318 w 457214"/>
                <a:gd name="connsiteY16" fmla="*/ 355268 h 519000"/>
                <a:gd name="connsiteX17" fmla="*/ 330554 w 457214"/>
                <a:gd name="connsiteY17" fmla="*/ 355268 h 519000"/>
                <a:gd name="connsiteX18" fmla="*/ 344146 w 457214"/>
                <a:gd name="connsiteY18" fmla="*/ 351561 h 519000"/>
                <a:gd name="connsiteX19" fmla="*/ 366389 w 457214"/>
                <a:gd name="connsiteY19" fmla="*/ 358975 h 519000"/>
                <a:gd name="connsiteX20" fmla="*/ 449182 w 457214"/>
                <a:gd name="connsiteY20" fmla="*/ 414582 h 519000"/>
                <a:gd name="connsiteX21" fmla="*/ 449182 w 457214"/>
                <a:gd name="connsiteY21" fmla="*/ 414582 h 519000"/>
                <a:gd name="connsiteX22" fmla="*/ 449182 w 457214"/>
                <a:gd name="connsiteY22" fmla="*/ 414582 h 519000"/>
                <a:gd name="connsiteX23" fmla="*/ 451654 w 457214"/>
                <a:gd name="connsiteY23" fmla="*/ 446711 h 519000"/>
                <a:gd name="connsiteX24" fmla="*/ 370096 w 457214"/>
                <a:gd name="connsiteY24" fmla="*/ 518382 h 51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7214" h="519000">
                  <a:moveTo>
                    <a:pt x="370096" y="518382"/>
                  </a:moveTo>
                  <a:cubicBezTo>
                    <a:pt x="333025" y="518382"/>
                    <a:pt x="226754" y="466482"/>
                    <a:pt x="134075" y="341675"/>
                  </a:cubicBezTo>
                  <a:cubicBezTo>
                    <a:pt x="50046" y="227989"/>
                    <a:pt x="9268" y="147668"/>
                    <a:pt x="9268" y="93296"/>
                  </a:cubicBezTo>
                  <a:cubicBezTo>
                    <a:pt x="9268" y="56225"/>
                    <a:pt x="35218" y="37689"/>
                    <a:pt x="51282" y="26568"/>
                  </a:cubicBezTo>
                  <a:lnTo>
                    <a:pt x="54989" y="24096"/>
                  </a:lnTo>
                  <a:cubicBezTo>
                    <a:pt x="69818" y="12975"/>
                    <a:pt x="95768" y="9268"/>
                    <a:pt x="104418" y="9268"/>
                  </a:cubicBezTo>
                  <a:cubicBezTo>
                    <a:pt x="115539" y="9268"/>
                    <a:pt x="120482" y="14211"/>
                    <a:pt x="124189" y="22861"/>
                  </a:cubicBezTo>
                  <a:cubicBezTo>
                    <a:pt x="127896" y="30275"/>
                    <a:pt x="162496" y="103182"/>
                    <a:pt x="164968" y="111832"/>
                  </a:cubicBezTo>
                  <a:cubicBezTo>
                    <a:pt x="167439" y="119246"/>
                    <a:pt x="168675" y="134075"/>
                    <a:pt x="156318" y="142725"/>
                  </a:cubicBezTo>
                  <a:lnTo>
                    <a:pt x="153846" y="145196"/>
                  </a:lnTo>
                  <a:cubicBezTo>
                    <a:pt x="143961" y="151375"/>
                    <a:pt x="125425" y="164968"/>
                    <a:pt x="122954" y="182268"/>
                  </a:cubicBezTo>
                  <a:cubicBezTo>
                    <a:pt x="121718" y="192154"/>
                    <a:pt x="124189" y="202039"/>
                    <a:pt x="131604" y="211925"/>
                  </a:cubicBezTo>
                  <a:cubicBezTo>
                    <a:pt x="156318" y="245289"/>
                    <a:pt x="241582" y="351561"/>
                    <a:pt x="258882" y="367625"/>
                  </a:cubicBezTo>
                  <a:cubicBezTo>
                    <a:pt x="267532" y="376275"/>
                    <a:pt x="278654" y="379982"/>
                    <a:pt x="289775" y="379982"/>
                  </a:cubicBezTo>
                  <a:cubicBezTo>
                    <a:pt x="298425" y="379982"/>
                    <a:pt x="307075" y="377511"/>
                    <a:pt x="313254" y="371332"/>
                  </a:cubicBezTo>
                  <a:cubicBezTo>
                    <a:pt x="323139" y="363918"/>
                    <a:pt x="328082" y="357739"/>
                    <a:pt x="329318" y="356504"/>
                  </a:cubicBezTo>
                  <a:lnTo>
                    <a:pt x="329318" y="355268"/>
                  </a:lnTo>
                  <a:lnTo>
                    <a:pt x="330554" y="355268"/>
                  </a:lnTo>
                  <a:cubicBezTo>
                    <a:pt x="333025" y="354032"/>
                    <a:pt x="337968" y="351561"/>
                    <a:pt x="344146" y="351561"/>
                  </a:cubicBezTo>
                  <a:cubicBezTo>
                    <a:pt x="351561" y="351561"/>
                    <a:pt x="358975" y="354032"/>
                    <a:pt x="366389" y="358975"/>
                  </a:cubicBezTo>
                  <a:cubicBezTo>
                    <a:pt x="389868" y="375039"/>
                    <a:pt x="441768" y="409639"/>
                    <a:pt x="449182" y="414582"/>
                  </a:cubicBezTo>
                  <a:lnTo>
                    <a:pt x="449182" y="414582"/>
                  </a:lnTo>
                  <a:lnTo>
                    <a:pt x="449182" y="414582"/>
                  </a:lnTo>
                  <a:cubicBezTo>
                    <a:pt x="451654" y="417054"/>
                    <a:pt x="460304" y="428175"/>
                    <a:pt x="451654" y="446711"/>
                  </a:cubicBezTo>
                  <a:cubicBezTo>
                    <a:pt x="441768" y="471425"/>
                    <a:pt x="405932" y="518382"/>
                    <a:pt x="370096" y="518382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8" name="Szabadkézi sokszög: alakzat 37">
              <a:extLst>
                <a:ext uri="{FF2B5EF4-FFF2-40B4-BE49-F238E27FC236}">
                  <a16:creationId xmlns:a16="http://schemas.microsoft.com/office/drawing/2014/main" id="{D5E45417-8A26-48A1-BE3E-A0D737350C82}"/>
                </a:ext>
              </a:extLst>
            </p:cNvPr>
            <p:cNvSpPr/>
            <p:nvPr/>
          </p:nvSpPr>
          <p:spPr>
            <a:xfrm>
              <a:off x="1735799" y="2909010"/>
              <a:ext cx="481929" cy="531357"/>
            </a:xfrm>
            <a:custGeom>
              <a:avLst/>
              <a:gdLst>
                <a:gd name="connsiteX0" fmla="*/ 110596 w 481928"/>
                <a:gd name="connsiteY0" fmla="*/ 22861 h 531357"/>
                <a:gd name="connsiteX1" fmla="*/ 124189 w 481928"/>
                <a:gd name="connsiteY1" fmla="*/ 32746 h 531357"/>
                <a:gd name="connsiteX2" fmla="*/ 164968 w 481928"/>
                <a:gd name="connsiteY2" fmla="*/ 121718 h 531357"/>
                <a:gd name="connsiteX3" fmla="*/ 158789 w 481928"/>
                <a:gd name="connsiteY3" fmla="*/ 145196 h 531357"/>
                <a:gd name="connsiteX4" fmla="*/ 156318 w 481928"/>
                <a:gd name="connsiteY4" fmla="*/ 146432 h 531357"/>
                <a:gd name="connsiteX5" fmla="*/ 122954 w 481928"/>
                <a:gd name="connsiteY5" fmla="*/ 188446 h 531357"/>
                <a:gd name="connsiteX6" fmla="*/ 132839 w 481928"/>
                <a:gd name="connsiteY6" fmla="*/ 223046 h 531357"/>
                <a:gd name="connsiteX7" fmla="*/ 261354 w 481928"/>
                <a:gd name="connsiteY7" fmla="*/ 379982 h 531357"/>
                <a:gd name="connsiteX8" fmla="*/ 297189 w 481928"/>
                <a:gd name="connsiteY8" fmla="*/ 394811 h 531357"/>
                <a:gd name="connsiteX9" fmla="*/ 325611 w 481928"/>
                <a:gd name="connsiteY9" fmla="*/ 384925 h 531357"/>
                <a:gd name="connsiteX10" fmla="*/ 341675 w 481928"/>
                <a:gd name="connsiteY10" fmla="*/ 368861 h 531357"/>
                <a:gd name="connsiteX11" fmla="*/ 351561 w 481928"/>
                <a:gd name="connsiteY11" fmla="*/ 366389 h 531357"/>
                <a:gd name="connsiteX12" fmla="*/ 370096 w 481928"/>
                <a:gd name="connsiteY12" fmla="*/ 372568 h 531357"/>
                <a:gd name="connsiteX13" fmla="*/ 452889 w 481928"/>
                <a:gd name="connsiteY13" fmla="*/ 428175 h 531357"/>
                <a:gd name="connsiteX14" fmla="*/ 454125 w 481928"/>
                <a:gd name="connsiteY14" fmla="*/ 451654 h 531357"/>
                <a:gd name="connsiteX15" fmla="*/ 377511 w 481928"/>
                <a:gd name="connsiteY15" fmla="*/ 515911 h 531357"/>
                <a:gd name="connsiteX16" fmla="*/ 146432 w 481928"/>
                <a:gd name="connsiteY16" fmla="*/ 342911 h 531357"/>
                <a:gd name="connsiteX17" fmla="*/ 22861 w 481928"/>
                <a:gd name="connsiteY17" fmla="*/ 99475 h 531357"/>
                <a:gd name="connsiteX18" fmla="*/ 61168 w 481928"/>
                <a:gd name="connsiteY18" fmla="*/ 38925 h 531357"/>
                <a:gd name="connsiteX19" fmla="*/ 64875 w 481928"/>
                <a:gd name="connsiteY19" fmla="*/ 36454 h 531357"/>
                <a:gd name="connsiteX20" fmla="*/ 110596 w 481928"/>
                <a:gd name="connsiteY20" fmla="*/ 22861 h 531357"/>
                <a:gd name="connsiteX21" fmla="*/ 110596 w 481928"/>
                <a:gd name="connsiteY21" fmla="*/ 9268 h 531357"/>
                <a:gd name="connsiteX22" fmla="*/ 57461 w 481928"/>
                <a:gd name="connsiteY22" fmla="*/ 25332 h 531357"/>
                <a:gd name="connsiteX23" fmla="*/ 53754 w 481928"/>
                <a:gd name="connsiteY23" fmla="*/ 27804 h 531357"/>
                <a:gd name="connsiteX24" fmla="*/ 9268 w 481928"/>
                <a:gd name="connsiteY24" fmla="*/ 99475 h 531357"/>
                <a:gd name="connsiteX25" fmla="*/ 136546 w 481928"/>
                <a:gd name="connsiteY25" fmla="*/ 351561 h 531357"/>
                <a:gd name="connsiteX26" fmla="*/ 378746 w 481928"/>
                <a:gd name="connsiteY26" fmla="*/ 530739 h 531357"/>
                <a:gd name="connsiteX27" fmla="*/ 467718 w 481928"/>
                <a:gd name="connsiteY27" fmla="*/ 459068 h 531357"/>
                <a:gd name="connsiteX28" fmla="*/ 465246 w 481928"/>
                <a:gd name="connsiteY28" fmla="*/ 419525 h 531357"/>
                <a:gd name="connsiteX29" fmla="*/ 464011 w 481928"/>
                <a:gd name="connsiteY29" fmla="*/ 418289 h 531357"/>
                <a:gd name="connsiteX30" fmla="*/ 462775 w 481928"/>
                <a:gd name="connsiteY30" fmla="*/ 417054 h 531357"/>
                <a:gd name="connsiteX31" fmla="*/ 457832 w 481928"/>
                <a:gd name="connsiteY31" fmla="*/ 413346 h 531357"/>
                <a:gd name="connsiteX32" fmla="*/ 379982 w 481928"/>
                <a:gd name="connsiteY32" fmla="*/ 361446 h 531357"/>
                <a:gd name="connsiteX33" fmla="*/ 354032 w 481928"/>
                <a:gd name="connsiteY33" fmla="*/ 352796 h 531357"/>
                <a:gd name="connsiteX34" fmla="*/ 336732 w 481928"/>
                <a:gd name="connsiteY34" fmla="*/ 357739 h 531357"/>
                <a:gd name="connsiteX35" fmla="*/ 335496 w 481928"/>
                <a:gd name="connsiteY35" fmla="*/ 358975 h 531357"/>
                <a:gd name="connsiteX36" fmla="*/ 334261 w 481928"/>
                <a:gd name="connsiteY36" fmla="*/ 360211 h 531357"/>
                <a:gd name="connsiteX37" fmla="*/ 318196 w 481928"/>
                <a:gd name="connsiteY37" fmla="*/ 375039 h 531357"/>
                <a:gd name="connsiteX38" fmla="*/ 299661 w 481928"/>
                <a:gd name="connsiteY38" fmla="*/ 381218 h 531357"/>
                <a:gd name="connsiteX39" fmla="*/ 273711 w 481928"/>
                <a:gd name="connsiteY39" fmla="*/ 370096 h 531357"/>
                <a:gd name="connsiteX40" fmla="*/ 147668 w 481928"/>
                <a:gd name="connsiteY40" fmla="*/ 215632 h 531357"/>
                <a:gd name="connsiteX41" fmla="*/ 140254 w 481928"/>
                <a:gd name="connsiteY41" fmla="*/ 190918 h 531357"/>
                <a:gd name="connsiteX42" fmla="*/ 168675 w 481928"/>
                <a:gd name="connsiteY42" fmla="*/ 157554 h 531357"/>
                <a:gd name="connsiteX43" fmla="*/ 171146 w 481928"/>
                <a:gd name="connsiteY43" fmla="*/ 155082 h 531357"/>
                <a:gd name="connsiteX44" fmla="*/ 182268 w 481928"/>
                <a:gd name="connsiteY44" fmla="*/ 115539 h 531357"/>
                <a:gd name="connsiteX45" fmla="*/ 140254 w 481928"/>
                <a:gd name="connsiteY45" fmla="*/ 25332 h 531357"/>
                <a:gd name="connsiteX46" fmla="*/ 110596 w 481928"/>
                <a:gd name="connsiteY46" fmla="*/ 9268 h 531357"/>
                <a:gd name="connsiteX47" fmla="*/ 110596 w 481928"/>
                <a:gd name="connsiteY47" fmla="*/ 9268 h 53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81928" h="531357">
                  <a:moveTo>
                    <a:pt x="110596" y="22861"/>
                  </a:moveTo>
                  <a:cubicBezTo>
                    <a:pt x="118011" y="22861"/>
                    <a:pt x="121718" y="25332"/>
                    <a:pt x="124189" y="32746"/>
                  </a:cubicBezTo>
                  <a:cubicBezTo>
                    <a:pt x="127896" y="41396"/>
                    <a:pt x="162496" y="114304"/>
                    <a:pt x="164968" y="121718"/>
                  </a:cubicBezTo>
                  <a:cubicBezTo>
                    <a:pt x="166204" y="125425"/>
                    <a:pt x="168675" y="137782"/>
                    <a:pt x="158789" y="145196"/>
                  </a:cubicBezTo>
                  <a:lnTo>
                    <a:pt x="156318" y="146432"/>
                  </a:lnTo>
                  <a:cubicBezTo>
                    <a:pt x="145196" y="153846"/>
                    <a:pt x="126661" y="167439"/>
                    <a:pt x="122954" y="188446"/>
                  </a:cubicBezTo>
                  <a:cubicBezTo>
                    <a:pt x="120482" y="199568"/>
                    <a:pt x="124189" y="211925"/>
                    <a:pt x="132839" y="223046"/>
                  </a:cubicBezTo>
                  <a:cubicBezTo>
                    <a:pt x="157554" y="256411"/>
                    <a:pt x="244054" y="363918"/>
                    <a:pt x="261354" y="379982"/>
                  </a:cubicBezTo>
                  <a:cubicBezTo>
                    <a:pt x="271239" y="389868"/>
                    <a:pt x="284832" y="394811"/>
                    <a:pt x="297189" y="394811"/>
                  </a:cubicBezTo>
                  <a:cubicBezTo>
                    <a:pt x="307075" y="394811"/>
                    <a:pt x="316961" y="391104"/>
                    <a:pt x="325611" y="384925"/>
                  </a:cubicBezTo>
                  <a:cubicBezTo>
                    <a:pt x="335496" y="377511"/>
                    <a:pt x="340439" y="371332"/>
                    <a:pt x="341675" y="368861"/>
                  </a:cubicBezTo>
                  <a:cubicBezTo>
                    <a:pt x="342911" y="367625"/>
                    <a:pt x="346618" y="366389"/>
                    <a:pt x="351561" y="366389"/>
                  </a:cubicBezTo>
                  <a:cubicBezTo>
                    <a:pt x="357739" y="366389"/>
                    <a:pt x="363918" y="368861"/>
                    <a:pt x="370096" y="372568"/>
                  </a:cubicBezTo>
                  <a:cubicBezTo>
                    <a:pt x="393575" y="388632"/>
                    <a:pt x="445475" y="423232"/>
                    <a:pt x="452889" y="428175"/>
                  </a:cubicBezTo>
                  <a:cubicBezTo>
                    <a:pt x="455361" y="430646"/>
                    <a:pt x="460304" y="438061"/>
                    <a:pt x="454125" y="451654"/>
                  </a:cubicBezTo>
                  <a:cubicBezTo>
                    <a:pt x="441768" y="473896"/>
                    <a:pt x="407168" y="515911"/>
                    <a:pt x="377511" y="515911"/>
                  </a:cubicBezTo>
                  <a:cubicBezTo>
                    <a:pt x="341675" y="515911"/>
                    <a:pt x="237875" y="465246"/>
                    <a:pt x="146432" y="342911"/>
                  </a:cubicBezTo>
                  <a:cubicBezTo>
                    <a:pt x="62404" y="230461"/>
                    <a:pt x="22861" y="151375"/>
                    <a:pt x="22861" y="99475"/>
                  </a:cubicBezTo>
                  <a:cubicBezTo>
                    <a:pt x="22861" y="66111"/>
                    <a:pt x="46339" y="50046"/>
                    <a:pt x="61168" y="38925"/>
                  </a:cubicBezTo>
                  <a:lnTo>
                    <a:pt x="64875" y="36454"/>
                  </a:lnTo>
                  <a:cubicBezTo>
                    <a:pt x="78468" y="26568"/>
                    <a:pt x="100711" y="22861"/>
                    <a:pt x="110596" y="22861"/>
                  </a:cubicBezTo>
                  <a:moveTo>
                    <a:pt x="110596" y="9268"/>
                  </a:moveTo>
                  <a:cubicBezTo>
                    <a:pt x="100711" y="9268"/>
                    <a:pt x="73525" y="12975"/>
                    <a:pt x="57461" y="25332"/>
                  </a:cubicBezTo>
                  <a:lnTo>
                    <a:pt x="53754" y="27804"/>
                  </a:lnTo>
                  <a:cubicBezTo>
                    <a:pt x="37689" y="38925"/>
                    <a:pt x="9268" y="58696"/>
                    <a:pt x="9268" y="99475"/>
                  </a:cubicBezTo>
                  <a:cubicBezTo>
                    <a:pt x="9268" y="153846"/>
                    <a:pt x="51282" y="236639"/>
                    <a:pt x="136546" y="351561"/>
                  </a:cubicBezTo>
                  <a:cubicBezTo>
                    <a:pt x="226754" y="473896"/>
                    <a:pt x="334261" y="530739"/>
                    <a:pt x="378746" y="530739"/>
                  </a:cubicBezTo>
                  <a:cubicBezTo>
                    <a:pt x="417054" y="530739"/>
                    <a:pt x="455361" y="482546"/>
                    <a:pt x="467718" y="459068"/>
                  </a:cubicBezTo>
                  <a:cubicBezTo>
                    <a:pt x="476368" y="441768"/>
                    <a:pt x="472661" y="426939"/>
                    <a:pt x="465246" y="419525"/>
                  </a:cubicBezTo>
                  <a:lnTo>
                    <a:pt x="464011" y="418289"/>
                  </a:lnTo>
                  <a:lnTo>
                    <a:pt x="462775" y="417054"/>
                  </a:lnTo>
                  <a:lnTo>
                    <a:pt x="457832" y="413346"/>
                  </a:lnTo>
                  <a:cubicBezTo>
                    <a:pt x="443004" y="403461"/>
                    <a:pt x="400989" y="375039"/>
                    <a:pt x="379982" y="361446"/>
                  </a:cubicBezTo>
                  <a:cubicBezTo>
                    <a:pt x="371332" y="355268"/>
                    <a:pt x="362682" y="352796"/>
                    <a:pt x="354032" y="352796"/>
                  </a:cubicBezTo>
                  <a:cubicBezTo>
                    <a:pt x="345382" y="352796"/>
                    <a:pt x="339204" y="355268"/>
                    <a:pt x="336732" y="357739"/>
                  </a:cubicBezTo>
                  <a:lnTo>
                    <a:pt x="335496" y="358975"/>
                  </a:lnTo>
                  <a:lnTo>
                    <a:pt x="334261" y="360211"/>
                  </a:lnTo>
                  <a:cubicBezTo>
                    <a:pt x="333025" y="361446"/>
                    <a:pt x="328082" y="367625"/>
                    <a:pt x="318196" y="375039"/>
                  </a:cubicBezTo>
                  <a:cubicBezTo>
                    <a:pt x="313254" y="379982"/>
                    <a:pt x="305839" y="381218"/>
                    <a:pt x="299661" y="381218"/>
                  </a:cubicBezTo>
                  <a:cubicBezTo>
                    <a:pt x="289775" y="381218"/>
                    <a:pt x="281125" y="377511"/>
                    <a:pt x="273711" y="370096"/>
                  </a:cubicBezTo>
                  <a:cubicBezTo>
                    <a:pt x="258882" y="355268"/>
                    <a:pt x="173618" y="250232"/>
                    <a:pt x="147668" y="215632"/>
                  </a:cubicBezTo>
                  <a:cubicBezTo>
                    <a:pt x="141489" y="206982"/>
                    <a:pt x="139018" y="199568"/>
                    <a:pt x="140254" y="190918"/>
                  </a:cubicBezTo>
                  <a:cubicBezTo>
                    <a:pt x="142725" y="176089"/>
                    <a:pt x="158789" y="164968"/>
                    <a:pt x="168675" y="157554"/>
                  </a:cubicBezTo>
                  <a:lnTo>
                    <a:pt x="171146" y="155082"/>
                  </a:lnTo>
                  <a:cubicBezTo>
                    <a:pt x="187211" y="143961"/>
                    <a:pt x="184739" y="124189"/>
                    <a:pt x="182268" y="115539"/>
                  </a:cubicBezTo>
                  <a:cubicBezTo>
                    <a:pt x="178561" y="106889"/>
                    <a:pt x="145196" y="33982"/>
                    <a:pt x="140254" y="25332"/>
                  </a:cubicBezTo>
                  <a:cubicBezTo>
                    <a:pt x="132839" y="17918"/>
                    <a:pt x="125425" y="9268"/>
                    <a:pt x="110596" y="9268"/>
                  </a:cubicBezTo>
                  <a:lnTo>
                    <a:pt x="110596" y="92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39" name="Szabadkézi sokszög: alakzat 38">
              <a:extLst>
                <a:ext uri="{FF2B5EF4-FFF2-40B4-BE49-F238E27FC236}">
                  <a16:creationId xmlns:a16="http://schemas.microsoft.com/office/drawing/2014/main" id="{2F92E4B9-A49D-4EFC-BA6F-F622335D04DE}"/>
                </a:ext>
              </a:extLst>
            </p:cNvPr>
            <p:cNvSpPr/>
            <p:nvPr/>
          </p:nvSpPr>
          <p:spPr>
            <a:xfrm>
              <a:off x="1608520" y="2821274"/>
              <a:ext cx="704357" cy="704357"/>
            </a:xfrm>
            <a:custGeom>
              <a:avLst/>
              <a:gdLst>
                <a:gd name="connsiteX0" fmla="*/ 9268 w 704357"/>
                <a:gd name="connsiteY0" fmla="*/ 9268 h 704357"/>
                <a:gd name="connsiteX1" fmla="*/ 706211 w 704357"/>
                <a:gd name="connsiteY1" fmla="*/ 9268 h 704357"/>
                <a:gd name="connsiteX2" fmla="*/ 706211 w 704357"/>
                <a:gd name="connsiteY2" fmla="*/ 706211 h 704357"/>
                <a:gd name="connsiteX3" fmla="*/ 9268 w 704357"/>
                <a:gd name="connsiteY3" fmla="*/ 706211 h 70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357" h="704357">
                  <a:moveTo>
                    <a:pt x="9268" y="9268"/>
                  </a:moveTo>
                  <a:lnTo>
                    <a:pt x="706211" y="9268"/>
                  </a:lnTo>
                  <a:lnTo>
                    <a:pt x="706211" y="706211"/>
                  </a:lnTo>
                  <a:lnTo>
                    <a:pt x="9268" y="706211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40" name="Ábra 18">
            <a:extLst>
              <a:ext uri="{FF2B5EF4-FFF2-40B4-BE49-F238E27FC236}">
                <a16:creationId xmlns:a16="http://schemas.microsoft.com/office/drawing/2014/main" id="{577DAE99-7ECE-4E68-860A-E96219F01EF7}"/>
              </a:ext>
            </a:extLst>
          </p:cNvPr>
          <p:cNvGrpSpPr/>
          <p:nvPr/>
        </p:nvGrpSpPr>
        <p:grpSpPr>
          <a:xfrm>
            <a:off x="775719" y="2926555"/>
            <a:ext cx="542925" cy="542925"/>
            <a:chOff x="775719" y="2926555"/>
            <a:chExt cx="542925" cy="542925"/>
          </a:xfrm>
        </p:grpSpPr>
        <p:sp>
          <p:nvSpPr>
            <p:cNvPr id="41" name="Szabadkézi sokszög: alakzat 40">
              <a:extLst>
                <a:ext uri="{FF2B5EF4-FFF2-40B4-BE49-F238E27FC236}">
                  <a16:creationId xmlns:a16="http://schemas.microsoft.com/office/drawing/2014/main" id="{08698B47-658A-4998-A0D3-BAD96C233A8B}"/>
                </a:ext>
              </a:extLst>
            </p:cNvPr>
            <p:cNvSpPr/>
            <p:nvPr/>
          </p:nvSpPr>
          <p:spPr>
            <a:xfrm>
              <a:off x="846648" y="3052729"/>
              <a:ext cx="400050" cy="285750"/>
            </a:xfrm>
            <a:custGeom>
              <a:avLst/>
              <a:gdLst>
                <a:gd name="connsiteX0" fmla="*/ 8129 w 400050"/>
                <a:gd name="connsiteY0" fmla="*/ 8129 h 285750"/>
                <a:gd name="connsiteX1" fmla="*/ 391986 w 400050"/>
                <a:gd name="connsiteY1" fmla="*/ 8129 h 285750"/>
                <a:gd name="connsiteX2" fmla="*/ 391986 w 400050"/>
                <a:gd name="connsiteY2" fmla="*/ 280544 h 285750"/>
                <a:gd name="connsiteX3" fmla="*/ 8129 w 400050"/>
                <a:gd name="connsiteY3" fmla="*/ 2805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285750">
                  <a:moveTo>
                    <a:pt x="8129" y="8129"/>
                  </a:moveTo>
                  <a:lnTo>
                    <a:pt x="391986" y="8129"/>
                  </a:lnTo>
                  <a:lnTo>
                    <a:pt x="391986" y="280544"/>
                  </a:lnTo>
                  <a:lnTo>
                    <a:pt x="8129" y="280544"/>
                  </a:lnTo>
                  <a:close/>
                </a:path>
              </a:pathLst>
            </a:custGeom>
            <a:solidFill>
              <a:srgbClr val="7D0A27"/>
            </a:solidFill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2" name="Szabadkézi sokszög: alakzat 41">
              <a:extLst>
                <a:ext uri="{FF2B5EF4-FFF2-40B4-BE49-F238E27FC236}">
                  <a16:creationId xmlns:a16="http://schemas.microsoft.com/office/drawing/2014/main" id="{1B9FCA15-8C92-499B-A8EA-1924E3F30D40}"/>
                </a:ext>
              </a:extLst>
            </p:cNvPr>
            <p:cNvSpPr/>
            <p:nvPr/>
          </p:nvSpPr>
          <p:spPr>
            <a:xfrm>
              <a:off x="846648" y="3085114"/>
              <a:ext cx="400050" cy="171450"/>
            </a:xfrm>
            <a:custGeom>
              <a:avLst/>
              <a:gdLst>
                <a:gd name="connsiteX0" fmla="*/ 391986 w 400050"/>
                <a:gd name="connsiteY0" fmla="*/ 8129 h 171450"/>
                <a:gd name="connsiteX1" fmla="*/ 218631 w 400050"/>
                <a:gd name="connsiteY1" fmla="*/ 157671 h 171450"/>
                <a:gd name="connsiteX2" fmla="*/ 181484 w 400050"/>
                <a:gd name="connsiteY2" fmla="*/ 157671 h 171450"/>
                <a:gd name="connsiteX3" fmla="*/ 8129 w 400050"/>
                <a:gd name="connsiteY3" fmla="*/ 908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171450">
                  <a:moveTo>
                    <a:pt x="391986" y="8129"/>
                  </a:moveTo>
                  <a:lnTo>
                    <a:pt x="218631" y="157671"/>
                  </a:lnTo>
                  <a:cubicBezTo>
                    <a:pt x="208154" y="166244"/>
                    <a:pt x="191961" y="166244"/>
                    <a:pt x="181484" y="157671"/>
                  </a:cubicBezTo>
                  <a:lnTo>
                    <a:pt x="8129" y="9081"/>
                  </a:lnTo>
                </a:path>
              </a:pathLst>
            </a:custGeom>
            <a:solidFill>
              <a:srgbClr val="7D0A27"/>
            </a:solidFill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3" name="Szabadkézi sokszög: alakzat 42">
              <a:extLst>
                <a:ext uri="{FF2B5EF4-FFF2-40B4-BE49-F238E27FC236}">
                  <a16:creationId xmlns:a16="http://schemas.microsoft.com/office/drawing/2014/main" id="{FA3AD6D9-71AA-4188-BA97-3C6770AB4A68}"/>
                </a:ext>
              </a:extLst>
            </p:cNvPr>
            <p:cNvSpPr/>
            <p:nvPr/>
          </p:nvSpPr>
          <p:spPr>
            <a:xfrm>
              <a:off x="846648" y="3193699"/>
              <a:ext cx="133350" cy="114300"/>
            </a:xfrm>
            <a:custGeom>
              <a:avLst/>
              <a:gdLst>
                <a:gd name="connsiteX0" fmla="*/ 133859 w 133350"/>
                <a:gd name="connsiteY0" fmla="*/ 8129 h 114300"/>
                <a:gd name="connsiteX1" fmla="*/ 8129 w 133350"/>
                <a:gd name="connsiteY1" fmla="*/ 1081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14300">
                  <a:moveTo>
                    <a:pt x="133859" y="8129"/>
                  </a:moveTo>
                  <a:lnTo>
                    <a:pt x="8129" y="108141"/>
                  </a:lnTo>
                </a:path>
              </a:pathLst>
            </a:custGeom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4" name="Szabadkézi sokszög: alakzat 43">
              <a:extLst>
                <a:ext uri="{FF2B5EF4-FFF2-40B4-BE49-F238E27FC236}">
                  <a16:creationId xmlns:a16="http://schemas.microsoft.com/office/drawing/2014/main" id="{A69DB400-806C-42C2-BD48-B8C85CD2E2EE}"/>
                </a:ext>
              </a:extLst>
            </p:cNvPr>
            <p:cNvSpPr/>
            <p:nvPr/>
          </p:nvSpPr>
          <p:spPr>
            <a:xfrm>
              <a:off x="1104775" y="3193699"/>
              <a:ext cx="133350" cy="114300"/>
            </a:xfrm>
            <a:custGeom>
              <a:avLst/>
              <a:gdLst>
                <a:gd name="connsiteX0" fmla="*/ 8129 w 133350"/>
                <a:gd name="connsiteY0" fmla="*/ 8129 h 114300"/>
                <a:gd name="connsiteX1" fmla="*/ 133859 w 133350"/>
                <a:gd name="connsiteY1" fmla="*/ 10718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14300">
                  <a:moveTo>
                    <a:pt x="8129" y="8129"/>
                  </a:moveTo>
                  <a:lnTo>
                    <a:pt x="133859" y="107189"/>
                  </a:lnTo>
                </a:path>
              </a:pathLst>
            </a:custGeom>
            <a:ln w="1083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5" name="Szabadkézi sokszög: alakzat 44">
              <a:extLst>
                <a:ext uri="{FF2B5EF4-FFF2-40B4-BE49-F238E27FC236}">
                  <a16:creationId xmlns:a16="http://schemas.microsoft.com/office/drawing/2014/main" id="{5C2E5410-A274-4BA2-8740-76F4F57D13EA}"/>
                </a:ext>
              </a:extLst>
            </p:cNvPr>
            <p:cNvSpPr/>
            <p:nvPr/>
          </p:nvSpPr>
          <p:spPr>
            <a:xfrm>
              <a:off x="768575" y="2919411"/>
              <a:ext cx="552450" cy="552450"/>
            </a:xfrm>
            <a:custGeom>
              <a:avLst/>
              <a:gdLst>
                <a:gd name="connsiteX0" fmla="*/ 7144 w 552450"/>
                <a:gd name="connsiteY0" fmla="*/ 7144 h 552450"/>
                <a:gd name="connsiteX1" fmla="*/ 549116 w 552450"/>
                <a:gd name="connsiteY1" fmla="*/ 7144 h 552450"/>
                <a:gd name="connsiteX2" fmla="*/ 549116 w 552450"/>
                <a:gd name="connsiteY2" fmla="*/ 549116 h 552450"/>
                <a:gd name="connsiteX3" fmla="*/ 7144 w 552450"/>
                <a:gd name="connsiteY3" fmla="*/ 549116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552450">
                  <a:moveTo>
                    <a:pt x="7144" y="7144"/>
                  </a:moveTo>
                  <a:lnTo>
                    <a:pt x="549116" y="7144"/>
                  </a:lnTo>
                  <a:lnTo>
                    <a:pt x="549116" y="549116"/>
                  </a:lnTo>
                  <a:lnTo>
                    <a:pt x="7144" y="549116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sp>
        <p:nvSpPr>
          <p:cNvPr id="46" name="Ábra 9">
            <a:extLst>
              <a:ext uri="{FF2B5EF4-FFF2-40B4-BE49-F238E27FC236}">
                <a16:creationId xmlns:a16="http://schemas.microsoft.com/office/drawing/2014/main" id="{F3189147-3B26-49C3-A23E-7A46C2EA1137}"/>
              </a:ext>
            </a:extLst>
          </p:cNvPr>
          <p:cNvSpPr/>
          <p:nvPr/>
        </p:nvSpPr>
        <p:spPr>
          <a:xfrm>
            <a:off x="735914" y="3700935"/>
            <a:ext cx="709897" cy="689614"/>
          </a:xfrm>
          <a:custGeom>
            <a:avLst/>
            <a:gdLst>
              <a:gd name="connsiteX0" fmla="*/ 362877 w 709896"/>
              <a:gd name="connsiteY0" fmla="*/ 32268 h 689613"/>
              <a:gd name="connsiteX1" fmla="*/ 32268 w 709896"/>
              <a:gd name="connsiteY1" fmla="*/ 362877 h 689613"/>
              <a:gd name="connsiteX2" fmla="*/ 257407 w 709896"/>
              <a:gd name="connsiteY2" fmla="*/ 677259 h 689613"/>
              <a:gd name="connsiteX3" fmla="*/ 279718 w 709896"/>
              <a:gd name="connsiteY3" fmla="*/ 661033 h 689613"/>
              <a:gd name="connsiteX4" fmla="*/ 279718 w 709896"/>
              <a:gd name="connsiteY4" fmla="*/ 604242 h 689613"/>
              <a:gd name="connsiteX5" fmla="*/ 168163 w 709896"/>
              <a:gd name="connsiteY5" fmla="*/ 559620 h 689613"/>
              <a:gd name="connsiteX6" fmla="*/ 131654 w 709896"/>
              <a:gd name="connsiteY6" fmla="*/ 510941 h 689613"/>
              <a:gd name="connsiteX7" fmla="*/ 133682 w 709896"/>
              <a:gd name="connsiteY7" fmla="*/ 490658 h 689613"/>
              <a:gd name="connsiteX8" fmla="*/ 184389 w 709896"/>
              <a:gd name="connsiteY8" fmla="*/ 525139 h 689613"/>
              <a:gd name="connsiteX9" fmla="*/ 279718 w 709896"/>
              <a:gd name="connsiteY9" fmla="*/ 553535 h 689613"/>
              <a:gd name="connsiteX10" fmla="*/ 300000 w 709896"/>
              <a:gd name="connsiteY10" fmla="*/ 508913 h 689613"/>
              <a:gd name="connsiteX11" fmla="*/ 149908 w 709896"/>
              <a:gd name="connsiteY11" fmla="*/ 344622 h 689613"/>
              <a:gd name="connsiteX12" fmla="*/ 184389 w 709896"/>
              <a:gd name="connsiteY12" fmla="*/ 255378 h 689613"/>
              <a:gd name="connsiteX13" fmla="*/ 188445 w 709896"/>
              <a:gd name="connsiteY13" fmla="*/ 170191 h 689613"/>
              <a:gd name="connsiteX14" fmla="*/ 279718 w 709896"/>
              <a:gd name="connsiteY14" fmla="*/ 204671 h 689613"/>
              <a:gd name="connsiteX15" fmla="*/ 362877 w 709896"/>
              <a:gd name="connsiteY15" fmla="*/ 194530 h 689613"/>
              <a:gd name="connsiteX16" fmla="*/ 446036 w 709896"/>
              <a:gd name="connsiteY16" fmla="*/ 204671 h 689613"/>
              <a:gd name="connsiteX17" fmla="*/ 537309 w 709896"/>
              <a:gd name="connsiteY17" fmla="*/ 170191 h 689613"/>
              <a:gd name="connsiteX18" fmla="*/ 541365 w 709896"/>
              <a:gd name="connsiteY18" fmla="*/ 257407 h 689613"/>
              <a:gd name="connsiteX19" fmla="*/ 575846 w 709896"/>
              <a:gd name="connsiteY19" fmla="*/ 346651 h 689613"/>
              <a:gd name="connsiteX20" fmla="*/ 425754 w 709896"/>
              <a:gd name="connsiteY20" fmla="*/ 508913 h 689613"/>
              <a:gd name="connsiteX21" fmla="*/ 448065 w 709896"/>
              <a:gd name="connsiteY21" fmla="*/ 569761 h 689613"/>
              <a:gd name="connsiteX22" fmla="*/ 448065 w 709896"/>
              <a:gd name="connsiteY22" fmla="*/ 661033 h 689613"/>
              <a:gd name="connsiteX23" fmla="*/ 470376 w 709896"/>
              <a:gd name="connsiteY23" fmla="*/ 677259 h 689613"/>
              <a:gd name="connsiteX24" fmla="*/ 695514 w 709896"/>
              <a:gd name="connsiteY24" fmla="*/ 362877 h 689613"/>
              <a:gd name="connsiteX25" fmla="*/ 362877 w 709896"/>
              <a:gd name="connsiteY25" fmla="*/ 32268 h 68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09896" h="689613">
                <a:moveTo>
                  <a:pt x="362877" y="32268"/>
                </a:moveTo>
                <a:cubicBezTo>
                  <a:pt x="180332" y="32268"/>
                  <a:pt x="32268" y="180332"/>
                  <a:pt x="32268" y="362877"/>
                </a:cubicBezTo>
                <a:cubicBezTo>
                  <a:pt x="32268" y="508913"/>
                  <a:pt x="127597" y="632637"/>
                  <a:pt x="257407" y="677259"/>
                </a:cubicBezTo>
                <a:cubicBezTo>
                  <a:pt x="273633" y="679288"/>
                  <a:pt x="279718" y="669146"/>
                  <a:pt x="279718" y="661033"/>
                </a:cubicBezTo>
                <a:cubicBezTo>
                  <a:pt x="279718" y="652920"/>
                  <a:pt x="279718" y="632637"/>
                  <a:pt x="279718" y="604242"/>
                </a:cubicBezTo>
                <a:cubicBezTo>
                  <a:pt x="188445" y="624524"/>
                  <a:pt x="168163" y="559620"/>
                  <a:pt x="168163" y="559620"/>
                </a:cubicBezTo>
                <a:cubicBezTo>
                  <a:pt x="153965" y="521082"/>
                  <a:pt x="131654" y="510941"/>
                  <a:pt x="131654" y="510941"/>
                </a:cubicBezTo>
                <a:cubicBezTo>
                  <a:pt x="101229" y="490658"/>
                  <a:pt x="133682" y="490658"/>
                  <a:pt x="133682" y="490658"/>
                </a:cubicBezTo>
                <a:cubicBezTo>
                  <a:pt x="166134" y="492686"/>
                  <a:pt x="184389" y="525139"/>
                  <a:pt x="184389" y="525139"/>
                </a:cubicBezTo>
                <a:cubicBezTo>
                  <a:pt x="214813" y="575846"/>
                  <a:pt x="261463" y="561648"/>
                  <a:pt x="279718" y="553535"/>
                </a:cubicBezTo>
                <a:cubicBezTo>
                  <a:pt x="281746" y="531224"/>
                  <a:pt x="291887" y="517026"/>
                  <a:pt x="300000" y="508913"/>
                </a:cubicBezTo>
                <a:cubicBezTo>
                  <a:pt x="226983" y="500800"/>
                  <a:pt x="149908" y="472404"/>
                  <a:pt x="149908" y="344622"/>
                </a:cubicBezTo>
                <a:cubicBezTo>
                  <a:pt x="149908" y="308113"/>
                  <a:pt x="162078" y="279718"/>
                  <a:pt x="184389" y="255378"/>
                </a:cubicBezTo>
                <a:cubicBezTo>
                  <a:pt x="182360" y="249293"/>
                  <a:pt x="170191" y="214813"/>
                  <a:pt x="188445" y="170191"/>
                </a:cubicBezTo>
                <a:cubicBezTo>
                  <a:pt x="188445" y="170191"/>
                  <a:pt x="216841" y="162078"/>
                  <a:pt x="279718" y="204671"/>
                </a:cubicBezTo>
                <a:cubicBezTo>
                  <a:pt x="306085" y="196558"/>
                  <a:pt x="334481" y="194530"/>
                  <a:pt x="362877" y="194530"/>
                </a:cubicBezTo>
                <a:cubicBezTo>
                  <a:pt x="391273" y="194530"/>
                  <a:pt x="419669" y="198587"/>
                  <a:pt x="446036" y="204671"/>
                </a:cubicBezTo>
                <a:cubicBezTo>
                  <a:pt x="508913" y="162078"/>
                  <a:pt x="537309" y="170191"/>
                  <a:pt x="537309" y="170191"/>
                </a:cubicBezTo>
                <a:cubicBezTo>
                  <a:pt x="555563" y="214813"/>
                  <a:pt x="543394" y="249293"/>
                  <a:pt x="541365" y="257407"/>
                </a:cubicBezTo>
                <a:cubicBezTo>
                  <a:pt x="561648" y="279718"/>
                  <a:pt x="575846" y="310142"/>
                  <a:pt x="575846" y="346651"/>
                </a:cubicBezTo>
                <a:cubicBezTo>
                  <a:pt x="575846" y="474432"/>
                  <a:pt x="498771" y="500800"/>
                  <a:pt x="425754" y="508913"/>
                </a:cubicBezTo>
                <a:cubicBezTo>
                  <a:pt x="437923" y="519054"/>
                  <a:pt x="448065" y="539337"/>
                  <a:pt x="448065" y="569761"/>
                </a:cubicBezTo>
                <a:cubicBezTo>
                  <a:pt x="448065" y="614383"/>
                  <a:pt x="448065" y="648864"/>
                  <a:pt x="448065" y="661033"/>
                </a:cubicBezTo>
                <a:cubicBezTo>
                  <a:pt x="448065" y="669146"/>
                  <a:pt x="454149" y="679288"/>
                  <a:pt x="470376" y="677259"/>
                </a:cubicBezTo>
                <a:cubicBezTo>
                  <a:pt x="602214" y="632637"/>
                  <a:pt x="695514" y="508913"/>
                  <a:pt x="695514" y="362877"/>
                </a:cubicBezTo>
                <a:cubicBezTo>
                  <a:pt x="693486" y="180332"/>
                  <a:pt x="545422" y="32268"/>
                  <a:pt x="362877" y="32268"/>
                </a:cubicBezTo>
                <a:close/>
              </a:path>
            </a:pathLst>
          </a:custGeom>
          <a:solidFill>
            <a:srgbClr val="840028"/>
          </a:solidFill>
          <a:ln w="2020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grpSp>
        <p:nvGrpSpPr>
          <p:cNvPr id="47" name="Ábra 10">
            <a:extLst>
              <a:ext uri="{FF2B5EF4-FFF2-40B4-BE49-F238E27FC236}">
                <a16:creationId xmlns:a16="http://schemas.microsoft.com/office/drawing/2014/main" id="{39BAC105-6D9F-4C33-86DC-420EA78B169B}"/>
              </a:ext>
            </a:extLst>
          </p:cNvPr>
          <p:cNvGrpSpPr/>
          <p:nvPr/>
        </p:nvGrpSpPr>
        <p:grpSpPr>
          <a:xfrm>
            <a:off x="1633469" y="3746431"/>
            <a:ext cx="660638" cy="660638"/>
            <a:chOff x="1633469" y="3746431"/>
            <a:chExt cx="660638" cy="660638"/>
          </a:xfrm>
        </p:grpSpPr>
        <p:sp>
          <p:nvSpPr>
            <p:cNvPr id="48" name="Szabadkézi sokszög: alakzat 47">
              <a:extLst>
                <a:ext uri="{FF2B5EF4-FFF2-40B4-BE49-F238E27FC236}">
                  <a16:creationId xmlns:a16="http://schemas.microsoft.com/office/drawing/2014/main" id="{FD718136-0114-41DC-9284-537C6E7E17D7}"/>
                </a:ext>
              </a:extLst>
            </p:cNvPr>
            <p:cNvSpPr/>
            <p:nvPr/>
          </p:nvSpPr>
          <p:spPr>
            <a:xfrm>
              <a:off x="1624621" y="3737583"/>
              <a:ext cx="672435" cy="672435"/>
            </a:xfrm>
            <a:custGeom>
              <a:avLst/>
              <a:gdLst>
                <a:gd name="connsiteX0" fmla="*/ 8848 w 672435"/>
                <a:gd name="connsiteY0" fmla="*/ 8848 h 672435"/>
                <a:gd name="connsiteX1" fmla="*/ 674205 w 672435"/>
                <a:gd name="connsiteY1" fmla="*/ 8848 h 672435"/>
                <a:gd name="connsiteX2" fmla="*/ 674205 w 672435"/>
                <a:gd name="connsiteY2" fmla="*/ 674205 h 672435"/>
                <a:gd name="connsiteX3" fmla="*/ 8848 w 672435"/>
                <a:gd name="connsiteY3" fmla="*/ 674205 h 67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435" h="672435">
                  <a:moveTo>
                    <a:pt x="8848" y="8848"/>
                  </a:moveTo>
                  <a:lnTo>
                    <a:pt x="674205" y="8848"/>
                  </a:lnTo>
                  <a:lnTo>
                    <a:pt x="674205" y="674205"/>
                  </a:lnTo>
                  <a:lnTo>
                    <a:pt x="8848" y="67420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9" name="Szabadkézi sokszög: alakzat 48">
              <a:extLst>
                <a:ext uri="{FF2B5EF4-FFF2-40B4-BE49-F238E27FC236}">
                  <a16:creationId xmlns:a16="http://schemas.microsoft.com/office/drawing/2014/main" id="{D659CCA7-7B3C-46AA-BD51-10723D0C1904}"/>
                </a:ext>
              </a:extLst>
            </p:cNvPr>
            <p:cNvSpPr/>
            <p:nvPr/>
          </p:nvSpPr>
          <p:spPr>
            <a:xfrm>
              <a:off x="1759148" y="3789427"/>
              <a:ext cx="412899" cy="578058"/>
            </a:xfrm>
            <a:custGeom>
              <a:avLst/>
              <a:gdLst>
                <a:gd name="connsiteX0" fmla="*/ 201101 w 412898"/>
                <a:gd name="connsiteY0" fmla="*/ 10091 h 578058"/>
                <a:gd name="connsiteX1" fmla="*/ 9987 w 412898"/>
                <a:gd name="connsiteY1" fmla="*/ 203564 h 578058"/>
                <a:gd name="connsiteX2" fmla="*/ 9987 w 412898"/>
                <a:gd name="connsiteY2" fmla="*/ 203564 h 578058"/>
                <a:gd name="connsiteX3" fmla="*/ 44199 w 412898"/>
                <a:gd name="connsiteY3" fmla="*/ 312097 h 578058"/>
                <a:gd name="connsiteX4" fmla="*/ 197561 w 412898"/>
                <a:gd name="connsiteY4" fmla="*/ 563376 h 578058"/>
                <a:gd name="connsiteX5" fmla="*/ 218796 w 412898"/>
                <a:gd name="connsiteY5" fmla="*/ 563376 h 578058"/>
                <a:gd name="connsiteX6" fmla="*/ 369799 w 412898"/>
                <a:gd name="connsiteY6" fmla="*/ 314457 h 578058"/>
                <a:gd name="connsiteX7" fmla="*/ 405191 w 412898"/>
                <a:gd name="connsiteY7" fmla="*/ 201205 h 578058"/>
                <a:gd name="connsiteX8" fmla="*/ 201101 w 412898"/>
                <a:gd name="connsiteY8" fmla="*/ 10091 h 578058"/>
                <a:gd name="connsiteX9" fmla="*/ 206999 w 412898"/>
                <a:gd name="connsiteY9" fmla="*/ 289683 h 578058"/>
                <a:gd name="connsiteX10" fmla="*/ 123240 w 412898"/>
                <a:gd name="connsiteY10" fmla="*/ 205923 h 578058"/>
                <a:gd name="connsiteX11" fmla="*/ 206999 w 412898"/>
                <a:gd name="connsiteY11" fmla="*/ 122164 h 578058"/>
                <a:gd name="connsiteX12" fmla="*/ 290759 w 412898"/>
                <a:gd name="connsiteY12" fmla="*/ 205923 h 578058"/>
                <a:gd name="connsiteX13" fmla="*/ 206999 w 412898"/>
                <a:gd name="connsiteY13" fmla="*/ 289683 h 57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2898" h="578058">
                  <a:moveTo>
                    <a:pt x="201101" y="10091"/>
                  </a:moveTo>
                  <a:cubicBezTo>
                    <a:pt x="93747" y="13631"/>
                    <a:pt x="9987" y="99749"/>
                    <a:pt x="9987" y="203564"/>
                  </a:cubicBezTo>
                  <a:lnTo>
                    <a:pt x="9987" y="203564"/>
                  </a:lnTo>
                  <a:cubicBezTo>
                    <a:pt x="9987" y="242494"/>
                    <a:pt x="21785" y="280245"/>
                    <a:pt x="44199" y="312097"/>
                  </a:cubicBezTo>
                  <a:lnTo>
                    <a:pt x="197561" y="563376"/>
                  </a:lnTo>
                  <a:cubicBezTo>
                    <a:pt x="202280" y="570454"/>
                    <a:pt x="214077" y="570454"/>
                    <a:pt x="218796" y="563376"/>
                  </a:cubicBezTo>
                  <a:lnTo>
                    <a:pt x="369799" y="314457"/>
                  </a:lnTo>
                  <a:cubicBezTo>
                    <a:pt x="393393" y="281425"/>
                    <a:pt x="405191" y="241315"/>
                    <a:pt x="405191" y="201205"/>
                  </a:cubicBezTo>
                  <a:cubicBezTo>
                    <a:pt x="406370" y="93851"/>
                    <a:pt x="313173" y="6552"/>
                    <a:pt x="201101" y="10091"/>
                  </a:cubicBezTo>
                  <a:close/>
                  <a:moveTo>
                    <a:pt x="206999" y="289683"/>
                  </a:moveTo>
                  <a:cubicBezTo>
                    <a:pt x="160990" y="289683"/>
                    <a:pt x="123240" y="251932"/>
                    <a:pt x="123240" y="205923"/>
                  </a:cubicBezTo>
                  <a:cubicBezTo>
                    <a:pt x="123240" y="159915"/>
                    <a:pt x="160990" y="122164"/>
                    <a:pt x="206999" y="122164"/>
                  </a:cubicBezTo>
                  <a:cubicBezTo>
                    <a:pt x="253008" y="122164"/>
                    <a:pt x="290759" y="159915"/>
                    <a:pt x="290759" y="205923"/>
                  </a:cubicBezTo>
                  <a:cubicBezTo>
                    <a:pt x="290759" y="251932"/>
                    <a:pt x="254188" y="289683"/>
                    <a:pt x="206999" y="289683"/>
                  </a:cubicBezTo>
                  <a:close/>
                </a:path>
              </a:pathLst>
            </a:custGeom>
            <a:solidFill>
              <a:srgbClr val="7D0A27"/>
            </a:solidFill>
            <a:ln w="10752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50" name="Ábra 6">
            <a:extLst>
              <a:ext uri="{FF2B5EF4-FFF2-40B4-BE49-F238E27FC236}">
                <a16:creationId xmlns:a16="http://schemas.microsoft.com/office/drawing/2014/main" id="{73B4AF0C-3BED-4E0D-A318-A58F08D7DFEB}"/>
              </a:ext>
            </a:extLst>
          </p:cNvPr>
          <p:cNvGrpSpPr/>
          <p:nvPr/>
        </p:nvGrpSpPr>
        <p:grpSpPr>
          <a:xfrm>
            <a:off x="3605212" y="4583987"/>
            <a:ext cx="4981575" cy="1371600"/>
            <a:chOff x="3605212" y="4583987"/>
            <a:chExt cx="4981575" cy="1371600"/>
          </a:xfrm>
        </p:grpSpPr>
        <p:sp>
          <p:nvSpPr>
            <p:cNvPr id="51" name="Szabadkézi sokszög: alakzat 50">
              <a:extLst>
                <a:ext uri="{FF2B5EF4-FFF2-40B4-BE49-F238E27FC236}">
                  <a16:creationId xmlns:a16="http://schemas.microsoft.com/office/drawing/2014/main" id="{E392D890-5C55-4985-B5D7-72A746A4A20E}"/>
                </a:ext>
              </a:extLst>
            </p:cNvPr>
            <p:cNvSpPr/>
            <p:nvPr/>
          </p:nvSpPr>
          <p:spPr>
            <a:xfrm>
              <a:off x="5152548" y="4907361"/>
              <a:ext cx="723900" cy="695325"/>
            </a:xfrm>
            <a:custGeom>
              <a:avLst/>
              <a:gdLst>
                <a:gd name="connsiteX0" fmla="*/ 308134 w 723900"/>
                <a:gd name="connsiteY0" fmla="*/ 7144 h 695325"/>
                <a:gd name="connsiteX1" fmla="*/ 419576 w 723900"/>
                <a:gd name="connsiteY1" fmla="*/ 7144 h 695325"/>
                <a:gd name="connsiteX2" fmla="*/ 719614 w 723900"/>
                <a:gd name="connsiteY2" fmla="*/ 693896 h 695325"/>
                <a:gd name="connsiteX3" fmla="*/ 592931 w 723900"/>
                <a:gd name="connsiteY3" fmla="*/ 693896 h 695325"/>
                <a:gd name="connsiteX4" fmla="*/ 523399 w 723900"/>
                <a:gd name="connsiteY4" fmla="*/ 529114 h 695325"/>
                <a:gd name="connsiteX5" fmla="*/ 200501 w 723900"/>
                <a:gd name="connsiteY5" fmla="*/ 529114 h 695325"/>
                <a:gd name="connsiteX6" fmla="*/ 130016 w 723900"/>
                <a:gd name="connsiteY6" fmla="*/ 693896 h 695325"/>
                <a:gd name="connsiteX7" fmla="*/ 7144 w 723900"/>
                <a:gd name="connsiteY7" fmla="*/ 693896 h 695325"/>
                <a:gd name="connsiteX8" fmla="*/ 308134 w 723900"/>
                <a:gd name="connsiteY8" fmla="*/ 7144 h 695325"/>
                <a:gd name="connsiteX9" fmla="*/ 479584 w 723900"/>
                <a:gd name="connsiteY9" fmla="*/ 423386 h 695325"/>
                <a:gd name="connsiteX10" fmla="*/ 361474 w 723900"/>
                <a:gd name="connsiteY10" fmla="*/ 150971 h 695325"/>
                <a:gd name="connsiteX11" fmla="*/ 244316 w 723900"/>
                <a:gd name="connsiteY11" fmla="*/ 423386 h 695325"/>
                <a:gd name="connsiteX12" fmla="*/ 479584 w 723900"/>
                <a:gd name="connsiteY12" fmla="*/ 423386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900" h="695325">
                  <a:moveTo>
                    <a:pt x="308134" y="7144"/>
                  </a:moveTo>
                  <a:lnTo>
                    <a:pt x="419576" y="7144"/>
                  </a:lnTo>
                  <a:lnTo>
                    <a:pt x="719614" y="693896"/>
                  </a:lnTo>
                  <a:lnTo>
                    <a:pt x="592931" y="693896"/>
                  </a:lnTo>
                  <a:lnTo>
                    <a:pt x="523399" y="529114"/>
                  </a:lnTo>
                  <a:lnTo>
                    <a:pt x="200501" y="529114"/>
                  </a:lnTo>
                  <a:lnTo>
                    <a:pt x="130016" y="693896"/>
                  </a:lnTo>
                  <a:lnTo>
                    <a:pt x="7144" y="693896"/>
                  </a:lnTo>
                  <a:lnTo>
                    <a:pt x="308134" y="7144"/>
                  </a:lnTo>
                  <a:close/>
                  <a:moveTo>
                    <a:pt x="479584" y="423386"/>
                  </a:moveTo>
                  <a:lnTo>
                    <a:pt x="361474" y="150971"/>
                  </a:lnTo>
                  <a:lnTo>
                    <a:pt x="244316" y="423386"/>
                  </a:lnTo>
                  <a:lnTo>
                    <a:pt x="479584" y="423386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" name="Szabadkézi sokszög: alakzat 51">
              <a:extLst>
                <a:ext uri="{FF2B5EF4-FFF2-40B4-BE49-F238E27FC236}">
                  <a16:creationId xmlns:a16="http://schemas.microsoft.com/office/drawing/2014/main" id="{42FA0562-BB61-4120-88B4-D2BD6FC636C7}"/>
                </a:ext>
              </a:extLst>
            </p:cNvPr>
            <p:cNvSpPr/>
            <p:nvPr/>
          </p:nvSpPr>
          <p:spPr>
            <a:xfrm>
              <a:off x="5868828" y="5079763"/>
              <a:ext cx="476250" cy="533400"/>
            </a:xfrm>
            <a:custGeom>
              <a:avLst/>
              <a:gdLst>
                <a:gd name="connsiteX0" fmla="*/ 7144 w 476250"/>
                <a:gd name="connsiteY0" fmla="*/ 334804 h 533400"/>
                <a:gd name="connsiteX1" fmla="*/ 7144 w 476250"/>
                <a:gd name="connsiteY1" fmla="*/ 7144 h 533400"/>
                <a:gd name="connsiteX2" fmla="*/ 125254 w 476250"/>
                <a:gd name="connsiteY2" fmla="*/ 7144 h 533400"/>
                <a:gd name="connsiteX3" fmla="*/ 125254 w 476250"/>
                <a:gd name="connsiteY3" fmla="*/ 299561 h 533400"/>
                <a:gd name="connsiteX4" fmla="*/ 235744 w 476250"/>
                <a:gd name="connsiteY4" fmla="*/ 425291 h 533400"/>
                <a:gd name="connsiteX5" fmla="*/ 351949 w 476250"/>
                <a:gd name="connsiteY5" fmla="*/ 297656 h 533400"/>
                <a:gd name="connsiteX6" fmla="*/ 351949 w 476250"/>
                <a:gd name="connsiteY6" fmla="*/ 7144 h 533400"/>
                <a:gd name="connsiteX7" fmla="*/ 470059 w 476250"/>
                <a:gd name="connsiteY7" fmla="*/ 7144 h 533400"/>
                <a:gd name="connsiteX8" fmla="*/ 470059 w 476250"/>
                <a:gd name="connsiteY8" fmla="*/ 521494 h 533400"/>
                <a:gd name="connsiteX9" fmla="*/ 351949 w 476250"/>
                <a:gd name="connsiteY9" fmla="*/ 521494 h 533400"/>
                <a:gd name="connsiteX10" fmla="*/ 351949 w 476250"/>
                <a:gd name="connsiteY10" fmla="*/ 441484 h 533400"/>
                <a:gd name="connsiteX11" fmla="*/ 190976 w 476250"/>
                <a:gd name="connsiteY11" fmla="*/ 531971 h 533400"/>
                <a:gd name="connsiteX12" fmla="*/ 7144 w 476250"/>
                <a:gd name="connsiteY12" fmla="*/ 334804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0" h="533400">
                  <a:moveTo>
                    <a:pt x="7144" y="334804"/>
                  </a:moveTo>
                  <a:lnTo>
                    <a:pt x="7144" y="7144"/>
                  </a:lnTo>
                  <a:lnTo>
                    <a:pt x="125254" y="7144"/>
                  </a:lnTo>
                  <a:lnTo>
                    <a:pt x="125254" y="299561"/>
                  </a:lnTo>
                  <a:cubicBezTo>
                    <a:pt x="125254" y="379571"/>
                    <a:pt x="165259" y="425291"/>
                    <a:pt x="235744" y="425291"/>
                  </a:cubicBezTo>
                  <a:cubicBezTo>
                    <a:pt x="304324" y="425291"/>
                    <a:pt x="351949" y="377666"/>
                    <a:pt x="351949" y="297656"/>
                  </a:cubicBezTo>
                  <a:lnTo>
                    <a:pt x="351949" y="7144"/>
                  </a:lnTo>
                  <a:lnTo>
                    <a:pt x="470059" y="7144"/>
                  </a:lnTo>
                  <a:lnTo>
                    <a:pt x="470059" y="521494"/>
                  </a:lnTo>
                  <a:lnTo>
                    <a:pt x="351949" y="521494"/>
                  </a:lnTo>
                  <a:lnTo>
                    <a:pt x="351949" y="441484"/>
                  </a:lnTo>
                  <a:cubicBezTo>
                    <a:pt x="318611" y="490061"/>
                    <a:pt x="270986" y="531971"/>
                    <a:pt x="190976" y="531971"/>
                  </a:cubicBezTo>
                  <a:cubicBezTo>
                    <a:pt x="73819" y="531971"/>
                    <a:pt x="7144" y="454819"/>
                    <a:pt x="7144" y="334804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3" name="Szabadkézi sokszög: alakzat 52">
              <a:extLst>
                <a:ext uri="{FF2B5EF4-FFF2-40B4-BE49-F238E27FC236}">
                  <a16:creationId xmlns:a16="http://schemas.microsoft.com/office/drawing/2014/main" id="{202966AC-9AD1-4E00-9A21-212D2BF8CC3E}"/>
                </a:ext>
              </a:extLst>
            </p:cNvPr>
            <p:cNvSpPr/>
            <p:nvPr/>
          </p:nvSpPr>
          <p:spPr>
            <a:xfrm>
              <a:off x="6395561" y="4938793"/>
              <a:ext cx="333375" cy="676275"/>
            </a:xfrm>
            <a:custGeom>
              <a:avLst/>
              <a:gdLst>
                <a:gd name="connsiteX0" fmla="*/ 72866 w 333375"/>
                <a:gd name="connsiteY0" fmla="*/ 520541 h 676275"/>
                <a:gd name="connsiteX1" fmla="*/ 72866 w 333375"/>
                <a:gd name="connsiteY1" fmla="*/ 250031 h 676275"/>
                <a:gd name="connsiteX2" fmla="*/ 7144 w 333375"/>
                <a:gd name="connsiteY2" fmla="*/ 250031 h 676275"/>
                <a:gd name="connsiteX3" fmla="*/ 7144 w 333375"/>
                <a:gd name="connsiteY3" fmla="*/ 148114 h 676275"/>
                <a:gd name="connsiteX4" fmla="*/ 72866 w 333375"/>
                <a:gd name="connsiteY4" fmla="*/ 148114 h 676275"/>
                <a:gd name="connsiteX5" fmla="*/ 72866 w 333375"/>
                <a:gd name="connsiteY5" fmla="*/ 7144 h 676275"/>
                <a:gd name="connsiteX6" fmla="*/ 190976 w 333375"/>
                <a:gd name="connsiteY6" fmla="*/ 7144 h 676275"/>
                <a:gd name="connsiteX7" fmla="*/ 190976 w 333375"/>
                <a:gd name="connsiteY7" fmla="*/ 148114 h 676275"/>
                <a:gd name="connsiteX8" fmla="*/ 329089 w 333375"/>
                <a:gd name="connsiteY8" fmla="*/ 148114 h 676275"/>
                <a:gd name="connsiteX9" fmla="*/ 329089 w 333375"/>
                <a:gd name="connsiteY9" fmla="*/ 249079 h 676275"/>
                <a:gd name="connsiteX10" fmla="*/ 190976 w 333375"/>
                <a:gd name="connsiteY10" fmla="*/ 249079 h 676275"/>
                <a:gd name="connsiteX11" fmla="*/ 190976 w 333375"/>
                <a:gd name="connsiteY11" fmla="*/ 502444 h 676275"/>
                <a:gd name="connsiteX12" fmla="*/ 253841 w 333375"/>
                <a:gd name="connsiteY12" fmla="*/ 566261 h 676275"/>
                <a:gd name="connsiteX13" fmla="*/ 327184 w 333375"/>
                <a:gd name="connsiteY13" fmla="*/ 549116 h 676275"/>
                <a:gd name="connsiteX14" fmla="*/ 327184 w 333375"/>
                <a:gd name="connsiteY14" fmla="*/ 645319 h 676275"/>
                <a:gd name="connsiteX15" fmla="*/ 221456 w 333375"/>
                <a:gd name="connsiteY15" fmla="*/ 671989 h 676275"/>
                <a:gd name="connsiteX16" fmla="*/ 72866 w 333375"/>
                <a:gd name="connsiteY16" fmla="*/ 52054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76275">
                  <a:moveTo>
                    <a:pt x="72866" y="520541"/>
                  </a:moveTo>
                  <a:lnTo>
                    <a:pt x="72866" y="250031"/>
                  </a:lnTo>
                  <a:lnTo>
                    <a:pt x="7144" y="250031"/>
                  </a:lnTo>
                  <a:lnTo>
                    <a:pt x="7144" y="148114"/>
                  </a:lnTo>
                  <a:lnTo>
                    <a:pt x="72866" y="148114"/>
                  </a:lnTo>
                  <a:lnTo>
                    <a:pt x="72866" y="7144"/>
                  </a:lnTo>
                  <a:lnTo>
                    <a:pt x="190976" y="7144"/>
                  </a:lnTo>
                  <a:lnTo>
                    <a:pt x="190976" y="148114"/>
                  </a:lnTo>
                  <a:lnTo>
                    <a:pt x="329089" y="148114"/>
                  </a:lnTo>
                  <a:lnTo>
                    <a:pt x="329089" y="249079"/>
                  </a:lnTo>
                  <a:lnTo>
                    <a:pt x="190976" y="249079"/>
                  </a:lnTo>
                  <a:lnTo>
                    <a:pt x="190976" y="502444"/>
                  </a:lnTo>
                  <a:cubicBezTo>
                    <a:pt x="190976" y="548164"/>
                    <a:pt x="214789" y="566261"/>
                    <a:pt x="253841" y="566261"/>
                  </a:cubicBezTo>
                  <a:cubicBezTo>
                    <a:pt x="279559" y="566261"/>
                    <a:pt x="304324" y="560546"/>
                    <a:pt x="327184" y="549116"/>
                  </a:cubicBezTo>
                  <a:lnTo>
                    <a:pt x="327184" y="645319"/>
                  </a:lnTo>
                  <a:cubicBezTo>
                    <a:pt x="294799" y="663416"/>
                    <a:pt x="257651" y="672941"/>
                    <a:pt x="221456" y="671989"/>
                  </a:cubicBezTo>
                  <a:cubicBezTo>
                    <a:pt x="133826" y="671036"/>
                    <a:pt x="72866" y="633889"/>
                    <a:pt x="72866" y="520541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4" name="Szabadkézi sokszög: alakzat 53">
              <a:extLst>
                <a:ext uri="{FF2B5EF4-FFF2-40B4-BE49-F238E27FC236}">
                  <a16:creationId xmlns:a16="http://schemas.microsoft.com/office/drawing/2014/main" id="{3D580E05-9828-47BB-AD04-F981007348CB}"/>
                </a:ext>
              </a:extLst>
            </p:cNvPr>
            <p:cNvSpPr/>
            <p:nvPr/>
          </p:nvSpPr>
          <p:spPr>
            <a:xfrm>
              <a:off x="6763226" y="4902514"/>
              <a:ext cx="533400" cy="714375"/>
            </a:xfrm>
            <a:custGeom>
              <a:avLst/>
              <a:gdLst>
                <a:gd name="connsiteX0" fmla="*/ 7144 w 533400"/>
                <a:gd name="connsiteY0" fmla="*/ 599683 h 714375"/>
                <a:gd name="connsiteX1" fmla="*/ 79534 w 533400"/>
                <a:gd name="connsiteY1" fmla="*/ 513958 h 714375"/>
                <a:gd name="connsiteX2" fmla="*/ 294799 w 533400"/>
                <a:gd name="connsiteY2" fmla="*/ 602540 h 714375"/>
                <a:gd name="connsiteX3" fmla="*/ 415766 w 533400"/>
                <a:gd name="connsiteY3" fmla="*/ 516815 h 714375"/>
                <a:gd name="connsiteX4" fmla="*/ 415766 w 533400"/>
                <a:gd name="connsiteY4" fmla="*/ 514910 h 714375"/>
                <a:gd name="connsiteX5" fmla="*/ 261461 w 533400"/>
                <a:gd name="connsiteY5" fmla="*/ 411088 h 714375"/>
                <a:gd name="connsiteX6" fmla="*/ 34766 w 533400"/>
                <a:gd name="connsiteY6" fmla="*/ 207253 h 714375"/>
                <a:gd name="connsiteX7" fmla="*/ 34766 w 533400"/>
                <a:gd name="connsiteY7" fmla="*/ 205348 h 714375"/>
                <a:gd name="connsiteX8" fmla="*/ 267176 w 533400"/>
                <a:gd name="connsiteY8" fmla="*/ 7228 h 714375"/>
                <a:gd name="connsiteX9" fmla="*/ 514826 w 533400"/>
                <a:gd name="connsiteY9" fmla="*/ 92953 h 714375"/>
                <a:gd name="connsiteX10" fmla="*/ 450056 w 533400"/>
                <a:gd name="connsiteY10" fmla="*/ 183440 h 714375"/>
                <a:gd name="connsiteX11" fmla="*/ 265271 w 533400"/>
                <a:gd name="connsiteY11" fmla="*/ 112955 h 714375"/>
                <a:gd name="connsiteX12" fmla="*/ 153829 w 533400"/>
                <a:gd name="connsiteY12" fmla="*/ 193918 h 714375"/>
                <a:gd name="connsiteX13" fmla="*/ 153829 w 533400"/>
                <a:gd name="connsiteY13" fmla="*/ 195823 h 714375"/>
                <a:gd name="connsiteX14" fmla="*/ 315754 w 533400"/>
                <a:gd name="connsiteY14" fmla="*/ 303455 h 714375"/>
                <a:gd name="connsiteX15" fmla="*/ 534829 w 533400"/>
                <a:gd name="connsiteY15" fmla="*/ 503480 h 714375"/>
                <a:gd name="connsiteX16" fmla="*/ 534829 w 533400"/>
                <a:gd name="connsiteY16" fmla="*/ 505385 h 714375"/>
                <a:gd name="connsiteX17" fmla="*/ 290989 w 533400"/>
                <a:gd name="connsiteY17" fmla="*/ 709220 h 714375"/>
                <a:gd name="connsiteX18" fmla="*/ 7144 w 533400"/>
                <a:gd name="connsiteY18" fmla="*/ 599683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3400" h="714375">
                  <a:moveTo>
                    <a:pt x="7144" y="599683"/>
                  </a:moveTo>
                  <a:lnTo>
                    <a:pt x="79534" y="513958"/>
                  </a:lnTo>
                  <a:cubicBezTo>
                    <a:pt x="144304" y="570155"/>
                    <a:pt x="210026" y="602540"/>
                    <a:pt x="294799" y="602540"/>
                  </a:cubicBezTo>
                  <a:cubicBezTo>
                    <a:pt x="369094" y="602540"/>
                    <a:pt x="415766" y="568250"/>
                    <a:pt x="415766" y="516815"/>
                  </a:cubicBezTo>
                  <a:lnTo>
                    <a:pt x="415766" y="514910"/>
                  </a:lnTo>
                  <a:cubicBezTo>
                    <a:pt x="415766" y="466333"/>
                    <a:pt x="388144" y="439663"/>
                    <a:pt x="261461" y="411088"/>
                  </a:cubicBezTo>
                  <a:cubicBezTo>
                    <a:pt x="116681" y="375845"/>
                    <a:pt x="34766" y="332983"/>
                    <a:pt x="34766" y="207253"/>
                  </a:cubicBezTo>
                  <a:lnTo>
                    <a:pt x="34766" y="205348"/>
                  </a:lnTo>
                  <a:cubicBezTo>
                    <a:pt x="34766" y="88190"/>
                    <a:pt x="131921" y="7228"/>
                    <a:pt x="267176" y="7228"/>
                  </a:cubicBezTo>
                  <a:cubicBezTo>
                    <a:pt x="357664" y="5323"/>
                    <a:pt x="445294" y="35803"/>
                    <a:pt x="514826" y="92953"/>
                  </a:cubicBezTo>
                  <a:lnTo>
                    <a:pt x="450056" y="183440"/>
                  </a:lnTo>
                  <a:cubicBezTo>
                    <a:pt x="389096" y="137720"/>
                    <a:pt x="327184" y="112955"/>
                    <a:pt x="265271" y="112955"/>
                  </a:cubicBezTo>
                  <a:cubicBezTo>
                    <a:pt x="194786" y="112955"/>
                    <a:pt x="153829" y="149150"/>
                    <a:pt x="153829" y="193918"/>
                  </a:cubicBezTo>
                  <a:lnTo>
                    <a:pt x="153829" y="195823"/>
                  </a:lnTo>
                  <a:cubicBezTo>
                    <a:pt x="153829" y="248210"/>
                    <a:pt x="185261" y="272023"/>
                    <a:pt x="315754" y="303455"/>
                  </a:cubicBezTo>
                  <a:cubicBezTo>
                    <a:pt x="459581" y="338698"/>
                    <a:pt x="534829" y="390133"/>
                    <a:pt x="534829" y="503480"/>
                  </a:cubicBezTo>
                  <a:lnTo>
                    <a:pt x="534829" y="505385"/>
                  </a:lnTo>
                  <a:cubicBezTo>
                    <a:pt x="534829" y="633020"/>
                    <a:pt x="434816" y="709220"/>
                    <a:pt x="290989" y="709220"/>
                  </a:cubicBezTo>
                  <a:cubicBezTo>
                    <a:pt x="187166" y="709220"/>
                    <a:pt x="85249" y="670168"/>
                    <a:pt x="7144" y="59968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5" name="Szabadkézi sokszög: alakzat 54">
              <a:extLst>
                <a:ext uri="{FF2B5EF4-FFF2-40B4-BE49-F238E27FC236}">
                  <a16:creationId xmlns:a16="http://schemas.microsoft.com/office/drawing/2014/main" id="{344224DC-52C4-4362-9684-D4DA36A8228B}"/>
                </a:ext>
              </a:extLst>
            </p:cNvPr>
            <p:cNvSpPr/>
            <p:nvPr/>
          </p:nvSpPr>
          <p:spPr>
            <a:xfrm>
              <a:off x="7329963" y="5069286"/>
              <a:ext cx="561975" cy="542925"/>
            </a:xfrm>
            <a:custGeom>
              <a:avLst/>
              <a:gdLst>
                <a:gd name="connsiteX0" fmla="*/ 7144 w 561975"/>
                <a:gd name="connsiteY0" fmla="*/ 277654 h 542925"/>
                <a:gd name="connsiteX1" fmla="*/ 7144 w 561975"/>
                <a:gd name="connsiteY1" fmla="*/ 275749 h 542925"/>
                <a:gd name="connsiteX2" fmla="*/ 281464 w 561975"/>
                <a:gd name="connsiteY2" fmla="*/ 7144 h 542925"/>
                <a:gd name="connsiteX3" fmla="*/ 554831 w 561975"/>
                <a:gd name="connsiteY3" fmla="*/ 273844 h 542925"/>
                <a:gd name="connsiteX4" fmla="*/ 554831 w 561975"/>
                <a:gd name="connsiteY4" fmla="*/ 275749 h 542925"/>
                <a:gd name="connsiteX5" fmla="*/ 279559 w 561975"/>
                <a:gd name="connsiteY5" fmla="*/ 543401 h 542925"/>
                <a:gd name="connsiteX6" fmla="*/ 7144 w 561975"/>
                <a:gd name="connsiteY6" fmla="*/ 277654 h 542925"/>
                <a:gd name="connsiteX7" fmla="*/ 436721 w 561975"/>
                <a:gd name="connsiteY7" fmla="*/ 277654 h 542925"/>
                <a:gd name="connsiteX8" fmla="*/ 436721 w 561975"/>
                <a:gd name="connsiteY8" fmla="*/ 275749 h 542925"/>
                <a:gd name="connsiteX9" fmla="*/ 278606 w 561975"/>
                <a:gd name="connsiteY9" fmla="*/ 110014 h 542925"/>
                <a:gd name="connsiteX10" fmla="*/ 123349 w 561975"/>
                <a:gd name="connsiteY10" fmla="*/ 273844 h 542925"/>
                <a:gd name="connsiteX11" fmla="*/ 123349 w 561975"/>
                <a:gd name="connsiteY11" fmla="*/ 275749 h 542925"/>
                <a:gd name="connsiteX12" fmla="*/ 280511 w 561975"/>
                <a:gd name="connsiteY12" fmla="*/ 441484 h 542925"/>
                <a:gd name="connsiteX13" fmla="*/ 436721 w 561975"/>
                <a:gd name="connsiteY13" fmla="*/ 27765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975" h="542925">
                  <a:moveTo>
                    <a:pt x="7144" y="277654"/>
                  </a:moveTo>
                  <a:lnTo>
                    <a:pt x="7144" y="275749"/>
                  </a:lnTo>
                  <a:cubicBezTo>
                    <a:pt x="7144" y="129064"/>
                    <a:pt x="124301" y="7144"/>
                    <a:pt x="281464" y="7144"/>
                  </a:cubicBezTo>
                  <a:cubicBezTo>
                    <a:pt x="438626" y="7144"/>
                    <a:pt x="554831" y="127159"/>
                    <a:pt x="554831" y="273844"/>
                  </a:cubicBezTo>
                  <a:lnTo>
                    <a:pt x="554831" y="275749"/>
                  </a:lnTo>
                  <a:cubicBezTo>
                    <a:pt x="554831" y="421481"/>
                    <a:pt x="437674" y="543401"/>
                    <a:pt x="279559" y="543401"/>
                  </a:cubicBezTo>
                  <a:cubicBezTo>
                    <a:pt x="122396" y="543401"/>
                    <a:pt x="7144" y="424339"/>
                    <a:pt x="7144" y="277654"/>
                  </a:cubicBezTo>
                  <a:close/>
                  <a:moveTo>
                    <a:pt x="436721" y="277654"/>
                  </a:moveTo>
                  <a:lnTo>
                    <a:pt x="436721" y="275749"/>
                  </a:lnTo>
                  <a:cubicBezTo>
                    <a:pt x="436721" y="185261"/>
                    <a:pt x="370999" y="110014"/>
                    <a:pt x="278606" y="110014"/>
                  </a:cubicBezTo>
                  <a:cubicBezTo>
                    <a:pt x="184309" y="110014"/>
                    <a:pt x="123349" y="184309"/>
                    <a:pt x="123349" y="273844"/>
                  </a:cubicBezTo>
                  <a:lnTo>
                    <a:pt x="123349" y="275749"/>
                  </a:lnTo>
                  <a:cubicBezTo>
                    <a:pt x="123349" y="365284"/>
                    <a:pt x="189071" y="441484"/>
                    <a:pt x="280511" y="441484"/>
                  </a:cubicBezTo>
                  <a:cubicBezTo>
                    <a:pt x="376714" y="441484"/>
                    <a:pt x="436721" y="366236"/>
                    <a:pt x="436721" y="277654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6" name="Szabadkézi sokszög: alakzat 55">
              <a:extLst>
                <a:ext uri="{FF2B5EF4-FFF2-40B4-BE49-F238E27FC236}">
                  <a16:creationId xmlns:a16="http://schemas.microsoft.com/office/drawing/2014/main" id="{DDF3C842-071C-4474-ADE6-B9A98203CBB7}"/>
                </a:ext>
              </a:extLst>
            </p:cNvPr>
            <p:cNvSpPr/>
            <p:nvPr/>
          </p:nvSpPr>
          <p:spPr>
            <a:xfrm>
              <a:off x="7897653" y="4877833"/>
              <a:ext cx="323850" cy="723900"/>
            </a:xfrm>
            <a:custGeom>
              <a:avLst/>
              <a:gdLst>
                <a:gd name="connsiteX0" fmla="*/ 71914 w 323850"/>
                <a:gd name="connsiteY0" fmla="*/ 310991 h 723900"/>
                <a:gd name="connsiteX1" fmla="*/ 7144 w 323850"/>
                <a:gd name="connsiteY1" fmla="*/ 310991 h 723900"/>
                <a:gd name="connsiteX2" fmla="*/ 7144 w 323850"/>
                <a:gd name="connsiteY2" fmla="*/ 211931 h 723900"/>
                <a:gd name="connsiteX3" fmla="*/ 71914 w 323850"/>
                <a:gd name="connsiteY3" fmla="*/ 211931 h 723900"/>
                <a:gd name="connsiteX4" fmla="*/ 71914 w 323850"/>
                <a:gd name="connsiteY4" fmla="*/ 174784 h 723900"/>
                <a:gd name="connsiteX5" fmla="*/ 113824 w 323850"/>
                <a:gd name="connsiteY5" fmla="*/ 47149 h 723900"/>
                <a:gd name="connsiteX6" fmla="*/ 230029 w 323850"/>
                <a:gd name="connsiteY6" fmla="*/ 7144 h 723900"/>
                <a:gd name="connsiteX7" fmla="*/ 325279 w 323850"/>
                <a:gd name="connsiteY7" fmla="*/ 20479 h 723900"/>
                <a:gd name="connsiteX8" fmla="*/ 325279 w 323850"/>
                <a:gd name="connsiteY8" fmla="*/ 119539 h 723900"/>
                <a:gd name="connsiteX9" fmla="*/ 255746 w 323850"/>
                <a:gd name="connsiteY9" fmla="*/ 107156 h 723900"/>
                <a:gd name="connsiteX10" fmla="*/ 187166 w 323850"/>
                <a:gd name="connsiteY10" fmla="*/ 185261 h 723900"/>
                <a:gd name="connsiteX11" fmla="*/ 187166 w 323850"/>
                <a:gd name="connsiteY11" fmla="*/ 213836 h 723900"/>
                <a:gd name="connsiteX12" fmla="*/ 323374 w 323850"/>
                <a:gd name="connsiteY12" fmla="*/ 213836 h 723900"/>
                <a:gd name="connsiteX13" fmla="*/ 323374 w 323850"/>
                <a:gd name="connsiteY13" fmla="*/ 310991 h 723900"/>
                <a:gd name="connsiteX14" fmla="*/ 189071 w 323850"/>
                <a:gd name="connsiteY14" fmla="*/ 310991 h 723900"/>
                <a:gd name="connsiteX15" fmla="*/ 189071 w 323850"/>
                <a:gd name="connsiteY15" fmla="*/ 723424 h 723900"/>
                <a:gd name="connsiteX16" fmla="*/ 70961 w 323850"/>
                <a:gd name="connsiteY16" fmla="*/ 723424 h 723900"/>
                <a:gd name="connsiteX17" fmla="*/ 70961 w 323850"/>
                <a:gd name="connsiteY17" fmla="*/ 310991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3850" h="723900">
                  <a:moveTo>
                    <a:pt x="71914" y="310991"/>
                  </a:moveTo>
                  <a:lnTo>
                    <a:pt x="7144" y="310991"/>
                  </a:lnTo>
                  <a:lnTo>
                    <a:pt x="7144" y="211931"/>
                  </a:lnTo>
                  <a:lnTo>
                    <a:pt x="71914" y="211931"/>
                  </a:lnTo>
                  <a:lnTo>
                    <a:pt x="71914" y="174784"/>
                  </a:lnTo>
                  <a:cubicBezTo>
                    <a:pt x="71914" y="117634"/>
                    <a:pt x="86201" y="74771"/>
                    <a:pt x="113824" y="47149"/>
                  </a:cubicBezTo>
                  <a:cubicBezTo>
                    <a:pt x="141446" y="19526"/>
                    <a:pt x="179546" y="7144"/>
                    <a:pt x="230029" y="7144"/>
                  </a:cubicBezTo>
                  <a:cubicBezTo>
                    <a:pt x="262414" y="7144"/>
                    <a:pt x="294799" y="10954"/>
                    <a:pt x="325279" y="20479"/>
                  </a:cubicBezTo>
                  <a:lnTo>
                    <a:pt x="325279" y="119539"/>
                  </a:lnTo>
                  <a:cubicBezTo>
                    <a:pt x="303371" y="110966"/>
                    <a:pt x="279559" y="107156"/>
                    <a:pt x="255746" y="107156"/>
                  </a:cubicBezTo>
                  <a:cubicBezTo>
                    <a:pt x="210979" y="107156"/>
                    <a:pt x="187166" y="131921"/>
                    <a:pt x="187166" y="185261"/>
                  </a:cubicBezTo>
                  <a:lnTo>
                    <a:pt x="187166" y="213836"/>
                  </a:lnTo>
                  <a:lnTo>
                    <a:pt x="323374" y="213836"/>
                  </a:lnTo>
                  <a:lnTo>
                    <a:pt x="323374" y="310991"/>
                  </a:lnTo>
                  <a:lnTo>
                    <a:pt x="189071" y="310991"/>
                  </a:lnTo>
                  <a:lnTo>
                    <a:pt x="189071" y="723424"/>
                  </a:lnTo>
                  <a:lnTo>
                    <a:pt x="70961" y="723424"/>
                  </a:lnTo>
                  <a:lnTo>
                    <a:pt x="70961" y="310991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7" name="Szabadkézi sokszög: alakzat 56">
              <a:extLst>
                <a:ext uri="{FF2B5EF4-FFF2-40B4-BE49-F238E27FC236}">
                  <a16:creationId xmlns:a16="http://schemas.microsoft.com/office/drawing/2014/main" id="{75B74F09-C649-42B3-ADDB-B06E087C1245}"/>
                </a:ext>
              </a:extLst>
            </p:cNvPr>
            <p:cNvSpPr/>
            <p:nvPr/>
          </p:nvSpPr>
          <p:spPr>
            <a:xfrm>
              <a:off x="8254841" y="4938793"/>
              <a:ext cx="333375" cy="676275"/>
            </a:xfrm>
            <a:custGeom>
              <a:avLst/>
              <a:gdLst>
                <a:gd name="connsiteX0" fmla="*/ 71914 w 333375"/>
                <a:gd name="connsiteY0" fmla="*/ 520541 h 676275"/>
                <a:gd name="connsiteX1" fmla="*/ 71914 w 333375"/>
                <a:gd name="connsiteY1" fmla="*/ 250031 h 676275"/>
                <a:gd name="connsiteX2" fmla="*/ 7144 w 333375"/>
                <a:gd name="connsiteY2" fmla="*/ 250031 h 676275"/>
                <a:gd name="connsiteX3" fmla="*/ 7144 w 333375"/>
                <a:gd name="connsiteY3" fmla="*/ 148114 h 676275"/>
                <a:gd name="connsiteX4" fmla="*/ 71914 w 333375"/>
                <a:gd name="connsiteY4" fmla="*/ 148114 h 676275"/>
                <a:gd name="connsiteX5" fmla="*/ 71914 w 333375"/>
                <a:gd name="connsiteY5" fmla="*/ 7144 h 676275"/>
                <a:gd name="connsiteX6" fmla="*/ 190024 w 333375"/>
                <a:gd name="connsiteY6" fmla="*/ 7144 h 676275"/>
                <a:gd name="connsiteX7" fmla="*/ 190024 w 333375"/>
                <a:gd name="connsiteY7" fmla="*/ 148114 h 676275"/>
                <a:gd name="connsiteX8" fmla="*/ 329089 w 333375"/>
                <a:gd name="connsiteY8" fmla="*/ 148114 h 676275"/>
                <a:gd name="connsiteX9" fmla="*/ 329089 w 333375"/>
                <a:gd name="connsiteY9" fmla="*/ 249079 h 676275"/>
                <a:gd name="connsiteX10" fmla="*/ 190024 w 333375"/>
                <a:gd name="connsiteY10" fmla="*/ 249079 h 676275"/>
                <a:gd name="connsiteX11" fmla="*/ 190024 w 333375"/>
                <a:gd name="connsiteY11" fmla="*/ 502444 h 676275"/>
                <a:gd name="connsiteX12" fmla="*/ 253841 w 333375"/>
                <a:gd name="connsiteY12" fmla="*/ 566261 h 676275"/>
                <a:gd name="connsiteX13" fmla="*/ 327184 w 333375"/>
                <a:gd name="connsiteY13" fmla="*/ 549116 h 676275"/>
                <a:gd name="connsiteX14" fmla="*/ 327184 w 333375"/>
                <a:gd name="connsiteY14" fmla="*/ 645319 h 676275"/>
                <a:gd name="connsiteX15" fmla="*/ 221456 w 333375"/>
                <a:gd name="connsiteY15" fmla="*/ 671989 h 676275"/>
                <a:gd name="connsiteX16" fmla="*/ 71914 w 333375"/>
                <a:gd name="connsiteY16" fmla="*/ 52054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76275">
                  <a:moveTo>
                    <a:pt x="71914" y="520541"/>
                  </a:moveTo>
                  <a:lnTo>
                    <a:pt x="71914" y="250031"/>
                  </a:lnTo>
                  <a:lnTo>
                    <a:pt x="7144" y="250031"/>
                  </a:lnTo>
                  <a:lnTo>
                    <a:pt x="7144" y="148114"/>
                  </a:lnTo>
                  <a:lnTo>
                    <a:pt x="71914" y="148114"/>
                  </a:lnTo>
                  <a:lnTo>
                    <a:pt x="71914" y="7144"/>
                  </a:lnTo>
                  <a:lnTo>
                    <a:pt x="190024" y="7144"/>
                  </a:lnTo>
                  <a:lnTo>
                    <a:pt x="190024" y="148114"/>
                  </a:lnTo>
                  <a:lnTo>
                    <a:pt x="329089" y="148114"/>
                  </a:lnTo>
                  <a:lnTo>
                    <a:pt x="329089" y="249079"/>
                  </a:lnTo>
                  <a:lnTo>
                    <a:pt x="190024" y="249079"/>
                  </a:lnTo>
                  <a:lnTo>
                    <a:pt x="190024" y="502444"/>
                  </a:lnTo>
                  <a:cubicBezTo>
                    <a:pt x="190024" y="548164"/>
                    <a:pt x="213836" y="566261"/>
                    <a:pt x="253841" y="566261"/>
                  </a:cubicBezTo>
                  <a:cubicBezTo>
                    <a:pt x="279559" y="566261"/>
                    <a:pt x="304324" y="560546"/>
                    <a:pt x="327184" y="549116"/>
                  </a:cubicBezTo>
                  <a:lnTo>
                    <a:pt x="327184" y="645319"/>
                  </a:lnTo>
                  <a:cubicBezTo>
                    <a:pt x="294799" y="663416"/>
                    <a:pt x="258604" y="672941"/>
                    <a:pt x="221456" y="671989"/>
                  </a:cubicBezTo>
                  <a:cubicBezTo>
                    <a:pt x="133826" y="671036"/>
                    <a:pt x="71914" y="633889"/>
                    <a:pt x="71914" y="520541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8" name="Szabadkézi sokszög: alakzat 57">
              <a:extLst>
                <a:ext uri="{FF2B5EF4-FFF2-40B4-BE49-F238E27FC236}">
                  <a16:creationId xmlns:a16="http://schemas.microsoft.com/office/drawing/2014/main" id="{68EE2735-4E40-4AE1-BE6A-F560FE8725B9}"/>
                </a:ext>
              </a:extLst>
            </p:cNvPr>
            <p:cNvSpPr/>
            <p:nvPr/>
          </p:nvSpPr>
          <p:spPr>
            <a:xfrm>
              <a:off x="3598068" y="5010231"/>
              <a:ext cx="600075" cy="952500"/>
            </a:xfrm>
            <a:custGeom>
              <a:avLst/>
              <a:gdLst>
                <a:gd name="connsiteX0" fmla="*/ 130016 w 600075"/>
                <a:gd name="connsiteY0" fmla="*/ 536734 h 952500"/>
                <a:gd name="connsiteX1" fmla="*/ 130016 w 600075"/>
                <a:gd name="connsiteY1" fmla="*/ 445294 h 952500"/>
                <a:gd name="connsiteX2" fmla="*/ 404336 w 600075"/>
                <a:gd name="connsiteY2" fmla="*/ 604361 h 952500"/>
                <a:gd name="connsiteX3" fmla="*/ 404336 w 600075"/>
                <a:gd name="connsiteY3" fmla="*/ 463391 h 952500"/>
                <a:gd name="connsiteX4" fmla="*/ 7144 w 600075"/>
                <a:gd name="connsiteY4" fmla="*/ 234791 h 952500"/>
                <a:gd name="connsiteX5" fmla="*/ 7144 w 600075"/>
                <a:gd name="connsiteY5" fmla="*/ 260509 h 952500"/>
                <a:gd name="connsiteX6" fmla="*/ 7144 w 600075"/>
                <a:gd name="connsiteY6" fmla="*/ 604361 h 952500"/>
                <a:gd name="connsiteX7" fmla="*/ 7144 w 600075"/>
                <a:gd name="connsiteY7" fmla="*/ 604361 h 952500"/>
                <a:gd name="connsiteX8" fmla="*/ 601504 w 600075"/>
                <a:gd name="connsiteY8" fmla="*/ 947261 h 952500"/>
                <a:gd name="connsiteX9" fmla="*/ 601504 w 600075"/>
                <a:gd name="connsiteY9" fmla="*/ 947261 h 952500"/>
                <a:gd name="connsiteX10" fmla="*/ 601504 w 600075"/>
                <a:gd name="connsiteY10" fmla="*/ 350044 h 952500"/>
                <a:gd name="connsiteX11" fmla="*/ 7144 w 600075"/>
                <a:gd name="connsiteY11" fmla="*/ 7144 h 952500"/>
                <a:gd name="connsiteX12" fmla="*/ 7144 w 600075"/>
                <a:gd name="connsiteY12" fmla="*/ 32861 h 952500"/>
                <a:gd name="connsiteX13" fmla="*/ 7144 w 600075"/>
                <a:gd name="connsiteY13" fmla="*/ 145256 h 952500"/>
                <a:gd name="connsiteX14" fmla="*/ 478631 w 600075"/>
                <a:gd name="connsiteY14" fmla="*/ 417671 h 952500"/>
                <a:gd name="connsiteX15" fmla="*/ 478631 w 600075"/>
                <a:gd name="connsiteY15" fmla="*/ 740569 h 952500"/>
                <a:gd name="connsiteX16" fmla="*/ 130016 w 600075"/>
                <a:gd name="connsiteY16" fmla="*/ 536734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0075" h="952500">
                  <a:moveTo>
                    <a:pt x="130016" y="536734"/>
                  </a:moveTo>
                  <a:lnTo>
                    <a:pt x="130016" y="445294"/>
                  </a:lnTo>
                  <a:lnTo>
                    <a:pt x="404336" y="604361"/>
                  </a:lnTo>
                  <a:lnTo>
                    <a:pt x="404336" y="463391"/>
                  </a:lnTo>
                  <a:lnTo>
                    <a:pt x="7144" y="234791"/>
                  </a:lnTo>
                  <a:lnTo>
                    <a:pt x="7144" y="260509"/>
                  </a:lnTo>
                  <a:lnTo>
                    <a:pt x="7144" y="604361"/>
                  </a:lnTo>
                  <a:lnTo>
                    <a:pt x="7144" y="604361"/>
                  </a:lnTo>
                  <a:lnTo>
                    <a:pt x="601504" y="947261"/>
                  </a:lnTo>
                  <a:lnTo>
                    <a:pt x="601504" y="947261"/>
                  </a:lnTo>
                  <a:lnTo>
                    <a:pt x="601504" y="350044"/>
                  </a:lnTo>
                  <a:lnTo>
                    <a:pt x="7144" y="7144"/>
                  </a:lnTo>
                  <a:lnTo>
                    <a:pt x="7144" y="32861"/>
                  </a:lnTo>
                  <a:lnTo>
                    <a:pt x="7144" y="145256"/>
                  </a:lnTo>
                  <a:lnTo>
                    <a:pt x="478631" y="417671"/>
                  </a:lnTo>
                  <a:lnTo>
                    <a:pt x="478631" y="740569"/>
                  </a:lnTo>
                  <a:lnTo>
                    <a:pt x="130016" y="536734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9" name="Szabadkézi sokszög: alakzat 58">
              <a:extLst>
                <a:ext uri="{FF2B5EF4-FFF2-40B4-BE49-F238E27FC236}">
                  <a16:creationId xmlns:a16="http://schemas.microsoft.com/office/drawing/2014/main" id="{35EA0330-AC4C-4C08-AE8A-0FF3F05520B8}"/>
                </a:ext>
              </a:extLst>
            </p:cNvPr>
            <p:cNvSpPr/>
            <p:nvPr/>
          </p:nvSpPr>
          <p:spPr>
            <a:xfrm>
              <a:off x="3598068" y="4576843"/>
              <a:ext cx="1200150" cy="1343025"/>
            </a:xfrm>
            <a:custGeom>
              <a:avLst/>
              <a:gdLst>
                <a:gd name="connsiteX0" fmla="*/ 1073944 w 1200150"/>
                <a:gd name="connsiteY0" fmla="*/ 421481 h 1343025"/>
                <a:gd name="connsiteX1" fmla="*/ 1073944 w 1200150"/>
                <a:gd name="connsiteY1" fmla="*/ 970121 h 1343025"/>
                <a:gd name="connsiteX2" fmla="*/ 676751 w 1200150"/>
                <a:gd name="connsiteY2" fmla="*/ 1198721 h 1343025"/>
                <a:gd name="connsiteX3" fmla="*/ 676751 w 1200150"/>
                <a:gd name="connsiteY3" fmla="*/ 1336834 h 1343025"/>
                <a:gd name="connsiteX4" fmla="*/ 1195864 w 1200150"/>
                <a:gd name="connsiteY4" fmla="*/ 1036796 h 1343025"/>
                <a:gd name="connsiteX5" fmla="*/ 1195864 w 1200150"/>
                <a:gd name="connsiteY5" fmla="*/ 350996 h 1343025"/>
                <a:gd name="connsiteX6" fmla="*/ 1195864 w 1200150"/>
                <a:gd name="connsiteY6" fmla="*/ 350996 h 1343025"/>
                <a:gd name="connsiteX7" fmla="*/ 1195864 w 1200150"/>
                <a:gd name="connsiteY7" fmla="*/ 350996 h 1343025"/>
                <a:gd name="connsiteX8" fmla="*/ 1073944 w 1200150"/>
                <a:gd name="connsiteY8" fmla="*/ 279559 h 1343025"/>
                <a:gd name="connsiteX9" fmla="*/ 601504 w 1200150"/>
                <a:gd name="connsiteY9" fmla="*/ 551974 h 1343025"/>
                <a:gd name="connsiteX10" fmla="*/ 251936 w 1200150"/>
                <a:gd name="connsiteY10" fmla="*/ 350044 h 1343025"/>
                <a:gd name="connsiteX11" fmla="*/ 724376 w 1200150"/>
                <a:gd name="connsiteY11" fmla="*/ 77629 h 1343025"/>
                <a:gd name="connsiteX12" fmla="*/ 601504 w 1200150"/>
                <a:gd name="connsiteY12" fmla="*/ 7144 h 1343025"/>
                <a:gd name="connsiteX13" fmla="*/ 7144 w 1200150"/>
                <a:gd name="connsiteY13" fmla="*/ 350044 h 1343025"/>
                <a:gd name="connsiteX14" fmla="*/ 7144 w 1200150"/>
                <a:gd name="connsiteY14" fmla="*/ 350044 h 1343025"/>
                <a:gd name="connsiteX15" fmla="*/ 601504 w 1200150"/>
                <a:gd name="connsiteY15" fmla="*/ 692944 h 1343025"/>
                <a:gd name="connsiteX16" fmla="*/ 1073944 w 1200150"/>
                <a:gd name="connsiteY16" fmla="*/ 421481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0150" h="1343025">
                  <a:moveTo>
                    <a:pt x="1073944" y="421481"/>
                  </a:moveTo>
                  <a:lnTo>
                    <a:pt x="1073944" y="970121"/>
                  </a:lnTo>
                  <a:lnTo>
                    <a:pt x="676751" y="1198721"/>
                  </a:lnTo>
                  <a:lnTo>
                    <a:pt x="676751" y="1336834"/>
                  </a:lnTo>
                  <a:lnTo>
                    <a:pt x="1195864" y="1036796"/>
                  </a:lnTo>
                  <a:lnTo>
                    <a:pt x="1195864" y="350996"/>
                  </a:lnTo>
                  <a:lnTo>
                    <a:pt x="1195864" y="350996"/>
                  </a:lnTo>
                  <a:lnTo>
                    <a:pt x="1195864" y="350996"/>
                  </a:lnTo>
                  <a:lnTo>
                    <a:pt x="1073944" y="279559"/>
                  </a:lnTo>
                  <a:lnTo>
                    <a:pt x="601504" y="551974"/>
                  </a:lnTo>
                  <a:lnTo>
                    <a:pt x="251936" y="350044"/>
                  </a:lnTo>
                  <a:lnTo>
                    <a:pt x="724376" y="77629"/>
                  </a:lnTo>
                  <a:lnTo>
                    <a:pt x="601504" y="7144"/>
                  </a:lnTo>
                  <a:lnTo>
                    <a:pt x="7144" y="350044"/>
                  </a:lnTo>
                  <a:lnTo>
                    <a:pt x="7144" y="350044"/>
                  </a:lnTo>
                  <a:lnTo>
                    <a:pt x="601504" y="692944"/>
                  </a:lnTo>
                  <a:lnTo>
                    <a:pt x="1073944" y="421481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60" name="Ábra 26">
            <a:extLst>
              <a:ext uri="{FF2B5EF4-FFF2-40B4-BE49-F238E27FC236}">
                <a16:creationId xmlns:a16="http://schemas.microsoft.com/office/drawing/2014/main" id="{0BE17345-8D11-431E-B9C4-7D9D5230787A}"/>
              </a:ext>
            </a:extLst>
          </p:cNvPr>
          <p:cNvGrpSpPr/>
          <p:nvPr/>
        </p:nvGrpSpPr>
        <p:grpSpPr>
          <a:xfrm>
            <a:off x="3929621" y="2729268"/>
            <a:ext cx="4058814" cy="1117459"/>
            <a:chOff x="3929621" y="2729268"/>
            <a:chExt cx="4058814" cy="1117459"/>
          </a:xfrm>
        </p:grpSpPr>
        <p:sp>
          <p:nvSpPr>
            <p:cNvPr id="61" name="Szabadkézi sokszög: alakzat 60">
              <a:extLst>
                <a:ext uri="{FF2B5EF4-FFF2-40B4-BE49-F238E27FC236}">
                  <a16:creationId xmlns:a16="http://schemas.microsoft.com/office/drawing/2014/main" id="{2883C6C7-57E5-4FB5-865E-4C6D15E455DF}"/>
                </a:ext>
              </a:extLst>
            </p:cNvPr>
            <p:cNvSpPr/>
            <p:nvPr/>
          </p:nvSpPr>
          <p:spPr>
            <a:xfrm>
              <a:off x="5191578" y="2989366"/>
              <a:ext cx="590840" cy="577996"/>
            </a:xfrm>
            <a:custGeom>
              <a:avLst/>
              <a:gdLst>
                <a:gd name="connsiteX0" fmla="*/ 253676 w 590840"/>
                <a:gd name="connsiteY0" fmla="*/ 9633 h 577996"/>
                <a:gd name="connsiteX1" fmla="*/ 344871 w 590840"/>
                <a:gd name="connsiteY1" fmla="*/ 9633 h 577996"/>
                <a:gd name="connsiteX2" fmla="*/ 590198 w 590840"/>
                <a:gd name="connsiteY2" fmla="*/ 569647 h 577996"/>
                <a:gd name="connsiteX3" fmla="*/ 487443 w 590840"/>
                <a:gd name="connsiteY3" fmla="*/ 569647 h 577996"/>
                <a:gd name="connsiteX4" fmla="*/ 430928 w 590840"/>
                <a:gd name="connsiteY4" fmla="*/ 434781 h 577996"/>
                <a:gd name="connsiteX5" fmla="*/ 167619 w 590840"/>
                <a:gd name="connsiteY5" fmla="*/ 434781 h 577996"/>
                <a:gd name="connsiteX6" fmla="*/ 109819 w 590840"/>
                <a:gd name="connsiteY6" fmla="*/ 569647 h 577996"/>
                <a:gd name="connsiteX7" fmla="*/ 9633 w 590840"/>
                <a:gd name="connsiteY7" fmla="*/ 569647 h 577996"/>
                <a:gd name="connsiteX8" fmla="*/ 253676 w 590840"/>
                <a:gd name="connsiteY8" fmla="*/ 9633 h 577996"/>
                <a:gd name="connsiteX9" fmla="*/ 393679 w 590840"/>
                <a:gd name="connsiteY9" fmla="*/ 350009 h 577996"/>
                <a:gd name="connsiteX10" fmla="*/ 297347 w 590840"/>
                <a:gd name="connsiteY10" fmla="*/ 127801 h 577996"/>
                <a:gd name="connsiteX11" fmla="*/ 202298 w 590840"/>
                <a:gd name="connsiteY11" fmla="*/ 350009 h 577996"/>
                <a:gd name="connsiteX12" fmla="*/ 393679 w 590840"/>
                <a:gd name="connsiteY12" fmla="*/ 350009 h 57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840" h="577996">
                  <a:moveTo>
                    <a:pt x="253676" y="9633"/>
                  </a:moveTo>
                  <a:lnTo>
                    <a:pt x="344871" y="9633"/>
                  </a:lnTo>
                  <a:lnTo>
                    <a:pt x="590198" y="569647"/>
                  </a:lnTo>
                  <a:lnTo>
                    <a:pt x="487443" y="569647"/>
                  </a:lnTo>
                  <a:lnTo>
                    <a:pt x="430928" y="434781"/>
                  </a:lnTo>
                  <a:lnTo>
                    <a:pt x="167619" y="434781"/>
                  </a:lnTo>
                  <a:lnTo>
                    <a:pt x="109819" y="569647"/>
                  </a:lnTo>
                  <a:lnTo>
                    <a:pt x="9633" y="569647"/>
                  </a:lnTo>
                  <a:lnTo>
                    <a:pt x="253676" y="9633"/>
                  </a:lnTo>
                  <a:close/>
                  <a:moveTo>
                    <a:pt x="393679" y="350009"/>
                  </a:moveTo>
                  <a:lnTo>
                    <a:pt x="297347" y="127801"/>
                  </a:lnTo>
                  <a:lnTo>
                    <a:pt x="202298" y="350009"/>
                  </a:lnTo>
                  <a:lnTo>
                    <a:pt x="393679" y="35000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62" name="Szabadkézi sokszög: alakzat 61">
              <a:extLst>
                <a:ext uri="{FF2B5EF4-FFF2-40B4-BE49-F238E27FC236}">
                  <a16:creationId xmlns:a16="http://schemas.microsoft.com/office/drawing/2014/main" id="{6F3D8B6F-AA10-487F-BE09-464D37CC0EC1}"/>
                </a:ext>
              </a:extLst>
            </p:cNvPr>
            <p:cNvSpPr/>
            <p:nvPr/>
          </p:nvSpPr>
          <p:spPr>
            <a:xfrm>
              <a:off x="5773427" y="3130654"/>
              <a:ext cx="385330" cy="436708"/>
            </a:xfrm>
            <a:custGeom>
              <a:avLst/>
              <a:gdLst>
                <a:gd name="connsiteX0" fmla="*/ 9633 w 385330"/>
                <a:gd name="connsiteY0" fmla="*/ 276796 h 436708"/>
                <a:gd name="connsiteX1" fmla="*/ 9633 w 385330"/>
                <a:gd name="connsiteY1" fmla="*/ 9633 h 436708"/>
                <a:gd name="connsiteX2" fmla="*/ 105966 w 385330"/>
                <a:gd name="connsiteY2" fmla="*/ 9633 h 436708"/>
                <a:gd name="connsiteX3" fmla="*/ 105966 w 385330"/>
                <a:gd name="connsiteY3" fmla="*/ 248538 h 436708"/>
                <a:gd name="connsiteX4" fmla="*/ 195876 w 385330"/>
                <a:gd name="connsiteY4" fmla="*/ 351293 h 436708"/>
                <a:gd name="connsiteX5" fmla="*/ 290924 w 385330"/>
                <a:gd name="connsiteY5" fmla="*/ 247254 h 436708"/>
                <a:gd name="connsiteX6" fmla="*/ 290924 w 385330"/>
                <a:gd name="connsiteY6" fmla="*/ 9633 h 436708"/>
                <a:gd name="connsiteX7" fmla="*/ 387257 w 385330"/>
                <a:gd name="connsiteY7" fmla="*/ 9633 h 436708"/>
                <a:gd name="connsiteX8" fmla="*/ 387257 w 385330"/>
                <a:gd name="connsiteY8" fmla="*/ 429644 h 436708"/>
                <a:gd name="connsiteX9" fmla="*/ 290924 w 385330"/>
                <a:gd name="connsiteY9" fmla="*/ 429644 h 436708"/>
                <a:gd name="connsiteX10" fmla="*/ 290924 w 385330"/>
                <a:gd name="connsiteY10" fmla="*/ 364137 h 436708"/>
                <a:gd name="connsiteX11" fmla="*/ 159912 w 385330"/>
                <a:gd name="connsiteY11" fmla="*/ 438635 h 436708"/>
                <a:gd name="connsiteX12" fmla="*/ 9633 w 385330"/>
                <a:gd name="connsiteY12" fmla="*/ 276796 h 43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330" h="436708">
                  <a:moveTo>
                    <a:pt x="9633" y="276796"/>
                  </a:moveTo>
                  <a:lnTo>
                    <a:pt x="9633" y="9633"/>
                  </a:lnTo>
                  <a:lnTo>
                    <a:pt x="105966" y="9633"/>
                  </a:lnTo>
                  <a:lnTo>
                    <a:pt x="105966" y="248538"/>
                  </a:lnTo>
                  <a:cubicBezTo>
                    <a:pt x="105966" y="314045"/>
                    <a:pt x="138077" y="351293"/>
                    <a:pt x="195876" y="351293"/>
                  </a:cubicBezTo>
                  <a:cubicBezTo>
                    <a:pt x="251107" y="351293"/>
                    <a:pt x="290924" y="312760"/>
                    <a:pt x="290924" y="247254"/>
                  </a:cubicBezTo>
                  <a:lnTo>
                    <a:pt x="290924" y="9633"/>
                  </a:lnTo>
                  <a:lnTo>
                    <a:pt x="387257" y="9633"/>
                  </a:lnTo>
                  <a:lnTo>
                    <a:pt x="387257" y="429644"/>
                  </a:lnTo>
                  <a:lnTo>
                    <a:pt x="290924" y="429644"/>
                  </a:lnTo>
                  <a:lnTo>
                    <a:pt x="290924" y="364137"/>
                  </a:lnTo>
                  <a:cubicBezTo>
                    <a:pt x="263951" y="403955"/>
                    <a:pt x="225418" y="438635"/>
                    <a:pt x="159912" y="438635"/>
                  </a:cubicBezTo>
                  <a:cubicBezTo>
                    <a:pt x="64864" y="438635"/>
                    <a:pt x="9633" y="374413"/>
                    <a:pt x="9633" y="2767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63" name="Szabadkézi sokszög: alakzat 62">
              <a:extLst>
                <a:ext uri="{FF2B5EF4-FFF2-40B4-BE49-F238E27FC236}">
                  <a16:creationId xmlns:a16="http://schemas.microsoft.com/office/drawing/2014/main" id="{ED27BEEC-6EE9-47F7-A1FE-22636F179AA0}"/>
                </a:ext>
              </a:extLst>
            </p:cNvPr>
            <p:cNvSpPr/>
            <p:nvPr/>
          </p:nvSpPr>
          <p:spPr>
            <a:xfrm>
              <a:off x="6204997" y="3015055"/>
              <a:ext cx="269731" cy="552307"/>
            </a:xfrm>
            <a:custGeom>
              <a:avLst/>
              <a:gdLst>
                <a:gd name="connsiteX0" fmla="*/ 62295 w 269731"/>
                <a:gd name="connsiteY0" fmla="*/ 428359 h 552307"/>
                <a:gd name="connsiteX1" fmla="*/ 62295 w 269731"/>
                <a:gd name="connsiteY1" fmla="*/ 207436 h 552307"/>
                <a:gd name="connsiteX2" fmla="*/ 9633 w 269731"/>
                <a:gd name="connsiteY2" fmla="*/ 207436 h 552307"/>
                <a:gd name="connsiteX3" fmla="*/ 9633 w 269731"/>
                <a:gd name="connsiteY3" fmla="*/ 125232 h 552307"/>
                <a:gd name="connsiteX4" fmla="*/ 62295 w 269731"/>
                <a:gd name="connsiteY4" fmla="*/ 125232 h 552307"/>
                <a:gd name="connsiteX5" fmla="*/ 62295 w 269731"/>
                <a:gd name="connsiteY5" fmla="*/ 9633 h 552307"/>
                <a:gd name="connsiteX6" fmla="*/ 158628 w 269731"/>
                <a:gd name="connsiteY6" fmla="*/ 9633 h 552307"/>
                <a:gd name="connsiteX7" fmla="*/ 158628 w 269731"/>
                <a:gd name="connsiteY7" fmla="*/ 125232 h 552307"/>
                <a:gd name="connsiteX8" fmla="*/ 271658 w 269731"/>
                <a:gd name="connsiteY8" fmla="*/ 125232 h 552307"/>
                <a:gd name="connsiteX9" fmla="*/ 271658 w 269731"/>
                <a:gd name="connsiteY9" fmla="*/ 207436 h 552307"/>
                <a:gd name="connsiteX10" fmla="*/ 158628 w 269731"/>
                <a:gd name="connsiteY10" fmla="*/ 207436 h 552307"/>
                <a:gd name="connsiteX11" fmla="*/ 158628 w 269731"/>
                <a:gd name="connsiteY11" fmla="*/ 412946 h 552307"/>
                <a:gd name="connsiteX12" fmla="*/ 210005 w 269731"/>
                <a:gd name="connsiteY12" fmla="*/ 465608 h 552307"/>
                <a:gd name="connsiteX13" fmla="*/ 269089 w 269731"/>
                <a:gd name="connsiteY13" fmla="*/ 451479 h 552307"/>
                <a:gd name="connsiteX14" fmla="*/ 269089 w 269731"/>
                <a:gd name="connsiteY14" fmla="*/ 529830 h 552307"/>
                <a:gd name="connsiteX15" fmla="*/ 183032 w 269731"/>
                <a:gd name="connsiteY15" fmla="*/ 551665 h 552307"/>
                <a:gd name="connsiteX16" fmla="*/ 62295 w 269731"/>
                <a:gd name="connsiteY16" fmla="*/ 428359 h 55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9731" h="552307">
                  <a:moveTo>
                    <a:pt x="62295" y="428359"/>
                  </a:moveTo>
                  <a:lnTo>
                    <a:pt x="62295" y="207436"/>
                  </a:lnTo>
                  <a:lnTo>
                    <a:pt x="9633" y="207436"/>
                  </a:lnTo>
                  <a:lnTo>
                    <a:pt x="9633" y="125232"/>
                  </a:lnTo>
                  <a:lnTo>
                    <a:pt x="62295" y="125232"/>
                  </a:lnTo>
                  <a:lnTo>
                    <a:pt x="62295" y="9633"/>
                  </a:lnTo>
                  <a:lnTo>
                    <a:pt x="158628" y="9633"/>
                  </a:lnTo>
                  <a:lnTo>
                    <a:pt x="158628" y="125232"/>
                  </a:lnTo>
                  <a:lnTo>
                    <a:pt x="271658" y="125232"/>
                  </a:lnTo>
                  <a:lnTo>
                    <a:pt x="271658" y="207436"/>
                  </a:lnTo>
                  <a:lnTo>
                    <a:pt x="158628" y="207436"/>
                  </a:lnTo>
                  <a:lnTo>
                    <a:pt x="158628" y="412946"/>
                  </a:lnTo>
                  <a:cubicBezTo>
                    <a:pt x="158628" y="450195"/>
                    <a:pt x="177894" y="465608"/>
                    <a:pt x="210005" y="465608"/>
                  </a:cubicBezTo>
                  <a:cubicBezTo>
                    <a:pt x="231841" y="465608"/>
                    <a:pt x="251107" y="460470"/>
                    <a:pt x="269089" y="451479"/>
                  </a:cubicBezTo>
                  <a:lnTo>
                    <a:pt x="269089" y="529830"/>
                  </a:lnTo>
                  <a:cubicBezTo>
                    <a:pt x="244685" y="543959"/>
                    <a:pt x="217712" y="551665"/>
                    <a:pt x="183032" y="551665"/>
                  </a:cubicBezTo>
                  <a:cubicBezTo>
                    <a:pt x="112388" y="551665"/>
                    <a:pt x="62295" y="520839"/>
                    <a:pt x="62295" y="4283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64" name="Szabadkézi sokszög: alakzat 63">
              <a:extLst>
                <a:ext uri="{FF2B5EF4-FFF2-40B4-BE49-F238E27FC236}">
                  <a16:creationId xmlns:a16="http://schemas.microsoft.com/office/drawing/2014/main" id="{966536B6-7B31-4709-A8D8-7CECE7905217}"/>
                </a:ext>
              </a:extLst>
            </p:cNvPr>
            <p:cNvSpPr/>
            <p:nvPr/>
          </p:nvSpPr>
          <p:spPr>
            <a:xfrm>
              <a:off x="6504271" y="2986797"/>
              <a:ext cx="449552" cy="577996"/>
            </a:xfrm>
            <a:custGeom>
              <a:avLst/>
              <a:gdLst>
                <a:gd name="connsiteX0" fmla="*/ 9633 w 449552"/>
                <a:gd name="connsiteY0" fmla="*/ 492581 h 577996"/>
                <a:gd name="connsiteX1" fmla="*/ 68717 w 449552"/>
                <a:gd name="connsiteY1" fmla="*/ 423222 h 577996"/>
                <a:gd name="connsiteX2" fmla="*/ 244685 w 449552"/>
                <a:gd name="connsiteY2" fmla="*/ 495150 h 577996"/>
                <a:gd name="connsiteX3" fmla="*/ 343586 w 449552"/>
                <a:gd name="connsiteY3" fmla="*/ 425790 h 577996"/>
                <a:gd name="connsiteX4" fmla="*/ 343586 w 449552"/>
                <a:gd name="connsiteY4" fmla="*/ 423222 h 577996"/>
                <a:gd name="connsiteX5" fmla="*/ 217712 w 449552"/>
                <a:gd name="connsiteY5" fmla="*/ 338449 h 577996"/>
                <a:gd name="connsiteX6" fmla="*/ 32753 w 449552"/>
                <a:gd name="connsiteY6" fmla="*/ 172757 h 577996"/>
                <a:gd name="connsiteX7" fmla="*/ 32753 w 449552"/>
                <a:gd name="connsiteY7" fmla="*/ 171472 h 577996"/>
                <a:gd name="connsiteX8" fmla="*/ 222850 w 449552"/>
                <a:gd name="connsiteY8" fmla="*/ 9633 h 577996"/>
                <a:gd name="connsiteX9" fmla="*/ 424506 w 449552"/>
                <a:gd name="connsiteY9" fmla="*/ 78993 h 577996"/>
                <a:gd name="connsiteX10" fmla="*/ 371844 w 449552"/>
                <a:gd name="connsiteY10" fmla="*/ 153490 h 577996"/>
                <a:gd name="connsiteX11" fmla="*/ 220281 w 449552"/>
                <a:gd name="connsiteY11" fmla="*/ 95690 h 577996"/>
                <a:gd name="connsiteX12" fmla="*/ 129086 w 449552"/>
                <a:gd name="connsiteY12" fmla="*/ 161197 h 577996"/>
                <a:gd name="connsiteX13" fmla="*/ 129086 w 449552"/>
                <a:gd name="connsiteY13" fmla="*/ 162481 h 577996"/>
                <a:gd name="connsiteX14" fmla="*/ 261383 w 449552"/>
                <a:gd name="connsiteY14" fmla="*/ 249823 h 577996"/>
                <a:gd name="connsiteX15" fmla="*/ 439919 w 449552"/>
                <a:gd name="connsiteY15" fmla="*/ 412946 h 577996"/>
                <a:gd name="connsiteX16" fmla="*/ 439919 w 449552"/>
                <a:gd name="connsiteY16" fmla="*/ 414231 h 577996"/>
                <a:gd name="connsiteX17" fmla="*/ 240832 w 449552"/>
                <a:gd name="connsiteY17" fmla="*/ 579923 h 577996"/>
                <a:gd name="connsiteX18" fmla="*/ 9633 w 449552"/>
                <a:gd name="connsiteY18" fmla="*/ 492581 h 57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9552" h="577996">
                  <a:moveTo>
                    <a:pt x="9633" y="492581"/>
                  </a:moveTo>
                  <a:lnTo>
                    <a:pt x="68717" y="423222"/>
                  </a:lnTo>
                  <a:cubicBezTo>
                    <a:pt x="121379" y="469461"/>
                    <a:pt x="175325" y="495150"/>
                    <a:pt x="244685" y="495150"/>
                  </a:cubicBezTo>
                  <a:cubicBezTo>
                    <a:pt x="305053" y="495150"/>
                    <a:pt x="343586" y="466892"/>
                    <a:pt x="343586" y="425790"/>
                  </a:cubicBezTo>
                  <a:lnTo>
                    <a:pt x="343586" y="423222"/>
                  </a:lnTo>
                  <a:cubicBezTo>
                    <a:pt x="343586" y="383404"/>
                    <a:pt x="321751" y="361569"/>
                    <a:pt x="217712" y="338449"/>
                  </a:cubicBezTo>
                  <a:cubicBezTo>
                    <a:pt x="99544" y="310191"/>
                    <a:pt x="32753" y="274227"/>
                    <a:pt x="32753" y="172757"/>
                  </a:cubicBezTo>
                  <a:lnTo>
                    <a:pt x="32753" y="171472"/>
                  </a:lnTo>
                  <a:cubicBezTo>
                    <a:pt x="32753" y="76424"/>
                    <a:pt x="112388" y="9633"/>
                    <a:pt x="222850" y="9633"/>
                  </a:cubicBezTo>
                  <a:cubicBezTo>
                    <a:pt x="303769" y="9633"/>
                    <a:pt x="367991" y="34038"/>
                    <a:pt x="424506" y="78993"/>
                  </a:cubicBezTo>
                  <a:lnTo>
                    <a:pt x="371844" y="153490"/>
                  </a:lnTo>
                  <a:cubicBezTo>
                    <a:pt x="321751" y="116241"/>
                    <a:pt x="271658" y="95690"/>
                    <a:pt x="220281" y="95690"/>
                  </a:cubicBezTo>
                  <a:cubicBezTo>
                    <a:pt x="162481" y="95690"/>
                    <a:pt x="129086" y="125232"/>
                    <a:pt x="129086" y="161197"/>
                  </a:cubicBezTo>
                  <a:lnTo>
                    <a:pt x="129086" y="162481"/>
                  </a:lnTo>
                  <a:cubicBezTo>
                    <a:pt x="129086" y="204868"/>
                    <a:pt x="154774" y="224134"/>
                    <a:pt x="261383" y="249823"/>
                  </a:cubicBezTo>
                  <a:cubicBezTo>
                    <a:pt x="379551" y="278080"/>
                    <a:pt x="439919" y="320467"/>
                    <a:pt x="439919" y="412946"/>
                  </a:cubicBezTo>
                  <a:lnTo>
                    <a:pt x="439919" y="414231"/>
                  </a:lnTo>
                  <a:cubicBezTo>
                    <a:pt x="439919" y="518270"/>
                    <a:pt x="357715" y="579923"/>
                    <a:pt x="240832" y="579923"/>
                  </a:cubicBezTo>
                  <a:cubicBezTo>
                    <a:pt x="157343" y="581207"/>
                    <a:pt x="76424" y="551665"/>
                    <a:pt x="9633" y="4925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65" name="Szabadkézi sokszög: alakzat 64">
              <a:extLst>
                <a:ext uri="{FF2B5EF4-FFF2-40B4-BE49-F238E27FC236}">
                  <a16:creationId xmlns:a16="http://schemas.microsoft.com/office/drawing/2014/main" id="{F7635BF7-D6EE-4997-A1C1-EF7C26C5BDD5}"/>
                </a:ext>
              </a:extLst>
            </p:cNvPr>
            <p:cNvSpPr/>
            <p:nvPr/>
          </p:nvSpPr>
          <p:spPr>
            <a:xfrm>
              <a:off x="6966667" y="3121663"/>
              <a:ext cx="462397" cy="449552"/>
            </a:xfrm>
            <a:custGeom>
              <a:avLst/>
              <a:gdLst>
                <a:gd name="connsiteX0" fmla="*/ 9633 w 462396"/>
                <a:gd name="connsiteY0" fmla="*/ 230556 h 449552"/>
                <a:gd name="connsiteX1" fmla="*/ 9633 w 462396"/>
                <a:gd name="connsiteY1" fmla="*/ 230556 h 449552"/>
                <a:gd name="connsiteX2" fmla="*/ 234409 w 462396"/>
                <a:gd name="connsiteY2" fmla="*/ 9633 h 449552"/>
                <a:gd name="connsiteX3" fmla="*/ 457901 w 462396"/>
                <a:gd name="connsiteY3" fmla="*/ 227987 h 449552"/>
                <a:gd name="connsiteX4" fmla="*/ 457901 w 462396"/>
                <a:gd name="connsiteY4" fmla="*/ 229272 h 449552"/>
                <a:gd name="connsiteX5" fmla="*/ 233125 w 462396"/>
                <a:gd name="connsiteY5" fmla="*/ 447626 h 449552"/>
                <a:gd name="connsiteX6" fmla="*/ 9633 w 462396"/>
                <a:gd name="connsiteY6" fmla="*/ 230556 h 449552"/>
                <a:gd name="connsiteX7" fmla="*/ 361569 w 462396"/>
                <a:gd name="connsiteY7" fmla="*/ 230556 h 449552"/>
                <a:gd name="connsiteX8" fmla="*/ 361569 w 462396"/>
                <a:gd name="connsiteY8" fmla="*/ 230556 h 449552"/>
                <a:gd name="connsiteX9" fmla="*/ 233125 w 462396"/>
                <a:gd name="connsiteY9" fmla="*/ 94406 h 449552"/>
                <a:gd name="connsiteX10" fmla="*/ 107250 w 462396"/>
                <a:gd name="connsiteY10" fmla="*/ 227987 h 449552"/>
                <a:gd name="connsiteX11" fmla="*/ 107250 w 462396"/>
                <a:gd name="connsiteY11" fmla="*/ 229272 h 449552"/>
                <a:gd name="connsiteX12" fmla="*/ 235694 w 462396"/>
                <a:gd name="connsiteY12" fmla="*/ 364138 h 449552"/>
                <a:gd name="connsiteX13" fmla="*/ 361569 w 462396"/>
                <a:gd name="connsiteY13" fmla="*/ 230556 h 44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2396" h="449552">
                  <a:moveTo>
                    <a:pt x="9633" y="230556"/>
                  </a:moveTo>
                  <a:lnTo>
                    <a:pt x="9633" y="230556"/>
                  </a:lnTo>
                  <a:cubicBezTo>
                    <a:pt x="9633" y="109819"/>
                    <a:pt x="104682" y="9633"/>
                    <a:pt x="234409" y="9633"/>
                  </a:cubicBezTo>
                  <a:cubicBezTo>
                    <a:pt x="362853" y="9633"/>
                    <a:pt x="457901" y="107250"/>
                    <a:pt x="457901" y="227987"/>
                  </a:cubicBezTo>
                  <a:lnTo>
                    <a:pt x="457901" y="229272"/>
                  </a:lnTo>
                  <a:cubicBezTo>
                    <a:pt x="457901" y="348724"/>
                    <a:pt x="362853" y="447626"/>
                    <a:pt x="233125" y="447626"/>
                  </a:cubicBezTo>
                  <a:cubicBezTo>
                    <a:pt x="104682" y="447626"/>
                    <a:pt x="9633" y="350009"/>
                    <a:pt x="9633" y="230556"/>
                  </a:cubicBezTo>
                  <a:close/>
                  <a:moveTo>
                    <a:pt x="361569" y="230556"/>
                  </a:moveTo>
                  <a:lnTo>
                    <a:pt x="361569" y="230556"/>
                  </a:lnTo>
                  <a:cubicBezTo>
                    <a:pt x="361569" y="154774"/>
                    <a:pt x="308907" y="94406"/>
                    <a:pt x="233125" y="94406"/>
                  </a:cubicBezTo>
                  <a:cubicBezTo>
                    <a:pt x="156059" y="94406"/>
                    <a:pt x="107250" y="154774"/>
                    <a:pt x="107250" y="227987"/>
                  </a:cubicBezTo>
                  <a:lnTo>
                    <a:pt x="107250" y="229272"/>
                  </a:lnTo>
                  <a:cubicBezTo>
                    <a:pt x="107250" y="302485"/>
                    <a:pt x="159912" y="364138"/>
                    <a:pt x="235694" y="364138"/>
                  </a:cubicBezTo>
                  <a:cubicBezTo>
                    <a:pt x="311476" y="364138"/>
                    <a:pt x="361569" y="303769"/>
                    <a:pt x="361569" y="2305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66" name="Szabadkézi sokszög: alakzat 65">
              <a:extLst>
                <a:ext uri="{FF2B5EF4-FFF2-40B4-BE49-F238E27FC236}">
                  <a16:creationId xmlns:a16="http://schemas.microsoft.com/office/drawing/2014/main" id="{29156130-4CB3-4757-B131-4342771F59A7}"/>
                </a:ext>
              </a:extLst>
            </p:cNvPr>
            <p:cNvSpPr/>
            <p:nvPr/>
          </p:nvSpPr>
          <p:spPr>
            <a:xfrm>
              <a:off x="7431632" y="2963678"/>
              <a:ext cx="269731" cy="603685"/>
            </a:xfrm>
            <a:custGeom>
              <a:avLst/>
              <a:gdLst>
                <a:gd name="connsiteX0" fmla="*/ 62295 w 269731"/>
                <a:gd name="connsiteY0" fmla="*/ 258814 h 603684"/>
                <a:gd name="connsiteX1" fmla="*/ 9633 w 269731"/>
                <a:gd name="connsiteY1" fmla="*/ 258814 h 603684"/>
                <a:gd name="connsiteX2" fmla="*/ 9633 w 269731"/>
                <a:gd name="connsiteY2" fmla="*/ 177894 h 603684"/>
                <a:gd name="connsiteX3" fmla="*/ 62295 w 269731"/>
                <a:gd name="connsiteY3" fmla="*/ 177894 h 603684"/>
                <a:gd name="connsiteX4" fmla="*/ 62295 w 269731"/>
                <a:gd name="connsiteY4" fmla="*/ 147068 h 603684"/>
                <a:gd name="connsiteX5" fmla="*/ 96975 w 269731"/>
                <a:gd name="connsiteY5" fmla="*/ 43029 h 603684"/>
                <a:gd name="connsiteX6" fmla="*/ 192023 w 269731"/>
                <a:gd name="connsiteY6" fmla="*/ 9633 h 603684"/>
                <a:gd name="connsiteX7" fmla="*/ 270374 w 269731"/>
                <a:gd name="connsiteY7" fmla="*/ 21193 h 603684"/>
                <a:gd name="connsiteX8" fmla="*/ 270374 w 269731"/>
                <a:gd name="connsiteY8" fmla="*/ 102113 h 603684"/>
                <a:gd name="connsiteX9" fmla="*/ 213858 w 269731"/>
                <a:gd name="connsiteY9" fmla="*/ 91837 h 603684"/>
                <a:gd name="connsiteX10" fmla="*/ 158628 w 269731"/>
                <a:gd name="connsiteY10" fmla="*/ 156059 h 603684"/>
                <a:gd name="connsiteX11" fmla="*/ 158628 w 269731"/>
                <a:gd name="connsiteY11" fmla="*/ 179179 h 603684"/>
                <a:gd name="connsiteX12" fmla="*/ 270374 w 269731"/>
                <a:gd name="connsiteY12" fmla="*/ 179179 h 603684"/>
                <a:gd name="connsiteX13" fmla="*/ 270374 w 269731"/>
                <a:gd name="connsiteY13" fmla="*/ 258814 h 603684"/>
                <a:gd name="connsiteX14" fmla="*/ 161197 w 269731"/>
                <a:gd name="connsiteY14" fmla="*/ 258814 h 603684"/>
                <a:gd name="connsiteX15" fmla="*/ 161197 w 269731"/>
                <a:gd name="connsiteY15" fmla="*/ 595336 h 603684"/>
                <a:gd name="connsiteX16" fmla="*/ 64864 w 269731"/>
                <a:gd name="connsiteY16" fmla="*/ 595336 h 603684"/>
                <a:gd name="connsiteX17" fmla="*/ 64864 w 269731"/>
                <a:gd name="connsiteY17" fmla="*/ 258814 h 603684"/>
                <a:gd name="connsiteX18" fmla="*/ 62295 w 269731"/>
                <a:gd name="connsiteY18" fmla="*/ 258814 h 60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9731" h="603684">
                  <a:moveTo>
                    <a:pt x="62295" y="258814"/>
                  </a:moveTo>
                  <a:lnTo>
                    <a:pt x="9633" y="258814"/>
                  </a:lnTo>
                  <a:lnTo>
                    <a:pt x="9633" y="177894"/>
                  </a:lnTo>
                  <a:lnTo>
                    <a:pt x="62295" y="177894"/>
                  </a:lnTo>
                  <a:lnTo>
                    <a:pt x="62295" y="147068"/>
                  </a:lnTo>
                  <a:cubicBezTo>
                    <a:pt x="62295" y="99544"/>
                    <a:pt x="73855" y="64864"/>
                    <a:pt x="96975" y="43029"/>
                  </a:cubicBezTo>
                  <a:cubicBezTo>
                    <a:pt x="118810" y="21193"/>
                    <a:pt x="149637" y="9633"/>
                    <a:pt x="192023" y="9633"/>
                  </a:cubicBezTo>
                  <a:cubicBezTo>
                    <a:pt x="225419" y="9633"/>
                    <a:pt x="248538" y="14771"/>
                    <a:pt x="270374" y="21193"/>
                  </a:cubicBezTo>
                  <a:lnTo>
                    <a:pt x="270374" y="102113"/>
                  </a:lnTo>
                  <a:cubicBezTo>
                    <a:pt x="251107" y="95690"/>
                    <a:pt x="234409" y="91837"/>
                    <a:pt x="213858" y="91837"/>
                  </a:cubicBezTo>
                  <a:cubicBezTo>
                    <a:pt x="177894" y="91837"/>
                    <a:pt x="158628" y="111104"/>
                    <a:pt x="158628" y="156059"/>
                  </a:cubicBezTo>
                  <a:lnTo>
                    <a:pt x="158628" y="179179"/>
                  </a:lnTo>
                  <a:lnTo>
                    <a:pt x="270374" y="179179"/>
                  </a:lnTo>
                  <a:lnTo>
                    <a:pt x="270374" y="258814"/>
                  </a:lnTo>
                  <a:lnTo>
                    <a:pt x="161197" y="258814"/>
                  </a:lnTo>
                  <a:lnTo>
                    <a:pt x="161197" y="595336"/>
                  </a:lnTo>
                  <a:lnTo>
                    <a:pt x="64864" y="595336"/>
                  </a:lnTo>
                  <a:lnTo>
                    <a:pt x="64864" y="258814"/>
                  </a:lnTo>
                  <a:lnTo>
                    <a:pt x="62295" y="25881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67" name="Szabadkézi sokszög: alakzat 66">
              <a:extLst>
                <a:ext uri="{FF2B5EF4-FFF2-40B4-BE49-F238E27FC236}">
                  <a16:creationId xmlns:a16="http://schemas.microsoft.com/office/drawing/2014/main" id="{A4D07750-4F03-49DE-A13B-62CDC38E3FAB}"/>
                </a:ext>
              </a:extLst>
            </p:cNvPr>
            <p:cNvSpPr/>
            <p:nvPr/>
          </p:nvSpPr>
          <p:spPr>
            <a:xfrm>
              <a:off x="7721915" y="3015055"/>
              <a:ext cx="269731" cy="552307"/>
            </a:xfrm>
            <a:custGeom>
              <a:avLst/>
              <a:gdLst>
                <a:gd name="connsiteX0" fmla="*/ 63580 w 269731"/>
                <a:gd name="connsiteY0" fmla="*/ 428359 h 552307"/>
                <a:gd name="connsiteX1" fmla="*/ 63580 w 269731"/>
                <a:gd name="connsiteY1" fmla="*/ 207436 h 552307"/>
                <a:gd name="connsiteX2" fmla="*/ 9633 w 269731"/>
                <a:gd name="connsiteY2" fmla="*/ 207436 h 552307"/>
                <a:gd name="connsiteX3" fmla="*/ 9633 w 269731"/>
                <a:gd name="connsiteY3" fmla="*/ 125232 h 552307"/>
                <a:gd name="connsiteX4" fmla="*/ 62295 w 269731"/>
                <a:gd name="connsiteY4" fmla="*/ 125232 h 552307"/>
                <a:gd name="connsiteX5" fmla="*/ 62295 w 269731"/>
                <a:gd name="connsiteY5" fmla="*/ 9633 h 552307"/>
                <a:gd name="connsiteX6" fmla="*/ 158628 w 269731"/>
                <a:gd name="connsiteY6" fmla="*/ 9633 h 552307"/>
                <a:gd name="connsiteX7" fmla="*/ 158628 w 269731"/>
                <a:gd name="connsiteY7" fmla="*/ 125232 h 552307"/>
                <a:gd name="connsiteX8" fmla="*/ 271658 w 269731"/>
                <a:gd name="connsiteY8" fmla="*/ 125232 h 552307"/>
                <a:gd name="connsiteX9" fmla="*/ 271658 w 269731"/>
                <a:gd name="connsiteY9" fmla="*/ 207436 h 552307"/>
                <a:gd name="connsiteX10" fmla="*/ 158628 w 269731"/>
                <a:gd name="connsiteY10" fmla="*/ 207436 h 552307"/>
                <a:gd name="connsiteX11" fmla="*/ 158628 w 269731"/>
                <a:gd name="connsiteY11" fmla="*/ 412946 h 552307"/>
                <a:gd name="connsiteX12" fmla="*/ 210005 w 269731"/>
                <a:gd name="connsiteY12" fmla="*/ 465608 h 552307"/>
                <a:gd name="connsiteX13" fmla="*/ 269089 w 269731"/>
                <a:gd name="connsiteY13" fmla="*/ 451479 h 552307"/>
                <a:gd name="connsiteX14" fmla="*/ 269089 w 269731"/>
                <a:gd name="connsiteY14" fmla="*/ 529830 h 552307"/>
                <a:gd name="connsiteX15" fmla="*/ 183032 w 269731"/>
                <a:gd name="connsiteY15" fmla="*/ 551665 h 552307"/>
                <a:gd name="connsiteX16" fmla="*/ 63580 w 269731"/>
                <a:gd name="connsiteY16" fmla="*/ 428359 h 55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9731" h="552307">
                  <a:moveTo>
                    <a:pt x="63580" y="428359"/>
                  </a:moveTo>
                  <a:lnTo>
                    <a:pt x="63580" y="207436"/>
                  </a:lnTo>
                  <a:lnTo>
                    <a:pt x="9633" y="207436"/>
                  </a:lnTo>
                  <a:lnTo>
                    <a:pt x="9633" y="125232"/>
                  </a:lnTo>
                  <a:lnTo>
                    <a:pt x="62295" y="125232"/>
                  </a:lnTo>
                  <a:lnTo>
                    <a:pt x="62295" y="9633"/>
                  </a:lnTo>
                  <a:lnTo>
                    <a:pt x="158628" y="9633"/>
                  </a:lnTo>
                  <a:lnTo>
                    <a:pt x="158628" y="125232"/>
                  </a:lnTo>
                  <a:lnTo>
                    <a:pt x="271658" y="125232"/>
                  </a:lnTo>
                  <a:lnTo>
                    <a:pt x="271658" y="207436"/>
                  </a:lnTo>
                  <a:lnTo>
                    <a:pt x="158628" y="207436"/>
                  </a:lnTo>
                  <a:lnTo>
                    <a:pt x="158628" y="412946"/>
                  </a:lnTo>
                  <a:cubicBezTo>
                    <a:pt x="158628" y="450195"/>
                    <a:pt x="177894" y="465608"/>
                    <a:pt x="210005" y="465608"/>
                  </a:cubicBezTo>
                  <a:cubicBezTo>
                    <a:pt x="231840" y="465608"/>
                    <a:pt x="251107" y="460470"/>
                    <a:pt x="269089" y="451479"/>
                  </a:cubicBezTo>
                  <a:lnTo>
                    <a:pt x="269089" y="529830"/>
                  </a:lnTo>
                  <a:cubicBezTo>
                    <a:pt x="244685" y="543959"/>
                    <a:pt x="217712" y="551665"/>
                    <a:pt x="183032" y="551665"/>
                  </a:cubicBezTo>
                  <a:cubicBezTo>
                    <a:pt x="113673" y="551665"/>
                    <a:pt x="63580" y="520839"/>
                    <a:pt x="63580" y="4283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68" name="Szabadkézi sokszög: alakzat 67">
              <a:extLst>
                <a:ext uri="{FF2B5EF4-FFF2-40B4-BE49-F238E27FC236}">
                  <a16:creationId xmlns:a16="http://schemas.microsoft.com/office/drawing/2014/main" id="{5F4802AA-A0F9-4634-BAB4-E8F60CD8F239}"/>
                </a:ext>
              </a:extLst>
            </p:cNvPr>
            <p:cNvSpPr/>
            <p:nvPr/>
          </p:nvSpPr>
          <p:spPr>
            <a:xfrm>
              <a:off x="3919988" y="3071570"/>
              <a:ext cx="500930" cy="783506"/>
            </a:xfrm>
            <a:custGeom>
              <a:avLst/>
              <a:gdLst>
                <a:gd name="connsiteX0" fmla="*/ 109819 w 500929"/>
                <a:gd name="connsiteY0" fmla="*/ 443773 h 783505"/>
                <a:gd name="connsiteX1" fmla="*/ 109819 w 500929"/>
                <a:gd name="connsiteY1" fmla="*/ 369275 h 783505"/>
                <a:gd name="connsiteX2" fmla="*/ 333311 w 500929"/>
                <a:gd name="connsiteY2" fmla="*/ 499003 h 783505"/>
                <a:gd name="connsiteX3" fmla="*/ 333311 w 500929"/>
                <a:gd name="connsiteY3" fmla="*/ 384688 h 783505"/>
                <a:gd name="connsiteX4" fmla="*/ 9633 w 500929"/>
                <a:gd name="connsiteY4" fmla="*/ 197161 h 783505"/>
                <a:gd name="connsiteX5" fmla="*/ 9633 w 500929"/>
                <a:gd name="connsiteY5" fmla="*/ 217712 h 783505"/>
                <a:gd name="connsiteX6" fmla="*/ 9633 w 500929"/>
                <a:gd name="connsiteY6" fmla="*/ 497719 h 783505"/>
                <a:gd name="connsiteX7" fmla="*/ 9633 w 500929"/>
                <a:gd name="connsiteY7" fmla="*/ 497719 h 783505"/>
                <a:gd name="connsiteX8" fmla="*/ 495150 w 500929"/>
                <a:gd name="connsiteY8" fmla="*/ 777726 h 783505"/>
                <a:gd name="connsiteX9" fmla="*/ 495150 w 500929"/>
                <a:gd name="connsiteY9" fmla="*/ 777726 h 783505"/>
                <a:gd name="connsiteX10" fmla="*/ 495150 w 500929"/>
                <a:gd name="connsiteY10" fmla="*/ 289640 h 783505"/>
                <a:gd name="connsiteX11" fmla="*/ 9633 w 500929"/>
                <a:gd name="connsiteY11" fmla="*/ 9633 h 783505"/>
                <a:gd name="connsiteX12" fmla="*/ 9633 w 500929"/>
                <a:gd name="connsiteY12" fmla="*/ 30184 h 783505"/>
                <a:gd name="connsiteX13" fmla="*/ 9633 w 500929"/>
                <a:gd name="connsiteY13" fmla="*/ 121379 h 783505"/>
                <a:gd name="connsiteX14" fmla="*/ 394964 w 500929"/>
                <a:gd name="connsiteY14" fmla="*/ 343587 h 783505"/>
                <a:gd name="connsiteX15" fmla="*/ 394964 w 500929"/>
                <a:gd name="connsiteY15" fmla="*/ 606896 h 783505"/>
                <a:gd name="connsiteX16" fmla="*/ 109819 w 500929"/>
                <a:gd name="connsiteY16" fmla="*/ 443773 h 78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0929" h="783505">
                  <a:moveTo>
                    <a:pt x="109819" y="443773"/>
                  </a:moveTo>
                  <a:lnTo>
                    <a:pt x="109819" y="369275"/>
                  </a:lnTo>
                  <a:lnTo>
                    <a:pt x="333311" y="499003"/>
                  </a:lnTo>
                  <a:lnTo>
                    <a:pt x="333311" y="384688"/>
                  </a:lnTo>
                  <a:lnTo>
                    <a:pt x="9633" y="197161"/>
                  </a:lnTo>
                  <a:lnTo>
                    <a:pt x="9633" y="217712"/>
                  </a:lnTo>
                  <a:lnTo>
                    <a:pt x="9633" y="497719"/>
                  </a:lnTo>
                  <a:lnTo>
                    <a:pt x="9633" y="497719"/>
                  </a:lnTo>
                  <a:lnTo>
                    <a:pt x="495150" y="777726"/>
                  </a:lnTo>
                  <a:lnTo>
                    <a:pt x="495150" y="777726"/>
                  </a:lnTo>
                  <a:lnTo>
                    <a:pt x="495150" y="289640"/>
                  </a:lnTo>
                  <a:lnTo>
                    <a:pt x="9633" y="9633"/>
                  </a:lnTo>
                  <a:lnTo>
                    <a:pt x="9633" y="30184"/>
                  </a:lnTo>
                  <a:lnTo>
                    <a:pt x="9633" y="121379"/>
                  </a:lnTo>
                  <a:cubicBezTo>
                    <a:pt x="9633" y="121379"/>
                    <a:pt x="315329" y="297347"/>
                    <a:pt x="394964" y="343587"/>
                  </a:cubicBezTo>
                  <a:lnTo>
                    <a:pt x="394964" y="606896"/>
                  </a:lnTo>
                  <a:lnTo>
                    <a:pt x="109819" y="4437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69" name="Szabadkézi sokszög: alakzat 68">
              <a:extLst>
                <a:ext uri="{FF2B5EF4-FFF2-40B4-BE49-F238E27FC236}">
                  <a16:creationId xmlns:a16="http://schemas.microsoft.com/office/drawing/2014/main" id="{6A316721-C373-4F82-AE6A-D970D0A93421}"/>
                </a:ext>
              </a:extLst>
            </p:cNvPr>
            <p:cNvSpPr/>
            <p:nvPr/>
          </p:nvSpPr>
          <p:spPr>
            <a:xfrm>
              <a:off x="3919988" y="2719635"/>
              <a:ext cx="989015" cy="1104615"/>
            </a:xfrm>
            <a:custGeom>
              <a:avLst/>
              <a:gdLst>
                <a:gd name="connsiteX0" fmla="*/ 880480 w 989014"/>
                <a:gd name="connsiteY0" fmla="*/ 347440 h 1104614"/>
                <a:gd name="connsiteX1" fmla="*/ 881765 w 989014"/>
                <a:gd name="connsiteY1" fmla="*/ 795708 h 1104614"/>
                <a:gd name="connsiteX2" fmla="*/ 556803 w 989014"/>
                <a:gd name="connsiteY2" fmla="*/ 983236 h 1104614"/>
                <a:gd name="connsiteX3" fmla="*/ 556803 w 989014"/>
                <a:gd name="connsiteY3" fmla="*/ 1094981 h 1104614"/>
                <a:gd name="connsiteX4" fmla="*/ 980666 w 989014"/>
                <a:gd name="connsiteY4" fmla="*/ 850939 h 1104614"/>
                <a:gd name="connsiteX5" fmla="*/ 980666 w 989014"/>
                <a:gd name="connsiteY5" fmla="*/ 289640 h 1104614"/>
                <a:gd name="connsiteX6" fmla="*/ 980666 w 989014"/>
                <a:gd name="connsiteY6" fmla="*/ 289640 h 1104614"/>
                <a:gd name="connsiteX7" fmla="*/ 980666 w 989014"/>
                <a:gd name="connsiteY7" fmla="*/ 289640 h 1104614"/>
                <a:gd name="connsiteX8" fmla="*/ 880480 w 989014"/>
                <a:gd name="connsiteY8" fmla="*/ 231841 h 1104614"/>
                <a:gd name="connsiteX9" fmla="*/ 495150 w 989014"/>
                <a:gd name="connsiteY9" fmla="*/ 455332 h 1104614"/>
                <a:gd name="connsiteX10" fmla="*/ 210005 w 989014"/>
                <a:gd name="connsiteY10" fmla="*/ 289640 h 1104614"/>
                <a:gd name="connsiteX11" fmla="*/ 595336 w 989014"/>
                <a:gd name="connsiteY11" fmla="*/ 67433 h 1104614"/>
                <a:gd name="connsiteX12" fmla="*/ 495150 w 989014"/>
                <a:gd name="connsiteY12" fmla="*/ 9633 h 1104614"/>
                <a:gd name="connsiteX13" fmla="*/ 9633 w 989014"/>
                <a:gd name="connsiteY13" fmla="*/ 289640 h 1104614"/>
                <a:gd name="connsiteX14" fmla="*/ 9633 w 989014"/>
                <a:gd name="connsiteY14" fmla="*/ 289640 h 1104614"/>
                <a:gd name="connsiteX15" fmla="*/ 495150 w 989014"/>
                <a:gd name="connsiteY15" fmla="*/ 570932 h 1104614"/>
                <a:gd name="connsiteX16" fmla="*/ 880480 w 989014"/>
                <a:gd name="connsiteY16" fmla="*/ 347440 h 110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9014" h="1104614">
                  <a:moveTo>
                    <a:pt x="880480" y="347440"/>
                  </a:moveTo>
                  <a:lnTo>
                    <a:pt x="881765" y="795708"/>
                  </a:lnTo>
                  <a:lnTo>
                    <a:pt x="556803" y="983236"/>
                  </a:lnTo>
                  <a:lnTo>
                    <a:pt x="556803" y="1094981"/>
                  </a:lnTo>
                  <a:lnTo>
                    <a:pt x="980666" y="850939"/>
                  </a:lnTo>
                  <a:lnTo>
                    <a:pt x="980666" y="289640"/>
                  </a:lnTo>
                  <a:lnTo>
                    <a:pt x="980666" y="289640"/>
                  </a:lnTo>
                  <a:lnTo>
                    <a:pt x="980666" y="289640"/>
                  </a:lnTo>
                  <a:lnTo>
                    <a:pt x="880480" y="231841"/>
                  </a:lnTo>
                  <a:lnTo>
                    <a:pt x="495150" y="455332"/>
                  </a:lnTo>
                  <a:lnTo>
                    <a:pt x="210005" y="289640"/>
                  </a:lnTo>
                  <a:lnTo>
                    <a:pt x="595336" y="67433"/>
                  </a:lnTo>
                  <a:lnTo>
                    <a:pt x="495150" y="9633"/>
                  </a:lnTo>
                  <a:lnTo>
                    <a:pt x="9633" y="289640"/>
                  </a:lnTo>
                  <a:lnTo>
                    <a:pt x="9633" y="289640"/>
                  </a:lnTo>
                  <a:lnTo>
                    <a:pt x="495150" y="570932"/>
                  </a:lnTo>
                  <a:lnTo>
                    <a:pt x="880480" y="347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70" name="Ábra 7">
            <a:extLst>
              <a:ext uri="{FF2B5EF4-FFF2-40B4-BE49-F238E27FC236}">
                <a16:creationId xmlns:a16="http://schemas.microsoft.com/office/drawing/2014/main" id="{2FCFB184-31CE-4ABD-B619-D047DE5C0854}"/>
              </a:ext>
            </a:extLst>
          </p:cNvPr>
          <p:cNvGrpSpPr/>
          <p:nvPr/>
        </p:nvGrpSpPr>
        <p:grpSpPr>
          <a:xfrm>
            <a:off x="9596907" y="2925393"/>
            <a:ext cx="781151" cy="901934"/>
            <a:chOff x="9596907" y="2925393"/>
            <a:chExt cx="781151" cy="901934"/>
          </a:xfrm>
        </p:grpSpPr>
        <p:sp>
          <p:nvSpPr>
            <p:cNvPr id="71" name="Szabadkézi sokszög: alakzat 70">
              <a:extLst>
                <a:ext uri="{FF2B5EF4-FFF2-40B4-BE49-F238E27FC236}">
                  <a16:creationId xmlns:a16="http://schemas.microsoft.com/office/drawing/2014/main" id="{A43B6F8A-9507-4D38-A837-230FF5098A03}"/>
                </a:ext>
              </a:extLst>
            </p:cNvPr>
            <p:cNvSpPr/>
            <p:nvPr/>
          </p:nvSpPr>
          <p:spPr>
            <a:xfrm>
              <a:off x="9595922" y="3207986"/>
              <a:ext cx="392545" cy="619669"/>
            </a:xfrm>
            <a:custGeom>
              <a:avLst/>
              <a:gdLst>
                <a:gd name="connsiteX0" fmla="*/ 81594 w 392544"/>
                <a:gd name="connsiteY0" fmla="*/ 349549 h 619669"/>
                <a:gd name="connsiteX1" fmla="*/ 81332 w 392544"/>
                <a:gd name="connsiteY1" fmla="*/ 289814 h 619669"/>
                <a:gd name="connsiteX2" fmla="*/ 261193 w 392544"/>
                <a:gd name="connsiteY2" fmla="*/ 394055 h 619669"/>
                <a:gd name="connsiteX3" fmla="*/ 261193 w 392544"/>
                <a:gd name="connsiteY3" fmla="*/ 301629 h 619669"/>
                <a:gd name="connsiteX4" fmla="*/ 1116 w 392544"/>
                <a:gd name="connsiteY4" fmla="*/ 151307 h 619669"/>
                <a:gd name="connsiteX5" fmla="*/ 985 w 392544"/>
                <a:gd name="connsiteY5" fmla="*/ 168243 h 619669"/>
                <a:gd name="connsiteX6" fmla="*/ 985 w 392544"/>
                <a:gd name="connsiteY6" fmla="*/ 393792 h 619669"/>
                <a:gd name="connsiteX7" fmla="*/ 1116 w 392544"/>
                <a:gd name="connsiteY7" fmla="*/ 393661 h 619669"/>
                <a:gd name="connsiteX8" fmla="*/ 391560 w 392544"/>
                <a:gd name="connsiteY8" fmla="*/ 619079 h 619669"/>
                <a:gd name="connsiteX9" fmla="*/ 391560 w 392544"/>
                <a:gd name="connsiteY9" fmla="*/ 619079 h 619669"/>
                <a:gd name="connsiteX10" fmla="*/ 391560 w 392544"/>
                <a:gd name="connsiteY10" fmla="*/ 226403 h 619669"/>
                <a:gd name="connsiteX11" fmla="*/ 1116 w 392544"/>
                <a:gd name="connsiteY11" fmla="*/ 985 h 619669"/>
                <a:gd name="connsiteX12" fmla="*/ 985 w 392544"/>
                <a:gd name="connsiteY12" fmla="*/ 17921 h 619669"/>
                <a:gd name="connsiteX13" fmla="*/ 1116 w 392544"/>
                <a:gd name="connsiteY13" fmla="*/ 91572 h 619669"/>
                <a:gd name="connsiteX14" fmla="*/ 310819 w 392544"/>
                <a:gd name="connsiteY14" fmla="*/ 270383 h 619669"/>
                <a:gd name="connsiteX15" fmla="*/ 310819 w 392544"/>
                <a:gd name="connsiteY15" fmla="*/ 482147 h 619669"/>
                <a:gd name="connsiteX16" fmla="*/ 81594 w 392544"/>
                <a:gd name="connsiteY16" fmla="*/ 349549 h 6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2544" h="619669">
                  <a:moveTo>
                    <a:pt x="81594" y="349549"/>
                  </a:moveTo>
                  <a:lnTo>
                    <a:pt x="81332" y="289814"/>
                  </a:lnTo>
                  <a:lnTo>
                    <a:pt x="261193" y="394055"/>
                  </a:lnTo>
                  <a:lnTo>
                    <a:pt x="261193" y="301629"/>
                  </a:lnTo>
                  <a:lnTo>
                    <a:pt x="1116" y="151307"/>
                  </a:lnTo>
                  <a:lnTo>
                    <a:pt x="985" y="168243"/>
                  </a:lnTo>
                  <a:lnTo>
                    <a:pt x="985" y="393792"/>
                  </a:lnTo>
                  <a:lnTo>
                    <a:pt x="1116" y="393661"/>
                  </a:lnTo>
                  <a:lnTo>
                    <a:pt x="391560" y="619079"/>
                  </a:lnTo>
                  <a:lnTo>
                    <a:pt x="391560" y="619079"/>
                  </a:lnTo>
                  <a:lnTo>
                    <a:pt x="391560" y="226403"/>
                  </a:lnTo>
                  <a:lnTo>
                    <a:pt x="1116" y="985"/>
                  </a:lnTo>
                  <a:lnTo>
                    <a:pt x="985" y="17921"/>
                  </a:lnTo>
                  <a:lnTo>
                    <a:pt x="1116" y="91572"/>
                  </a:lnTo>
                  <a:cubicBezTo>
                    <a:pt x="1116" y="91572"/>
                    <a:pt x="246489" y="233229"/>
                    <a:pt x="310819" y="270383"/>
                  </a:cubicBezTo>
                  <a:lnTo>
                    <a:pt x="310819" y="482147"/>
                  </a:lnTo>
                  <a:lnTo>
                    <a:pt x="81594" y="34954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72" name="Szabadkézi sokszög: alakzat 71">
              <a:extLst>
                <a:ext uri="{FF2B5EF4-FFF2-40B4-BE49-F238E27FC236}">
                  <a16:creationId xmlns:a16="http://schemas.microsoft.com/office/drawing/2014/main" id="{BD6F6405-ED20-4ACB-9B2F-178F63F2BA89}"/>
                </a:ext>
              </a:extLst>
            </p:cNvPr>
            <p:cNvSpPr/>
            <p:nvPr/>
          </p:nvSpPr>
          <p:spPr>
            <a:xfrm>
              <a:off x="9596054" y="2924408"/>
              <a:ext cx="782464" cy="874364"/>
            </a:xfrm>
            <a:custGeom>
              <a:avLst/>
              <a:gdLst>
                <a:gd name="connsiteX0" fmla="*/ 701395 w 782463"/>
                <a:gd name="connsiteY0" fmla="*/ 273009 h 874363"/>
                <a:gd name="connsiteX1" fmla="*/ 701526 w 782463"/>
                <a:gd name="connsiteY1" fmla="*/ 632995 h 874363"/>
                <a:gd name="connsiteX2" fmla="*/ 441055 w 782463"/>
                <a:gd name="connsiteY2" fmla="*/ 783449 h 874363"/>
                <a:gd name="connsiteX3" fmla="*/ 441055 w 782463"/>
                <a:gd name="connsiteY3" fmla="*/ 873905 h 874363"/>
                <a:gd name="connsiteX4" fmla="*/ 781742 w 782463"/>
                <a:gd name="connsiteY4" fmla="*/ 677238 h 874363"/>
                <a:gd name="connsiteX5" fmla="*/ 781742 w 782463"/>
                <a:gd name="connsiteY5" fmla="*/ 226534 h 874363"/>
                <a:gd name="connsiteX6" fmla="*/ 781742 w 782463"/>
                <a:gd name="connsiteY6" fmla="*/ 226403 h 874363"/>
                <a:gd name="connsiteX7" fmla="*/ 781742 w 782463"/>
                <a:gd name="connsiteY7" fmla="*/ 226271 h 874363"/>
                <a:gd name="connsiteX8" fmla="*/ 701132 w 782463"/>
                <a:gd name="connsiteY8" fmla="*/ 179796 h 874363"/>
                <a:gd name="connsiteX9" fmla="*/ 391429 w 782463"/>
                <a:gd name="connsiteY9" fmla="*/ 358870 h 874363"/>
                <a:gd name="connsiteX10" fmla="*/ 161941 w 782463"/>
                <a:gd name="connsiteY10" fmla="*/ 226271 h 874363"/>
                <a:gd name="connsiteX11" fmla="*/ 471776 w 782463"/>
                <a:gd name="connsiteY11" fmla="*/ 47329 h 874363"/>
                <a:gd name="connsiteX12" fmla="*/ 391298 w 782463"/>
                <a:gd name="connsiteY12" fmla="*/ 985 h 874363"/>
                <a:gd name="connsiteX13" fmla="*/ 985 w 782463"/>
                <a:gd name="connsiteY13" fmla="*/ 226271 h 874363"/>
                <a:gd name="connsiteX14" fmla="*/ 985 w 782463"/>
                <a:gd name="connsiteY14" fmla="*/ 226403 h 874363"/>
                <a:gd name="connsiteX15" fmla="*/ 391298 w 782463"/>
                <a:gd name="connsiteY15" fmla="*/ 451820 h 874363"/>
                <a:gd name="connsiteX16" fmla="*/ 701395 w 782463"/>
                <a:gd name="connsiteY16" fmla="*/ 273009 h 87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2463" h="874363">
                  <a:moveTo>
                    <a:pt x="701395" y="273009"/>
                  </a:moveTo>
                  <a:lnTo>
                    <a:pt x="701526" y="632995"/>
                  </a:lnTo>
                  <a:lnTo>
                    <a:pt x="441055" y="783449"/>
                  </a:lnTo>
                  <a:lnTo>
                    <a:pt x="441055" y="873905"/>
                  </a:lnTo>
                  <a:lnTo>
                    <a:pt x="781742" y="677238"/>
                  </a:lnTo>
                  <a:lnTo>
                    <a:pt x="781742" y="226534"/>
                  </a:lnTo>
                  <a:lnTo>
                    <a:pt x="781742" y="226403"/>
                  </a:lnTo>
                  <a:lnTo>
                    <a:pt x="781742" y="226271"/>
                  </a:lnTo>
                  <a:lnTo>
                    <a:pt x="701132" y="179796"/>
                  </a:lnTo>
                  <a:lnTo>
                    <a:pt x="391429" y="358870"/>
                  </a:lnTo>
                  <a:lnTo>
                    <a:pt x="161941" y="226271"/>
                  </a:lnTo>
                  <a:lnTo>
                    <a:pt x="471776" y="47329"/>
                  </a:lnTo>
                  <a:lnTo>
                    <a:pt x="391298" y="985"/>
                  </a:lnTo>
                  <a:lnTo>
                    <a:pt x="985" y="226271"/>
                  </a:lnTo>
                  <a:lnTo>
                    <a:pt x="985" y="226403"/>
                  </a:lnTo>
                  <a:lnTo>
                    <a:pt x="391298" y="451820"/>
                  </a:lnTo>
                  <a:lnTo>
                    <a:pt x="701395" y="27300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73" name="Ábra 8">
            <a:extLst>
              <a:ext uri="{FF2B5EF4-FFF2-40B4-BE49-F238E27FC236}">
                <a16:creationId xmlns:a16="http://schemas.microsoft.com/office/drawing/2014/main" id="{A32CC34B-A0A5-4094-A041-2187AD8DD6C7}"/>
              </a:ext>
            </a:extLst>
          </p:cNvPr>
          <p:cNvGrpSpPr/>
          <p:nvPr/>
        </p:nvGrpSpPr>
        <p:grpSpPr>
          <a:xfrm>
            <a:off x="9596907" y="4761074"/>
            <a:ext cx="786613" cy="908242"/>
            <a:chOff x="9596907" y="4761074"/>
            <a:chExt cx="786613" cy="908242"/>
          </a:xfrm>
        </p:grpSpPr>
        <p:sp>
          <p:nvSpPr>
            <p:cNvPr id="74" name="Szabadkézi sokszög: alakzat 73">
              <a:extLst>
                <a:ext uri="{FF2B5EF4-FFF2-40B4-BE49-F238E27FC236}">
                  <a16:creationId xmlns:a16="http://schemas.microsoft.com/office/drawing/2014/main" id="{4E4B041D-C43B-445B-9435-31FE20F589BB}"/>
                </a:ext>
              </a:extLst>
            </p:cNvPr>
            <p:cNvSpPr/>
            <p:nvPr/>
          </p:nvSpPr>
          <p:spPr>
            <a:xfrm>
              <a:off x="9595915" y="5045643"/>
              <a:ext cx="395290" cy="624003"/>
            </a:xfrm>
            <a:custGeom>
              <a:avLst/>
              <a:gdLst>
                <a:gd name="connsiteX0" fmla="*/ 82165 w 395289"/>
                <a:gd name="connsiteY0" fmla="*/ 351993 h 624003"/>
                <a:gd name="connsiteX1" fmla="*/ 81900 w 395289"/>
                <a:gd name="connsiteY1" fmla="*/ 291841 h 624003"/>
                <a:gd name="connsiteX2" fmla="*/ 263020 w 395289"/>
                <a:gd name="connsiteY2" fmla="*/ 396811 h 624003"/>
                <a:gd name="connsiteX3" fmla="*/ 263020 w 395289"/>
                <a:gd name="connsiteY3" fmla="*/ 303739 h 624003"/>
                <a:gd name="connsiteX4" fmla="*/ 1124 w 395289"/>
                <a:gd name="connsiteY4" fmla="*/ 152365 h 624003"/>
                <a:gd name="connsiteX5" fmla="*/ 992 w 395289"/>
                <a:gd name="connsiteY5" fmla="*/ 169420 h 624003"/>
                <a:gd name="connsiteX6" fmla="*/ 992 w 395289"/>
                <a:gd name="connsiteY6" fmla="*/ 396546 h 624003"/>
                <a:gd name="connsiteX7" fmla="*/ 1124 w 395289"/>
                <a:gd name="connsiteY7" fmla="*/ 396414 h 624003"/>
                <a:gd name="connsiteX8" fmla="*/ 394298 w 395289"/>
                <a:gd name="connsiteY8" fmla="*/ 623408 h 624003"/>
                <a:gd name="connsiteX9" fmla="*/ 394298 w 395289"/>
                <a:gd name="connsiteY9" fmla="*/ 623408 h 624003"/>
                <a:gd name="connsiteX10" fmla="*/ 394298 w 395289"/>
                <a:gd name="connsiteY10" fmla="*/ 227986 h 624003"/>
                <a:gd name="connsiteX11" fmla="*/ 1124 w 395289"/>
                <a:gd name="connsiteY11" fmla="*/ 992 h 624003"/>
                <a:gd name="connsiteX12" fmla="*/ 992 w 395289"/>
                <a:gd name="connsiteY12" fmla="*/ 18046 h 624003"/>
                <a:gd name="connsiteX13" fmla="*/ 1124 w 395289"/>
                <a:gd name="connsiteY13" fmla="*/ 92212 h 624003"/>
                <a:gd name="connsiteX14" fmla="*/ 312993 w 395289"/>
                <a:gd name="connsiteY14" fmla="*/ 272274 h 624003"/>
                <a:gd name="connsiteX15" fmla="*/ 312993 w 395289"/>
                <a:gd name="connsiteY15" fmla="*/ 485519 h 624003"/>
                <a:gd name="connsiteX16" fmla="*/ 82165 w 395289"/>
                <a:gd name="connsiteY16" fmla="*/ 351993 h 62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5289" h="624003">
                  <a:moveTo>
                    <a:pt x="82165" y="351993"/>
                  </a:moveTo>
                  <a:lnTo>
                    <a:pt x="81900" y="291841"/>
                  </a:lnTo>
                  <a:lnTo>
                    <a:pt x="263020" y="396811"/>
                  </a:lnTo>
                  <a:lnTo>
                    <a:pt x="263020" y="303739"/>
                  </a:lnTo>
                  <a:lnTo>
                    <a:pt x="1124" y="152365"/>
                  </a:lnTo>
                  <a:lnTo>
                    <a:pt x="992" y="169420"/>
                  </a:lnTo>
                  <a:lnTo>
                    <a:pt x="992" y="396546"/>
                  </a:lnTo>
                  <a:lnTo>
                    <a:pt x="1124" y="396414"/>
                  </a:lnTo>
                  <a:lnTo>
                    <a:pt x="394298" y="623408"/>
                  </a:lnTo>
                  <a:lnTo>
                    <a:pt x="394298" y="623408"/>
                  </a:lnTo>
                  <a:lnTo>
                    <a:pt x="394298" y="227986"/>
                  </a:lnTo>
                  <a:lnTo>
                    <a:pt x="1124" y="992"/>
                  </a:lnTo>
                  <a:lnTo>
                    <a:pt x="992" y="18046"/>
                  </a:lnTo>
                  <a:lnTo>
                    <a:pt x="1124" y="92212"/>
                  </a:lnTo>
                  <a:cubicBezTo>
                    <a:pt x="1124" y="92212"/>
                    <a:pt x="248213" y="234861"/>
                    <a:pt x="312993" y="272274"/>
                  </a:cubicBezTo>
                  <a:lnTo>
                    <a:pt x="312993" y="485519"/>
                  </a:lnTo>
                  <a:lnTo>
                    <a:pt x="82165" y="351993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75" name="Szabadkézi sokszög: alakzat 74">
              <a:extLst>
                <a:ext uri="{FF2B5EF4-FFF2-40B4-BE49-F238E27FC236}">
                  <a16:creationId xmlns:a16="http://schemas.microsoft.com/office/drawing/2014/main" id="{3C799D40-4F2C-40CB-B7A9-C8A7DE718E51}"/>
                </a:ext>
              </a:extLst>
            </p:cNvPr>
            <p:cNvSpPr/>
            <p:nvPr/>
          </p:nvSpPr>
          <p:spPr>
            <a:xfrm>
              <a:off x="9596048" y="4760082"/>
              <a:ext cx="787935" cy="880479"/>
            </a:xfrm>
            <a:custGeom>
              <a:avLst/>
              <a:gdLst>
                <a:gd name="connsiteX0" fmla="*/ 706299 w 787935"/>
                <a:gd name="connsiteY0" fmla="*/ 274918 h 880479"/>
                <a:gd name="connsiteX1" fmla="*/ 706431 w 787935"/>
                <a:gd name="connsiteY1" fmla="*/ 637422 h 880479"/>
                <a:gd name="connsiteX2" fmla="*/ 444139 w 787935"/>
                <a:gd name="connsiteY2" fmla="*/ 788928 h 880479"/>
                <a:gd name="connsiteX3" fmla="*/ 444139 w 787935"/>
                <a:gd name="connsiteY3" fmla="*/ 880016 h 880479"/>
                <a:gd name="connsiteX4" fmla="*/ 787208 w 787935"/>
                <a:gd name="connsiteY4" fmla="*/ 681975 h 880479"/>
                <a:gd name="connsiteX5" fmla="*/ 787208 w 787935"/>
                <a:gd name="connsiteY5" fmla="*/ 228118 h 880479"/>
                <a:gd name="connsiteX6" fmla="*/ 787208 w 787935"/>
                <a:gd name="connsiteY6" fmla="*/ 227986 h 880479"/>
                <a:gd name="connsiteX7" fmla="*/ 787208 w 787935"/>
                <a:gd name="connsiteY7" fmla="*/ 227854 h 880479"/>
                <a:gd name="connsiteX8" fmla="*/ 706035 w 787935"/>
                <a:gd name="connsiteY8" fmla="*/ 181053 h 880479"/>
                <a:gd name="connsiteX9" fmla="*/ 394166 w 787935"/>
                <a:gd name="connsiteY9" fmla="*/ 361380 h 880479"/>
                <a:gd name="connsiteX10" fmla="*/ 163073 w 787935"/>
                <a:gd name="connsiteY10" fmla="*/ 227854 h 880479"/>
                <a:gd name="connsiteX11" fmla="*/ 475075 w 787935"/>
                <a:gd name="connsiteY11" fmla="*/ 47660 h 880479"/>
                <a:gd name="connsiteX12" fmla="*/ 394034 w 787935"/>
                <a:gd name="connsiteY12" fmla="*/ 992 h 880479"/>
                <a:gd name="connsiteX13" fmla="*/ 992 w 787935"/>
                <a:gd name="connsiteY13" fmla="*/ 227854 h 880479"/>
                <a:gd name="connsiteX14" fmla="*/ 992 w 787935"/>
                <a:gd name="connsiteY14" fmla="*/ 227986 h 880479"/>
                <a:gd name="connsiteX15" fmla="*/ 394034 w 787935"/>
                <a:gd name="connsiteY15" fmla="*/ 454980 h 880479"/>
                <a:gd name="connsiteX16" fmla="*/ 706299 w 787935"/>
                <a:gd name="connsiteY16" fmla="*/ 274918 h 88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935" h="880479">
                  <a:moveTo>
                    <a:pt x="706299" y="274918"/>
                  </a:moveTo>
                  <a:lnTo>
                    <a:pt x="706431" y="637422"/>
                  </a:lnTo>
                  <a:lnTo>
                    <a:pt x="444139" y="788928"/>
                  </a:lnTo>
                  <a:lnTo>
                    <a:pt x="444139" y="880016"/>
                  </a:lnTo>
                  <a:lnTo>
                    <a:pt x="787208" y="681975"/>
                  </a:lnTo>
                  <a:lnTo>
                    <a:pt x="787208" y="228118"/>
                  </a:lnTo>
                  <a:lnTo>
                    <a:pt x="787208" y="227986"/>
                  </a:lnTo>
                  <a:lnTo>
                    <a:pt x="787208" y="227854"/>
                  </a:lnTo>
                  <a:lnTo>
                    <a:pt x="706035" y="181053"/>
                  </a:lnTo>
                  <a:lnTo>
                    <a:pt x="394166" y="361380"/>
                  </a:lnTo>
                  <a:lnTo>
                    <a:pt x="163073" y="227854"/>
                  </a:lnTo>
                  <a:lnTo>
                    <a:pt x="475075" y="47660"/>
                  </a:lnTo>
                  <a:lnTo>
                    <a:pt x="394034" y="992"/>
                  </a:lnTo>
                  <a:lnTo>
                    <a:pt x="992" y="227854"/>
                  </a:lnTo>
                  <a:lnTo>
                    <a:pt x="992" y="227986"/>
                  </a:lnTo>
                  <a:lnTo>
                    <a:pt x="394034" y="454980"/>
                  </a:lnTo>
                  <a:lnTo>
                    <a:pt x="706299" y="274918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76" name="Ábra 28">
            <a:extLst>
              <a:ext uri="{FF2B5EF4-FFF2-40B4-BE49-F238E27FC236}">
                <a16:creationId xmlns:a16="http://schemas.microsoft.com/office/drawing/2014/main" id="{DB5B8B8C-B002-4A6F-A175-77C4C724971F}"/>
              </a:ext>
            </a:extLst>
          </p:cNvPr>
          <p:cNvGrpSpPr/>
          <p:nvPr/>
        </p:nvGrpSpPr>
        <p:grpSpPr>
          <a:xfrm>
            <a:off x="702550" y="765710"/>
            <a:ext cx="1215150" cy="334551"/>
            <a:chOff x="702550" y="765710"/>
            <a:chExt cx="1215150" cy="334551"/>
          </a:xfrm>
        </p:grpSpPr>
        <p:sp>
          <p:nvSpPr>
            <p:cNvPr id="77" name="Szabadkézi sokszög: alakzat 76">
              <a:extLst>
                <a:ext uri="{FF2B5EF4-FFF2-40B4-BE49-F238E27FC236}">
                  <a16:creationId xmlns:a16="http://schemas.microsoft.com/office/drawing/2014/main" id="{C5FB021B-8D83-499E-A585-BA1840012D23}"/>
                </a:ext>
              </a:extLst>
            </p:cNvPr>
            <p:cNvSpPr/>
            <p:nvPr/>
          </p:nvSpPr>
          <p:spPr>
            <a:xfrm>
              <a:off x="1080362" y="843580"/>
              <a:ext cx="176889" cy="173044"/>
            </a:xfrm>
            <a:custGeom>
              <a:avLst/>
              <a:gdLst>
                <a:gd name="connsiteX0" fmla="*/ 75947 w 176888"/>
                <a:gd name="connsiteY0" fmla="*/ 2884 h 173043"/>
                <a:gd name="connsiteX1" fmla="*/ 103249 w 176888"/>
                <a:gd name="connsiteY1" fmla="*/ 2884 h 173043"/>
                <a:gd name="connsiteX2" fmla="*/ 176697 w 176888"/>
                <a:gd name="connsiteY2" fmla="*/ 170544 h 173043"/>
                <a:gd name="connsiteX3" fmla="*/ 145933 w 176888"/>
                <a:gd name="connsiteY3" fmla="*/ 170544 h 173043"/>
                <a:gd name="connsiteX4" fmla="*/ 129014 w 176888"/>
                <a:gd name="connsiteY4" fmla="*/ 130167 h 173043"/>
                <a:gd name="connsiteX5" fmla="*/ 50183 w 176888"/>
                <a:gd name="connsiteY5" fmla="*/ 130167 h 173043"/>
                <a:gd name="connsiteX6" fmla="*/ 32878 w 176888"/>
                <a:gd name="connsiteY6" fmla="*/ 170544 h 173043"/>
                <a:gd name="connsiteX7" fmla="*/ 2884 w 176888"/>
                <a:gd name="connsiteY7" fmla="*/ 170544 h 173043"/>
                <a:gd name="connsiteX8" fmla="*/ 75947 w 176888"/>
                <a:gd name="connsiteY8" fmla="*/ 2884 h 173043"/>
                <a:gd name="connsiteX9" fmla="*/ 117862 w 176888"/>
                <a:gd name="connsiteY9" fmla="*/ 104788 h 173043"/>
                <a:gd name="connsiteX10" fmla="*/ 89021 w 176888"/>
                <a:gd name="connsiteY10" fmla="*/ 38262 h 173043"/>
                <a:gd name="connsiteX11" fmla="*/ 60565 w 176888"/>
                <a:gd name="connsiteY11" fmla="*/ 104788 h 173043"/>
                <a:gd name="connsiteX12" fmla="*/ 117862 w 176888"/>
                <a:gd name="connsiteY12" fmla="*/ 104788 h 17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888" h="173043">
                  <a:moveTo>
                    <a:pt x="75947" y="2884"/>
                  </a:moveTo>
                  <a:lnTo>
                    <a:pt x="103249" y="2884"/>
                  </a:lnTo>
                  <a:lnTo>
                    <a:pt x="176697" y="170544"/>
                  </a:lnTo>
                  <a:lnTo>
                    <a:pt x="145933" y="170544"/>
                  </a:lnTo>
                  <a:lnTo>
                    <a:pt x="129014" y="130167"/>
                  </a:lnTo>
                  <a:lnTo>
                    <a:pt x="50183" y="130167"/>
                  </a:lnTo>
                  <a:lnTo>
                    <a:pt x="32878" y="170544"/>
                  </a:lnTo>
                  <a:lnTo>
                    <a:pt x="2884" y="170544"/>
                  </a:lnTo>
                  <a:lnTo>
                    <a:pt x="75947" y="2884"/>
                  </a:lnTo>
                  <a:close/>
                  <a:moveTo>
                    <a:pt x="117862" y="104788"/>
                  </a:moveTo>
                  <a:lnTo>
                    <a:pt x="89021" y="38262"/>
                  </a:lnTo>
                  <a:lnTo>
                    <a:pt x="60565" y="104788"/>
                  </a:lnTo>
                  <a:lnTo>
                    <a:pt x="117862" y="1047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78" name="Szabadkézi sokszög: alakzat 77">
              <a:extLst>
                <a:ext uri="{FF2B5EF4-FFF2-40B4-BE49-F238E27FC236}">
                  <a16:creationId xmlns:a16="http://schemas.microsoft.com/office/drawing/2014/main" id="{16C0CAC2-0A61-4465-B85B-C107A535B133}"/>
                </a:ext>
              </a:extLst>
            </p:cNvPr>
            <p:cNvSpPr/>
            <p:nvPr/>
          </p:nvSpPr>
          <p:spPr>
            <a:xfrm>
              <a:off x="1254559" y="885879"/>
              <a:ext cx="115362" cy="130744"/>
            </a:xfrm>
            <a:custGeom>
              <a:avLst/>
              <a:gdLst>
                <a:gd name="connsiteX0" fmla="*/ 2884 w 115362"/>
                <a:gd name="connsiteY0" fmla="*/ 82869 h 130744"/>
                <a:gd name="connsiteX1" fmla="*/ 2884 w 115362"/>
                <a:gd name="connsiteY1" fmla="*/ 2884 h 130744"/>
                <a:gd name="connsiteX2" fmla="*/ 31725 w 115362"/>
                <a:gd name="connsiteY2" fmla="*/ 2884 h 130744"/>
                <a:gd name="connsiteX3" fmla="*/ 31725 w 115362"/>
                <a:gd name="connsiteY3" fmla="*/ 74409 h 130744"/>
                <a:gd name="connsiteX4" fmla="*/ 58643 w 115362"/>
                <a:gd name="connsiteY4" fmla="*/ 105172 h 130744"/>
                <a:gd name="connsiteX5" fmla="*/ 87099 w 115362"/>
                <a:gd name="connsiteY5" fmla="*/ 74024 h 130744"/>
                <a:gd name="connsiteX6" fmla="*/ 87099 w 115362"/>
                <a:gd name="connsiteY6" fmla="*/ 2884 h 130744"/>
                <a:gd name="connsiteX7" fmla="*/ 115939 w 115362"/>
                <a:gd name="connsiteY7" fmla="*/ 2884 h 130744"/>
                <a:gd name="connsiteX8" fmla="*/ 115939 w 115362"/>
                <a:gd name="connsiteY8" fmla="*/ 128629 h 130744"/>
                <a:gd name="connsiteX9" fmla="*/ 87099 w 115362"/>
                <a:gd name="connsiteY9" fmla="*/ 128629 h 130744"/>
                <a:gd name="connsiteX10" fmla="*/ 87099 w 115362"/>
                <a:gd name="connsiteY10" fmla="*/ 109017 h 130744"/>
                <a:gd name="connsiteX11" fmla="*/ 47875 w 115362"/>
                <a:gd name="connsiteY11" fmla="*/ 131321 h 130744"/>
                <a:gd name="connsiteX12" fmla="*/ 2884 w 115362"/>
                <a:gd name="connsiteY12" fmla="*/ 82869 h 13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362" h="130744">
                  <a:moveTo>
                    <a:pt x="2884" y="82869"/>
                  </a:moveTo>
                  <a:lnTo>
                    <a:pt x="2884" y="2884"/>
                  </a:lnTo>
                  <a:lnTo>
                    <a:pt x="31725" y="2884"/>
                  </a:lnTo>
                  <a:lnTo>
                    <a:pt x="31725" y="74409"/>
                  </a:lnTo>
                  <a:cubicBezTo>
                    <a:pt x="31725" y="94020"/>
                    <a:pt x="41338" y="105172"/>
                    <a:pt x="58643" y="105172"/>
                  </a:cubicBezTo>
                  <a:cubicBezTo>
                    <a:pt x="75178" y="105172"/>
                    <a:pt x="87099" y="93636"/>
                    <a:pt x="87099" y="74024"/>
                  </a:cubicBezTo>
                  <a:lnTo>
                    <a:pt x="87099" y="2884"/>
                  </a:lnTo>
                  <a:lnTo>
                    <a:pt x="115939" y="2884"/>
                  </a:lnTo>
                  <a:lnTo>
                    <a:pt x="115939" y="128629"/>
                  </a:lnTo>
                  <a:lnTo>
                    <a:pt x="87099" y="128629"/>
                  </a:lnTo>
                  <a:lnTo>
                    <a:pt x="87099" y="109017"/>
                  </a:lnTo>
                  <a:cubicBezTo>
                    <a:pt x="79023" y="120938"/>
                    <a:pt x="67487" y="131321"/>
                    <a:pt x="47875" y="131321"/>
                  </a:cubicBezTo>
                  <a:cubicBezTo>
                    <a:pt x="19419" y="131321"/>
                    <a:pt x="2884" y="112094"/>
                    <a:pt x="2884" y="828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79" name="Szabadkézi sokszög: alakzat 78">
              <a:extLst>
                <a:ext uri="{FF2B5EF4-FFF2-40B4-BE49-F238E27FC236}">
                  <a16:creationId xmlns:a16="http://schemas.microsoft.com/office/drawing/2014/main" id="{E3BF457B-5DA0-4DCB-8F19-0436D0DF8A34}"/>
                </a:ext>
              </a:extLst>
            </p:cNvPr>
            <p:cNvSpPr/>
            <p:nvPr/>
          </p:nvSpPr>
          <p:spPr>
            <a:xfrm>
              <a:off x="1383765" y="851270"/>
              <a:ext cx="80754" cy="165353"/>
            </a:xfrm>
            <a:custGeom>
              <a:avLst/>
              <a:gdLst>
                <a:gd name="connsiteX0" fmla="*/ 18650 w 80753"/>
                <a:gd name="connsiteY0" fmla="*/ 128245 h 165352"/>
                <a:gd name="connsiteX1" fmla="*/ 18650 w 80753"/>
                <a:gd name="connsiteY1" fmla="*/ 62103 h 165352"/>
                <a:gd name="connsiteX2" fmla="*/ 2884 w 80753"/>
                <a:gd name="connsiteY2" fmla="*/ 62103 h 165352"/>
                <a:gd name="connsiteX3" fmla="*/ 2884 w 80753"/>
                <a:gd name="connsiteY3" fmla="*/ 37493 h 165352"/>
                <a:gd name="connsiteX4" fmla="*/ 18650 w 80753"/>
                <a:gd name="connsiteY4" fmla="*/ 37493 h 165352"/>
                <a:gd name="connsiteX5" fmla="*/ 18650 w 80753"/>
                <a:gd name="connsiteY5" fmla="*/ 2884 h 165352"/>
                <a:gd name="connsiteX6" fmla="*/ 47491 w 80753"/>
                <a:gd name="connsiteY6" fmla="*/ 2884 h 165352"/>
                <a:gd name="connsiteX7" fmla="*/ 47491 w 80753"/>
                <a:gd name="connsiteY7" fmla="*/ 37493 h 165352"/>
                <a:gd name="connsiteX8" fmla="*/ 81330 w 80753"/>
                <a:gd name="connsiteY8" fmla="*/ 37493 h 165352"/>
                <a:gd name="connsiteX9" fmla="*/ 81330 w 80753"/>
                <a:gd name="connsiteY9" fmla="*/ 62103 h 165352"/>
                <a:gd name="connsiteX10" fmla="*/ 47491 w 80753"/>
                <a:gd name="connsiteY10" fmla="*/ 62103 h 165352"/>
                <a:gd name="connsiteX11" fmla="*/ 47491 w 80753"/>
                <a:gd name="connsiteY11" fmla="*/ 123630 h 165352"/>
                <a:gd name="connsiteX12" fmla="*/ 62873 w 80753"/>
                <a:gd name="connsiteY12" fmla="*/ 139396 h 165352"/>
                <a:gd name="connsiteX13" fmla="*/ 80561 w 80753"/>
                <a:gd name="connsiteY13" fmla="*/ 135166 h 165352"/>
                <a:gd name="connsiteX14" fmla="*/ 80561 w 80753"/>
                <a:gd name="connsiteY14" fmla="*/ 158623 h 165352"/>
                <a:gd name="connsiteX15" fmla="*/ 54797 w 80753"/>
                <a:gd name="connsiteY15" fmla="*/ 165161 h 165352"/>
                <a:gd name="connsiteX16" fmla="*/ 18650 w 80753"/>
                <a:gd name="connsiteY16" fmla="*/ 128245 h 16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753" h="165352">
                  <a:moveTo>
                    <a:pt x="18650" y="128245"/>
                  </a:moveTo>
                  <a:lnTo>
                    <a:pt x="18650" y="62103"/>
                  </a:lnTo>
                  <a:lnTo>
                    <a:pt x="2884" y="62103"/>
                  </a:lnTo>
                  <a:lnTo>
                    <a:pt x="2884" y="37493"/>
                  </a:lnTo>
                  <a:lnTo>
                    <a:pt x="18650" y="37493"/>
                  </a:lnTo>
                  <a:lnTo>
                    <a:pt x="18650" y="2884"/>
                  </a:lnTo>
                  <a:lnTo>
                    <a:pt x="47491" y="2884"/>
                  </a:lnTo>
                  <a:lnTo>
                    <a:pt x="47491" y="37493"/>
                  </a:lnTo>
                  <a:lnTo>
                    <a:pt x="81330" y="37493"/>
                  </a:lnTo>
                  <a:lnTo>
                    <a:pt x="81330" y="62103"/>
                  </a:lnTo>
                  <a:lnTo>
                    <a:pt x="47491" y="62103"/>
                  </a:lnTo>
                  <a:lnTo>
                    <a:pt x="47491" y="123630"/>
                  </a:lnTo>
                  <a:cubicBezTo>
                    <a:pt x="47491" y="134782"/>
                    <a:pt x="53259" y="139396"/>
                    <a:pt x="62873" y="139396"/>
                  </a:cubicBezTo>
                  <a:cubicBezTo>
                    <a:pt x="69410" y="139396"/>
                    <a:pt x="75178" y="137858"/>
                    <a:pt x="80561" y="135166"/>
                  </a:cubicBezTo>
                  <a:lnTo>
                    <a:pt x="80561" y="158623"/>
                  </a:lnTo>
                  <a:cubicBezTo>
                    <a:pt x="73255" y="162853"/>
                    <a:pt x="65180" y="165161"/>
                    <a:pt x="54797" y="165161"/>
                  </a:cubicBezTo>
                  <a:cubicBezTo>
                    <a:pt x="33647" y="165161"/>
                    <a:pt x="18650" y="155932"/>
                    <a:pt x="18650" y="1282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80" name="Szabadkézi sokszög: alakzat 79">
              <a:extLst>
                <a:ext uri="{FF2B5EF4-FFF2-40B4-BE49-F238E27FC236}">
                  <a16:creationId xmlns:a16="http://schemas.microsoft.com/office/drawing/2014/main" id="{15BF1B3D-8440-4092-8A83-2A4A34DE396B}"/>
                </a:ext>
              </a:extLst>
            </p:cNvPr>
            <p:cNvSpPr/>
            <p:nvPr/>
          </p:nvSpPr>
          <p:spPr>
            <a:xfrm>
              <a:off x="1473363" y="842811"/>
              <a:ext cx="134589" cy="173044"/>
            </a:xfrm>
            <a:custGeom>
              <a:avLst/>
              <a:gdLst>
                <a:gd name="connsiteX0" fmla="*/ 2884 w 134589"/>
                <a:gd name="connsiteY0" fmla="*/ 147472 h 173043"/>
                <a:gd name="connsiteX1" fmla="*/ 20573 w 134589"/>
                <a:gd name="connsiteY1" fmla="*/ 126706 h 173043"/>
                <a:gd name="connsiteX2" fmla="*/ 73255 w 134589"/>
                <a:gd name="connsiteY2" fmla="*/ 148241 h 173043"/>
                <a:gd name="connsiteX3" fmla="*/ 102865 w 134589"/>
                <a:gd name="connsiteY3" fmla="*/ 127475 h 173043"/>
                <a:gd name="connsiteX4" fmla="*/ 102865 w 134589"/>
                <a:gd name="connsiteY4" fmla="*/ 126706 h 173043"/>
                <a:gd name="connsiteX5" fmla="*/ 65180 w 134589"/>
                <a:gd name="connsiteY5" fmla="*/ 101327 h 173043"/>
                <a:gd name="connsiteX6" fmla="*/ 9806 w 134589"/>
                <a:gd name="connsiteY6" fmla="*/ 51721 h 173043"/>
                <a:gd name="connsiteX7" fmla="*/ 9806 w 134589"/>
                <a:gd name="connsiteY7" fmla="*/ 51336 h 173043"/>
                <a:gd name="connsiteX8" fmla="*/ 66718 w 134589"/>
                <a:gd name="connsiteY8" fmla="*/ 2884 h 173043"/>
                <a:gd name="connsiteX9" fmla="*/ 127091 w 134589"/>
                <a:gd name="connsiteY9" fmla="*/ 23649 h 173043"/>
                <a:gd name="connsiteX10" fmla="*/ 111325 w 134589"/>
                <a:gd name="connsiteY10" fmla="*/ 45953 h 173043"/>
                <a:gd name="connsiteX11" fmla="*/ 65949 w 134589"/>
                <a:gd name="connsiteY11" fmla="*/ 28648 h 173043"/>
                <a:gd name="connsiteX12" fmla="*/ 38646 w 134589"/>
                <a:gd name="connsiteY12" fmla="*/ 48260 h 173043"/>
                <a:gd name="connsiteX13" fmla="*/ 38646 w 134589"/>
                <a:gd name="connsiteY13" fmla="*/ 48644 h 173043"/>
                <a:gd name="connsiteX14" fmla="*/ 78254 w 134589"/>
                <a:gd name="connsiteY14" fmla="*/ 74793 h 173043"/>
                <a:gd name="connsiteX15" fmla="*/ 131705 w 134589"/>
                <a:gd name="connsiteY15" fmla="*/ 123630 h 173043"/>
                <a:gd name="connsiteX16" fmla="*/ 131705 w 134589"/>
                <a:gd name="connsiteY16" fmla="*/ 124015 h 173043"/>
                <a:gd name="connsiteX17" fmla="*/ 72101 w 134589"/>
                <a:gd name="connsiteY17" fmla="*/ 173620 h 173043"/>
                <a:gd name="connsiteX18" fmla="*/ 2884 w 134589"/>
                <a:gd name="connsiteY18" fmla="*/ 147472 h 17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89" h="173043">
                  <a:moveTo>
                    <a:pt x="2884" y="147472"/>
                  </a:moveTo>
                  <a:lnTo>
                    <a:pt x="20573" y="126706"/>
                  </a:lnTo>
                  <a:cubicBezTo>
                    <a:pt x="36339" y="140550"/>
                    <a:pt x="52490" y="148241"/>
                    <a:pt x="73255" y="148241"/>
                  </a:cubicBezTo>
                  <a:cubicBezTo>
                    <a:pt x="91329" y="148241"/>
                    <a:pt x="102865" y="139781"/>
                    <a:pt x="102865" y="127475"/>
                  </a:cubicBezTo>
                  <a:lnTo>
                    <a:pt x="102865" y="126706"/>
                  </a:lnTo>
                  <a:cubicBezTo>
                    <a:pt x="102865" y="114786"/>
                    <a:pt x="96328" y="108248"/>
                    <a:pt x="65180" y="101327"/>
                  </a:cubicBezTo>
                  <a:cubicBezTo>
                    <a:pt x="29802" y="92867"/>
                    <a:pt x="9806" y="82100"/>
                    <a:pt x="9806" y="51721"/>
                  </a:cubicBezTo>
                  <a:lnTo>
                    <a:pt x="9806" y="51336"/>
                  </a:lnTo>
                  <a:cubicBezTo>
                    <a:pt x="9806" y="22880"/>
                    <a:pt x="33647" y="2884"/>
                    <a:pt x="66718" y="2884"/>
                  </a:cubicBezTo>
                  <a:cubicBezTo>
                    <a:pt x="90944" y="2884"/>
                    <a:pt x="110171" y="10190"/>
                    <a:pt x="127091" y="23649"/>
                  </a:cubicBezTo>
                  <a:lnTo>
                    <a:pt x="111325" y="45953"/>
                  </a:lnTo>
                  <a:cubicBezTo>
                    <a:pt x="96328" y="34801"/>
                    <a:pt x="81330" y="28648"/>
                    <a:pt x="65949" y="28648"/>
                  </a:cubicBezTo>
                  <a:cubicBezTo>
                    <a:pt x="48644" y="28648"/>
                    <a:pt x="38646" y="37493"/>
                    <a:pt x="38646" y="48260"/>
                  </a:cubicBezTo>
                  <a:lnTo>
                    <a:pt x="38646" y="48644"/>
                  </a:lnTo>
                  <a:cubicBezTo>
                    <a:pt x="38646" y="61334"/>
                    <a:pt x="46337" y="67102"/>
                    <a:pt x="78254" y="74793"/>
                  </a:cubicBezTo>
                  <a:cubicBezTo>
                    <a:pt x="113632" y="83253"/>
                    <a:pt x="131705" y="95943"/>
                    <a:pt x="131705" y="123630"/>
                  </a:cubicBezTo>
                  <a:lnTo>
                    <a:pt x="131705" y="124015"/>
                  </a:lnTo>
                  <a:cubicBezTo>
                    <a:pt x="131705" y="155162"/>
                    <a:pt x="107095" y="173620"/>
                    <a:pt x="72101" y="173620"/>
                  </a:cubicBezTo>
                  <a:cubicBezTo>
                    <a:pt x="47106" y="174005"/>
                    <a:pt x="22880" y="165161"/>
                    <a:pt x="2884" y="1474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81" name="Szabadkézi sokszög: alakzat 80">
              <a:extLst>
                <a:ext uri="{FF2B5EF4-FFF2-40B4-BE49-F238E27FC236}">
                  <a16:creationId xmlns:a16="http://schemas.microsoft.com/office/drawing/2014/main" id="{02A7721F-C350-4A6F-8F79-128BDB171B37}"/>
                </a:ext>
              </a:extLst>
            </p:cNvPr>
            <p:cNvSpPr/>
            <p:nvPr/>
          </p:nvSpPr>
          <p:spPr>
            <a:xfrm>
              <a:off x="1611798" y="883187"/>
              <a:ext cx="138435" cy="134589"/>
            </a:xfrm>
            <a:custGeom>
              <a:avLst/>
              <a:gdLst>
                <a:gd name="connsiteX0" fmla="*/ 2884 w 138434"/>
                <a:gd name="connsiteY0" fmla="*/ 69025 h 134589"/>
                <a:gd name="connsiteX1" fmla="*/ 2884 w 138434"/>
                <a:gd name="connsiteY1" fmla="*/ 69025 h 134589"/>
                <a:gd name="connsiteX2" fmla="*/ 70179 w 138434"/>
                <a:gd name="connsiteY2" fmla="*/ 2884 h 134589"/>
                <a:gd name="connsiteX3" fmla="*/ 137089 w 138434"/>
                <a:gd name="connsiteY3" fmla="*/ 68256 h 134589"/>
                <a:gd name="connsiteX4" fmla="*/ 137089 w 138434"/>
                <a:gd name="connsiteY4" fmla="*/ 68641 h 134589"/>
                <a:gd name="connsiteX5" fmla="*/ 69794 w 138434"/>
                <a:gd name="connsiteY5" fmla="*/ 134013 h 134589"/>
                <a:gd name="connsiteX6" fmla="*/ 2884 w 138434"/>
                <a:gd name="connsiteY6" fmla="*/ 69025 h 134589"/>
                <a:gd name="connsiteX7" fmla="*/ 108248 w 138434"/>
                <a:gd name="connsiteY7" fmla="*/ 69025 h 134589"/>
                <a:gd name="connsiteX8" fmla="*/ 108248 w 138434"/>
                <a:gd name="connsiteY8" fmla="*/ 69025 h 134589"/>
                <a:gd name="connsiteX9" fmla="*/ 69794 w 138434"/>
                <a:gd name="connsiteY9" fmla="*/ 28264 h 134589"/>
                <a:gd name="connsiteX10" fmla="*/ 32109 w 138434"/>
                <a:gd name="connsiteY10" fmla="*/ 68256 h 134589"/>
                <a:gd name="connsiteX11" fmla="*/ 32109 w 138434"/>
                <a:gd name="connsiteY11" fmla="*/ 68641 h 134589"/>
                <a:gd name="connsiteX12" fmla="*/ 70563 w 138434"/>
                <a:gd name="connsiteY12" fmla="*/ 109017 h 134589"/>
                <a:gd name="connsiteX13" fmla="*/ 108248 w 138434"/>
                <a:gd name="connsiteY13" fmla="*/ 69025 h 13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434" h="134589">
                  <a:moveTo>
                    <a:pt x="2884" y="69025"/>
                  </a:moveTo>
                  <a:lnTo>
                    <a:pt x="2884" y="69025"/>
                  </a:lnTo>
                  <a:cubicBezTo>
                    <a:pt x="2884" y="32878"/>
                    <a:pt x="31340" y="2884"/>
                    <a:pt x="70179" y="2884"/>
                  </a:cubicBezTo>
                  <a:cubicBezTo>
                    <a:pt x="108633" y="2884"/>
                    <a:pt x="137089" y="32109"/>
                    <a:pt x="137089" y="68256"/>
                  </a:cubicBezTo>
                  <a:lnTo>
                    <a:pt x="137089" y="68641"/>
                  </a:lnTo>
                  <a:cubicBezTo>
                    <a:pt x="137089" y="104403"/>
                    <a:pt x="108633" y="134013"/>
                    <a:pt x="69794" y="134013"/>
                  </a:cubicBezTo>
                  <a:cubicBezTo>
                    <a:pt x="31340" y="134013"/>
                    <a:pt x="2884" y="104788"/>
                    <a:pt x="2884" y="69025"/>
                  </a:cubicBezTo>
                  <a:close/>
                  <a:moveTo>
                    <a:pt x="108248" y="69025"/>
                  </a:moveTo>
                  <a:lnTo>
                    <a:pt x="108248" y="69025"/>
                  </a:lnTo>
                  <a:cubicBezTo>
                    <a:pt x="108248" y="46337"/>
                    <a:pt x="92482" y="28264"/>
                    <a:pt x="69794" y="28264"/>
                  </a:cubicBezTo>
                  <a:cubicBezTo>
                    <a:pt x="46722" y="28264"/>
                    <a:pt x="32109" y="46337"/>
                    <a:pt x="32109" y="68256"/>
                  </a:cubicBezTo>
                  <a:lnTo>
                    <a:pt x="32109" y="68641"/>
                  </a:lnTo>
                  <a:cubicBezTo>
                    <a:pt x="32109" y="90559"/>
                    <a:pt x="47875" y="109017"/>
                    <a:pt x="70563" y="109017"/>
                  </a:cubicBezTo>
                  <a:cubicBezTo>
                    <a:pt x="93251" y="109017"/>
                    <a:pt x="108248" y="90944"/>
                    <a:pt x="108248" y="690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82" name="Szabadkézi sokszög: alakzat 81">
              <a:extLst>
                <a:ext uri="{FF2B5EF4-FFF2-40B4-BE49-F238E27FC236}">
                  <a16:creationId xmlns:a16="http://schemas.microsoft.com/office/drawing/2014/main" id="{1ABEDE65-EE34-42CE-9D99-5AE59AB972FA}"/>
                </a:ext>
              </a:extLst>
            </p:cNvPr>
            <p:cNvSpPr/>
            <p:nvPr/>
          </p:nvSpPr>
          <p:spPr>
            <a:xfrm>
              <a:off x="1751001" y="835889"/>
              <a:ext cx="80754" cy="180734"/>
            </a:xfrm>
            <a:custGeom>
              <a:avLst/>
              <a:gdLst>
                <a:gd name="connsiteX0" fmla="*/ 18650 w 80753"/>
                <a:gd name="connsiteY0" fmla="*/ 77485 h 180734"/>
                <a:gd name="connsiteX1" fmla="*/ 2884 w 80753"/>
                <a:gd name="connsiteY1" fmla="*/ 77485 h 180734"/>
                <a:gd name="connsiteX2" fmla="*/ 2884 w 80753"/>
                <a:gd name="connsiteY2" fmla="*/ 53259 h 180734"/>
                <a:gd name="connsiteX3" fmla="*/ 18650 w 80753"/>
                <a:gd name="connsiteY3" fmla="*/ 53259 h 180734"/>
                <a:gd name="connsiteX4" fmla="*/ 18650 w 80753"/>
                <a:gd name="connsiteY4" fmla="*/ 44030 h 180734"/>
                <a:gd name="connsiteX5" fmla="*/ 29033 w 80753"/>
                <a:gd name="connsiteY5" fmla="*/ 12882 h 180734"/>
                <a:gd name="connsiteX6" fmla="*/ 57489 w 80753"/>
                <a:gd name="connsiteY6" fmla="*/ 2884 h 180734"/>
                <a:gd name="connsiteX7" fmla="*/ 80946 w 80753"/>
                <a:gd name="connsiteY7" fmla="*/ 6345 h 180734"/>
                <a:gd name="connsiteX8" fmla="*/ 80946 w 80753"/>
                <a:gd name="connsiteY8" fmla="*/ 30571 h 180734"/>
                <a:gd name="connsiteX9" fmla="*/ 64026 w 80753"/>
                <a:gd name="connsiteY9" fmla="*/ 27495 h 180734"/>
                <a:gd name="connsiteX10" fmla="*/ 47491 w 80753"/>
                <a:gd name="connsiteY10" fmla="*/ 46722 h 180734"/>
                <a:gd name="connsiteX11" fmla="*/ 47491 w 80753"/>
                <a:gd name="connsiteY11" fmla="*/ 53644 h 180734"/>
                <a:gd name="connsiteX12" fmla="*/ 80946 w 80753"/>
                <a:gd name="connsiteY12" fmla="*/ 53644 h 180734"/>
                <a:gd name="connsiteX13" fmla="*/ 80946 w 80753"/>
                <a:gd name="connsiteY13" fmla="*/ 77485 h 180734"/>
                <a:gd name="connsiteX14" fmla="*/ 48260 w 80753"/>
                <a:gd name="connsiteY14" fmla="*/ 77485 h 180734"/>
                <a:gd name="connsiteX15" fmla="*/ 48260 w 80753"/>
                <a:gd name="connsiteY15" fmla="*/ 178235 h 180734"/>
                <a:gd name="connsiteX16" fmla="*/ 19419 w 80753"/>
                <a:gd name="connsiteY16" fmla="*/ 178235 h 180734"/>
                <a:gd name="connsiteX17" fmla="*/ 19419 w 80753"/>
                <a:gd name="connsiteY17" fmla="*/ 77485 h 180734"/>
                <a:gd name="connsiteX18" fmla="*/ 18650 w 80753"/>
                <a:gd name="connsiteY18" fmla="*/ 77485 h 18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753" h="180734">
                  <a:moveTo>
                    <a:pt x="18650" y="77485"/>
                  </a:moveTo>
                  <a:lnTo>
                    <a:pt x="2884" y="77485"/>
                  </a:lnTo>
                  <a:lnTo>
                    <a:pt x="2884" y="53259"/>
                  </a:lnTo>
                  <a:lnTo>
                    <a:pt x="18650" y="53259"/>
                  </a:lnTo>
                  <a:lnTo>
                    <a:pt x="18650" y="44030"/>
                  </a:lnTo>
                  <a:cubicBezTo>
                    <a:pt x="18650" y="29802"/>
                    <a:pt x="22111" y="19419"/>
                    <a:pt x="29033" y="12882"/>
                  </a:cubicBezTo>
                  <a:cubicBezTo>
                    <a:pt x="35570" y="6345"/>
                    <a:pt x="44799" y="2884"/>
                    <a:pt x="57489" y="2884"/>
                  </a:cubicBezTo>
                  <a:cubicBezTo>
                    <a:pt x="67487" y="2884"/>
                    <a:pt x="74409" y="4422"/>
                    <a:pt x="80946" y="6345"/>
                  </a:cubicBezTo>
                  <a:lnTo>
                    <a:pt x="80946" y="30571"/>
                  </a:lnTo>
                  <a:cubicBezTo>
                    <a:pt x="75178" y="28648"/>
                    <a:pt x="70179" y="27495"/>
                    <a:pt x="64026" y="27495"/>
                  </a:cubicBezTo>
                  <a:cubicBezTo>
                    <a:pt x="53259" y="27495"/>
                    <a:pt x="47491" y="33263"/>
                    <a:pt x="47491" y="46722"/>
                  </a:cubicBezTo>
                  <a:lnTo>
                    <a:pt x="47491" y="53644"/>
                  </a:lnTo>
                  <a:lnTo>
                    <a:pt x="80946" y="53644"/>
                  </a:lnTo>
                  <a:lnTo>
                    <a:pt x="80946" y="77485"/>
                  </a:lnTo>
                  <a:lnTo>
                    <a:pt x="48260" y="77485"/>
                  </a:lnTo>
                  <a:lnTo>
                    <a:pt x="48260" y="178235"/>
                  </a:lnTo>
                  <a:lnTo>
                    <a:pt x="19419" y="178235"/>
                  </a:lnTo>
                  <a:lnTo>
                    <a:pt x="19419" y="77485"/>
                  </a:lnTo>
                  <a:lnTo>
                    <a:pt x="18650" y="7748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83" name="Szabadkézi sokszög: alakzat 82">
              <a:extLst>
                <a:ext uri="{FF2B5EF4-FFF2-40B4-BE49-F238E27FC236}">
                  <a16:creationId xmlns:a16="http://schemas.microsoft.com/office/drawing/2014/main" id="{8AF35106-A927-4EBC-B6DE-5FC381948A20}"/>
                </a:ext>
              </a:extLst>
            </p:cNvPr>
            <p:cNvSpPr/>
            <p:nvPr/>
          </p:nvSpPr>
          <p:spPr>
            <a:xfrm>
              <a:off x="1837908" y="851270"/>
              <a:ext cx="80754" cy="165353"/>
            </a:xfrm>
            <a:custGeom>
              <a:avLst/>
              <a:gdLst>
                <a:gd name="connsiteX0" fmla="*/ 19035 w 80753"/>
                <a:gd name="connsiteY0" fmla="*/ 128245 h 165352"/>
                <a:gd name="connsiteX1" fmla="*/ 19035 w 80753"/>
                <a:gd name="connsiteY1" fmla="*/ 62103 h 165352"/>
                <a:gd name="connsiteX2" fmla="*/ 2884 w 80753"/>
                <a:gd name="connsiteY2" fmla="*/ 62103 h 165352"/>
                <a:gd name="connsiteX3" fmla="*/ 2884 w 80753"/>
                <a:gd name="connsiteY3" fmla="*/ 37493 h 165352"/>
                <a:gd name="connsiteX4" fmla="*/ 18650 w 80753"/>
                <a:gd name="connsiteY4" fmla="*/ 37493 h 165352"/>
                <a:gd name="connsiteX5" fmla="*/ 18650 w 80753"/>
                <a:gd name="connsiteY5" fmla="*/ 2884 h 165352"/>
                <a:gd name="connsiteX6" fmla="*/ 47491 w 80753"/>
                <a:gd name="connsiteY6" fmla="*/ 2884 h 165352"/>
                <a:gd name="connsiteX7" fmla="*/ 47491 w 80753"/>
                <a:gd name="connsiteY7" fmla="*/ 37493 h 165352"/>
                <a:gd name="connsiteX8" fmla="*/ 81330 w 80753"/>
                <a:gd name="connsiteY8" fmla="*/ 37493 h 165352"/>
                <a:gd name="connsiteX9" fmla="*/ 81330 w 80753"/>
                <a:gd name="connsiteY9" fmla="*/ 62103 h 165352"/>
                <a:gd name="connsiteX10" fmla="*/ 47491 w 80753"/>
                <a:gd name="connsiteY10" fmla="*/ 62103 h 165352"/>
                <a:gd name="connsiteX11" fmla="*/ 47491 w 80753"/>
                <a:gd name="connsiteY11" fmla="*/ 123630 h 165352"/>
                <a:gd name="connsiteX12" fmla="*/ 62873 w 80753"/>
                <a:gd name="connsiteY12" fmla="*/ 139396 h 165352"/>
                <a:gd name="connsiteX13" fmla="*/ 80561 w 80753"/>
                <a:gd name="connsiteY13" fmla="*/ 135166 h 165352"/>
                <a:gd name="connsiteX14" fmla="*/ 80561 w 80753"/>
                <a:gd name="connsiteY14" fmla="*/ 158623 h 165352"/>
                <a:gd name="connsiteX15" fmla="*/ 54797 w 80753"/>
                <a:gd name="connsiteY15" fmla="*/ 165161 h 165352"/>
                <a:gd name="connsiteX16" fmla="*/ 19035 w 80753"/>
                <a:gd name="connsiteY16" fmla="*/ 128245 h 16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753" h="165352">
                  <a:moveTo>
                    <a:pt x="19035" y="128245"/>
                  </a:moveTo>
                  <a:lnTo>
                    <a:pt x="19035" y="62103"/>
                  </a:lnTo>
                  <a:lnTo>
                    <a:pt x="2884" y="62103"/>
                  </a:lnTo>
                  <a:lnTo>
                    <a:pt x="2884" y="37493"/>
                  </a:lnTo>
                  <a:lnTo>
                    <a:pt x="18650" y="37493"/>
                  </a:lnTo>
                  <a:lnTo>
                    <a:pt x="18650" y="2884"/>
                  </a:lnTo>
                  <a:lnTo>
                    <a:pt x="47491" y="2884"/>
                  </a:lnTo>
                  <a:lnTo>
                    <a:pt x="47491" y="37493"/>
                  </a:lnTo>
                  <a:lnTo>
                    <a:pt x="81330" y="37493"/>
                  </a:lnTo>
                  <a:lnTo>
                    <a:pt x="81330" y="62103"/>
                  </a:lnTo>
                  <a:lnTo>
                    <a:pt x="47491" y="62103"/>
                  </a:lnTo>
                  <a:lnTo>
                    <a:pt x="47491" y="123630"/>
                  </a:lnTo>
                  <a:cubicBezTo>
                    <a:pt x="47491" y="134782"/>
                    <a:pt x="53259" y="139396"/>
                    <a:pt x="62873" y="139396"/>
                  </a:cubicBezTo>
                  <a:cubicBezTo>
                    <a:pt x="69410" y="139396"/>
                    <a:pt x="75178" y="137858"/>
                    <a:pt x="80561" y="135166"/>
                  </a:cubicBezTo>
                  <a:lnTo>
                    <a:pt x="80561" y="158623"/>
                  </a:lnTo>
                  <a:cubicBezTo>
                    <a:pt x="73255" y="162853"/>
                    <a:pt x="65180" y="165161"/>
                    <a:pt x="54797" y="165161"/>
                  </a:cubicBezTo>
                  <a:cubicBezTo>
                    <a:pt x="34032" y="165161"/>
                    <a:pt x="19035" y="155932"/>
                    <a:pt x="19035" y="1282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84" name="Szabadkézi sokszög: alakzat 83">
              <a:extLst>
                <a:ext uri="{FF2B5EF4-FFF2-40B4-BE49-F238E27FC236}">
                  <a16:creationId xmlns:a16="http://schemas.microsoft.com/office/drawing/2014/main" id="{9E0C3EB6-34D2-45BF-B673-1F2D6D105BCA}"/>
                </a:ext>
              </a:extLst>
            </p:cNvPr>
            <p:cNvSpPr/>
            <p:nvPr/>
          </p:nvSpPr>
          <p:spPr>
            <a:xfrm>
              <a:off x="699666" y="868190"/>
              <a:ext cx="149971" cy="234570"/>
            </a:xfrm>
            <a:custGeom>
              <a:avLst/>
              <a:gdLst>
                <a:gd name="connsiteX0" fmla="*/ 32878 w 149971"/>
                <a:gd name="connsiteY0" fmla="*/ 132859 h 234570"/>
                <a:gd name="connsiteX1" fmla="*/ 32878 w 149971"/>
                <a:gd name="connsiteY1" fmla="*/ 110556 h 234570"/>
                <a:gd name="connsiteX2" fmla="*/ 99788 w 149971"/>
                <a:gd name="connsiteY2" fmla="*/ 149394 h 234570"/>
                <a:gd name="connsiteX3" fmla="*/ 99788 w 149971"/>
                <a:gd name="connsiteY3" fmla="*/ 115170 h 234570"/>
                <a:gd name="connsiteX4" fmla="*/ 2884 w 149971"/>
                <a:gd name="connsiteY4" fmla="*/ 59027 h 234570"/>
                <a:gd name="connsiteX5" fmla="*/ 2884 w 149971"/>
                <a:gd name="connsiteY5" fmla="*/ 65180 h 234570"/>
                <a:gd name="connsiteX6" fmla="*/ 2884 w 149971"/>
                <a:gd name="connsiteY6" fmla="*/ 149010 h 234570"/>
                <a:gd name="connsiteX7" fmla="*/ 2884 w 149971"/>
                <a:gd name="connsiteY7" fmla="*/ 149010 h 234570"/>
                <a:gd name="connsiteX8" fmla="*/ 148241 w 149971"/>
                <a:gd name="connsiteY8" fmla="*/ 232840 h 234570"/>
                <a:gd name="connsiteX9" fmla="*/ 148241 w 149971"/>
                <a:gd name="connsiteY9" fmla="*/ 232840 h 234570"/>
                <a:gd name="connsiteX10" fmla="*/ 148241 w 149971"/>
                <a:gd name="connsiteY10" fmla="*/ 86714 h 234570"/>
                <a:gd name="connsiteX11" fmla="*/ 2884 w 149971"/>
                <a:gd name="connsiteY11" fmla="*/ 2884 h 234570"/>
                <a:gd name="connsiteX12" fmla="*/ 2884 w 149971"/>
                <a:gd name="connsiteY12" fmla="*/ 9037 h 234570"/>
                <a:gd name="connsiteX13" fmla="*/ 2884 w 149971"/>
                <a:gd name="connsiteY13" fmla="*/ 36339 h 234570"/>
                <a:gd name="connsiteX14" fmla="*/ 118246 w 149971"/>
                <a:gd name="connsiteY14" fmla="*/ 102865 h 234570"/>
                <a:gd name="connsiteX15" fmla="*/ 118246 w 149971"/>
                <a:gd name="connsiteY15" fmla="*/ 181696 h 234570"/>
                <a:gd name="connsiteX16" fmla="*/ 32878 w 149971"/>
                <a:gd name="connsiteY16" fmla="*/ 132859 h 23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971" h="234570">
                  <a:moveTo>
                    <a:pt x="32878" y="132859"/>
                  </a:moveTo>
                  <a:lnTo>
                    <a:pt x="32878" y="110556"/>
                  </a:lnTo>
                  <a:lnTo>
                    <a:pt x="99788" y="149394"/>
                  </a:lnTo>
                  <a:lnTo>
                    <a:pt x="99788" y="115170"/>
                  </a:lnTo>
                  <a:lnTo>
                    <a:pt x="2884" y="59027"/>
                  </a:lnTo>
                  <a:lnTo>
                    <a:pt x="2884" y="65180"/>
                  </a:lnTo>
                  <a:lnTo>
                    <a:pt x="2884" y="149010"/>
                  </a:lnTo>
                  <a:lnTo>
                    <a:pt x="2884" y="149010"/>
                  </a:lnTo>
                  <a:lnTo>
                    <a:pt x="148241" y="232840"/>
                  </a:lnTo>
                  <a:lnTo>
                    <a:pt x="148241" y="232840"/>
                  </a:lnTo>
                  <a:lnTo>
                    <a:pt x="148241" y="86714"/>
                  </a:lnTo>
                  <a:lnTo>
                    <a:pt x="2884" y="2884"/>
                  </a:lnTo>
                  <a:lnTo>
                    <a:pt x="2884" y="9037"/>
                  </a:lnTo>
                  <a:lnTo>
                    <a:pt x="2884" y="36339"/>
                  </a:lnTo>
                  <a:cubicBezTo>
                    <a:pt x="2884" y="36339"/>
                    <a:pt x="94405" y="89021"/>
                    <a:pt x="118246" y="102865"/>
                  </a:cubicBezTo>
                  <a:lnTo>
                    <a:pt x="118246" y="181696"/>
                  </a:lnTo>
                  <a:lnTo>
                    <a:pt x="32878" y="1328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85" name="Szabadkézi sokszög: alakzat 84">
              <a:extLst>
                <a:ext uri="{FF2B5EF4-FFF2-40B4-BE49-F238E27FC236}">
                  <a16:creationId xmlns:a16="http://schemas.microsoft.com/office/drawing/2014/main" id="{E9E07F29-C83D-406D-A5D2-0E55ABC22439}"/>
                </a:ext>
              </a:extLst>
            </p:cNvPr>
            <p:cNvSpPr/>
            <p:nvPr/>
          </p:nvSpPr>
          <p:spPr>
            <a:xfrm>
              <a:off x="699666" y="762826"/>
              <a:ext cx="296097" cy="330706"/>
            </a:xfrm>
            <a:custGeom>
              <a:avLst/>
              <a:gdLst>
                <a:gd name="connsiteX0" fmla="*/ 263603 w 296096"/>
                <a:gd name="connsiteY0" fmla="*/ 104018 h 330705"/>
                <a:gd name="connsiteX1" fmla="*/ 263988 w 296096"/>
                <a:gd name="connsiteY1" fmla="*/ 238223 h 330705"/>
                <a:gd name="connsiteX2" fmla="*/ 166699 w 296096"/>
                <a:gd name="connsiteY2" fmla="*/ 294366 h 330705"/>
                <a:gd name="connsiteX3" fmla="*/ 166699 w 296096"/>
                <a:gd name="connsiteY3" fmla="*/ 327822 h 330705"/>
                <a:gd name="connsiteX4" fmla="*/ 293597 w 296096"/>
                <a:gd name="connsiteY4" fmla="*/ 254759 h 330705"/>
                <a:gd name="connsiteX5" fmla="*/ 293597 w 296096"/>
                <a:gd name="connsiteY5" fmla="*/ 86714 h 330705"/>
                <a:gd name="connsiteX6" fmla="*/ 293597 w 296096"/>
                <a:gd name="connsiteY6" fmla="*/ 86714 h 330705"/>
                <a:gd name="connsiteX7" fmla="*/ 293597 w 296096"/>
                <a:gd name="connsiteY7" fmla="*/ 86714 h 330705"/>
                <a:gd name="connsiteX8" fmla="*/ 263603 w 296096"/>
                <a:gd name="connsiteY8" fmla="*/ 69410 h 330705"/>
                <a:gd name="connsiteX9" fmla="*/ 148241 w 296096"/>
                <a:gd name="connsiteY9" fmla="*/ 136320 h 330705"/>
                <a:gd name="connsiteX10" fmla="*/ 62872 w 296096"/>
                <a:gd name="connsiteY10" fmla="*/ 86714 h 330705"/>
                <a:gd name="connsiteX11" fmla="*/ 178235 w 296096"/>
                <a:gd name="connsiteY11" fmla="*/ 20188 h 330705"/>
                <a:gd name="connsiteX12" fmla="*/ 148241 w 296096"/>
                <a:gd name="connsiteY12" fmla="*/ 2884 h 330705"/>
                <a:gd name="connsiteX13" fmla="*/ 2884 w 296096"/>
                <a:gd name="connsiteY13" fmla="*/ 86714 h 330705"/>
                <a:gd name="connsiteX14" fmla="*/ 2884 w 296096"/>
                <a:gd name="connsiteY14" fmla="*/ 86714 h 330705"/>
                <a:gd name="connsiteX15" fmla="*/ 148241 w 296096"/>
                <a:gd name="connsiteY15" fmla="*/ 170929 h 330705"/>
                <a:gd name="connsiteX16" fmla="*/ 263603 w 296096"/>
                <a:gd name="connsiteY16" fmla="*/ 104018 h 3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6096" h="330705">
                  <a:moveTo>
                    <a:pt x="263603" y="104018"/>
                  </a:moveTo>
                  <a:lnTo>
                    <a:pt x="263988" y="238223"/>
                  </a:lnTo>
                  <a:lnTo>
                    <a:pt x="166699" y="294366"/>
                  </a:lnTo>
                  <a:lnTo>
                    <a:pt x="166699" y="327822"/>
                  </a:lnTo>
                  <a:lnTo>
                    <a:pt x="293597" y="254759"/>
                  </a:lnTo>
                  <a:lnTo>
                    <a:pt x="293597" y="86714"/>
                  </a:lnTo>
                  <a:lnTo>
                    <a:pt x="293597" y="86714"/>
                  </a:lnTo>
                  <a:lnTo>
                    <a:pt x="293597" y="86714"/>
                  </a:lnTo>
                  <a:lnTo>
                    <a:pt x="263603" y="69410"/>
                  </a:lnTo>
                  <a:lnTo>
                    <a:pt x="148241" y="136320"/>
                  </a:lnTo>
                  <a:lnTo>
                    <a:pt x="62872" y="86714"/>
                  </a:lnTo>
                  <a:lnTo>
                    <a:pt x="178235" y="20188"/>
                  </a:lnTo>
                  <a:lnTo>
                    <a:pt x="148241" y="2884"/>
                  </a:lnTo>
                  <a:lnTo>
                    <a:pt x="2884" y="86714"/>
                  </a:lnTo>
                  <a:lnTo>
                    <a:pt x="2884" y="86714"/>
                  </a:lnTo>
                  <a:lnTo>
                    <a:pt x="148241" y="170929"/>
                  </a:lnTo>
                  <a:lnTo>
                    <a:pt x="263603" y="10401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31479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Címdia">
    <p:bg>
      <p:bgPr>
        <a:solidFill>
          <a:srgbClr val="7D0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F3FEE2-1892-490D-8A97-8FB05F7CDF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344199"/>
            <a:ext cx="9144000" cy="2387600"/>
          </a:xfrm>
          <a:noFill/>
        </p:spPr>
        <p:txBody>
          <a:bodyPr anchor="b">
            <a:normAutofit/>
          </a:bodyPr>
          <a:lstStyle>
            <a:lvl1pPr algn="ctr">
              <a:defRPr sz="1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Confanion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7F11130-0B16-4907-80A9-514E3021DB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1907" y="3831813"/>
            <a:ext cx="6828183" cy="535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fully featured conference application</a:t>
            </a:r>
            <a:endParaRPr lang="hu-HU" dirty="0"/>
          </a:p>
        </p:txBody>
      </p:sp>
      <p:sp>
        <p:nvSpPr>
          <p:cNvPr id="7" name="Alcím 2">
            <a:extLst>
              <a:ext uri="{FF2B5EF4-FFF2-40B4-BE49-F238E27FC236}">
                <a16:creationId xmlns:a16="http://schemas.microsoft.com/office/drawing/2014/main" id="{0E1325C6-8F41-4A1D-8E1E-59BE086CDF88}"/>
              </a:ext>
            </a:extLst>
          </p:cNvPr>
          <p:cNvSpPr txBox="1">
            <a:spLocks/>
          </p:cNvSpPr>
          <p:nvPr userDrawn="1"/>
        </p:nvSpPr>
        <p:spPr>
          <a:xfrm>
            <a:off x="2681907" y="4622045"/>
            <a:ext cx="6828183" cy="1527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noProof="0" dirty="0">
                <a:latin typeface="Century Gothic" panose="020B0502020202020204" pitchFamily="34" charset="0"/>
              </a:rPr>
              <a:t>Balog Richárd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noProof="0" dirty="0" err="1">
                <a:latin typeface="Century Gothic" panose="020B0502020202020204" pitchFamily="34" charset="0"/>
              </a:rPr>
              <a:t>balog.richard</a:t>
            </a:r>
            <a:r>
              <a:rPr lang="en-US" b="1" noProof="0" dirty="0">
                <a:latin typeface="Century Gothic" panose="020B0502020202020204" pitchFamily="34" charset="0"/>
              </a:rPr>
              <a:t>@</a:t>
            </a:r>
            <a:r>
              <a:rPr lang="en-US" b="1" noProof="0" dirty="0" err="1">
                <a:latin typeface="Century Gothic" panose="020B0502020202020204" pitchFamily="34" charset="0"/>
              </a:rPr>
              <a:t>autsoft.hu</a:t>
            </a:r>
            <a:endParaRPr lang="hu-HU" sz="2400" u="none" dirty="0">
              <a:solidFill>
                <a:schemeClr val="bg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Ábra 7">
            <a:extLst>
              <a:ext uri="{FF2B5EF4-FFF2-40B4-BE49-F238E27FC236}">
                <a16:creationId xmlns:a16="http://schemas.microsoft.com/office/drawing/2014/main" id="{66E1D05F-648B-4484-B4E4-5F594F0CAB5B}"/>
              </a:ext>
            </a:extLst>
          </p:cNvPr>
          <p:cNvGrpSpPr/>
          <p:nvPr/>
        </p:nvGrpSpPr>
        <p:grpSpPr>
          <a:xfrm>
            <a:off x="4586287" y="708785"/>
            <a:ext cx="3019425" cy="831298"/>
            <a:chOff x="4586287" y="708785"/>
            <a:chExt cx="3019425" cy="831298"/>
          </a:xfrm>
        </p:grpSpPr>
        <p:sp>
          <p:nvSpPr>
            <p:cNvPr id="9" name="Szabadkézi sokszög: alakzat 8">
              <a:extLst>
                <a:ext uri="{FF2B5EF4-FFF2-40B4-BE49-F238E27FC236}">
                  <a16:creationId xmlns:a16="http://schemas.microsoft.com/office/drawing/2014/main" id="{A8745FC1-96B0-4F24-9773-65F44E3114E3}"/>
                </a:ext>
              </a:extLst>
            </p:cNvPr>
            <p:cNvSpPr/>
            <p:nvPr/>
          </p:nvSpPr>
          <p:spPr>
            <a:xfrm>
              <a:off x="5525080" y="902277"/>
              <a:ext cx="439537" cy="429982"/>
            </a:xfrm>
            <a:custGeom>
              <a:avLst/>
              <a:gdLst>
                <a:gd name="connsiteX0" fmla="*/ 188714 w 439536"/>
                <a:gd name="connsiteY0" fmla="*/ 7166 h 429981"/>
                <a:gd name="connsiteX1" fmla="*/ 256556 w 439536"/>
                <a:gd name="connsiteY1" fmla="*/ 7166 h 429981"/>
                <a:gd name="connsiteX2" fmla="*/ 439059 w 439536"/>
                <a:gd name="connsiteY2" fmla="*/ 423771 h 429981"/>
                <a:gd name="connsiteX3" fmla="*/ 362618 w 439536"/>
                <a:gd name="connsiteY3" fmla="*/ 423771 h 429981"/>
                <a:gd name="connsiteX4" fmla="*/ 320575 w 439536"/>
                <a:gd name="connsiteY4" fmla="*/ 323442 h 429981"/>
                <a:gd name="connsiteX5" fmla="*/ 124695 w 439536"/>
                <a:gd name="connsiteY5" fmla="*/ 323442 h 429981"/>
                <a:gd name="connsiteX6" fmla="*/ 81697 w 439536"/>
                <a:gd name="connsiteY6" fmla="*/ 423771 h 429981"/>
                <a:gd name="connsiteX7" fmla="*/ 7166 w 439536"/>
                <a:gd name="connsiteY7" fmla="*/ 423771 h 429981"/>
                <a:gd name="connsiteX8" fmla="*/ 188714 w 439536"/>
                <a:gd name="connsiteY8" fmla="*/ 7166 h 429981"/>
                <a:gd name="connsiteX9" fmla="*/ 292865 w 439536"/>
                <a:gd name="connsiteY9" fmla="*/ 260378 h 429981"/>
                <a:gd name="connsiteX10" fmla="*/ 221202 w 439536"/>
                <a:gd name="connsiteY10" fmla="*/ 95074 h 429981"/>
                <a:gd name="connsiteX11" fmla="*/ 150494 w 439536"/>
                <a:gd name="connsiteY11" fmla="*/ 260378 h 429981"/>
                <a:gd name="connsiteX12" fmla="*/ 292865 w 439536"/>
                <a:gd name="connsiteY12" fmla="*/ 260378 h 42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536" h="429981">
                  <a:moveTo>
                    <a:pt x="188714" y="7166"/>
                  </a:moveTo>
                  <a:lnTo>
                    <a:pt x="256556" y="7166"/>
                  </a:lnTo>
                  <a:lnTo>
                    <a:pt x="439059" y="423771"/>
                  </a:lnTo>
                  <a:lnTo>
                    <a:pt x="362618" y="423771"/>
                  </a:lnTo>
                  <a:lnTo>
                    <a:pt x="320575" y="323442"/>
                  </a:lnTo>
                  <a:lnTo>
                    <a:pt x="124695" y="323442"/>
                  </a:lnTo>
                  <a:lnTo>
                    <a:pt x="81697" y="423771"/>
                  </a:lnTo>
                  <a:lnTo>
                    <a:pt x="7166" y="423771"/>
                  </a:lnTo>
                  <a:lnTo>
                    <a:pt x="188714" y="7166"/>
                  </a:lnTo>
                  <a:close/>
                  <a:moveTo>
                    <a:pt x="292865" y="260378"/>
                  </a:moveTo>
                  <a:lnTo>
                    <a:pt x="221202" y="95074"/>
                  </a:lnTo>
                  <a:lnTo>
                    <a:pt x="150494" y="260378"/>
                  </a:lnTo>
                  <a:lnTo>
                    <a:pt x="292865" y="26037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0" name="Szabadkézi sokszög: alakzat 9">
              <a:extLst>
                <a:ext uri="{FF2B5EF4-FFF2-40B4-BE49-F238E27FC236}">
                  <a16:creationId xmlns:a16="http://schemas.microsoft.com/office/drawing/2014/main" id="{7977AD5C-EAD4-4102-9A09-E28ED4F28A8C}"/>
                </a:ext>
              </a:extLst>
            </p:cNvPr>
            <p:cNvSpPr/>
            <p:nvPr/>
          </p:nvSpPr>
          <p:spPr>
            <a:xfrm>
              <a:off x="5957928" y="1007383"/>
              <a:ext cx="286654" cy="324875"/>
            </a:xfrm>
            <a:custGeom>
              <a:avLst/>
              <a:gdLst>
                <a:gd name="connsiteX0" fmla="*/ 7166 w 286654"/>
                <a:gd name="connsiteY0" fmla="*/ 205913 h 324875"/>
                <a:gd name="connsiteX1" fmla="*/ 7166 w 286654"/>
                <a:gd name="connsiteY1" fmla="*/ 7166 h 324875"/>
                <a:gd name="connsiteX2" fmla="*/ 78830 w 286654"/>
                <a:gd name="connsiteY2" fmla="*/ 7166 h 324875"/>
                <a:gd name="connsiteX3" fmla="*/ 78830 w 286654"/>
                <a:gd name="connsiteY3" fmla="*/ 184892 h 324875"/>
                <a:gd name="connsiteX4" fmla="*/ 145716 w 286654"/>
                <a:gd name="connsiteY4" fmla="*/ 261333 h 324875"/>
                <a:gd name="connsiteX5" fmla="*/ 216424 w 286654"/>
                <a:gd name="connsiteY5" fmla="*/ 183937 h 324875"/>
                <a:gd name="connsiteX6" fmla="*/ 216424 w 286654"/>
                <a:gd name="connsiteY6" fmla="*/ 7166 h 324875"/>
                <a:gd name="connsiteX7" fmla="*/ 288088 w 286654"/>
                <a:gd name="connsiteY7" fmla="*/ 7166 h 324875"/>
                <a:gd name="connsiteX8" fmla="*/ 288088 w 286654"/>
                <a:gd name="connsiteY8" fmla="*/ 319620 h 324875"/>
                <a:gd name="connsiteX9" fmla="*/ 216424 w 286654"/>
                <a:gd name="connsiteY9" fmla="*/ 319620 h 324875"/>
                <a:gd name="connsiteX10" fmla="*/ 216424 w 286654"/>
                <a:gd name="connsiteY10" fmla="*/ 270888 h 324875"/>
                <a:gd name="connsiteX11" fmla="*/ 118961 w 286654"/>
                <a:gd name="connsiteY11" fmla="*/ 326308 h 324875"/>
                <a:gd name="connsiteX12" fmla="*/ 7166 w 286654"/>
                <a:gd name="connsiteY12" fmla="*/ 205913 h 32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54" h="324875">
                  <a:moveTo>
                    <a:pt x="7166" y="205913"/>
                  </a:moveTo>
                  <a:lnTo>
                    <a:pt x="7166" y="7166"/>
                  </a:lnTo>
                  <a:lnTo>
                    <a:pt x="78830" y="7166"/>
                  </a:lnTo>
                  <a:lnTo>
                    <a:pt x="78830" y="184892"/>
                  </a:lnTo>
                  <a:cubicBezTo>
                    <a:pt x="78830" y="233623"/>
                    <a:pt x="102718" y="261333"/>
                    <a:pt x="145716" y="261333"/>
                  </a:cubicBezTo>
                  <a:cubicBezTo>
                    <a:pt x="186803" y="261333"/>
                    <a:pt x="216424" y="232668"/>
                    <a:pt x="216424" y="183937"/>
                  </a:cubicBezTo>
                  <a:lnTo>
                    <a:pt x="216424" y="7166"/>
                  </a:lnTo>
                  <a:lnTo>
                    <a:pt x="288088" y="7166"/>
                  </a:lnTo>
                  <a:lnTo>
                    <a:pt x="288088" y="319620"/>
                  </a:lnTo>
                  <a:lnTo>
                    <a:pt x="216424" y="319620"/>
                  </a:lnTo>
                  <a:lnTo>
                    <a:pt x="216424" y="270888"/>
                  </a:lnTo>
                  <a:cubicBezTo>
                    <a:pt x="196358" y="300509"/>
                    <a:pt x="167693" y="326308"/>
                    <a:pt x="118961" y="326308"/>
                  </a:cubicBezTo>
                  <a:cubicBezTo>
                    <a:pt x="48254" y="326308"/>
                    <a:pt x="7166" y="278533"/>
                    <a:pt x="7166" y="2059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1" name="Szabadkézi sokszög: alakzat 10">
              <a:extLst>
                <a:ext uri="{FF2B5EF4-FFF2-40B4-BE49-F238E27FC236}">
                  <a16:creationId xmlns:a16="http://schemas.microsoft.com/office/drawing/2014/main" id="{CA4E3917-08D6-4A9F-9C7C-7AA8B63A211A}"/>
                </a:ext>
              </a:extLst>
            </p:cNvPr>
            <p:cNvSpPr/>
            <p:nvPr/>
          </p:nvSpPr>
          <p:spPr>
            <a:xfrm>
              <a:off x="6278980" y="921387"/>
              <a:ext cx="200658" cy="410871"/>
            </a:xfrm>
            <a:custGeom>
              <a:avLst/>
              <a:gdLst>
                <a:gd name="connsiteX0" fmla="*/ 46343 w 200657"/>
                <a:gd name="connsiteY0" fmla="*/ 318664 h 410871"/>
                <a:gd name="connsiteX1" fmla="*/ 46343 w 200657"/>
                <a:gd name="connsiteY1" fmla="*/ 154316 h 410871"/>
                <a:gd name="connsiteX2" fmla="*/ 7166 w 200657"/>
                <a:gd name="connsiteY2" fmla="*/ 154316 h 410871"/>
                <a:gd name="connsiteX3" fmla="*/ 7166 w 200657"/>
                <a:gd name="connsiteY3" fmla="*/ 93163 h 410871"/>
                <a:gd name="connsiteX4" fmla="*/ 46343 w 200657"/>
                <a:gd name="connsiteY4" fmla="*/ 93163 h 410871"/>
                <a:gd name="connsiteX5" fmla="*/ 46343 w 200657"/>
                <a:gd name="connsiteY5" fmla="*/ 7166 h 410871"/>
                <a:gd name="connsiteX6" fmla="*/ 118006 w 200657"/>
                <a:gd name="connsiteY6" fmla="*/ 7166 h 410871"/>
                <a:gd name="connsiteX7" fmla="*/ 118006 w 200657"/>
                <a:gd name="connsiteY7" fmla="*/ 93163 h 410871"/>
                <a:gd name="connsiteX8" fmla="*/ 202091 w 200657"/>
                <a:gd name="connsiteY8" fmla="*/ 93163 h 410871"/>
                <a:gd name="connsiteX9" fmla="*/ 202091 w 200657"/>
                <a:gd name="connsiteY9" fmla="*/ 154316 h 410871"/>
                <a:gd name="connsiteX10" fmla="*/ 118006 w 200657"/>
                <a:gd name="connsiteY10" fmla="*/ 154316 h 410871"/>
                <a:gd name="connsiteX11" fmla="*/ 118006 w 200657"/>
                <a:gd name="connsiteY11" fmla="*/ 307198 h 410871"/>
                <a:gd name="connsiteX12" fmla="*/ 156227 w 200657"/>
                <a:gd name="connsiteY12" fmla="*/ 346374 h 410871"/>
                <a:gd name="connsiteX13" fmla="*/ 200180 w 200657"/>
                <a:gd name="connsiteY13" fmla="*/ 335864 h 410871"/>
                <a:gd name="connsiteX14" fmla="*/ 200180 w 200657"/>
                <a:gd name="connsiteY14" fmla="*/ 394150 h 410871"/>
                <a:gd name="connsiteX15" fmla="*/ 136161 w 200657"/>
                <a:gd name="connsiteY15" fmla="*/ 410394 h 410871"/>
                <a:gd name="connsiteX16" fmla="*/ 46343 w 200657"/>
                <a:gd name="connsiteY16" fmla="*/ 318664 h 4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657" h="410871">
                  <a:moveTo>
                    <a:pt x="46343" y="318664"/>
                  </a:moveTo>
                  <a:lnTo>
                    <a:pt x="46343" y="154316"/>
                  </a:lnTo>
                  <a:lnTo>
                    <a:pt x="7166" y="154316"/>
                  </a:lnTo>
                  <a:lnTo>
                    <a:pt x="7166" y="93163"/>
                  </a:lnTo>
                  <a:lnTo>
                    <a:pt x="46343" y="93163"/>
                  </a:lnTo>
                  <a:lnTo>
                    <a:pt x="46343" y="7166"/>
                  </a:lnTo>
                  <a:lnTo>
                    <a:pt x="118006" y="7166"/>
                  </a:lnTo>
                  <a:lnTo>
                    <a:pt x="118006" y="93163"/>
                  </a:lnTo>
                  <a:lnTo>
                    <a:pt x="202091" y="93163"/>
                  </a:lnTo>
                  <a:lnTo>
                    <a:pt x="202091" y="154316"/>
                  </a:lnTo>
                  <a:lnTo>
                    <a:pt x="118006" y="154316"/>
                  </a:lnTo>
                  <a:lnTo>
                    <a:pt x="118006" y="307198"/>
                  </a:lnTo>
                  <a:cubicBezTo>
                    <a:pt x="118006" y="334908"/>
                    <a:pt x="132339" y="346374"/>
                    <a:pt x="156227" y="346374"/>
                  </a:cubicBezTo>
                  <a:cubicBezTo>
                    <a:pt x="172470" y="346374"/>
                    <a:pt x="186803" y="342552"/>
                    <a:pt x="200180" y="335864"/>
                  </a:cubicBezTo>
                  <a:lnTo>
                    <a:pt x="200180" y="394150"/>
                  </a:lnTo>
                  <a:cubicBezTo>
                    <a:pt x="182025" y="404661"/>
                    <a:pt x="161960" y="410394"/>
                    <a:pt x="136161" y="410394"/>
                  </a:cubicBezTo>
                  <a:cubicBezTo>
                    <a:pt x="83607" y="410394"/>
                    <a:pt x="46343" y="387461"/>
                    <a:pt x="46343" y="3186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2" name="Szabadkézi sokszög: alakzat 11">
              <a:extLst>
                <a:ext uri="{FF2B5EF4-FFF2-40B4-BE49-F238E27FC236}">
                  <a16:creationId xmlns:a16="http://schemas.microsoft.com/office/drawing/2014/main" id="{257F9352-E547-4757-8248-8A41C70A5B15}"/>
                </a:ext>
              </a:extLst>
            </p:cNvPr>
            <p:cNvSpPr/>
            <p:nvPr/>
          </p:nvSpPr>
          <p:spPr>
            <a:xfrm>
              <a:off x="6501615" y="900366"/>
              <a:ext cx="334430" cy="429982"/>
            </a:xfrm>
            <a:custGeom>
              <a:avLst/>
              <a:gdLst>
                <a:gd name="connsiteX0" fmla="*/ 7166 w 334429"/>
                <a:gd name="connsiteY0" fmla="*/ 366440 h 429981"/>
                <a:gd name="connsiteX1" fmla="*/ 51120 w 334429"/>
                <a:gd name="connsiteY1" fmla="*/ 314842 h 429981"/>
                <a:gd name="connsiteX2" fmla="*/ 182025 w 334429"/>
                <a:gd name="connsiteY2" fmla="*/ 368351 h 429981"/>
                <a:gd name="connsiteX3" fmla="*/ 255600 w 334429"/>
                <a:gd name="connsiteY3" fmla="*/ 316753 h 429981"/>
                <a:gd name="connsiteX4" fmla="*/ 255600 w 334429"/>
                <a:gd name="connsiteY4" fmla="*/ 314842 h 429981"/>
                <a:gd name="connsiteX5" fmla="*/ 161960 w 334429"/>
                <a:gd name="connsiteY5" fmla="*/ 251778 h 429981"/>
                <a:gd name="connsiteX6" fmla="*/ 24366 w 334429"/>
                <a:gd name="connsiteY6" fmla="*/ 128517 h 429981"/>
                <a:gd name="connsiteX7" fmla="*/ 24366 w 334429"/>
                <a:gd name="connsiteY7" fmla="*/ 127561 h 429981"/>
                <a:gd name="connsiteX8" fmla="*/ 165782 w 334429"/>
                <a:gd name="connsiteY8" fmla="*/ 7166 h 429981"/>
                <a:gd name="connsiteX9" fmla="*/ 315798 w 334429"/>
                <a:gd name="connsiteY9" fmla="*/ 58764 h 429981"/>
                <a:gd name="connsiteX10" fmla="*/ 276621 w 334429"/>
                <a:gd name="connsiteY10" fmla="*/ 114184 h 429981"/>
                <a:gd name="connsiteX11" fmla="*/ 163871 w 334429"/>
                <a:gd name="connsiteY11" fmla="*/ 71186 h 429981"/>
                <a:gd name="connsiteX12" fmla="*/ 96029 w 334429"/>
                <a:gd name="connsiteY12" fmla="*/ 119917 h 429981"/>
                <a:gd name="connsiteX13" fmla="*/ 96029 w 334429"/>
                <a:gd name="connsiteY13" fmla="*/ 120873 h 429981"/>
                <a:gd name="connsiteX14" fmla="*/ 194447 w 334429"/>
                <a:gd name="connsiteY14" fmla="*/ 185848 h 429981"/>
                <a:gd name="connsiteX15" fmla="*/ 327264 w 334429"/>
                <a:gd name="connsiteY15" fmla="*/ 307198 h 429981"/>
                <a:gd name="connsiteX16" fmla="*/ 327264 w 334429"/>
                <a:gd name="connsiteY16" fmla="*/ 308154 h 429981"/>
                <a:gd name="connsiteX17" fmla="*/ 179159 w 334429"/>
                <a:gd name="connsiteY17" fmla="*/ 431415 h 429981"/>
                <a:gd name="connsiteX18" fmla="*/ 7166 w 334429"/>
                <a:gd name="connsiteY18" fmla="*/ 366440 h 42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4429" h="429981">
                  <a:moveTo>
                    <a:pt x="7166" y="366440"/>
                  </a:moveTo>
                  <a:lnTo>
                    <a:pt x="51120" y="314842"/>
                  </a:lnTo>
                  <a:cubicBezTo>
                    <a:pt x="90296" y="349241"/>
                    <a:pt x="130428" y="368351"/>
                    <a:pt x="182025" y="368351"/>
                  </a:cubicBezTo>
                  <a:cubicBezTo>
                    <a:pt x="226935" y="368351"/>
                    <a:pt x="255600" y="347330"/>
                    <a:pt x="255600" y="316753"/>
                  </a:cubicBezTo>
                  <a:lnTo>
                    <a:pt x="255600" y="314842"/>
                  </a:lnTo>
                  <a:cubicBezTo>
                    <a:pt x="255600" y="285221"/>
                    <a:pt x="239356" y="268977"/>
                    <a:pt x="161960" y="251778"/>
                  </a:cubicBezTo>
                  <a:cubicBezTo>
                    <a:pt x="74052" y="230757"/>
                    <a:pt x="24366" y="204002"/>
                    <a:pt x="24366" y="128517"/>
                  </a:cubicBezTo>
                  <a:lnTo>
                    <a:pt x="24366" y="127561"/>
                  </a:lnTo>
                  <a:cubicBezTo>
                    <a:pt x="24366" y="56853"/>
                    <a:pt x="83607" y="7166"/>
                    <a:pt x="165782" y="7166"/>
                  </a:cubicBezTo>
                  <a:cubicBezTo>
                    <a:pt x="225979" y="7166"/>
                    <a:pt x="273755" y="25321"/>
                    <a:pt x="315798" y="58764"/>
                  </a:cubicBezTo>
                  <a:lnTo>
                    <a:pt x="276621" y="114184"/>
                  </a:lnTo>
                  <a:cubicBezTo>
                    <a:pt x="239356" y="86474"/>
                    <a:pt x="202091" y="71186"/>
                    <a:pt x="163871" y="71186"/>
                  </a:cubicBezTo>
                  <a:cubicBezTo>
                    <a:pt x="120873" y="71186"/>
                    <a:pt x="96029" y="93163"/>
                    <a:pt x="96029" y="119917"/>
                  </a:cubicBezTo>
                  <a:lnTo>
                    <a:pt x="96029" y="120873"/>
                  </a:lnTo>
                  <a:cubicBezTo>
                    <a:pt x="96029" y="152405"/>
                    <a:pt x="115139" y="166737"/>
                    <a:pt x="194447" y="185848"/>
                  </a:cubicBezTo>
                  <a:cubicBezTo>
                    <a:pt x="282355" y="206869"/>
                    <a:pt x="327264" y="238401"/>
                    <a:pt x="327264" y="307198"/>
                  </a:cubicBezTo>
                  <a:lnTo>
                    <a:pt x="327264" y="308154"/>
                  </a:lnTo>
                  <a:cubicBezTo>
                    <a:pt x="327264" y="385550"/>
                    <a:pt x="266111" y="431415"/>
                    <a:pt x="179159" y="431415"/>
                  </a:cubicBezTo>
                  <a:cubicBezTo>
                    <a:pt x="117050" y="432371"/>
                    <a:pt x="56853" y="410394"/>
                    <a:pt x="7166" y="36644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3" name="Szabadkézi sokszög: alakzat 12">
              <a:extLst>
                <a:ext uri="{FF2B5EF4-FFF2-40B4-BE49-F238E27FC236}">
                  <a16:creationId xmlns:a16="http://schemas.microsoft.com/office/drawing/2014/main" id="{421E1D9B-CAA2-4436-A246-E6FDC1A98319}"/>
                </a:ext>
              </a:extLst>
            </p:cNvPr>
            <p:cNvSpPr/>
            <p:nvPr/>
          </p:nvSpPr>
          <p:spPr>
            <a:xfrm>
              <a:off x="6845600" y="1000695"/>
              <a:ext cx="343985" cy="334430"/>
            </a:xfrm>
            <a:custGeom>
              <a:avLst/>
              <a:gdLst>
                <a:gd name="connsiteX0" fmla="*/ 7166 w 343985"/>
                <a:gd name="connsiteY0" fmla="*/ 171515 h 334430"/>
                <a:gd name="connsiteX1" fmla="*/ 7166 w 343985"/>
                <a:gd name="connsiteY1" fmla="*/ 171515 h 334430"/>
                <a:gd name="connsiteX2" fmla="*/ 174381 w 343985"/>
                <a:gd name="connsiteY2" fmla="*/ 7166 h 334430"/>
                <a:gd name="connsiteX3" fmla="*/ 340641 w 343985"/>
                <a:gd name="connsiteY3" fmla="*/ 169604 h 334430"/>
                <a:gd name="connsiteX4" fmla="*/ 340641 w 343985"/>
                <a:gd name="connsiteY4" fmla="*/ 170559 h 334430"/>
                <a:gd name="connsiteX5" fmla="*/ 173426 w 343985"/>
                <a:gd name="connsiteY5" fmla="*/ 332997 h 334430"/>
                <a:gd name="connsiteX6" fmla="*/ 7166 w 343985"/>
                <a:gd name="connsiteY6" fmla="*/ 171515 h 334430"/>
                <a:gd name="connsiteX7" fmla="*/ 268977 w 343985"/>
                <a:gd name="connsiteY7" fmla="*/ 171515 h 334430"/>
                <a:gd name="connsiteX8" fmla="*/ 268977 w 343985"/>
                <a:gd name="connsiteY8" fmla="*/ 171515 h 334430"/>
                <a:gd name="connsiteX9" fmla="*/ 173426 w 343985"/>
                <a:gd name="connsiteY9" fmla="*/ 70230 h 334430"/>
                <a:gd name="connsiteX10" fmla="*/ 79786 w 343985"/>
                <a:gd name="connsiteY10" fmla="*/ 169604 h 334430"/>
                <a:gd name="connsiteX11" fmla="*/ 79786 w 343985"/>
                <a:gd name="connsiteY11" fmla="*/ 170559 h 334430"/>
                <a:gd name="connsiteX12" fmla="*/ 175337 w 343985"/>
                <a:gd name="connsiteY12" fmla="*/ 270889 h 334430"/>
                <a:gd name="connsiteX13" fmla="*/ 268977 w 343985"/>
                <a:gd name="connsiteY13" fmla="*/ 171515 h 33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985" h="334430">
                  <a:moveTo>
                    <a:pt x="7166" y="171515"/>
                  </a:moveTo>
                  <a:lnTo>
                    <a:pt x="7166" y="171515"/>
                  </a:lnTo>
                  <a:cubicBezTo>
                    <a:pt x="7166" y="81697"/>
                    <a:pt x="77875" y="7166"/>
                    <a:pt x="174381" y="7166"/>
                  </a:cubicBezTo>
                  <a:cubicBezTo>
                    <a:pt x="269933" y="7166"/>
                    <a:pt x="340641" y="79786"/>
                    <a:pt x="340641" y="169604"/>
                  </a:cubicBezTo>
                  <a:lnTo>
                    <a:pt x="340641" y="170559"/>
                  </a:lnTo>
                  <a:cubicBezTo>
                    <a:pt x="340641" y="259422"/>
                    <a:pt x="269933" y="332997"/>
                    <a:pt x="173426" y="332997"/>
                  </a:cubicBezTo>
                  <a:cubicBezTo>
                    <a:pt x="77875" y="332997"/>
                    <a:pt x="7166" y="260378"/>
                    <a:pt x="7166" y="171515"/>
                  </a:cubicBezTo>
                  <a:close/>
                  <a:moveTo>
                    <a:pt x="268977" y="171515"/>
                  </a:moveTo>
                  <a:lnTo>
                    <a:pt x="268977" y="171515"/>
                  </a:lnTo>
                  <a:cubicBezTo>
                    <a:pt x="268977" y="115140"/>
                    <a:pt x="229801" y="70230"/>
                    <a:pt x="173426" y="70230"/>
                  </a:cubicBezTo>
                  <a:cubicBezTo>
                    <a:pt x="116095" y="70230"/>
                    <a:pt x="79786" y="115140"/>
                    <a:pt x="79786" y="169604"/>
                  </a:cubicBezTo>
                  <a:lnTo>
                    <a:pt x="79786" y="170559"/>
                  </a:lnTo>
                  <a:cubicBezTo>
                    <a:pt x="79786" y="225024"/>
                    <a:pt x="118961" y="270889"/>
                    <a:pt x="175337" y="270889"/>
                  </a:cubicBezTo>
                  <a:cubicBezTo>
                    <a:pt x="231712" y="270889"/>
                    <a:pt x="268977" y="225979"/>
                    <a:pt x="268977" y="1715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4" name="Szabadkézi sokszög: alakzat 13">
              <a:extLst>
                <a:ext uri="{FF2B5EF4-FFF2-40B4-BE49-F238E27FC236}">
                  <a16:creationId xmlns:a16="http://schemas.microsoft.com/office/drawing/2014/main" id="{A1068383-BAA6-4D11-8F79-0180567707EA}"/>
                </a:ext>
              </a:extLst>
            </p:cNvPr>
            <p:cNvSpPr/>
            <p:nvPr/>
          </p:nvSpPr>
          <p:spPr>
            <a:xfrm>
              <a:off x="7191497" y="883166"/>
              <a:ext cx="200658" cy="449092"/>
            </a:xfrm>
            <a:custGeom>
              <a:avLst/>
              <a:gdLst>
                <a:gd name="connsiteX0" fmla="*/ 46343 w 200657"/>
                <a:gd name="connsiteY0" fmla="*/ 192536 h 449092"/>
                <a:gd name="connsiteX1" fmla="*/ 7166 w 200657"/>
                <a:gd name="connsiteY1" fmla="*/ 192536 h 449092"/>
                <a:gd name="connsiteX2" fmla="*/ 7166 w 200657"/>
                <a:gd name="connsiteY2" fmla="*/ 132339 h 449092"/>
                <a:gd name="connsiteX3" fmla="*/ 46343 w 200657"/>
                <a:gd name="connsiteY3" fmla="*/ 132339 h 449092"/>
                <a:gd name="connsiteX4" fmla="*/ 46343 w 200657"/>
                <a:gd name="connsiteY4" fmla="*/ 109406 h 449092"/>
                <a:gd name="connsiteX5" fmla="*/ 72142 w 200657"/>
                <a:gd name="connsiteY5" fmla="*/ 32010 h 449092"/>
                <a:gd name="connsiteX6" fmla="*/ 142850 w 200657"/>
                <a:gd name="connsiteY6" fmla="*/ 7166 h 449092"/>
                <a:gd name="connsiteX7" fmla="*/ 201136 w 200657"/>
                <a:gd name="connsiteY7" fmla="*/ 15766 h 449092"/>
                <a:gd name="connsiteX8" fmla="*/ 201136 w 200657"/>
                <a:gd name="connsiteY8" fmla="*/ 75963 h 449092"/>
                <a:gd name="connsiteX9" fmla="*/ 159093 w 200657"/>
                <a:gd name="connsiteY9" fmla="*/ 68319 h 449092"/>
                <a:gd name="connsiteX10" fmla="*/ 118006 w 200657"/>
                <a:gd name="connsiteY10" fmla="*/ 116095 h 449092"/>
                <a:gd name="connsiteX11" fmla="*/ 118006 w 200657"/>
                <a:gd name="connsiteY11" fmla="*/ 133294 h 449092"/>
                <a:gd name="connsiteX12" fmla="*/ 201136 w 200657"/>
                <a:gd name="connsiteY12" fmla="*/ 133294 h 449092"/>
                <a:gd name="connsiteX13" fmla="*/ 201136 w 200657"/>
                <a:gd name="connsiteY13" fmla="*/ 192536 h 449092"/>
                <a:gd name="connsiteX14" fmla="*/ 119917 w 200657"/>
                <a:gd name="connsiteY14" fmla="*/ 192536 h 449092"/>
                <a:gd name="connsiteX15" fmla="*/ 119917 w 200657"/>
                <a:gd name="connsiteY15" fmla="*/ 442881 h 449092"/>
                <a:gd name="connsiteX16" fmla="*/ 48254 w 200657"/>
                <a:gd name="connsiteY16" fmla="*/ 442881 h 449092"/>
                <a:gd name="connsiteX17" fmla="*/ 48254 w 200657"/>
                <a:gd name="connsiteY17" fmla="*/ 192536 h 449092"/>
                <a:gd name="connsiteX18" fmla="*/ 46343 w 200657"/>
                <a:gd name="connsiteY18" fmla="*/ 192536 h 44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657" h="449092">
                  <a:moveTo>
                    <a:pt x="46343" y="192536"/>
                  </a:moveTo>
                  <a:lnTo>
                    <a:pt x="7166" y="192536"/>
                  </a:lnTo>
                  <a:lnTo>
                    <a:pt x="7166" y="132339"/>
                  </a:lnTo>
                  <a:lnTo>
                    <a:pt x="46343" y="132339"/>
                  </a:lnTo>
                  <a:lnTo>
                    <a:pt x="46343" y="109406"/>
                  </a:lnTo>
                  <a:cubicBezTo>
                    <a:pt x="46343" y="74052"/>
                    <a:pt x="54942" y="48253"/>
                    <a:pt x="72142" y="32010"/>
                  </a:cubicBezTo>
                  <a:cubicBezTo>
                    <a:pt x="88385" y="15766"/>
                    <a:pt x="111317" y="7166"/>
                    <a:pt x="142850" y="7166"/>
                  </a:cubicBezTo>
                  <a:cubicBezTo>
                    <a:pt x="167693" y="7166"/>
                    <a:pt x="184892" y="10988"/>
                    <a:pt x="201136" y="15766"/>
                  </a:cubicBezTo>
                  <a:lnTo>
                    <a:pt x="201136" y="75963"/>
                  </a:lnTo>
                  <a:cubicBezTo>
                    <a:pt x="186803" y="71186"/>
                    <a:pt x="174381" y="68319"/>
                    <a:pt x="159093" y="68319"/>
                  </a:cubicBezTo>
                  <a:cubicBezTo>
                    <a:pt x="132339" y="68319"/>
                    <a:pt x="118006" y="82652"/>
                    <a:pt x="118006" y="116095"/>
                  </a:cubicBezTo>
                  <a:lnTo>
                    <a:pt x="118006" y="133294"/>
                  </a:lnTo>
                  <a:lnTo>
                    <a:pt x="201136" y="133294"/>
                  </a:lnTo>
                  <a:lnTo>
                    <a:pt x="201136" y="192536"/>
                  </a:lnTo>
                  <a:lnTo>
                    <a:pt x="119917" y="192536"/>
                  </a:lnTo>
                  <a:lnTo>
                    <a:pt x="119917" y="442881"/>
                  </a:lnTo>
                  <a:lnTo>
                    <a:pt x="48254" y="442881"/>
                  </a:lnTo>
                  <a:lnTo>
                    <a:pt x="48254" y="192536"/>
                  </a:lnTo>
                  <a:lnTo>
                    <a:pt x="46343" y="1925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FFED9B60-1826-4256-808D-F141E66911F5}"/>
                </a:ext>
              </a:extLst>
            </p:cNvPr>
            <p:cNvSpPr/>
            <p:nvPr/>
          </p:nvSpPr>
          <p:spPr>
            <a:xfrm>
              <a:off x="7407443" y="921387"/>
              <a:ext cx="200658" cy="410871"/>
            </a:xfrm>
            <a:custGeom>
              <a:avLst/>
              <a:gdLst>
                <a:gd name="connsiteX0" fmla="*/ 47298 w 200657"/>
                <a:gd name="connsiteY0" fmla="*/ 318664 h 410871"/>
                <a:gd name="connsiteX1" fmla="*/ 47298 w 200657"/>
                <a:gd name="connsiteY1" fmla="*/ 154316 h 410871"/>
                <a:gd name="connsiteX2" fmla="*/ 7166 w 200657"/>
                <a:gd name="connsiteY2" fmla="*/ 154316 h 410871"/>
                <a:gd name="connsiteX3" fmla="*/ 7166 w 200657"/>
                <a:gd name="connsiteY3" fmla="*/ 93163 h 410871"/>
                <a:gd name="connsiteX4" fmla="*/ 46343 w 200657"/>
                <a:gd name="connsiteY4" fmla="*/ 93163 h 410871"/>
                <a:gd name="connsiteX5" fmla="*/ 46343 w 200657"/>
                <a:gd name="connsiteY5" fmla="*/ 7166 h 410871"/>
                <a:gd name="connsiteX6" fmla="*/ 118006 w 200657"/>
                <a:gd name="connsiteY6" fmla="*/ 7166 h 410871"/>
                <a:gd name="connsiteX7" fmla="*/ 118006 w 200657"/>
                <a:gd name="connsiteY7" fmla="*/ 93163 h 410871"/>
                <a:gd name="connsiteX8" fmla="*/ 202091 w 200657"/>
                <a:gd name="connsiteY8" fmla="*/ 93163 h 410871"/>
                <a:gd name="connsiteX9" fmla="*/ 202091 w 200657"/>
                <a:gd name="connsiteY9" fmla="*/ 154316 h 410871"/>
                <a:gd name="connsiteX10" fmla="*/ 118006 w 200657"/>
                <a:gd name="connsiteY10" fmla="*/ 154316 h 410871"/>
                <a:gd name="connsiteX11" fmla="*/ 118006 w 200657"/>
                <a:gd name="connsiteY11" fmla="*/ 307198 h 410871"/>
                <a:gd name="connsiteX12" fmla="*/ 156227 w 200657"/>
                <a:gd name="connsiteY12" fmla="*/ 346374 h 410871"/>
                <a:gd name="connsiteX13" fmla="*/ 200180 w 200657"/>
                <a:gd name="connsiteY13" fmla="*/ 335864 h 410871"/>
                <a:gd name="connsiteX14" fmla="*/ 200180 w 200657"/>
                <a:gd name="connsiteY14" fmla="*/ 394150 h 410871"/>
                <a:gd name="connsiteX15" fmla="*/ 136161 w 200657"/>
                <a:gd name="connsiteY15" fmla="*/ 410394 h 410871"/>
                <a:gd name="connsiteX16" fmla="*/ 47298 w 200657"/>
                <a:gd name="connsiteY16" fmla="*/ 318664 h 4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657" h="410871">
                  <a:moveTo>
                    <a:pt x="47298" y="318664"/>
                  </a:moveTo>
                  <a:lnTo>
                    <a:pt x="47298" y="154316"/>
                  </a:lnTo>
                  <a:lnTo>
                    <a:pt x="7166" y="154316"/>
                  </a:lnTo>
                  <a:lnTo>
                    <a:pt x="7166" y="93163"/>
                  </a:lnTo>
                  <a:lnTo>
                    <a:pt x="46343" y="93163"/>
                  </a:lnTo>
                  <a:lnTo>
                    <a:pt x="46343" y="7166"/>
                  </a:lnTo>
                  <a:lnTo>
                    <a:pt x="118006" y="7166"/>
                  </a:lnTo>
                  <a:lnTo>
                    <a:pt x="118006" y="93163"/>
                  </a:lnTo>
                  <a:lnTo>
                    <a:pt x="202091" y="93163"/>
                  </a:lnTo>
                  <a:lnTo>
                    <a:pt x="202091" y="154316"/>
                  </a:lnTo>
                  <a:lnTo>
                    <a:pt x="118006" y="154316"/>
                  </a:lnTo>
                  <a:lnTo>
                    <a:pt x="118006" y="307198"/>
                  </a:lnTo>
                  <a:cubicBezTo>
                    <a:pt x="118006" y="334908"/>
                    <a:pt x="132339" y="346374"/>
                    <a:pt x="156227" y="346374"/>
                  </a:cubicBezTo>
                  <a:cubicBezTo>
                    <a:pt x="172470" y="346374"/>
                    <a:pt x="186803" y="342552"/>
                    <a:pt x="200180" y="335864"/>
                  </a:cubicBezTo>
                  <a:lnTo>
                    <a:pt x="200180" y="394150"/>
                  </a:lnTo>
                  <a:cubicBezTo>
                    <a:pt x="182025" y="404661"/>
                    <a:pt x="161960" y="410394"/>
                    <a:pt x="136161" y="410394"/>
                  </a:cubicBezTo>
                  <a:cubicBezTo>
                    <a:pt x="84563" y="410394"/>
                    <a:pt x="47298" y="387461"/>
                    <a:pt x="47298" y="3186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78262BEF-D5C6-460B-8A7D-7D05C1A723F0}"/>
                </a:ext>
              </a:extLst>
            </p:cNvPr>
            <p:cNvSpPr/>
            <p:nvPr/>
          </p:nvSpPr>
          <p:spPr>
            <a:xfrm>
              <a:off x="4579121" y="963430"/>
              <a:ext cx="372651" cy="582864"/>
            </a:xfrm>
            <a:custGeom>
              <a:avLst/>
              <a:gdLst>
                <a:gd name="connsiteX0" fmla="*/ 81696 w 372650"/>
                <a:gd name="connsiteY0" fmla="*/ 330130 h 582864"/>
                <a:gd name="connsiteX1" fmla="*/ 81696 w 372650"/>
                <a:gd name="connsiteY1" fmla="*/ 274711 h 582864"/>
                <a:gd name="connsiteX2" fmla="*/ 247956 w 372650"/>
                <a:gd name="connsiteY2" fmla="*/ 371218 h 582864"/>
                <a:gd name="connsiteX3" fmla="*/ 247956 w 372650"/>
                <a:gd name="connsiteY3" fmla="*/ 286177 h 582864"/>
                <a:gd name="connsiteX4" fmla="*/ 7166 w 372650"/>
                <a:gd name="connsiteY4" fmla="*/ 146672 h 582864"/>
                <a:gd name="connsiteX5" fmla="*/ 7166 w 372650"/>
                <a:gd name="connsiteY5" fmla="*/ 161960 h 582864"/>
                <a:gd name="connsiteX6" fmla="*/ 7166 w 372650"/>
                <a:gd name="connsiteY6" fmla="*/ 370262 h 582864"/>
                <a:gd name="connsiteX7" fmla="*/ 7166 w 372650"/>
                <a:gd name="connsiteY7" fmla="*/ 370262 h 582864"/>
                <a:gd name="connsiteX8" fmla="*/ 368351 w 372650"/>
                <a:gd name="connsiteY8" fmla="*/ 578564 h 582864"/>
                <a:gd name="connsiteX9" fmla="*/ 368351 w 372650"/>
                <a:gd name="connsiteY9" fmla="*/ 578564 h 582864"/>
                <a:gd name="connsiteX10" fmla="*/ 368351 w 372650"/>
                <a:gd name="connsiteY10" fmla="*/ 215469 h 582864"/>
                <a:gd name="connsiteX11" fmla="*/ 7166 w 372650"/>
                <a:gd name="connsiteY11" fmla="*/ 7166 h 582864"/>
                <a:gd name="connsiteX12" fmla="*/ 7166 w 372650"/>
                <a:gd name="connsiteY12" fmla="*/ 22455 h 582864"/>
                <a:gd name="connsiteX13" fmla="*/ 7166 w 372650"/>
                <a:gd name="connsiteY13" fmla="*/ 90296 h 582864"/>
                <a:gd name="connsiteX14" fmla="*/ 293821 w 372650"/>
                <a:gd name="connsiteY14" fmla="*/ 255600 h 582864"/>
                <a:gd name="connsiteX15" fmla="*/ 293821 w 372650"/>
                <a:gd name="connsiteY15" fmla="*/ 451481 h 582864"/>
                <a:gd name="connsiteX16" fmla="*/ 81696 w 372650"/>
                <a:gd name="connsiteY16" fmla="*/ 330130 h 58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2650" h="582864">
                  <a:moveTo>
                    <a:pt x="81696" y="330130"/>
                  </a:moveTo>
                  <a:lnTo>
                    <a:pt x="81696" y="274711"/>
                  </a:lnTo>
                  <a:lnTo>
                    <a:pt x="247956" y="371218"/>
                  </a:lnTo>
                  <a:lnTo>
                    <a:pt x="247956" y="286177"/>
                  </a:lnTo>
                  <a:lnTo>
                    <a:pt x="7166" y="146672"/>
                  </a:lnTo>
                  <a:lnTo>
                    <a:pt x="7166" y="161960"/>
                  </a:lnTo>
                  <a:lnTo>
                    <a:pt x="7166" y="370262"/>
                  </a:lnTo>
                  <a:lnTo>
                    <a:pt x="7166" y="370262"/>
                  </a:lnTo>
                  <a:lnTo>
                    <a:pt x="368351" y="578564"/>
                  </a:lnTo>
                  <a:lnTo>
                    <a:pt x="368351" y="578564"/>
                  </a:lnTo>
                  <a:lnTo>
                    <a:pt x="368351" y="215469"/>
                  </a:lnTo>
                  <a:lnTo>
                    <a:pt x="7166" y="7166"/>
                  </a:lnTo>
                  <a:lnTo>
                    <a:pt x="7166" y="22455"/>
                  </a:lnTo>
                  <a:lnTo>
                    <a:pt x="7166" y="90296"/>
                  </a:lnTo>
                  <a:cubicBezTo>
                    <a:pt x="7166" y="90296"/>
                    <a:pt x="234579" y="221202"/>
                    <a:pt x="293821" y="255600"/>
                  </a:cubicBezTo>
                  <a:lnTo>
                    <a:pt x="293821" y="451481"/>
                  </a:lnTo>
                  <a:lnTo>
                    <a:pt x="81696" y="3301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A0915CDC-B77E-4020-ACB6-49D92C92F67E}"/>
                </a:ext>
              </a:extLst>
            </p:cNvPr>
            <p:cNvSpPr/>
            <p:nvPr/>
          </p:nvSpPr>
          <p:spPr>
            <a:xfrm>
              <a:off x="4579121" y="701619"/>
              <a:ext cx="735746" cy="821743"/>
            </a:xfrm>
            <a:custGeom>
              <a:avLst/>
              <a:gdLst>
                <a:gd name="connsiteX0" fmla="*/ 655005 w 735745"/>
                <a:gd name="connsiteY0" fmla="*/ 258467 h 821742"/>
                <a:gd name="connsiteX1" fmla="*/ 655961 w 735745"/>
                <a:gd name="connsiteY1" fmla="*/ 591942 h 821742"/>
                <a:gd name="connsiteX2" fmla="*/ 414215 w 735745"/>
                <a:gd name="connsiteY2" fmla="*/ 731447 h 821742"/>
                <a:gd name="connsiteX3" fmla="*/ 414215 w 735745"/>
                <a:gd name="connsiteY3" fmla="*/ 814577 h 821742"/>
                <a:gd name="connsiteX4" fmla="*/ 729535 w 735745"/>
                <a:gd name="connsiteY4" fmla="*/ 633029 h 821742"/>
                <a:gd name="connsiteX5" fmla="*/ 729535 w 735745"/>
                <a:gd name="connsiteY5" fmla="*/ 215469 h 821742"/>
                <a:gd name="connsiteX6" fmla="*/ 729535 w 735745"/>
                <a:gd name="connsiteY6" fmla="*/ 215469 h 821742"/>
                <a:gd name="connsiteX7" fmla="*/ 729535 w 735745"/>
                <a:gd name="connsiteY7" fmla="*/ 215469 h 821742"/>
                <a:gd name="connsiteX8" fmla="*/ 655005 w 735745"/>
                <a:gd name="connsiteY8" fmla="*/ 172470 h 821742"/>
                <a:gd name="connsiteX9" fmla="*/ 368351 w 735745"/>
                <a:gd name="connsiteY9" fmla="*/ 338730 h 821742"/>
                <a:gd name="connsiteX10" fmla="*/ 156227 w 735745"/>
                <a:gd name="connsiteY10" fmla="*/ 215469 h 821742"/>
                <a:gd name="connsiteX11" fmla="*/ 442881 w 735745"/>
                <a:gd name="connsiteY11" fmla="*/ 50165 h 821742"/>
                <a:gd name="connsiteX12" fmla="*/ 368351 w 735745"/>
                <a:gd name="connsiteY12" fmla="*/ 7166 h 821742"/>
                <a:gd name="connsiteX13" fmla="*/ 7166 w 735745"/>
                <a:gd name="connsiteY13" fmla="*/ 215469 h 821742"/>
                <a:gd name="connsiteX14" fmla="*/ 7166 w 735745"/>
                <a:gd name="connsiteY14" fmla="*/ 215469 h 821742"/>
                <a:gd name="connsiteX15" fmla="*/ 368351 w 735745"/>
                <a:gd name="connsiteY15" fmla="*/ 424726 h 821742"/>
                <a:gd name="connsiteX16" fmla="*/ 655005 w 735745"/>
                <a:gd name="connsiteY16" fmla="*/ 258467 h 8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5745" h="821742">
                  <a:moveTo>
                    <a:pt x="655005" y="258467"/>
                  </a:moveTo>
                  <a:lnTo>
                    <a:pt x="655961" y="591942"/>
                  </a:lnTo>
                  <a:lnTo>
                    <a:pt x="414215" y="731447"/>
                  </a:lnTo>
                  <a:lnTo>
                    <a:pt x="414215" y="814577"/>
                  </a:lnTo>
                  <a:lnTo>
                    <a:pt x="729535" y="633029"/>
                  </a:lnTo>
                  <a:lnTo>
                    <a:pt x="729535" y="215469"/>
                  </a:lnTo>
                  <a:lnTo>
                    <a:pt x="729535" y="215469"/>
                  </a:lnTo>
                  <a:lnTo>
                    <a:pt x="729535" y="215469"/>
                  </a:lnTo>
                  <a:lnTo>
                    <a:pt x="655005" y="172470"/>
                  </a:lnTo>
                  <a:lnTo>
                    <a:pt x="368351" y="338730"/>
                  </a:lnTo>
                  <a:lnTo>
                    <a:pt x="156227" y="215469"/>
                  </a:lnTo>
                  <a:lnTo>
                    <a:pt x="442881" y="50165"/>
                  </a:lnTo>
                  <a:lnTo>
                    <a:pt x="368351" y="7166"/>
                  </a:lnTo>
                  <a:lnTo>
                    <a:pt x="7166" y="215469"/>
                  </a:lnTo>
                  <a:lnTo>
                    <a:pt x="7166" y="215469"/>
                  </a:lnTo>
                  <a:lnTo>
                    <a:pt x="368351" y="424726"/>
                  </a:lnTo>
                  <a:lnTo>
                    <a:pt x="655005" y="25846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69720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Címdia">
    <p:bg>
      <p:bgPr>
        <a:solidFill>
          <a:srgbClr val="7D0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F3FEE2-1892-490D-8A97-8FB05F7CDF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40523" y="1890867"/>
            <a:ext cx="6828183" cy="2246163"/>
          </a:xfrm>
          <a:noFill/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b="1" dirty="0"/>
              <a:t>Android Jetpack,</a:t>
            </a:r>
            <a:br>
              <a:rPr lang="en-US" b="1" dirty="0"/>
            </a:br>
            <a:r>
              <a:rPr lang="en-US" b="1" dirty="0"/>
              <a:t>modern Android </a:t>
            </a:r>
            <a:r>
              <a:rPr lang="en-US" b="1" dirty="0" err="1"/>
              <a:t>fejlesztés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7F11130-0B16-4907-80A9-514E3021DB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40523" y="4380589"/>
            <a:ext cx="6828183" cy="4923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fully featured conference application</a:t>
            </a:r>
            <a:endParaRPr lang="hu-HU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08CE3877-FB98-460A-9504-E1C65E94F506}"/>
              </a:ext>
            </a:extLst>
          </p:cNvPr>
          <p:cNvSpPr/>
          <p:nvPr userDrawn="1"/>
        </p:nvSpPr>
        <p:spPr>
          <a:xfrm>
            <a:off x="4540523" y="5116501"/>
            <a:ext cx="6096000" cy="724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Balog </a:t>
            </a:r>
            <a:r>
              <a:rPr lang="en-US" b="1" noProof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Richárd</a:t>
            </a:r>
            <a:br>
              <a:rPr lang="hu-HU" b="1" noProof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noProof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balog.richard@autsoft.hu</a:t>
            </a:r>
            <a:endParaRPr lang="en-US" b="1" noProof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959C5689-7359-4066-A0DE-711622FF2390}"/>
              </a:ext>
            </a:extLst>
          </p:cNvPr>
          <p:cNvSpPr/>
          <p:nvPr userDrawn="1"/>
        </p:nvSpPr>
        <p:spPr>
          <a:xfrm>
            <a:off x="499378" y="1881690"/>
            <a:ext cx="3525715" cy="3601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Kép helye</a:t>
            </a:r>
          </a:p>
        </p:txBody>
      </p:sp>
      <p:grpSp>
        <p:nvGrpSpPr>
          <p:cNvPr id="5" name="Ábra 8">
            <a:extLst>
              <a:ext uri="{FF2B5EF4-FFF2-40B4-BE49-F238E27FC236}">
                <a16:creationId xmlns:a16="http://schemas.microsoft.com/office/drawing/2014/main" id="{429B5E98-A26E-4A42-9953-C7F11F3ABE49}"/>
              </a:ext>
            </a:extLst>
          </p:cNvPr>
          <p:cNvGrpSpPr/>
          <p:nvPr/>
        </p:nvGrpSpPr>
        <p:grpSpPr>
          <a:xfrm>
            <a:off x="4540522" y="611306"/>
            <a:ext cx="3019425" cy="831298"/>
            <a:chOff x="4540522" y="611306"/>
            <a:chExt cx="3019425" cy="831298"/>
          </a:xfrm>
        </p:grpSpPr>
        <p:sp>
          <p:nvSpPr>
            <p:cNvPr id="7" name="Szabadkézi sokszög: alakzat 6">
              <a:extLst>
                <a:ext uri="{FF2B5EF4-FFF2-40B4-BE49-F238E27FC236}">
                  <a16:creationId xmlns:a16="http://schemas.microsoft.com/office/drawing/2014/main" id="{A2EE79B1-27CC-46DD-838F-36E11D88F083}"/>
                </a:ext>
              </a:extLst>
            </p:cNvPr>
            <p:cNvSpPr/>
            <p:nvPr/>
          </p:nvSpPr>
          <p:spPr>
            <a:xfrm>
              <a:off x="5479315" y="804798"/>
              <a:ext cx="439537" cy="429982"/>
            </a:xfrm>
            <a:custGeom>
              <a:avLst/>
              <a:gdLst>
                <a:gd name="connsiteX0" fmla="*/ 188714 w 439536"/>
                <a:gd name="connsiteY0" fmla="*/ 7166 h 429981"/>
                <a:gd name="connsiteX1" fmla="*/ 256556 w 439536"/>
                <a:gd name="connsiteY1" fmla="*/ 7166 h 429981"/>
                <a:gd name="connsiteX2" fmla="*/ 439059 w 439536"/>
                <a:gd name="connsiteY2" fmla="*/ 423771 h 429981"/>
                <a:gd name="connsiteX3" fmla="*/ 362618 w 439536"/>
                <a:gd name="connsiteY3" fmla="*/ 423771 h 429981"/>
                <a:gd name="connsiteX4" fmla="*/ 320575 w 439536"/>
                <a:gd name="connsiteY4" fmla="*/ 323442 h 429981"/>
                <a:gd name="connsiteX5" fmla="*/ 124695 w 439536"/>
                <a:gd name="connsiteY5" fmla="*/ 323442 h 429981"/>
                <a:gd name="connsiteX6" fmla="*/ 81697 w 439536"/>
                <a:gd name="connsiteY6" fmla="*/ 423771 h 429981"/>
                <a:gd name="connsiteX7" fmla="*/ 7166 w 439536"/>
                <a:gd name="connsiteY7" fmla="*/ 423771 h 429981"/>
                <a:gd name="connsiteX8" fmla="*/ 188714 w 439536"/>
                <a:gd name="connsiteY8" fmla="*/ 7166 h 429981"/>
                <a:gd name="connsiteX9" fmla="*/ 292865 w 439536"/>
                <a:gd name="connsiteY9" fmla="*/ 260378 h 429981"/>
                <a:gd name="connsiteX10" fmla="*/ 221202 w 439536"/>
                <a:gd name="connsiteY10" fmla="*/ 95074 h 429981"/>
                <a:gd name="connsiteX11" fmla="*/ 150494 w 439536"/>
                <a:gd name="connsiteY11" fmla="*/ 260378 h 429981"/>
                <a:gd name="connsiteX12" fmla="*/ 292865 w 439536"/>
                <a:gd name="connsiteY12" fmla="*/ 260378 h 42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536" h="429981">
                  <a:moveTo>
                    <a:pt x="188714" y="7166"/>
                  </a:moveTo>
                  <a:lnTo>
                    <a:pt x="256556" y="7166"/>
                  </a:lnTo>
                  <a:lnTo>
                    <a:pt x="439059" y="423771"/>
                  </a:lnTo>
                  <a:lnTo>
                    <a:pt x="362618" y="423771"/>
                  </a:lnTo>
                  <a:lnTo>
                    <a:pt x="320575" y="323442"/>
                  </a:lnTo>
                  <a:lnTo>
                    <a:pt x="124695" y="323442"/>
                  </a:lnTo>
                  <a:lnTo>
                    <a:pt x="81697" y="423771"/>
                  </a:lnTo>
                  <a:lnTo>
                    <a:pt x="7166" y="423771"/>
                  </a:lnTo>
                  <a:lnTo>
                    <a:pt x="188714" y="7166"/>
                  </a:lnTo>
                  <a:close/>
                  <a:moveTo>
                    <a:pt x="292865" y="260378"/>
                  </a:moveTo>
                  <a:lnTo>
                    <a:pt x="221202" y="95074"/>
                  </a:lnTo>
                  <a:lnTo>
                    <a:pt x="150494" y="260378"/>
                  </a:lnTo>
                  <a:lnTo>
                    <a:pt x="292865" y="26037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0" name="Szabadkézi sokszög: alakzat 9">
              <a:extLst>
                <a:ext uri="{FF2B5EF4-FFF2-40B4-BE49-F238E27FC236}">
                  <a16:creationId xmlns:a16="http://schemas.microsoft.com/office/drawing/2014/main" id="{5CE7671C-DFF9-4803-A37F-A81D454F816E}"/>
                </a:ext>
              </a:extLst>
            </p:cNvPr>
            <p:cNvSpPr/>
            <p:nvPr/>
          </p:nvSpPr>
          <p:spPr>
            <a:xfrm>
              <a:off x="5912163" y="909904"/>
              <a:ext cx="286654" cy="324875"/>
            </a:xfrm>
            <a:custGeom>
              <a:avLst/>
              <a:gdLst>
                <a:gd name="connsiteX0" fmla="*/ 7166 w 286654"/>
                <a:gd name="connsiteY0" fmla="*/ 205913 h 324875"/>
                <a:gd name="connsiteX1" fmla="*/ 7166 w 286654"/>
                <a:gd name="connsiteY1" fmla="*/ 7166 h 324875"/>
                <a:gd name="connsiteX2" fmla="*/ 78830 w 286654"/>
                <a:gd name="connsiteY2" fmla="*/ 7166 h 324875"/>
                <a:gd name="connsiteX3" fmla="*/ 78830 w 286654"/>
                <a:gd name="connsiteY3" fmla="*/ 184892 h 324875"/>
                <a:gd name="connsiteX4" fmla="*/ 145716 w 286654"/>
                <a:gd name="connsiteY4" fmla="*/ 261333 h 324875"/>
                <a:gd name="connsiteX5" fmla="*/ 216424 w 286654"/>
                <a:gd name="connsiteY5" fmla="*/ 183937 h 324875"/>
                <a:gd name="connsiteX6" fmla="*/ 216424 w 286654"/>
                <a:gd name="connsiteY6" fmla="*/ 7166 h 324875"/>
                <a:gd name="connsiteX7" fmla="*/ 288088 w 286654"/>
                <a:gd name="connsiteY7" fmla="*/ 7166 h 324875"/>
                <a:gd name="connsiteX8" fmla="*/ 288088 w 286654"/>
                <a:gd name="connsiteY8" fmla="*/ 319620 h 324875"/>
                <a:gd name="connsiteX9" fmla="*/ 216424 w 286654"/>
                <a:gd name="connsiteY9" fmla="*/ 319620 h 324875"/>
                <a:gd name="connsiteX10" fmla="*/ 216424 w 286654"/>
                <a:gd name="connsiteY10" fmla="*/ 270888 h 324875"/>
                <a:gd name="connsiteX11" fmla="*/ 118961 w 286654"/>
                <a:gd name="connsiteY11" fmla="*/ 326308 h 324875"/>
                <a:gd name="connsiteX12" fmla="*/ 7166 w 286654"/>
                <a:gd name="connsiteY12" fmla="*/ 205913 h 32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54" h="324875">
                  <a:moveTo>
                    <a:pt x="7166" y="205913"/>
                  </a:moveTo>
                  <a:lnTo>
                    <a:pt x="7166" y="7166"/>
                  </a:lnTo>
                  <a:lnTo>
                    <a:pt x="78830" y="7166"/>
                  </a:lnTo>
                  <a:lnTo>
                    <a:pt x="78830" y="184892"/>
                  </a:lnTo>
                  <a:cubicBezTo>
                    <a:pt x="78830" y="233623"/>
                    <a:pt x="102718" y="261333"/>
                    <a:pt x="145716" y="261333"/>
                  </a:cubicBezTo>
                  <a:cubicBezTo>
                    <a:pt x="186803" y="261333"/>
                    <a:pt x="216424" y="232668"/>
                    <a:pt x="216424" y="183937"/>
                  </a:cubicBezTo>
                  <a:lnTo>
                    <a:pt x="216424" y="7166"/>
                  </a:lnTo>
                  <a:lnTo>
                    <a:pt x="288088" y="7166"/>
                  </a:lnTo>
                  <a:lnTo>
                    <a:pt x="288088" y="319620"/>
                  </a:lnTo>
                  <a:lnTo>
                    <a:pt x="216424" y="319620"/>
                  </a:lnTo>
                  <a:lnTo>
                    <a:pt x="216424" y="270888"/>
                  </a:lnTo>
                  <a:cubicBezTo>
                    <a:pt x="196358" y="300509"/>
                    <a:pt x="167693" y="326308"/>
                    <a:pt x="118961" y="326308"/>
                  </a:cubicBezTo>
                  <a:cubicBezTo>
                    <a:pt x="48254" y="326308"/>
                    <a:pt x="7166" y="278533"/>
                    <a:pt x="7166" y="2059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1" name="Szabadkézi sokszög: alakzat 10">
              <a:extLst>
                <a:ext uri="{FF2B5EF4-FFF2-40B4-BE49-F238E27FC236}">
                  <a16:creationId xmlns:a16="http://schemas.microsoft.com/office/drawing/2014/main" id="{AC077BB6-9C03-4639-AB9E-6C0D3ADBE30B}"/>
                </a:ext>
              </a:extLst>
            </p:cNvPr>
            <p:cNvSpPr/>
            <p:nvPr/>
          </p:nvSpPr>
          <p:spPr>
            <a:xfrm>
              <a:off x="6233215" y="823908"/>
              <a:ext cx="200658" cy="410871"/>
            </a:xfrm>
            <a:custGeom>
              <a:avLst/>
              <a:gdLst>
                <a:gd name="connsiteX0" fmla="*/ 46343 w 200657"/>
                <a:gd name="connsiteY0" fmla="*/ 318664 h 410871"/>
                <a:gd name="connsiteX1" fmla="*/ 46343 w 200657"/>
                <a:gd name="connsiteY1" fmla="*/ 154316 h 410871"/>
                <a:gd name="connsiteX2" fmla="*/ 7166 w 200657"/>
                <a:gd name="connsiteY2" fmla="*/ 154316 h 410871"/>
                <a:gd name="connsiteX3" fmla="*/ 7166 w 200657"/>
                <a:gd name="connsiteY3" fmla="*/ 93163 h 410871"/>
                <a:gd name="connsiteX4" fmla="*/ 46343 w 200657"/>
                <a:gd name="connsiteY4" fmla="*/ 93163 h 410871"/>
                <a:gd name="connsiteX5" fmla="*/ 46343 w 200657"/>
                <a:gd name="connsiteY5" fmla="*/ 7166 h 410871"/>
                <a:gd name="connsiteX6" fmla="*/ 118006 w 200657"/>
                <a:gd name="connsiteY6" fmla="*/ 7166 h 410871"/>
                <a:gd name="connsiteX7" fmla="*/ 118006 w 200657"/>
                <a:gd name="connsiteY7" fmla="*/ 93163 h 410871"/>
                <a:gd name="connsiteX8" fmla="*/ 202091 w 200657"/>
                <a:gd name="connsiteY8" fmla="*/ 93163 h 410871"/>
                <a:gd name="connsiteX9" fmla="*/ 202091 w 200657"/>
                <a:gd name="connsiteY9" fmla="*/ 154316 h 410871"/>
                <a:gd name="connsiteX10" fmla="*/ 118006 w 200657"/>
                <a:gd name="connsiteY10" fmla="*/ 154316 h 410871"/>
                <a:gd name="connsiteX11" fmla="*/ 118006 w 200657"/>
                <a:gd name="connsiteY11" fmla="*/ 307198 h 410871"/>
                <a:gd name="connsiteX12" fmla="*/ 156227 w 200657"/>
                <a:gd name="connsiteY12" fmla="*/ 346374 h 410871"/>
                <a:gd name="connsiteX13" fmla="*/ 200180 w 200657"/>
                <a:gd name="connsiteY13" fmla="*/ 335864 h 410871"/>
                <a:gd name="connsiteX14" fmla="*/ 200180 w 200657"/>
                <a:gd name="connsiteY14" fmla="*/ 394150 h 410871"/>
                <a:gd name="connsiteX15" fmla="*/ 136161 w 200657"/>
                <a:gd name="connsiteY15" fmla="*/ 410394 h 410871"/>
                <a:gd name="connsiteX16" fmla="*/ 46343 w 200657"/>
                <a:gd name="connsiteY16" fmla="*/ 318664 h 4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657" h="410871">
                  <a:moveTo>
                    <a:pt x="46343" y="318664"/>
                  </a:moveTo>
                  <a:lnTo>
                    <a:pt x="46343" y="154316"/>
                  </a:lnTo>
                  <a:lnTo>
                    <a:pt x="7166" y="154316"/>
                  </a:lnTo>
                  <a:lnTo>
                    <a:pt x="7166" y="93163"/>
                  </a:lnTo>
                  <a:lnTo>
                    <a:pt x="46343" y="93163"/>
                  </a:lnTo>
                  <a:lnTo>
                    <a:pt x="46343" y="7166"/>
                  </a:lnTo>
                  <a:lnTo>
                    <a:pt x="118006" y="7166"/>
                  </a:lnTo>
                  <a:lnTo>
                    <a:pt x="118006" y="93163"/>
                  </a:lnTo>
                  <a:lnTo>
                    <a:pt x="202091" y="93163"/>
                  </a:lnTo>
                  <a:lnTo>
                    <a:pt x="202091" y="154316"/>
                  </a:lnTo>
                  <a:lnTo>
                    <a:pt x="118006" y="154316"/>
                  </a:lnTo>
                  <a:lnTo>
                    <a:pt x="118006" y="307198"/>
                  </a:lnTo>
                  <a:cubicBezTo>
                    <a:pt x="118006" y="334908"/>
                    <a:pt x="132339" y="346374"/>
                    <a:pt x="156227" y="346374"/>
                  </a:cubicBezTo>
                  <a:cubicBezTo>
                    <a:pt x="172470" y="346374"/>
                    <a:pt x="186803" y="342552"/>
                    <a:pt x="200180" y="335864"/>
                  </a:cubicBezTo>
                  <a:lnTo>
                    <a:pt x="200180" y="394150"/>
                  </a:lnTo>
                  <a:cubicBezTo>
                    <a:pt x="182025" y="404661"/>
                    <a:pt x="161960" y="410394"/>
                    <a:pt x="136161" y="410394"/>
                  </a:cubicBezTo>
                  <a:cubicBezTo>
                    <a:pt x="83607" y="410394"/>
                    <a:pt x="46343" y="387461"/>
                    <a:pt x="46343" y="3186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2" name="Szabadkézi sokszög: alakzat 11">
              <a:extLst>
                <a:ext uri="{FF2B5EF4-FFF2-40B4-BE49-F238E27FC236}">
                  <a16:creationId xmlns:a16="http://schemas.microsoft.com/office/drawing/2014/main" id="{C7848B8E-9AD1-4CA6-99B1-F044F89AE86E}"/>
                </a:ext>
              </a:extLst>
            </p:cNvPr>
            <p:cNvSpPr/>
            <p:nvPr/>
          </p:nvSpPr>
          <p:spPr>
            <a:xfrm>
              <a:off x="6455850" y="802887"/>
              <a:ext cx="334430" cy="429982"/>
            </a:xfrm>
            <a:custGeom>
              <a:avLst/>
              <a:gdLst>
                <a:gd name="connsiteX0" fmla="*/ 7166 w 334429"/>
                <a:gd name="connsiteY0" fmla="*/ 366440 h 429981"/>
                <a:gd name="connsiteX1" fmla="*/ 51120 w 334429"/>
                <a:gd name="connsiteY1" fmla="*/ 314842 h 429981"/>
                <a:gd name="connsiteX2" fmla="*/ 182025 w 334429"/>
                <a:gd name="connsiteY2" fmla="*/ 368351 h 429981"/>
                <a:gd name="connsiteX3" fmla="*/ 255600 w 334429"/>
                <a:gd name="connsiteY3" fmla="*/ 316753 h 429981"/>
                <a:gd name="connsiteX4" fmla="*/ 255600 w 334429"/>
                <a:gd name="connsiteY4" fmla="*/ 314842 h 429981"/>
                <a:gd name="connsiteX5" fmla="*/ 161960 w 334429"/>
                <a:gd name="connsiteY5" fmla="*/ 251778 h 429981"/>
                <a:gd name="connsiteX6" fmla="*/ 24366 w 334429"/>
                <a:gd name="connsiteY6" fmla="*/ 128517 h 429981"/>
                <a:gd name="connsiteX7" fmla="*/ 24366 w 334429"/>
                <a:gd name="connsiteY7" fmla="*/ 127561 h 429981"/>
                <a:gd name="connsiteX8" fmla="*/ 165782 w 334429"/>
                <a:gd name="connsiteY8" fmla="*/ 7166 h 429981"/>
                <a:gd name="connsiteX9" fmla="*/ 315798 w 334429"/>
                <a:gd name="connsiteY9" fmla="*/ 58764 h 429981"/>
                <a:gd name="connsiteX10" fmla="*/ 276621 w 334429"/>
                <a:gd name="connsiteY10" fmla="*/ 114184 h 429981"/>
                <a:gd name="connsiteX11" fmla="*/ 163871 w 334429"/>
                <a:gd name="connsiteY11" fmla="*/ 71186 h 429981"/>
                <a:gd name="connsiteX12" fmla="*/ 96029 w 334429"/>
                <a:gd name="connsiteY12" fmla="*/ 119917 h 429981"/>
                <a:gd name="connsiteX13" fmla="*/ 96029 w 334429"/>
                <a:gd name="connsiteY13" fmla="*/ 120873 h 429981"/>
                <a:gd name="connsiteX14" fmla="*/ 194447 w 334429"/>
                <a:gd name="connsiteY14" fmla="*/ 185848 h 429981"/>
                <a:gd name="connsiteX15" fmla="*/ 327264 w 334429"/>
                <a:gd name="connsiteY15" fmla="*/ 307198 h 429981"/>
                <a:gd name="connsiteX16" fmla="*/ 327264 w 334429"/>
                <a:gd name="connsiteY16" fmla="*/ 308154 h 429981"/>
                <a:gd name="connsiteX17" fmla="*/ 179159 w 334429"/>
                <a:gd name="connsiteY17" fmla="*/ 431415 h 429981"/>
                <a:gd name="connsiteX18" fmla="*/ 7166 w 334429"/>
                <a:gd name="connsiteY18" fmla="*/ 366440 h 42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4429" h="429981">
                  <a:moveTo>
                    <a:pt x="7166" y="366440"/>
                  </a:moveTo>
                  <a:lnTo>
                    <a:pt x="51120" y="314842"/>
                  </a:lnTo>
                  <a:cubicBezTo>
                    <a:pt x="90296" y="349241"/>
                    <a:pt x="130428" y="368351"/>
                    <a:pt x="182025" y="368351"/>
                  </a:cubicBezTo>
                  <a:cubicBezTo>
                    <a:pt x="226935" y="368351"/>
                    <a:pt x="255600" y="347330"/>
                    <a:pt x="255600" y="316753"/>
                  </a:cubicBezTo>
                  <a:lnTo>
                    <a:pt x="255600" y="314842"/>
                  </a:lnTo>
                  <a:cubicBezTo>
                    <a:pt x="255600" y="285221"/>
                    <a:pt x="239356" y="268977"/>
                    <a:pt x="161960" y="251778"/>
                  </a:cubicBezTo>
                  <a:cubicBezTo>
                    <a:pt x="74052" y="230757"/>
                    <a:pt x="24366" y="204002"/>
                    <a:pt x="24366" y="128517"/>
                  </a:cubicBezTo>
                  <a:lnTo>
                    <a:pt x="24366" y="127561"/>
                  </a:lnTo>
                  <a:cubicBezTo>
                    <a:pt x="24366" y="56853"/>
                    <a:pt x="83607" y="7166"/>
                    <a:pt x="165782" y="7166"/>
                  </a:cubicBezTo>
                  <a:cubicBezTo>
                    <a:pt x="225979" y="7166"/>
                    <a:pt x="273755" y="25321"/>
                    <a:pt x="315798" y="58764"/>
                  </a:cubicBezTo>
                  <a:lnTo>
                    <a:pt x="276621" y="114184"/>
                  </a:lnTo>
                  <a:cubicBezTo>
                    <a:pt x="239356" y="86474"/>
                    <a:pt x="202091" y="71186"/>
                    <a:pt x="163871" y="71186"/>
                  </a:cubicBezTo>
                  <a:cubicBezTo>
                    <a:pt x="120873" y="71186"/>
                    <a:pt x="96029" y="93163"/>
                    <a:pt x="96029" y="119917"/>
                  </a:cubicBezTo>
                  <a:lnTo>
                    <a:pt x="96029" y="120873"/>
                  </a:lnTo>
                  <a:cubicBezTo>
                    <a:pt x="96029" y="152405"/>
                    <a:pt x="115139" y="166737"/>
                    <a:pt x="194447" y="185848"/>
                  </a:cubicBezTo>
                  <a:cubicBezTo>
                    <a:pt x="282355" y="206869"/>
                    <a:pt x="327264" y="238401"/>
                    <a:pt x="327264" y="307198"/>
                  </a:cubicBezTo>
                  <a:lnTo>
                    <a:pt x="327264" y="308154"/>
                  </a:lnTo>
                  <a:cubicBezTo>
                    <a:pt x="327264" y="385550"/>
                    <a:pt x="266111" y="431415"/>
                    <a:pt x="179159" y="431415"/>
                  </a:cubicBezTo>
                  <a:cubicBezTo>
                    <a:pt x="117050" y="432371"/>
                    <a:pt x="56853" y="410394"/>
                    <a:pt x="7166" y="36644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2D9F4CED-01D7-4286-8471-E70A939827A6}"/>
                </a:ext>
              </a:extLst>
            </p:cNvPr>
            <p:cNvSpPr/>
            <p:nvPr/>
          </p:nvSpPr>
          <p:spPr>
            <a:xfrm>
              <a:off x="6799835" y="903216"/>
              <a:ext cx="343985" cy="334430"/>
            </a:xfrm>
            <a:custGeom>
              <a:avLst/>
              <a:gdLst>
                <a:gd name="connsiteX0" fmla="*/ 7166 w 343985"/>
                <a:gd name="connsiteY0" fmla="*/ 171515 h 334430"/>
                <a:gd name="connsiteX1" fmla="*/ 7166 w 343985"/>
                <a:gd name="connsiteY1" fmla="*/ 171515 h 334430"/>
                <a:gd name="connsiteX2" fmla="*/ 174381 w 343985"/>
                <a:gd name="connsiteY2" fmla="*/ 7166 h 334430"/>
                <a:gd name="connsiteX3" fmla="*/ 340641 w 343985"/>
                <a:gd name="connsiteY3" fmla="*/ 169604 h 334430"/>
                <a:gd name="connsiteX4" fmla="*/ 340641 w 343985"/>
                <a:gd name="connsiteY4" fmla="*/ 170559 h 334430"/>
                <a:gd name="connsiteX5" fmla="*/ 173426 w 343985"/>
                <a:gd name="connsiteY5" fmla="*/ 332997 h 334430"/>
                <a:gd name="connsiteX6" fmla="*/ 7166 w 343985"/>
                <a:gd name="connsiteY6" fmla="*/ 171515 h 334430"/>
                <a:gd name="connsiteX7" fmla="*/ 268977 w 343985"/>
                <a:gd name="connsiteY7" fmla="*/ 171515 h 334430"/>
                <a:gd name="connsiteX8" fmla="*/ 268977 w 343985"/>
                <a:gd name="connsiteY8" fmla="*/ 171515 h 334430"/>
                <a:gd name="connsiteX9" fmla="*/ 173426 w 343985"/>
                <a:gd name="connsiteY9" fmla="*/ 70230 h 334430"/>
                <a:gd name="connsiteX10" fmla="*/ 79786 w 343985"/>
                <a:gd name="connsiteY10" fmla="*/ 169604 h 334430"/>
                <a:gd name="connsiteX11" fmla="*/ 79786 w 343985"/>
                <a:gd name="connsiteY11" fmla="*/ 170559 h 334430"/>
                <a:gd name="connsiteX12" fmla="*/ 175337 w 343985"/>
                <a:gd name="connsiteY12" fmla="*/ 270889 h 334430"/>
                <a:gd name="connsiteX13" fmla="*/ 268977 w 343985"/>
                <a:gd name="connsiteY13" fmla="*/ 171515 h 33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985" h="334430">
                  <a:moveTo>
                    <a:pt x="7166" y="171515"/>
                  </a:moveTo>
                  <a:lnTo>
                    <a:pt x="7166" y="171515"/>
                  </a:lnTo>
                  <a:cubicBezTo>
                    <a:pt x="7166" y="81697"/>
                    <a:pt x="77875" y="7166"/>
                    <a:pt x="174381" y="7166"/>
                  </a:cubicBezTo>
                  <a:cubicBezTo>
                    <a:pt x="269933" y="7166"/>
                    <a:pt x="340641" y="79786"/>
                    <a:pt x="340641" y="169604"/>
                  </a:cubicBezTo>
                  <a:lnTo>
                    <a:pt x="340641" y="170559"/>
                  </a:lnTo>
                  <a:cubicBezTo>
                    <a:pt x="340641" y="259422"/>
                    <a:pt x="269933" y="332997"/>
                    <a:pt x="173426" y="332997"/>
                  </a:cubicBezTo>
                  <a:cubicBezTo>
                    <a:pt x="77875" y="332997"/>
                    <a:pt x="7166" y="260378"/>
                    <a:pt x="7166" y="171515"/>
                  </a:cubicBezTo>
                  <a:close/>
                  <a:moveTo>
                    <a:pt x="268977" y="171515"/>
                  </a:moveTo>
                  <a:lnTo>
                    <a:pt x="268977" y="171515"/>
                  </a:lnTo>
                  <a:cubicBezTo>
                    <a:pt x="268977" y="115140"/>
                    <a:pt x="229801" y="70230"/>
                    <a:pt x="173426" y="70230"/>
                  </a:cubicBezTo>
                  <a:cubicBezTo>
                    <a:pt x="116095" y="70230"/>
                    <a:pt x="79786" y="115140"/>
                    <a:pt x="79786" y="169604"/>
                  </a:cubicBezTo>
                  <a:lnTo>
                    <a:pt x="79786" y="170559"/>
                  </a:lnTo>
                  <a:cubicBezTo>
                    <a:pt x="79786" y="225024"/>
                    <a:pt x="118961" y="270889"/>
                    <a:pt x="175337" y="270889"/>
                  </a:cubicBezTo>
                  <a:cubicBezTo>
                    <a:pt x="231712" y="270889"/>
                    <a:pt x="268977" y="225979"/>
                    <a:pt x="268977" y="1715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507496A9-19A2-4C2B-B13D-13921096634C}"/>
                </a:ext>
              </a:extLst>
            </p:cNvPr>
            <p:cNvSpPr/>
            <p:nvPr/>
          </p:nvSpPr>
          <p:spPr>
            <a:xfrm>
              <a:off x="7145732" y="785687"/>
              <a:ext cx="200658" cy="449092"/>
            </a:xfrm>
            <a:custGeom>
              <a:avLst/>
              <a:gdLst>
                <a:gd name="connsiteX0" fmla="*/ 46343 w 200657"/>
                <a:gd name="connsiteY0" fmla="*/ 192536 h 449092"/>
                <a:gd name="connsiteX1" fmla="*/ 7166 w 200657"/>
                <a:gd name="connsiteY1" fmla="*/ 192536 h 449092"/>
                <a:gd name="connsiteX2" fmla="*/ 7166 w 200657"/>
                <a:gd name="connsiteY2" fmla="*/ 132339 h 449092"/>
                <a:gd name="connsiteX3" fmla="*/ 46343 w 200657"/>
                <a:gd name="connsiteY3" fmla="*/ 132339 h 449092"/>
                <a:gd name="connsiteX4" fmla="*/ 46343 w 200657"/>
                <a:gd name="connsiteY4" fmla="*/ 109406 h 449092"/>
                <a:gd name="connsiteX5" fmla="*/ 72142 w 200657"/>
                <a:gd name="connsiteY5" fmla="*/ 32010 h 449092"/>
                <a:gd name="connsiteX6" fmla="*/ 142850 w 200657"/>
                <a:gd name="connsiteY6" fmla="*/ 7166 h 449092"/>
                <a:gd name="connsiteX7" fmla="*/ 201136 w 200657"/>
                <a:gd name="connsiteY7" fmla="*/ 15766 h 449092"/>
                <a:gd name="connsiteX8" fmla="*/ 201136 w 200657"/>
                <a:gd name="connsiteY8" fmla="*/ 75963 h 449092"/>
                <a:gd name="connsiteX9" fmla="*/ 159093 w 200657"/>
                <a:gd name="connsiteY9" fmla="*/ 68319 h 449092"/>
                <a:gd name="connsiteX10" fmla="*/ 118006 w 200657"/>
                <a:gd name="connsiteY10" fmla="*/ 116095 h 449092"/>
                <a:gd name="connsiteX11" fmla="*/ 118006 w 200657"/>
                <a:gd name="connsiteY11" fmla="*/ 133294 h 449092"/>
                <a:gd name="connsiteX12" fmla="*/ 201136 w 200657"/>
                <a:gd name="connsiteY12" fmla="*/ 133294 h 449092"/>
                <a:gd name="connsiteX13" fmla="*/ 201136 w 200657"/>
                <a:gd name="connsiteY13" fmla="*/ 192536 h 449092"/>
                <a:gd name="connsiteX14" fmla="*/ 119917 w 200657"/>
                <a:gd name="connsiteY14" fmla="*/ 192536 h 449092"/>
                <a:gd name="connsiteX15" fmla="*/ 119917 w 200657"/>
                <a:gd name="connsiteY15" fmla="*/ 442881 h 449092"/>
                <a:gd name="connsiteX16" fmla="*/ 48254 w 200657"/>
                <a:gd name="connsiteY16" fmla="*/ 442881 h 449092"/>
                <a:gd name="connsiteX17" fmla="*/ 48254 w 200657"/>
                <a:gd name="connsiteY17" fmla="*/ 192536 h 449092"/>
                <a:gd name="connsiteX18" fmla="*/ 46343 w 200657"/>
                <a:gd name="connsiteY18" fmla="*/ 192536 h 44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657" h="449092">
                  <a:moveTo>
                    <a:pt x="46343" y="192536"/>
                  </a:moveTo>
                  <a:lnTo>
                    <a:pt x="7166" y="192536"/>
                  </a:lnTo>
                  <a:lnTo>
                    <a:pt x="7166" y="132339"/>
                  </a:lnTo>
                  <a:lnTo>
                    <a:pt x="46343" y="132339"/>
                  </a:lnTo>
                  <a:lnTo>
                    <a:pt x="46343" y="109406"/>
                  </a:lnTo>
                  <a:cubicBezTo>
                    <a:pt x="46343" y="74052"/>
                    <a:pt x="54942" y="48253"/>
                    <a:pt x="72142" y="32010"/>
                  </a:cubicBezTo>
                  <a:cubicBezTo>
                    <a:pt x="88385" y="15766"/>
                    <a:pt x="111317" y="7166"/>
                    <a:pt x="142850" y="7166"/>
                  </a:cubicBezTo>
                  <a:cubicBezTo>
                    <a:pt x="167693" y="7166"/>
                    <a:pt x="184892" y="10988"/>
                    <a:pt x="201136" y="15766"/>
                  </a:cubicBezTo>
                  <a:lnTo>
                    <a:pt x="201136" y="75963"/>
                  </a:lnTo>
                  <a:cubicBezTo>
                    <a:pt x="186803" y="71186"/>
                    <a:pt x="174381" y="68319"/>
                    <a:pt x="159093" y="68319"/>
                  </a:cubicBezTo>
                  <a:cubicBezTo>
                    <a:pt x="132339" y="68319"/>
                    <a:pt x="118006" y="82652"/>
                    <a:pt x="118006" y="116095"/>
                  </a:cubicBezTo>
                  <a:lnTo>
                    <a:pt x="118006" y="133294"/>
                  </a:lnTo>
                  <a:lnTo>
                    <a:pt x="201136" y="133294"/>
                  </a:lnTo>
                  <a:lnTo>
                    <a:pt x="201136" y="192536"/>
                  </a:lnTo>
                  <a:lnTo>
                    <a:pt x="119917" y="192536"/>
                  </a:lnTo>
                  <a:lnTo>
                    <a:pt x="119917" y="442881"/>
                  </a:lnTo>
                  <a:lnTo>
                    <a:pt x="48254" y="442881"/>
                  </a:lnTo>
                  <a:lnTo>
                    <a:pt x="48254" y="192536"/>
                  </a:lnTo>
                  <a:lnTo>
                    <a:pt x="46343" y="1925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6D64B330-4BEC-42AE-A59C-D88519011F74}"/>
                </a:ext>
              </a:extLst>
            </p:cNvPr>
            <p:cNvSpPr/>
            <p:nvPr/>
          </p:nvSpPr>
          <p:spPr>
            <a:xfrm>
              <a:off x="7361678" y="823908"/>
              <a:ext cx="200658" cy="410871"/>
            </a:xfrm>
            <a:custGeom>
              <a:avLst/>
              <a:gdLst>
                <a:gd name="connsiteX0" fmla="*/ 47298 w 200657"/>
                <a:gd name="connsiteY0" fmla="*/ 318664 h 410871"/>
                <a:gd name="connsiteX1" fmla="*/ 47298 w 200657"/>
                <a:gd name="connsiteY1" fmla="*/ 154316 h 410871"/>
                <a:gd name="connsiteX2" fmla="*/ 7166 w 200657"/>
                <a:gd name="connsiteY2" fmla="*/ 154316 h 410871"/>
                <a:gd name="connsiteX3" fmla="*/ 7166 w 200657"/>
                <a:gd name="connsiteY3" fmla="*/ 93163 h 410871"/>
                <a:gd name="connsiteX4" fmla="*/ 46343 w 200657"/>
                <a:gd name="connsiteY4" fmla="*/ 93163 h 410871"/>
                <a:gd name="connsiteX5" fmla="*/ 46343 w 200657"/>
                <a:gd name="connsiteY5" fmla="*/ 7166 h 410871"/>
                <a:gd name="connsiteX6" fmla="*/ 118006 w 200657"/>
                <a:gd name="connsiteY6" fmla="*/ 7166 h 410871"/>
                <a:gd name="connsiteX7" fmla="*/ 118006 w 200657"/>
                <a:gd name="connsiteY7" fmla="*/ 93163 h 410871"/>
                <a:gd name="connsiteX8" fmla="*/ 202091 w 200657"/>
                <a:gd name="connsiteY8" fmla="*/ 93163 h 410871"/>
                <a:gd name="connsiteX9" fmla="*/ 202091 w 200657"/>
                <a:gd name="connsiteY9" fmla="*/ 154316 h 410871"/>
                <a:gd name="connsiteX10" fmla="*/ 118006 w 200657"/>
                <a:gd name="connsiteY10" fmla="*/ 154316 h 410871"/>
                <a:gd name="connsiteX11" fmla="*/ 118006 w 200657"/>
                <a:gd name="connsiteY11" fmla="*/ 307198 h 410871"/>
                <a:gd name="connsiteX12" fmla="*/ 156227 w 200657"/>
                <a:gd name="connsiteY12" fmla="*/ 346374 h 410871"/>
                <a:gd name="connsiteX13" fmla="*/ 200180 w 200657"/>
                <a:gd name="connsiteY13" fmla="*/ 335864 h 410871"/>
                <a:gd name="connsiteX14" fmla="*/ 200180 w 200657"/>
                <a:gd name="connsiteY14" fmla="*/ 394150 h 410871"/>
                <a:gd name="connsiteX15" fmla="*/ 136161 w 200657"/>
                <a:gd name="connsiteY15" fmla="*/ 410394 h 410871"/>
                <a:gd name="connsiteX16" fmla="*/ 47298 w 200657"/>
                <a:gd name="connsiteY16" fmla="*/ 318664 h 4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657" h="410871">
                  <a:moveTo>
                    <a:pt x="47298" y="318664"/>
                  </a:moveTo>
                  <a:lnTo>
                    <a:pt x="47298" y="154316"/>
                  </a:lnTo>
                  <a:lnTo>
                    <a:pt x="7166" y="154316"/>
                  </a:lnTo>
                  <a:lnTo>
                    <a:pt x="7166" y="93163"/>
                  </a:lnTo>
                  <a:lnTo>
                    <a:pt x="46343" y="93163"/>
                  </a:lnTo>
                  <a:lnTo>
                    <a:pt x="46343" y="7166"/>
                  </a:lnTo>
                  <a:lnTo>
                    <a:pt x="118006" y="7166"/>
                  </a:lnTo>
                  <a:lnTo>
                    <a:pt x="118006" y="93163"/>
                  </a:lnTo>
                  <a:lnTo>
                    <a:pt x="202091" y="93163"/>
                  </a:lnTo>
                  <a:lnTo>
                    <a:pt x="202091" y="154316"/>
                  </a:lnTo>
                  <a:lnTo>
                    <a:pt x="118006" y="154316"/>
                  </a:lnTo>
                  <a:lnTo>
                    <a:pt x="118006" y="307198"/>
                  </a:lnTo>
                  <a:cubicBezTo>
                    <a:pt x="118006" y="334908"/>
                    <a:pt x="132339" y="346374"/>
                    <a:pt x="156227" y="346374"/>
                  </a:cubicBezTo>
                  <a:cubicBezTo>
                    <a:pt x="172470" y="346374"/>
                    <a:pt x="186803" y="342552"/>
                    <a:pt x="200180" y="335864"/>
                  </a:cubicBezTo>
                  <a:lnTo>
                    <a:pt x="200180" y="394150"/>
                  </a:lnTo>
                  <a:cubicBezTo>
                    <a:pt x="182025" y="404661"/>
                    <a:pt x="161960" y="410394"/>
                    <a:pt x="136161" y="410394"/>
                  </a:cubicBezTo>
                  <a:cubicBezTo>
                    <a:pt x="84563" y="410394"/>
                    <a:pt x="47298" y="387461"/>
                    <a:pt x="47298" y="3186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D388BC81-C093-4AA2-9073-03B5B0BFFC54}"/>
                </a:ext>
              </a:extLst>
            </p:cNvPr>
            <p:cNvSpPr/>
            <p:nvPr/>
          </p:nvSpPr>
          <p:spPr>
            <a:xfrm>
              <a:off x="4533356" y="865951"/>
              <a:ext cx="372651" cy="582864"/>
            </a:xfrm>
            <a:custGeom>
              <a:avLst/>
              <a:gdLst>
                <a:gd name="connsiteX0" fmla="*/ 81696 w 372650"/>
                <a:gd name="connsiteY0" fmla="*/ 330130 h 582864"/>
                <a:gd name="connsiteX1" fmla="*/ 81696 w 372650"/>
                <a:gd name="connsiteY1" fmla="*/ 274711 h 582864"/>
                <a:gd name="connsiteX2" fmla="*/ 247956 w 372650"/>
                <a:gd name="connsiteY2" fmla="*/ 371218 h 582864"/>
                <a:gd name="connsiteX3" fmla="*/ 247956 w 372650"/>
                <a:gd name="connsiteY3" fmla="*/ 286177 h 582864"/>
                <a:gd name="connsiteX4" fmla="*/ 7166 w 372650"/>
                <a:gd name="connsiteY4" fmla="*/ 146672 h 582864"/>
                <a:gd name="connsiteX5" fmla="*/ 7166 w 372650"/>
                <a:gd name="connsiteY5" fmla="*/ 161960 h 582864"/>
                <a:gd name="connsiteX6" fmla="*/ 7166 w 372650"/>
                <a:gd name="connsiteY6" fmla="*/ 370262 h 582864"/>
                <a:gd name="connsiteX7" fmla="*/ 7166 w 372650"/>
                <a:gd name="connsiteY7" fmla="*/ 370262 h 582864"/>
                <a:gd name="connsiteX8" fmla="*/ 368351 w 372650"/>
                <a:gd name="connsiteY8" fmla="*/ 578564 h 582864"/>
                <a:gd name="connsiteX9" fmla="*/ 368351 w 372650"/>
                <a:gd name="connsiteY9" fmla="*/ 578564 h 582864"/>
                <a:gd name="connsiteX10" fmla="*/ 368351 w 372650"/>
                <a:gd name="connsiteY10" fmla="*/ 215469 h 582864"/>
                <a:gd name="connsiteX11" fmla="*/ 7166 w 372650"/>
                <a:gd name="connsiteY11" fmla="*/ 7166 h 582864"/>
                <a:gd name="connsiteX12" fmla="*/ 7166 w 372650"/>
                <a:gd name="connsiteY12" fmla="*/ 22455 h 582864"/>
                <a:gd name="connsiteX13" fmla="*/ 7166 w 372650"/>
                <a:gd name="connsiteY13" fmla="*/ 90296 h 582864"/>
                <a:gd name="connsiteX14" fmla="*/ 293821 w 372650"/>
                <a:gd name="connsiteY14" fmla="*/ 255600 h 582864"/>
                <a:gd name="connsiteX15" fmla="*/ 293821 w 372650"/>
                <a:gd name="connsiteY15" fmla="*/ 451481 h 582864"/>
                <a:gd name="connsiteX16" fmla="*/ 81696 w 372650"/>
                <a:gd name="connsiteY16" fmla="*/ 330130 h 58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2650" h="582864">
                  <a:moveTo>
                    <a:pt x="81696" y="330130"/>
                  </a:moveTo>
                  <a:lnTo>
                    <a:pt x="81696" y="274711"/>
                  </a:lnTo>
                  <a:lnTo>
                    <a:pt x="247956" y="371218"/>
                  </a:lnTo>
                  <a:lnTo>
                    <a:pt x="247956" y="286177"/>
                  </a:lnTo>
                  <a:lnTo>
                    <a:pt x="7166" y="146672"/>
                  </a:lnTo>
                  <a:lnTo>
                    <a:pt x="7166" y="161960"/>
                  </a:lnTo>
                  <a:lnTo>
                    <a:pt x="7166" y="370262"/>
                  </a:lnTo>
                  <a:lnTo>
                    <a:pt x="7166" y="370262"/>
                  </a:lnTo>
                  <a:lnTo>
                    <a:pt x="368351" y="578564"/>
                  </a:lnTo>
                  <a:lnTo>
                    <a:pt x="368351" y="578564"/>
                  </a:lnTo>
                  <a:lnTo>
                    <a:pt x="368351" y="215469"/>
                  </a:lnTo>
                  <a:lnTo>
                    <a:pt x="7166" y="7166"/>
                  </a:lnTo>
                  <a:lnTo>
                    <a:pt x="7166" y="22455"/>
                  </a:lnTo>
                  <a:lnTo>
                    <a:pt x="7166" y="90296"/>
                  </a:lnTo>
                  <a:cubicBezTo>
                    <a:pt x="7166" y="90296"/>
                    <a:pt x="234579" y="221202"/>
                    <a:pt x="293821" y="255600"/>
                  </a:cubicBezTo>
                  <a:lnTo>
                    <a:pt x="293821" y="451481"/>
                  </a:lnTo>
                  <a:lnTo>
                    <a:pt x="81696" y="3301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9" name="Szabadkézi sokszög: alakzat 18">
              <a:extLst>
                <a:ext uri="{FF2B5EF4-FFF2-40B4-BE49-F238E27FC236}">
                  <a16:creationId xmlns:a16="http://schemas.microsoft.com/office/drawing/2014/main" id="{7C0833B9-C894-49E2-BE92-A467DF6801B8}"/>
                </a:ext>
              </a:extLst>
            </p:cNvPr>
            <p:cNvSpPr/>
            <p:nvPr/>
          </p:nvSpPr>
          <p:spPr>
            <a:xfrm>
              <a:off x="4533356" y="604140"/>
              <a:ext cx="735746" cy="821743"/>
            </a:xfrm>
            <a:custGeom>
              <a:avLst/>
              <a:gdLst>
                <a:gd name="connsiteX0" fmla="*/ 655005 w 735745"/>
                <a:gd name="connsiteY0" fmla="*/ 258467 h 821742"/>
                <a:gd name="connsiteX1" fmla="*/ 655961 w 735745"/>
                <a:gd name="connsiteY1" fmla="*/ 591942 h 821742"/>
                <a:gd name="connsiteX2" fmla="*/ 414215 w 735745"/>
                <a:gd name="connsiteY2" fmla="*/ 731447 h 821742"/>
                <a:gd name="connsiteX3" fmla="*/ 414215 w 735745"/>
                <a:gd name="connsiteY3" fmla="*/ 814577 h 821742"/>
                <a:gd name="connsiteX4" fmla="*/ 729535 w 735745"/>
                <a:gd name="connsiteY4" fmla="*/ 633029 h 821742"/>
                <a:gd name="connsiteX5" fmla="*/ 729535 w 735745"/>
                <a:gd name="connsiteY5" fmla="*/ 215469 h 821742"/>
                <a:gd name="connsiteX6" fmla="*/ 729535 w 735745"/>
                <a:gd name="connsiteY6" fmla="*/ 215469 h 821742"/>
                <a:gd name="connsiteX7" fmla="*/ 729535 w 735745"/>
                <a:gd name="connsiteY7" fmla="*/ 215469 h 821742"/>
                <a:gd name="connsiteX8" fmla="*/ 655005 w 735745"/>
                <a:gd name="connsiteY8" fmla="*/ 172470 h 821742"/>
                <a:gd name="connsiteX9" fmla="*/ 368351 w 735745"/>
                <a:gd name="connsiteY9" fmla="*/ 338730 h 821742"/>
                <a:gd name="connsiteX10" fmla="*/ 156227 w 735745"/>
                <a:gd name="connsiteY10" fmla="*/ 215469 h 821742"/>
                <a:gd name="connsiteX11" fmla="*/ 442881 w 735745"/>
                <a:gd name="connsiteY11" fmla="*/ 50165 h 821742"/>
                <a:gd name="connsiteX12" fmla="*/ 368351 w 735745"/>
                <a:gd name="connsiteY12" fmla="*/ 7166 h 821742"/>
                <a:gd name="connsiteX13" fmla="*/ 7166 w 735745"/>
                <a:gd name="connsiteY13" fmla="*/ 215469 h 821742"/>
                <a:gd name="connsiteX14" fmla="*/ 7166 w 735745"/>
                <a:gd name="connsiteY14" fmla="*/ 215469 h 821742"/>
                <a:gd name="connsiteX15" fmla="*/ 368351 w 735745"/>
                <a:gd name="connsiteY15" fmla="*/ 424726 h 821742"/>
                <a:gd name="connsiteX16" fmla="*/ 655005 w 735745"/>
                <a:gd name="connsiteY16" fmla="*/ 258467 h 8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5745" h="821742">
                  <a:moveTo>
                    <a:pt x="655005" y="258467"/>
                  </a:moveTo>
                  <a:lnTo>
                    <a:pt x="655961" y="591942"/>
                  </a:lnTo>
                  <a:lnTo>
                    <a:pt x="414215" y="731447"/>
                  </a:lnTo>
                  <a:lnTo>
                    <a:pt x="414215" y="814577"/>
                  </a:lnTo>
                  <a:lnTo>
                    <a:pt x="729535" y="633029"/>
                  </a:lnTo>
                  <a:lnTo>
                    <a:pt x="729535" y="215469"/>
                  </a:lnTo>
                  <a:lnTo>
                    <a:pt x="729535" y="215469"/>
                  </a:lnTo>
                  <a:lnTo>
                    <a:pt x="729535" y="215469"/>
                  </a:lnTo>
                  <a:lnTo>
                    <a:pt x="655005" y="172470"/>
                  </a:lnTo>
                  <a:lnTo>
                    <a:pt x="368351" y="338730"/>
                  </a:lnTo>
                  <a:lnTo>
                    <a:pt x="156227" y="215469"/>
                  </a:lnTo>
                  <a:lnTo>
                    <a:pt x="442881" y="50165"/>
                  </a:lnTo>
                  <a:lnTo>
                    <a:pt x="368351" y="7166"/>
                  </a:lnTo>
                  <a:lnTo>
                    <a:pt x="7166" y="215469"/>
                  </a:lnTo>
                  <a:lnTo>
                    <a:pt x="7166" y="215469"/>
                  </a:lnTo>
                  <a:lnTo>
                    <a:pt x="368351" y="424726"/>
                  </a:lnTo>
                  <a:lnTo>
                    <a:pt x="655005" y="25846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0353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95FF9642-4302-4D76-9969-719828F95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7599"/>
            <a:ext cx="9144000" cy="2387600"/>
          </a:xfrm>
          <a:noFill/>
        </p:spPr>
        <p:txBody>
          <a:bodyPr anchor="b">
            <a:normAutofit/>
          </a:bodyPr>
          <a:lstStyle>
            <a:lvl1pPr algn="ctr">
              <a:defRPr sz="120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Confanion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60725DF3-C85D-4DFA-B204-CE23441E05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1908" y="4265199"/>
            <a:ext cx="6828183" cy="535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fully featured conference application</a:t>
            </a:r>
            <a:endParaRPr lang="hu-HU" dirty="0"/>
          </a:p>
        </p:txBody>
      </p:sp>
      <p:sp>
        <p:nvSpPr>
          <p:cNvPr id="5" name="Alcím 2">
            <a:extLst>
              <a:ext uri="{FF2B5EF4-FFF2-40B4-BE49-F238E27FC236}">
                <a16:creationId xmlns:a16="http://schemas.microsoft.com/office/drawing/2014/main" id="{7BAB0991-EE08-491D-8253-9BB41A67AC43}"/>
              </a:ext>
            </a:extLst>
          </p:cNvPr>
          <p:cNvSpPr txBox="1">
            <a:spLocks/>
          </p:cNvSpPr>
          <p:nvPr userDrawn="1"/>
        </p:nvSpPr>
        <p:spPr>
          <a:xfrm>
            <a:off x="2681908" y="5000628"/>
            <a:ext cx="6828183" cy="1527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u="none" dirty="0">
              <a:solidFill>
                <a:schemeClr val="tx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Ábra 1">
            <a:extLst>
              <a:ext uri="{FF2B5EF4-FFF2-40B4-BE49-F238E27FC236}">
                <a16:creationId xmlns:a16="http://schemas.microsoft.com/office/drawing/2014/main" id="{CFD48CE0-E6C3-40EB-9028-E037BEBBD945}"/>
              </a:ext>
            </a:extLst>
          </p:cNvPr>
          <p:cNvGrpSpPr/>
          <p:nvPr/>
        </p:nvGrpSpPr>
        <p:grpSpPr>
          <a:xfrm>
            <a:off x="3605211" y="656398"/>
            <a:ext cx="4981575" cy="1371600"/>
            <a:chOff x="3605212" y="762000"/>
            <a:chExt cx="4981575" cy="1371600"/>
          </a:xfrm>
        </p:grpSpPr>
        <p:sp>
          <p:nvSpPr>
            <p:cNvPr id="7" name="Szabadkézi sokszög: alakzat 6">
              <a:extLst>
                <a:ext uri="{FF2B5EF4-FFF2-40B4-BE49-F238E27FC236}">
                  <a16:creationId xmlns:a16="http://schemas.microsoft.com/office/drawing/2014/main" id="{4F98AAC2-AC94-43A7-89B4-417631E6486F}"/>
                </a:ext>
              </a:extLst>
            </p:cNvPr>
            <p:cNvSpPr/>
            <p:nvPr/>
          </p:nvSpPr>
          <p:spPr>
            <a:xfrm>
              <a:off x="5153501" y="1085374"/>
              <a:ext cx="723900" cy="695325"/>
            </a:xfrm>
            <a:custGeom>
              <a:avLst/>
              <a:gdLst>
                <a:gd name="connsiteX0" fmla="*/ 307181 w 723900"/>
                <a:gd name="connsiteY0" fmla="*/ 7144 h 695325"/>
                <a:gd name="connsiteX1" fmla="*/ 418624 w 723900"/>
                <a:gd name="connsiteY1" fmla="*/ 7144 h 695325"/>
                <a:gd name="connsiteX2" fmla="*/ 718661 w 723900"/>
                <a:gd name="connsiteY2" fmla="*/ 693896 h 695325"/>
                <a:gd name="connsiteX3" fmla="*/ 591979 w 723900"/>
                <a:gd name="connsiteY3" fmla="*/ 693896 h 695325"/>
                <a:gd name="connsiteX4" fmla="*/ 522446 w 723900"/>
                <a:gd name="connsiteY4" fmla="*/ 529114 h 695325"/>
                <a:gd name="connsiteX5" fmla="*/ 200501 w 723900"/>
                <a:gd name="connsiteY5" fmla="*/ 529114 h 695325"/>
                <a:gd name="connsiteX6" fmla="*/ 130016 w 723900"/>
                <a:gd name="connsiteY6" fmla="*/ 693896 h 695325"/>
                <a:gd name="connsiteX7" fmla="*/ 7144 w 723900"/>
                <a:gd name="connsiteY7" fmla="*/ 693896 h 695325"/>
                <a:gd name="connsiteX8" fmla="*/ 307181 w 723900"/>
                <a:gd name="connsiteY8" fmla="*/ 7144 h 695325"/>
                <a:gd name="connsiteX9" fmla="*/ 478631 w 723900"/>
                <a:gd name="connsiteY9" fmla="*/ 423386 h 695325"/>
                <a:gd name="connsiteX10" fmla="*/ 360521 w 723900"/>
                <a:gd name="connsiteY10" fmla="*/ 150971 h 695325"/>
                <a:gd name="connsiteX11" fmla="*/ 243364 w 723900"/>
                <a:gd name="connsiteY11" fmla="*/ 423386 h 695325"/>
                <a:gd name="connsiteX12" fmla="*/ 478631 w 723900"/>
                <a:gd name="connsiteY12" fmla="*/ 423386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900" h="695325">
                  <a:moveTo>
                    <a:pt x="307181" y="7144"/>
                  </a:moveTo>
                  <a:lnTo>
                    <a:pt x="418624" y="7144"/>
                  </a:lnTo>
                  <a:lnTo>
                    <a:pt x="718661" y="693896"/>
                  </a:lnTo>
                  <a:lnTo>
                    <a:pt x="591979" y="693896"/>
                  </a:lnTo>
                  <a:lnTo>
                    <a:pt x="522446" y="529114"/>
                  </a:lnTo>
                  <a:lnTo>
                    <a:pt x="200501" y="529114"/>
                  </a:lnTo>
                  <a:lnTo>
                    <a:pt x="130016" y="693896"/>
                  </a:lnTo>
                  <a:lnTo>
                    <a:pt x="7144" y="693896"/>
                  </a:lnTo>
                  <a:lnTo>
                    <a:pt x="307181" y="7144"/>
                  </a:lnTo>
                  <a:close/>
                  <a:moveTo>
                    <a:pt x="478631" y="423386"/>
                  </a:moveTo>
                  <a:lnTo>
                    <a:pt x="360521" y="150971"/>
                  </a:lnTo>
                  <a:lnTo>
                    <a:pt x="243364" y="423386"/>
                  </a:lnTo>
                  <a:lnTo>
                    <a:pt x="478631" y="423386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8" name="Szabadkézi sokszög: alakzat 7">
              <a:extLst>
                <a:ext uri="{FF2B5EF4-FFF2-40B4-BE49-F238E27FC236}">
                  <a16:creationId xmlns:a16="http://schemas.microsoft.com/office/drawing/2014/main" id="{A89F0022-3DE0-41A9-ABEB-CBF6D72DDE48}"/>
                </a:ext>
              </a:extLst>
            </p:cNvPr>
            <p:cNvSpPr/>
            <p:nvPr/>
          </p:nvSpPr>
          <p:spPr>
            <a:xfrm>
              <a:off x="5868828" y="1257776"/>
              <a:ext cx="476250" cy="533400"/>
            </a:xfrm>
            <a:custGeom>
              <a:avLst/>
              <a:gdLst>
                <a:gd name="connsiteX0" fmla="*/ 7144 w 476250"/>
                <a:gd name="connsiteY0" fmla="*/ 334804 h 533400"/>
                <a:gd name="connsiteX1" fmla="*/ 7144 w 476250"/>
                <a:gd name="connsiteY1" fmla="*/ 7144 h 533400"/>
                <a:gd name="connsiteX2" fmla="*/ 125254 w 476250"/>
                <a:gd name="connsiteY2" fmla="*/ 7144 h 533400"/>
                <a:gd name="connsiteX3" fmla="*/ 125254 w 476250"/>
                <a:gd name="connsiteY3" fmla="*/ 299561 h 533400"/>
                <a:gd name="connsiteX4" fmla="*/ 235744 w 476250"/>
                <a:gd name="connsiteY4" fmla="*/ 425291 h 533400"/>
                <a:gd name="connsiteX5" fmla="*/ 351949 w 476250"/>
                <a:gd name="connsiteY5" fmla="*/ 297656 h 533400"/>
                <a:gd name="connsiteX6" fmla="*/ 351949 w 476250"/>
                <a:gd name="connsiteY6" fmla="*/ 7144 h 533400"/>
                <a:gd name="connsiteX7" fmla="*/ 470059 w 476250"/>
                <a:gd name="connsiteY7" fmla="*/ 7144 h 533400"/>
                <a:gd name="connsiteX8" fmla="*/ 470059 w 476250"/>
                <a:gd name="connsiteY8" fmla="*/ 521494 h 533400"/>
                <a:gd name="connsiteX9" fmla="*/ 351949 w 476250"/>
                <a:gd name="connsiteY9" fmla="*/ 521494 h 533400"/>
                <a:gd name="connsiteX10" fmla="*/ 351949 w 476250"/>
                <a:gd name="connsiteY10" fmla="*/ 441484 h 533400"/>
                <a:gd name="connsiteX11" fmla="*/ 190976 w 476250"/>
                <a:gd name="connsiteY11" fmla="*/ 531971 h 533400"/>
                <a:gd name="connsiteX12" fmla="*/ 7144 w 476250"/>
                <a:gd name="connsiteY12" fmla="*/ 334804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0" h="533400">
                  <a:moveTo>
                    <a:pt x="7144" y="334804"/>
                  </a:moveTo>
                  <a:lnTo>
                    <a:pt x="7144" y="7144"/>
                  </a:lnTo>
                  <a:lnTo>
                    <a:pt x="125254" y="7144"/>
                  </a:lnTo>
                  <a:lnTo>
                    <a:pt x="125254" y="299561"/>
                  </a:lnTo>
                  <a:cubicBezTo>
                    <a:pt x="125254" y="379571"/>
                    <a:pt x="165259" y="425291"/>
                    <a:pt x="235744" y="425291"/>
                  </a:cubicBezTo>
                  <a:cubicBezTo>
                    <a:pt x="304324" y="425291"/>
                    <a:pt x="351949" y="377666"/>
                    <a:pt x="351949" y="297656"/>
                  </a:cubicBezTo>
                  <a:lnTo>
                    <a:pt x="351949" y="7144"/>
                  </a:lnTo>
                  <a:lnTo>
                    <a:pt x="470059" y="7144"/>
                  </a:lnTo>
                  <a:lnTo>
                    <a:pt x="470059" y="521494"/>
                  </a:lnTo>
                  <a:lnTo>
                    <a:pt x="351949" y="521494"/>
                  </a:lnTo>
                  <a:lnTo>
                    <a:pt x="351949" y="441484"/>
                  </a:lnTo>
                  <a:cubicBezTo>
                    <a:pt x="318611" y="490061"/>
                    <a:pt x="270986" y="531971"/>
                    <a:pt x="190976" y="531971"/>
                  </a:cubicBezTo>
                  <a:cubicBezTo>
                    <a:pt x="73819" y="531971"/>
                    <a:pt x="7144" y="454819"/>
                    <a:pt x="7144" y="334804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9" name="Szabadkézi sokszög: alakzat 8">
              <a:extLst>
                <a:ext uri="{FF2B5EF4-FFF2-40B4-BE49-F238E27FC236}">
                  <a16:creationId xmlns:a16="http://schemas.microsoft.com/office/drawing/2014/main" id="{65355007-A3A0-48EE-AD90-E149815385CA}"/>
                </a:ext>
              </a:extLst>
            </p:cNvPr>
            <p:cNvSpPr/>
            <p:nvPr/>
          </p:nvSpPr>
          <p:spPr>
            <a:xfrm>
              <a:off x="6396513" y="1116806"/>
              <a:ext cx="333375" cy="676275"/>
            </a:xfrm>
            <a:custGeom>
              <a:avLst/>
              <a:gdLst>
                <a:gd name="connsiteX0" fmla="*/ 71914 w 333375"/>
                <a:gd name="connsiteY0" fmla="*/ 520541 h 676275"/>
                <a:gd name="connsiteX1" fmla="*/ 71914 w 333375"/>
                <a:gd name="connsiteY1" fmla="*/ 250031 h 676275"/>
                <a:gd name="connsiteX2" fmla="*/ 7144 w 333375"/>
                <a:gd name="connsiteY2" fmla="*/ 250031 h 676275"/>
                <a:gd name="connsiteX3" fmla="*/ 7144 w 333375"/>
                <a:gd name="connsiteY3" fmla="*/ 148114 h 676275"/>
                <a:gd name="connsiteX4" fmla="*/ 71914 w 333375"/>
                <a:gd name="connsiteY4" fmla="*/ 148114 h 676275"/>
                <a:gd name="connsiteX5" fmla="*/ 71914 w 333375"/>
                <a:gd name="connsiteY5" fmla="*/ 7144 h 676275"/>
                <a:gd name="connsiteX6" fmla="*/ 190024 w 333375"/>
                <a:gd name="connsiteY6" fmla="*/ 7144 h 676275"/>
                <a:gd name="connsiteX7" fmla="*/ 190024 w 333375"/>
                <a:gd name="connsiteY7" fmla="*/ 148114 h 676275"/>
                <a:gd name="connsiteX8" fmla="*/ 328136 w 333375"/>
                <a:gd name="connsiteY8" fmla="*/ 148114 h 676275"/>
                <a:gd name="connsiteX9" fmla="*/ 328136 w 333375"/>
                <a:gd name="connsiteY9" fmla="*/ 249079 h 676275"/>
                <a:gd name="connsiteX10" fmla="*/ 190024 w 333375"/>
                <a:gd name="connsiteY10" fmla="*/ 249079 h 676275"/>
                <a:gd name="connsiteX11" fmla="*/ 190024 w 333375"/>
                <a:gd name="connsiteY11" fmla="*/ 501491 h 676275"/>
                <a:gd name="connsiteX12" fmla="*/ 252889 w 333375"/>
                <a:gd name="connsiteY12" fmla="*/ 565309 h 676275"/>
                <a:gd name="connsiteX13" fmla="*/ 326231 w 333375"/>
                <a:gd name="connsiteY13" fmla="*/ 548164 h 676275"/>
                <a:gd name="connsiteX14" fmla="*/ 326231 w 333375"/>
                <a:gd name="connsiteY14" fmla="*/ 645319 h 676275"/>
                <a:gd name="connsiteX15" fmla="*/ 220504 w 333375"/>
                <a:gd name="connsiteY15" fmla="*/ 671989 h 676275"/>
                <a:gd name="connsiteX16" fmla="*/ 71914 w 333375"/>
                <a:gd name="connsiteY16" fmla="*/ 52054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76275">
                  <a:moveTo>
                    <a:pt x="71914" y="520541"/>
                  </a:moveTo>
                  <a:lnTo>
                    <a:pt x="71914" y="250031"/>
                  </a:lnTo>
                  <a:lnTo>
                    <a:pt x="7144" y="250031"/>
                  </a:lnTo>
                  <a:lnTo>
                    <a:pt x="7144" y="148114"/>
                  </a:lnTo>
                  <a:lnTo>
                    <a:pt x="71914" y="148114"/>
                  </a:lnTo>
                  <a:lnTo>
                    <a:pt x="71914" y="7144"/>
                  </a:lnTo>
                  <a:lnTo>
                    <a:pt x="190024" y="7144"/>
                  </a:lnTo>
                  <a:lnTo>
                    <a:pt x="190024" y="148114"/>
                  </a:lnTo>
                  <a:lnTo>
                    <a:pt x="328136" y="148114"/>
                  </a:lnTo>
                  <a:lnTo>
                    <a:pt x="328136" y="249079"/>
                  </a:lnTo>
                  <a:lnTo>
                    <a:pt x="190024" y="249079"/>
                  </a:lnTo>
                  <a:lnTo>
                    <a:pt x="190024" y="501491"/>
                  </a:lnTo>
                  <a:cubicBezTo>
                    <a:pt x="190024" y="547211"/>
                    <a:pt x="213836" y="565309"/>
                    <a:pt x="252889" y="565309"/>
                  </a:cubicBezTo>
                  <a:cubicBezTo>
                    <a:pt x="279559" y="565309"/>
                    <a:pt x="302419" y="559594"/>
                    <a:pt x="326231" y="548164"/>
                  </a:cubicBezTo>
                  <a:lnTo>
                    <a:pt x="326231" y="645319"/>
                  </a:lnTo>
                  <a:cubicBezTo>
                    <a:pt x="296704" y="661511"/>
                    <a:pt x="264319" y="671989"/>
                    <a:pt x="220504" y="671989"/>
                  </a:cubicBezTo>
                  <a:cubicBezTo>
                    <a:pt x="132874" y="671036"/>
                    <a:pt x="71914" y="632936"/>
                    <a:pt x="71914" y="520541"/>
                  </a:cubicBez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0" name="Szabadkézi sokszög: alakzat 9">
              <a:extLst>
                <a:ext uri="{FF2B5EF4-FFF2-40B4-BE49-F238E27FC236}">
                  <a16:creationId xmlns:a16="http://schemas.microsoft.com/office/drawing/2014/main" id="{389CE6CB-8385-47D1-86AB-9EE3B4531F30}"/>
                </a:ext>
              </a:extLst>
            </p:cNvPr>
            <p:cNvSpPr/>
            <p:nvPr/>
          </p:nvSpPr>
          <p:spPr>
            <a:xfrm>
              <a:off x="6764178" y="1080611"/>
              <a:ext cx="542925" cy="714375"/>
            </a:xfrm>
            <a:custGeom>
              <a:avLst/>
              <a:gdLst>
                <a:gd name="connsiteX0" fmla="*/ 7144 w 542925"/>
                <a:gd name="connsiteY0" fmla="*/ 599599 h 714375"/>
                <a:gd name="connsiteX1" fmla="*/ 79534 w 542925"/>
                <a:gd name="connsiteY1" fmla="*/ 513874 h 714375"/>
                <a:gd name="connsiteX2" fmla="*/ 294799 w 542925"/>
                <a:gd name="connsiteY2" fmla="*/ 602456 h 714375"/>
                <a:gd name="connsiteX3" fmla="*/ 415766 w 542925"/>
                <a:gd name="connsiteY3" fmla="*/ 516731 h 714375"/>
                <a:gd name="connsiteX4" fmla="*/ 415766 w 542925"/>
                <a:gd name="connsiteY4" fmla="*/ 514826 h 714375"/>
                <a:gd name="connsiteX5" fmla="*/ 261461 w 542925"/>
                <a:gd name="connsiteY5" fmla="*/ 411004 h 714375"/>
                <a:gd name="connsiteX6" fmla="*/ 34766 w 542925"/>
                <a:gd name="connsiteY6" fmla="*/ 207169 h 714375"/>
                <a:gd name="connsiteX7" fmla="*/ 34766 w 542925"/>
                <a:gd name="connsiteY7" fmla="*/ 205264 h 714375"/>
                <a:gd name="connsiteX8" fmla="*/ 267176 w 542925"/>
                <a:gd name="connsiteY8" fmla="*/ 7144 h 714375"/>
                <a:gd name="connsiteX9" fmla="*/ 514826 w 542925"/>
                <a:gd name="connsiteY9" fmla="*/ 92869 h 714375"/>
                <a:gd name="connsiteX10" fmla="*/ 451009 w 542925"/>
                <a:gd name="connsiteY10" fmla="*/ 183356 h 714375"/>
                <a:gd name="connsiteX11" fmla="*/ 266224 w 542925"/>
                <a:gd name="connsiteY11" fmla="*/ 112871 h 714375"/>
                <a:gd name="connsiteX12" fmla="*/ 154781 w 542925"/>
                <a:gd name="connsiteY12" fmla="*/ 193834 h 714375"/>
                <a:gd name="connsiteX13" fmla="*/ 154781 w 542925"/>
                <a:gd name="connsiteY13" fmla="*/ 195739 h 714375"/>
                <a:gd name="connsiteX14" fmla="*/ 316706 w 542925"/>
                <a:gd name="connsiteY14" fmla="*/ 302419 h 714375"/>
                <a:gd name="connsiteX15" fmla="*/ 535781 w 542925"/>
                <a:gd name="connsiteY15" fmla="*/ 502444 h 714375"/>
                <a:gd name="connsiteX16" fmla="*/ 535781 w 542925"/>
                <a:gd name="connsiteY16" fmla="*/ 504349 h 714375"/>
                <a:gd name="connsiteX17" fmla="*/ 291941 w 542925"/>
                <a:gd name="connsiteY17" fmla="*/ 708184 h 714375"/>
                <a:gd name="connsiteX18" fmla="*/ 7144 w 542925"/>
                <a:gd name="connsiteY18" fmla="*/ 59959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925" h="714375">
                  <a:moveTo>
                    <a:pt x="7144" y="599599"/>
                  </a:moveTo>
                  <a:lnTo>
                    <a:pt x="79534" y="513874"/>
                  </a:lnTo>
                  <a:cubicBezTo>
                    <a:pt x="145256" y="570071"/>
                    <a:pt x="210026" y="602456"/>
                    <a:pt x="294799" y="602456"/>
                  </a:cubicBezTo>
                  <a:cubicBezTo>
                    <a:pt x="369094" y="602456"/>
                    <a:pt x="415766" y="568166"/>
                    <a:pt x="415766" y="516731"/>
                  </a:cubicBezTo>
                  <a:lnTo>
                    <a:pt x="415766" y="514826"/>
                  </a:lnTo>
                  <a:cubicBezTo>
                    <a:pt x="415766" y="466249"/>
                    <a:pt x="388144" y="439579"/>
                    <a:pt x="261461" y="411004"/>
                  </a:cubicBezTo>
                  <a:cubicBezTo>
                    <a:pt x="116681" y="375761"/>
                    <a:pt x="34766" y="332899"/>
                    <a:pt x="34766" y="207169"/>
                  </a:cubicBezTo>
                  <a:lnTo>
                    <a:pt x="34766" y="205264"/>
                  </a:lnTo>
                  <a:cubicBezTo>
                    <a:pt x="34766" y="88106"/>
                    <a:pt x="131921" y="7144"/>
                    <a:pt x="267176" y="7144"/>
                  </a:cubicBezTo>
                  <a:cubicBezTo>
                    <a:pt x="366236" y="7144"/>
                    <a:pt x="445294" y="37624"/>
                    <a:pt x="514826" y="92869"/>
                  </a:cubicBezTo>
                  <a:lnTo>
                    <a:pt x="451009" y="183356"/>
                  </a:lnTo>
                  <a:cubicBezTo>
                    <a:pt x="390049" y="137636"/>
                    <a:pt x="328136" y="112871"/>
                    <a:pt x="266224" y="112871"/>
                  </a:cubicBezTo>
                  <a:cubicBezTo>
                    <a:pt x="195739" y="112871"/>
                    <a:pt x="154781" y="149066"/>
                    <a:pt x="154781" y="193834"/>
                  </a:cubicBezTo>
                  <a:lnTo>
                    <a:pt x="154781" y="195739"/>
                  </a:lnTo>
                  <a:cubicBezTo>
                    <a:pt x="154781" y="248126"/>
                    <a:pt x="186214" y="271939"/>
                    <a:pt x="316706" y="302419"/>
                  </a:cubicBezTo>
                  <a:cubicBezTo>
                    <a:pt x="460534" y="337661"/>
                    <a:pt x="535781" y="389096"/>
                    <a:pt x="535781" y="502444"/>
                  </a:cubicBezTo>
                  <a:lnTo>
                    <a:pt x="535781" y="504349"/>
                  </a:lnTo>
                  <a:cubicBezTo>
                    <a:pt x="535781" y="631984"/>
                    <a:pt x="435769" y="708184"/>
                    <a:pt x="291941" y="708184"/>
                  </a:cubicBezTo>
                  <a:cubicBezTo>
                    <a:pt x="187166" y="708184"/>
                    <a:pt x="88106" y="672941"/>
                    <a:pt x="7144" y="599599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1" name="Szabadkézi sokszög: alakzat 10">
              <a:extLst>
                <a:ext uri="{FF2B5EF4-FFF2-40B4-BE49-F238E27FC236}">
                  <a16:creationId xmlns:a16="http://schemas.microsoft.com/office/drawing/2014/main" id="{353E2DE8-75CE-4AD9-8972-03146996F9B2}"/>
                </a:ext>
              </a:extLst>
            </p:cNvPr>
            <p:cNvSpPr/>
            <p:nvPr/>
          </p:nvSpPr>
          <p:spPr>
            <a:xfrm>
              <a:off x="7329963" y="1247299"/>
              <a:ext cx="561975" cy="542925"/>
            </a:xfrm>
            <a:custGeom>
              <a:avLst/>
              <a:gdLst>
                <a:gd name="connsiteX0" fmla="*/ 7144 w 561975"/>
                <a:gd name="connsiteY0" fmla="*/ 277654 h 542925"/>
                <a:gd name="connsiteX1" fmla="*/ 7144 w 561975"/>
                <a:gd name="connsiteY1" fmla="*/ 275749 h 542925"/>
                <a:gd name="connsiteX2" fmla="*/ 281464 w 561975"/>
                <a:gd name="connsiteY2" fmla="*/ 7144 h 542925"/>
                <a:gd name="connsiteX3" fmla="*/ 554831 w 561975"/>
                <a:gd name="connsiteY3" fmla="*/ 273844 h 542925"/>
                <a:gd name="connsiteX4" fmla="*/ 554831 w 561975"/>
                <a:gd name="connsiteY4" fmla="*/ 275749 h 542925"/>
                <a:gd name="connsiteX5" fmla="*/ 279559 w 561975"/>
                <a:gd name="connsiteY5" fmla="*/ 543401 h 542925"/>
                <a:gd name="connsiteX6" fmla="*/ 7144 w 561975"/>
                <a:gd name="connsiteY6" fmla="*/ 277654 h 542925"/>
                <a:gd name="connsiteX7" fmla="*/ 437674 w 561975"/>
                <a:gd name="connsiteY7" fmla="*/ 277654 h 542925"/>
                <a:gd name="connsiteX8" fmla="*/ 437674 w 561975"/>
                <a:gd name="connsiteY8" fmla="*/ 275749 h 542925"/>
                <a:gd name="connsiteX9" fmla="*/ 279559 w 561975"/>
                <a:gd name="connsiteY9" fmla="*/ 110014 h 542925"/>
                <a:gd name="connsiteX10" fmla="*/ 124301 w 561975"/>
                <a:gd name="connsiteY10" fmla="*/ 273844 h 542925"/>
                <a:gd name="connsiteX11" fmla="*/ 124301 w 561975"/>
                <a:gd name="connsiteY11" fmla="*/ 275749 h 542925"/>
                <a:gd name="connsiteX12" fmla="*/ 281464 w 561975"/>
                <a:gd name="connsiteY12" fmla="*/ 441484 h 542925"/>
                <a:gd name="connsiteX13" fmla="*/ 437674 w 561975"/>
                <a:gd name="connsiteY13" fmla="*/ 27765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975" h="542925">
                  <a:moveTo>
                    <a:pt x="7144" y="277654"/>
                  </a:moveTo>
                  <a:lnTo>
                    <a:pt x="7144" y="275749"/>
                  </a:lnTo>
                  <a:cubicBezTo>
                    <a:pt x="7144" y="129064"/>
                    <a:pt x="124301" y="7144"/>
                    <a:pt x="281464" y="7144"/>
                  </a:cubicBezTo>
                  <a:cubicBezTo>
                    <a:pt x="439579" y="7144"/>
                    <a:pt x="554831" y="127159"/>
                    <a:pt x="554831" y="273844"/>
                  </a:cubicBezTo>
                  <a:lnTo>
                    <a:pt x="554831" y="275749"/>
                  </a:lnTo>
                  <a:cubicBezTo>
                    <a:pt x="554831" y="421481"/>
                    <a:pt x="437674" y="543401"/>
                    <a:pt x="279559" y="543401"/>
                  </a:cubicBezTo>
                  <a:cubicBezTo>
                    <a:pt x="122396" y="543401"/>
                    <a:pt x="7144" y="424339"/>
                    <a:pt x="7144" y="277654"/>
                  </a:cubicBezTo>
                  <a:close/>
                  <a:moveTo>
                    <a:pt x="437674" y="277654"/>
                  </a:moveTo>
                  <a:lnTo>
                    <a:pt x="437674" y="275749"/>
                  </a:lnTo>
                  <a:cubicBezTo>
                    <a:pt x="437674" y="185261"/>
                    <a:pt x="372904" y="110014"/>
                    <a:pt x="279559" y="110014"/>
                  </a:cubicBezTo>
                  <a:cubicBezTo>
                    <a:pt x="185261" y="110014"/>
                    <a:pt x="124301" y="184309"/>
                    <a:pt x="124301" y="273844"/>
                  </a:cubicBezTo>
                  <a:lnTo>
                    <a:pt x="124301" y="275749"/>
                  </a:lnTo>
                  <a:cubicBezTo>
                    <a:pt x="124301" y="365284"/>
                    <a:pt x="190024" y="441484"/>
                    <a:pt x="281464" y="441484"/>
                  </a:cubicBezTo>
                  <a:cubicBezTo>
                    <a:pt x="376714" y="441484"/>
                    <a:pt x="437674" y="366236"/>
                    <a:pt x="437674" y="277654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2" name="Szabadkézi sokszög: alakzat 11">
              <a:extLst>
                <a:ext uri="{FF2B5EF4-FFF2-40B4-BE49-F238E27FC236}">
                  <a16:creationId xmlns:a16="http://schemas.microsoft.com/office/drawing/2014/main" id="{68C591D1-8005-4596-A0F1-C8FDD261394F}"/>
                </a:ext>
              </a:extLst>
            </p:cNvPr>
            <p:cNvSpPr/>
            <p:nvPr/>
          </p:nvSpPr>
          <p:spPr>
            <a:xfrm>
              <a:off x="7896701" y="1054894"/>
              <a:ext cx="333375" cy="723900"/>
            </a:xfrm>
            <a:custGeom>
              <a:avLst/>
              <a:gdLst>
                <a:gd name="connsiteX0" fmla="*/ 72866 w 333375"/>
                <a:gd name="connsiteY0" fmla="*/ 311944 h 723900"/>
                <a:gd name="connsiteX1" fmla="*/ 7144 w 333375"/>
                <a:gd name="connsiteY1" fmla="*/ 311944 h 723900"/>
                <a:gd name="connsiteX2" fmla="*/ 7144 w 333375"/>
                <a:gd name="connsiteY2" fmla="*/ 212884 h 723900"/>
                <a:gd name="connsiteX3" fmla="*/ 72866 w 333375"/>
                <a:gd name="connsiteY3" fmla="*/ 212884 h 723900"/>
                <a:gd name="connsiteX4" fmla="*/ 72866 w 333375"/>
                <a:gd name="connsiteY4" fmla="*/ 175736 h 723900"/>
                <a:gd name="connsiteX5" fmla="*/ 114776 w 333375"/>
                <a:gd name="connsiteY5" fmla="*/ 48101 h 723900"/>
                <a:gd name="connsiteX6" fmla="*/ 230981 w 333375"/>
                <a:gd name="connsiteY6" fmla="*/ 7144 h 723900"/>
                <a:gd name="connsiteX7" fmla="*/ 326231 w 333375"/>
                <a:gd name="connsiteY7" fmla="*/ 20479 h 723900"/>
                <a:gd name="connsiteX8" fmla="*/ 326231 w 333375"/>
                <a:gd name="connsiteY8" fmla="*/ 119539 h 723900"/>
                <a:gd name="connsiteX9" fmla="*/ 256699 w 333375"/>
                <a:gd name="connsiteY9" fmla="*/ 107156 h 723900"/>
                <a:gd name="connsiteX10" fmla="*/ 188119 w 333375"/>
                <a:gd name="connsiteY10" fmla="*/ 185261 h 723900"/>
                <a:gd name="connsiteX11" fmla="*/ 188119 w 333375"/>
                <a:gd name="connsiteY11" fmla="*/ 213836 h 723900"/>
                <a:gd name="connsiteX12" fmla="*/ 324326 w 333375"/>
                <a:gd name="connsiteY12" fmla="*/ 213836 h 723900"/>
                <a:gd name="connsiteX13" fmla="*/ 324326 w 333375"/>
                <a:gd name="connsiteY13" fmla="*/ 310991 h 723900"/>
                <a:gd name="connsiteX14" fmla="*/ 190024 w 333375"/>
                <a:gd name="connsiteY14" fmla="*/ 310991 h 723900"/>
                <a:gd name="connsiteX15" fmla="*/ 190024 w 333375"/>
                <a:gd name="connsiteY15" fmla="*/ 723424 h 723900"/>
                <a:gd name="connsiteX16" fmla="*/ 71914 w 333375"/>
                <a:gd name="connsiteY16" fmla="*/ 723424 h 723900"/>
                <a:gd name="connsiteX17" fmla="*/ 71914 w 333375"/>
                <a:gd name="connsiteY17" fmla="*/ 3119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375" h="723900">
                  <a:moveTo>
                    <a:pt x="72866" y="311944"/>
                  </a:moveTo>
                  <a:lnTo>
                    <a:pt x="7144" y="311944"/>
                  </a:lnTo>
                  <a:lnTo>
                    <a:pt x="7144" y="212884"/>
                  </a:lnTo>
                  <a:lnTo>
                    <a:pt x="72866" y="212884"/>
                  </a:lnTo>
                  <a:lnTo>
                    <a:pt x="72866" y="175736"/>
                  </a:lnTo>
                  <a:cubicBezTo>
                    <a:pt x="72866" y="118586"/>
                    <a:pt x="87154" y="75724"/>
                    <a:pt x="114776" y="48101"/>
                  </a:cubicBezTo>
                  <a:cubicBezTo>
                    <a:pt x="142399" y="20479"/>
                    <a:pt x="180499" y="7144"/>
                    <a:pt x="230981" y="7144"/>
                  </a:cubicBezTo>
                  <a:cubicBezTo>
                    <a:pt x="271939" y="7144"/>
                    <a:pt x="300514" y="12859"/>
                    <a:pt x="326231" y="20479"/>
                  </a:cubicBezTo>
                  <a:lnTo>
                    <a:pt x="326231" y="119539"/>
                  </a:lnTo>
                  <a:cubicBezTo>
                    <a:pt x="302419" y="111919"/>
                    <a:pt x="282416" y="107156"/>
                    <a:pt x="256699" y="107156"/>
                  </a:cubicBezTo>
                  <a:cubicBezTo>
                    <a:pt x="211931" y="107156"/>
                    <a:pt x="188119" y="131921"/>
                    <a:pt x="188119" y="185261"/>
                  </a:cubicBezTo>
                  <a:lnTo>
                    <a:pt x="188119" y="213836"/>
                  </a:lnTo>
                  <a:lnTo>
                    <a:pt x="324326" y="213836"/>
                  </a:lnTo>
                  <a:lnTo>
                    <a:pt x="324326" y="310991"/>
                  </a:lnTo>
                  <a:lnTo>
                    <a:pt x="190024" y="310991"/>
                  </a:lnTo>
                  <a:lnTo>
                    <a:pt x="190024" y="723424"/>
                  </a:lnTo>
                  <a:lnTo>
                    <a:pt x="71914" y="723424"/>
                  </a:lnTo>
                  <a:lnTo>
                    <a:pt x="71914" y="31194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3" name="Szabadkézi sokszög: alakzat 12">
              <a:extLst>
                <a:ext uri="{FF2B5EF4-FFF2-40B4-BE49-F238E27FC236}">
                  <a16:creationId xmlns:a16="http://schemas.microsoft.com/office/drawing/2014/main" id="{5C99B6A0-631E-443F-95C8-BDCD4E85C5D4}"/>
                </a:ext>
              </a:extLst>
            </p:cNvPr>
            <p:cNvSpPr/>
            <p:nvPr/>
          </p:nvSpPr>
          <p:spPr>
            <a:xfrm>
              <a:off x="8255793" y="1116806"/>
              <a:ext cx="333375" cy="676275"/>
            </a:xfrm>
            <a:custGeom>
              <a:avLst/>
              <a:gdLst>
                <a:gd name="connsiteX0" fmla="*/ 71914 w 333375"/>
                <a:gd name="connsiteY0" fmla="*/ 520541 h 676275"/>
                <a:gd name="connsiteX1" fmla="*/ 71914 w 333375"/>
                <a:gd name="connsiteY1" fmla="*/ 250031 h 676275"/>
                <a:gd name="connsiteX2" fmla="*/ 7144 w 333375"/>
                <a:gd name="connsiteY2" fmla="*/ 250031 h 676275"/>
                <a:gd name="connsiteX3" fmla="*/ 7144 w 333375"/>
                <a:gd name="connsiteY3" fmla="*/ 148114 h 676275"/>
                <a:gd name="connsiteX4" fmla="*/ 71914 w 333375"/>
                <a:gd name="connsiteY4" fmla="*/ 148114 h 676275"/>
                <a:gd name="connsiteX5" fmla="*/ 71914 w 333375"/>
                <a:gd name="connsiteY5" fmla="*/ 7144 h 676275"/>
                <a:gd name="connsiteX6" fmla="*/ 190024 w 333375"/>
                <a:gd name="connsiteY6" fmla="*/ 7144 h 676275"/>
                <a:gd name="connsiteX7" fmla="*/ 190024 w 333375"/>
                <a:gd name="connsiteY7" fmla="*/ 148114 h 676275"/>
                <a:gd name="connsiteX8" fmla="*/ 328136 w 333375"/>
                <a:gd name="connsiteY8" fmla="*/ 148114 h 676275"/>
                <a:gd name="connsiteX9" fmla="*/ 328136 w 333375"/>
                <a:gd name="connsiteY9" fmla="*/ 249079 h 676275"/>
                <a:gd name="connsiteX10" fmla="*/ 190024 w 333375"/>
                <a:gd name="connsiteY10" fmla="*/ 249079 h 676275"/>
                <a:gd name="connsiteX11" fmla="*/ 190024 w 333375"/>
                <a:gd name="connsiteY11" fmla="*/ 501491 h 676275"/>
                <a:gd name="connsiteX12" fmla="*/ 252889 w 333375"/>
                <a:gd name="connsiteY12" fmla="*/ 565309 h 676275"/>
                <a:gd name="connsiteX13" fmla="*/ 326231 w 333375"/>
                <a:gd name="connsiteY13" fmla="*/ 548164 h 676275"/>
                <a:gd name="connsiteX14" fmla="*/ 326231 w 333375"/>
                <a:gd name="connsiteY14" fmla="*/ 645319 h 676275"/>
                <a:gd name="connsiteX15" fmla="*/ 220504 w 333375"/>
                <a:gd name="connsiteY15" fmla="*/ 671989 h 676275"/>
                <a:gd name="connsiteX16" fmla="*/ 71914 w 333375"/>
                <a:gd name="connsiteY16" fmla="*/ 52054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76275">
                  <a:moveTo>
                    <a:pt x="71914" y="520541"/>
                  </a:moveTo>
                  <a:lnTo>
                    <a:pt x="71914" y="250031"/>
                  </a:lnTo>
                  <a:lnTo>
                    <a:pt x="7144" y="250031"/>
                  </a:lnTo>
                  <a:lnTo>
                    <a:pt x="7144" y="148114"/>
                  </a:lnTo>
                  <a:lnTo>
                    <a:pt x="71914" y="148114"/>
                  </a:lnTo>
                  <a:lnTo>
                    <a:pt x="71914" y="7144"/>
                  </a:lnTo>
                  <a:lnTo>
                    <a:pt x="190024" y="7144"/>
                  </a:lnTo>
                  <a:lnTo>
                    <a:pt x="190024" y="148114"/>
                  </a:lnTo>
                  <a:lnTo>
                    <a:pt x="328136" y="148114"/>
                  </a:lnTo>
                  <a:lnTo>
                    <a:pt x="328136" y="249079"/>
                  </a:lnTo>
                  <a:lnTo>
                    <a:pt x="190024" y="249079"/>
                  </a:lnTo>
                  <a:lnTo>
                    <a:pt x="190024" y="501491"/>
                  </a:lnTo>
                  <a:cubicBezTo>
                    <a:pt x="190024" y="547211"/>
                    <a:pt x="213836" y="565309"/>
                    <a:pt x="252889" y="565309"/>
                  </a:cubicBezTo>
                  <a:cubicBezTo>
                    <a:pt x="279559" y="565309"/>
                    <a:pt x="302419" y="559594"/>
                    <a:pt x="326231" y="548164"/>
                  </a:cubicBezTo>
                  <a:lnTo>
                    <a:pt x="326231" y="645319"/>
                  </a:lnTo>
                  <a:cubicBezTo>
                    <a:pt x="296704" y="661511"/>
                    <a:pt x="264319" y="671989"/>
                    <a:pt x="220504" y="671989"/>
                  </a:cubicBezTo>
                  <a:cubicBezTo>
                    <a:pt x="132874" y="671036"/>
                    <a:pt x="71914" y="632936"/>
                    <a:pt x="71914" y="520541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4" name="Szabadkézi sokszög: alakzat 13">
              <a:extLst>
                <a:ext uri="{FF2B5EF4-FFF2-40B4-BE49-F238E27FC236}">
                  <a16:creationId xmlns:a16="http://schemas.microsoft.com/office/drawing/2014/main" id="{34ABEDF9-E541-4F42-B177-D8BFACAE90D5}"/>
                </a:ext>
              </a:extLst>
            </p:cNvPr>
            <p:cNvSpPr/>
            <p:nvPr/>
          </p:nvSpPr>
          <p:spPr>
            <a:xfrm>
              <a:off x="3598068" y="1187291"/>
              <a:ext cx="600075" cy="952500"/>
            </a:xfrm>
            <a:custGeom>
              <a:avLst/>
              <a:gdLst>
                <a:gd name="connsiteX0" fmla="*/ 130016 w 600075"/>
                <a:gd name="connsiteY0" fmla="*/ 537686 h 952500"/>
                <a:gd name="connsiteX1" fmla="*/ 130016 w 600075"/>
                <a:gd name="connsiteY1" fmla="*/ 446246 h 952500"/>
                <a:gd name="connsiteX2" fmla="*/ 404336 w 600075"/>
                <a:gd name="connsiteY2" fmla="*/ 605314 h 952500"/>
                <a:gd name="connsiteX3" fmla="*/ 404336 w 600075"/>
                <a:gd name="connsiteY3" fmla="*/ 464344 h 952500"/>
                <a:gd name="connsiteX4" fmla="*/ 7144 w 600075"/>
                <a:gd name="connsiteY4" fmla="*/ 235744 h 952500"/>
                <a:gd name="connsiteX5" fmla="*/ 7144 w 600075"/>
                <a:gd name="connsiteY5" fmla="*/ 261461 h 952500"/>
                <a:gd name="connsiteX6" fmla="*/ 7144 w 600075"/>
                <a:gd name="connsiteY6" fmla="*/ 605314 h 952500"/>
                <a:gd name="connsiteX7" fmla="*/ 7144 w 600075"/>
                <a:gd name="connsiteY7" fmla="*/ 605314 h 952500"/>
                <a:gd name="connsiteX8" fmla="*/ 601504 w 600075"/>
                <a:gd name="connsiteY8" fmla="*/ 949166 h 952500"/>
                <a:gd name="connsiteX9" fmla="*/ 601504 w 600075"/>
                <a:gd name="connsiteY9" fmla="*/ 949166 h 952500"/>
                <a:gd name="connsiteX10" fmla="*/ 601504 w 600075"/>
                <a:gd name="connsiteY10" fmla="*/ 350044 h 952500"/>
                <a:gd name="connsiteX11" fmla="*/ 7144 w 600075"/>
                <a:gd name="connsiteY11" fmla="*/ 7144 h 952500"/>
                <a:gd name="connsiteX12" fmla="*/ 7144 w 600075"/>
                <a:gd name="connsiteY12" fmla="*/ 32861 h 952500"/>
                <a:gd name="connsiteX13" fmla="*/ 7144 w 600075"/>
                <a:gd name="connsiteY13" fmla="*/ 145256 h 952500"/>
                <a:gd name="connsiteX14" fmla="*/ 478631 w 600075"/>
                <a:gd name="connsiteY14" fmla="*/ 417671 h 952500"/>
                <a:gd name="connsiteX15" fmla="*/ 478631 w 600075"/>
                <a:gd name="connsiteY15" fmla="*/ 740569 h 952500"/>
                <a:gd name="connsiteX16" fmla="*/ 130016 w 600075"/>
                <a:gd name="connsiteY16" fmla="*/ 53768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0075" h="952500">
                  <a:moveTo>
                    <a:pt x="130016" y="537686"/>
                  </a:moveTo>
                  <a:lnTo>
                    <a:pt x="130016" y="446246"/>
                  </a:lnTo>
                  <a:lnTo>
                    <a:pt x="404336" y="605314"/>
                  </a:lnTo>
                  <a:lnTo>
                    <a:pt x="404336" y="464344"/>
                  </a:lnTo>
                  <a:lnTo>
                    <a:pt x="7144" y="235744"/>
                  </a:lnTo>
                  <a:lnTo>
                    <a:pt x="7144" y="261461"/>
                  </a:lnTo>
                  <a:lnTo>
                    <a:pt x="7144" y="605314"/>
                  </a:lnTo>
                  <a:lnTo>
                    <a:pt x="7144" y="605314"/>
                  </a:lnTo>
                  <a:cubicBezTo>
                    <a:pt x="7144" y="605314"/>
                    <a:pt x="601504" y="949166"/>
                    <a:pt x="601504" y="949166"/>
                  </a:cubicBezTo>
                  <a:lnTo>
                    <a:pt x="601504" y="949166"/>
                  </a:lnTo>
                  <a:lnTo>
                    <a:pt x="601504" y="350044"/>
                  </a:lnTo>
                  <a:cubicBezTo>
                    <a:pt x="601504" y="350044"/>
                    <a:pt x="7144" y="7144"/>
                    <a:pt x="7144" y="7144"/>
                  </a:cubicBezTo>
                  <a:lnTo>
                    <a:pt x="7144" y="32861"/>
                  </a:lnTo>
                  <a:lnTo>
                    <a:pt x="7144" y="145256"/>
                  </a:lnTo>
                  <a:cubicBezTo>
                    <a:pt x="7144" y="145256"/>
                    <a:pt x="380524" y="361474"/>
                    <a:pt x="478631" y="417671"/>
                  </a:cubicBezTo>
                  <a:lnTo>
                    <a:pt x="478631" y="740569"/>
                  </a:lnTo>
                  <a:lnTo>
                    <a:pt x="130016" y="537686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97C2422D-BBFA-43AE-88BE-DE45E1661227}"/>
                </a:ext>
              </a:extLst>
            </p:cNvPr>
            <p:cNvSpPr/>
            <p:nvPr/>
          </p:nvSpPr>
          <p:spPr>
            <a:xfrm>
              <a:off x="3598068" y="754856"/>
              <a:ext cx="1200150" cy="1343025"/>
            </a:xfrm>
            <a:custGeom>
              <a:avLst/>
              <a:gdLst>
                <a:gd name="connsiteX0" fmla="*/ 1073944 w 1200150"/>
                <a:gd name="connsiteY0" fmla="*/ 421481 h 1343025"/>
                <a:gd name="connsiteX1" fmla="*/ 1074896 w 1200150"/>
                <a:gd name="connsiteY1" fmla="*/ 970121 h 1343025"/>
                <a:gd name="connsiteX2" fmla="*/ 677704 w 1200150"/>
                <a:gd name="connsiteY2" fmla="*/ 1198721 h 1343025"/>
                <a:gd name="connsiteX3" fmla="*/ 677704 w 1200150"/>
                <a:gd name="connsiteY3" fmla="*/ 1336834 h 1343025"/>
                <a:gd name="connsiteX4" fmla="*/ 1196816 w 1200150"/>
                <a:gd name="connsiteY4" fmla="*/ 1037749 h 1343025"/>
                <a:gd name="connsiteX5" fmla="*/ 1196816 w 1200150"/>
                <a:gd name="connsiteY5" fmla="*/ 350996 h 1343025"/>
                <a:gd name="connsiteX6" fmla="*/ 1196816 w 1200150"/>
                <a:gd name="connsiteY6" fmla="*/ 350996 h 1343025"/>
                <a:gd name="connsiteX7" fmla="*/ 1196816 w 1200150"/>
                <a:gd name="connsiteY7" fmla="*/ 350044 h 1343025"/>
                <a:gd name="connsiteX8" fmla="*/ 1073944 w 1200150"/>
                <a:gd name="connsiteY8" fmla="*/ 279559 h 1343025"/>
                <a:gd name="connsiteX9" fmla="*/ 602456 w 1200150"/>
                <a:gd name="connsiteY9" fmla="*/ 551974 h 1343025"/>
                <a:gd name="connsiteX10" fmla="*/ 252889 w 1200150"/>
                <a:gd name="connsiteY10" fmla="*/ 350044 h 1343025"/>
                <a:gd name="connsiteX11" fmla="*/ 724376 w 1200150"/>
                <a:gd name="connsiteY11" fmla="*/ 77629 h 1343025"/>
                <a:gd name="connsiteX12" fmla="*/ 601504 w 1200150"/>
                <a:gd name="connsiteY12" fmla="*/ 7144 h 1343025"/>
                <a:gd name="connsiteX13" fmla="*/ 7144 w 1200150"/>
                <a:gd name="connsiteY13" fmla="*/ 350044 h 1343025"/>
                <a:gd name="connsiteX14" fmla="*/ 7144 w 1200150"/>
                <a:gd name="connsiteY14" fmla="*/ 350996 h 1343025"/>
                <a:gd name="connsiteX15" fmla="*/ 602456 w 1200150"/>
                <a:gd name="connsiteY15" fmla="*/ 693896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0150" h="1343025">
                  <a:moveTo>
                    <a:pt x="1073944" y="421481"/>
                  </a:moveTo>
                  <a:lnTo>
                    <a:pt x="1074896" y="970121"/>
                  </a:lnTo>
                  <a:lnTo>
                    <a:pt x="677704" y="1198721"/>
                  </a:lnTo>
                  <a:lnTo>
                    <a:pt x="677704" y="1336834"/>
                  </a:lnTo>
                  <a:lnTo>
                    <a:pt x="1196816" y="1037749"/>
                  </a:lnTo>
                  <a:lnTo>
                    <a:pt x="1196816" y="350996"/>
                  </a:lnTo>
                  <a:lnTo>
                    <a:pt x="1196816" y="350996"/>
                  </a:lnTo>
                  <a:lnTo>
                    <a:pt x="1196816" y="350044"/>
                  </a:lnTo>
                  <a:lnTo>
                    <a:pt x="1073944" y="279559"/>
                  </a:lnTo>
                  <a:lnTo>
                    <a:pt x="602456" y="551974"/>
                  </a:lnTo>
                  <a:lnTo>
                    <a:pt x="252889" y="350044"/>
                  </a:lnTo>
                  <a:lnTo>
                    <a:pt x="724376" y="77629"/>
                  </a:lnTo>
                  <a:lnTo>
                    <a:pt x="601504" y="7144"/>
                  </a:lnTo>
                  <a:lnTo>
                    <a:pt x="7144" y="350044"/>
                  </a:lnTo>
                  <a:lnTo>
                    <a:pt x="7144" y="350996"/>
                  </a:lnTo>
                  <a:lnTo>
                    <a:pt x="602456" y="693896"/>
                  </a:lnTo>
                  <a:close/>
                </a:path>
              </a:pathLst>
            </a:custGeom>
            <a:solidFill>
              <a:srgbClr val="7D0A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sp>
        <p:nvSpPr>
          <p:cNvPr id="16" name="Alcím 2">
            <a:extLst>
              <a:ext uri="{FF2B5EF4-FFF2-40B4-BE49-F238E27FC236}">
                <a16:creationId xmlns:a16="http://schemas.microsoft.com/office/drawing/2014/main" id="{646F4D49-1847-47A8-A9D9-0656770638A9}"/>
              </a:ext>
            </a:extLst>
          </p:cNvPr>
          <p:cNvSpPr txBox="1">
            <a:spLocks/>
          </p:cNvSpPr>
          <p:nvPr userDrawn="1"/>
        </p:nvSpPr>
        <p:spPr>
          <a:xfrm>
            <a:off x="1753146" y="5076349"/>
            <a:ext cx="8707612" cy="30648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noProof="0" dirty="0" err="1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info</a:t>
            </a:r>
            <a:r>
              <a:rPr lang="en-US" b="1" noProof="0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@autsoft.hu</a:t>
            </a:r>
            <a:br>
              <a:rPr lang="hu-HU" b="1" noProof="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hu-HU" sz="24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Budapest, Neumann János utca 1. </a:t>
            </a:r>
            <a:r>
              <a:rPr lang="hu-HU" sz="2400" b="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Infopark</a:t>
            </a:r>
            <a:r>
              <a:rPr lang="hu-HU" sz="24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A. ép. 1117</a:t>
            </a:r>
            <a:br>
              <a:rPr lang="hu-HU" sz="24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hu-HU" sz="2400" u="none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+(70) 907 3300</a:t>
            </a:r>
          </a:p>
        </p:txBody>
      </p:sp>
    </p:spTree>
    <p:extLst>
      <p:ext uri="{BB962C8B-B14F-4D97-AF65-F5344CB8AC3E}">
        <p14:creationId xmlns:p14="http://schemas.microsoft.com/office/powerpoint/2010/main" val="2711843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291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AA223A0-A15B-4BC0-9B9C-B7BCAAE74B05}"/>
              </a:ext>
            </a:extLst>
          </p:cNvPr>
          <p:cNvSpPr/>
          <p:nvPr userDrawn="1"/>
        </p:nvSpPr>
        <p:spPr>
          <a:xfrm>
            <a:off x="0" y="4398390"/>
            <a:ext cx="7060558" cy="2459610"/>
          </a:xfrm>
          <a:prstGeom prst="rect">
            <a:avLst/>
          </a:prstGeom>
          <a:solidFill>
            <a:srgbClr val="8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A99281A9-1963-4458-B8C2-5D2032239CB0}"/>
              </a:ext>
            </a:extLst>
          </p:cNvPr>
          <p:cNvSpPr txBox="1">
            <a:spLocks/>
          </p:cNvSpPr>
          <p:nvPr userDrawn="1"/>
        </p:nvSpPr>
        <p:spPr>
          <a:xfrm>
            <a:off x="172174" y="4557169"/>
            <a:ext cx="7305072" cy="1439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Android Jetpack,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modern Android </a:t>
            </a:r>
            <a:r>
              <a:rPr lang="en-US" sz="4000" dirty="0" err="1">
                <a:solidFill>
                  <a:schemeClr val="bg1"/>
                </a:solidFill>
              </a:rPr>
              <a:t>fejlesztés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1D2BC5A-6124-4DCB-89F1-85E157B12F73}"/>
              </a:ext>
            </a:extLst>
          </p:cNvPr>
          <p:cNvSpPr/>
          <p:nvPr userDrawn="1"/>
        </p:nvSpPr>
        <p:spPr>
          <a:xfrm>
            <a:off x="2927690" y="59236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Balog Richárd</a:t>
            </a:r>
            <a:b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balog.richard@autsoft.hu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Ábra 7">
            <a:extLst>
              <a:ext uri="{FF2B5EF4-FFF2-40B4-BE49-F238E27FC236}">
                <a16:creationId xmlns:a16="http://schemas.microsoft.com/office/drawing/2014/main" id="{3371B7AB-D6BA-44A9-9CA7-78919EB3A4F7}"/>
              </a:ext>
            </a:extLst>
          </p:cNvPr>
          <p:cNvGrpSpPr/>
          <p:nvPr userDrawn="1"/>
        </p:nvGrpSpPr>
        <p:grpSpPr>
          <a:xfrm>
            <a:off x="350376" y="5930754"/>
            <a:ext cx="2226940" cy="613114"/>
            <a:chOff x="350376" y="5930754"/>
            <a:chExt cx="2226940" cy="613114"/>
          </a:xfrm>
        </p:grpSpPr>
        <p:sp>
          <p:nvSpPr>
            <p:cNvPr id="6" name="Szabadkézi sokszög: alakzat 5">
              <a:extLst>
                <a:ext uri="{FF2B5EF4-FFF2-40B4-BE49-F238E27FC236}">
                  <a16:creationId xmlns:a16="http://schemas.microsoft.com/office/drawing/2014/main" id="{7D5A6779-EF65-4A4B-A5B5-3BCEA918D367}"/>
                </a:ext>
              </a:extLst>
            </p:cNvPr>
            <p:cNvSpPr/>
            <p:nvPr/>
          </p:nvSpPr>
          <p:spPr>
            <a:xfrm>
              <a:off x="1042771" y="6073462"/>
              <a:ext cx="324175" cy="317128"/>
            </a:xfrm>
            <a:custGeom>
              <a:avLst/>
              <a:gdLst>
                <a:gd name="connsiteX0" fmla="*/ 139184 w 324174"/>
                <a:gd name="connsiteY0" fmla="*/ 5285 h 317127"/>
                <a:gd name="connsiteX1" fmla="*/ 189219 w 324174"/>
                <a:gd name="connsiteY1" fmla="*/ 5285 h 317127"/>
                <a:gd name="connsiteX2" fmla="*/ 323822 w 324174"/>
                <a:gd name="connsiteY2" fmla="*/ 312547 h 317127"/>
                <a:gd name="connsiteX3" fmla="*/ 267444 w 324174"/>
                <a:gd name="connsiteY3" fmla="*/ 312547 h 317127"/>
                <a:gd name="connsiteX4" fmla="*/ 236436 w 324174"/>
                <a:gd name="connsiteY4" fmla="*/ 238551 h 317127"/>
                <a:gd name="connsiteX5" fmla="*/ 91967 w 324174"/>
                <a:gd name="connsiteY5" fmla="*/ 238551 h 317127"/>
                <a:gd name="connsiteX6" fmla="*/ 60254 w 324174"/>
                <a:gd name="connsiteY6" fmla="*/ 312547 h 317127"/>
                <a:gd name="connsiteX7" fmla="*/ 5285 w 324174"/>
                <a:gd name="connsiteY7" fmla="*/ 312547 h 317127"/>
                <a:gd name="connsiteX8" fmla="*/ 139184 w 324174"/>
                <a:gd name="connsiteY8" fmla="*/ 5285 h 317127"/>
                <a:gd name="connsiteX9" fmla="*/ 215999 w 324174"/>
                <a:gd name="connsiteY9" fmla="*/ 192039 h 317127"/>
                <a:gd name="connsiteX10" fmla="*/ 163145 w 324174"/>
                <a:gd name="connsiteY10" fmla="*/ 70121 h 317127"/>
                <a:gd name="connsiteX11" fmla="*/ 110995 w 324174"/>
                <a:gd name="connsiteY11" fmla="*/ 192039 h 317127"/>
                <a:gd name="connsiteX12" fmla="*/ 215999 w 324174"/>
                <a:gd name="connsiteY12" fmla="*/ 192039 h 31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174" h="317127">
                  <a:moveTo>
                    <a:pt x="139184" y="5285"/>
                  </a:moveTo>
                  <a:lnTo>
                    <a:pt x="189219" y="5285"/>
                  </a:lnTo>
                  <a:lnTo>
                    <a:pt x="323822" y="312547"/>
                  </a:lnTo>
                  <a:lnTo>
                    <a:pt x="267444" y="312547"/>
                  </a:lnTo>
                  <a:lnTo>
                    <a:pt x="236436" y="238551"/>
                  </a:lnTo>
                  <a:lnTo>
                    <a:pt x="91967" y="238551"/>
                  </a:lnTo>
                  <a:lnTo>
                    <a:pt x="60254" y="312547"/>
                  </a:lnTo>
                  <a:lnTo>
                    <a:pt x="5285" y="312547"/>
                  </a:lnTo>
                  <a:lnTo>
                    <a:pt x="139184" y="5285"/>
                  </a:lnTo>
                  <a:close/>
                  <a:moveTo>
                    <a:pt x="215999" y="192039"/>
                  </a:moveTo>
                  <a:lnTo>
                    <a:pt x="163145" y="70121"/>
                  </a:lnTo>
                  <a:lnTo>
                    <a:pt x="110995" y="192039"/>
                  </a:lnTo>
                  <a:lnTo>
                    <a:pt x="215999" y="1920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7" name="Szabadkézi sokszög: alakzat 6">
              <a:extLst>
                <a:ext uri="{FF2B5EF4-FFF2-40B4-BE49-F238E27FC236}">
                  <a16:creationId xmlns:a16="http://schemas.microsoft.com/office/drawing/2014/main" id="{8991F088-A596-4171-A9D7-7727388B69E4}"/>
                </a:ext>
              </a:extLst>
            </p:cNvPr>
            <p:cNvSpPr/>
            <p:nvPr/>
          </p:nvSpPr>
          <p:spPr>
            <a:xfrm>
              <a:off x="1362013" y="6150982"/>
              <a:ext cx="211418" cy="239608"/>
            </a:xfrm>
            <a:custGeom>
              <a:avLst/>
              <a:gdLst>
                <a:gd name="connsiteX0" fmla="*/ 5285 w 211418"/>
                <a:gd name="connsiteY0" fmla="*/ 151869 h 239607"/>
                <a:gd name="connsiteX1" fmla="*/ 5285 w 211418"/>
                <a:gd name="connsiteY1" fmla="*/ 5285 h 239607"/>
                <a:gd name="connsiteX2" fmla="*/ 58140 w 211418"/>
                <a:gd name="connsiteY2" fmla="*/ 5285 h 239607"/>
                <a:gd name="connsiteX3" fmla="*/ 58140 w 211418"/>
                <a:gd name="connsiteY3" fmla="*/ 136365 h 239607"/>
                <a:gd name="connsiteX4" fmla="*/ 107471 w 211418"/>
                <a:gd name="connsiteY4" fmla="*/ 192743 h 239607"/>
                <a:gd name="connsiteX5" fmla="*/ 159621 w 211418"/>
                <a:gd name="connsiteY5" fmla="*/ 135660 h 239607"/>
                <a:gd name="connsiteX6" fmla="*/ 159621 w 211418"/>
                <a:gd name="connsiteY6" fmla="*/ 5285 h 239607"/>
                <a:gd name="connsiteX7" fmla="*/ 212475 w 211418"/>
                <a:gd name="connsiteY7" fmla="*/ 5285 h 239607"/>
                <a:gd name="connsiteX8" fmla="*/ 212475 w 211418"/>
                <a:gd name="connsiteY8" fmla="*/ 235732 h 239607"/>
                <a:gd name="connsiteX9" fmla="*/ 159621 w 211418"/>
                <a:gd name="connsiteY9" fmla="*/ 235732 h 239607"/>
                <a:gd name="connsiteX10" fmla="*/ 159621 w 211418"/>
                <a:gd name="connsiteY10" fmla="*/ 199791 h 239607"/>
                <a:gd name="connsiteX11" fmla="*/ 87739 w 211418"/>
                <a:gd name="connsiteY11" fmla="*/ 240665 h 239607"/>
                <a:gd name="connsiteX12" fmla="*/ 5285 w 211418"/>
                <a:gd name="connsiteY12" fmla="*/ 151869 h 23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418" h="239607">
                  <a:moveTo>
                    <a:pt x="5285" y="151869"/>
                  </a:moveTo>
                  <a:lnTo>
                    <a:pt x="5285" y="5285"/>
                  </a:lnTo>
                  <a:lnTo>
                    <a:pt x="58140" y="5285"/>
                  </a:lnTo>
                  <a:lnTo>
                    <a:pt x="58140" y="136365"/>
                  </a:lnTo>
                  <a:cubicBezTo>
                    <a:pt x="58140" y="172306"/>
                    <a:pt x="75758" y="192743"/>
                    <a:pt x="107471" y="192743"/>
                  </a:cubicBezTo>
                  <a:cubicBezTo>
                    <a:pt x="137774" y="192743"/>
                    <a:pt x="159621" y="171601"/>
                    <a:pt x="159621" y="135660"/>
                  </a:cubicBezTo>
                  <a:lnTo>
                    <a:pt x="159621" y="5285"/>
                  </a:lnTo>
                  <a:lnTo>
                    <a:pt x="212475" y="5285"/>
                  </a:lnTo>
                  <a:lnTo>
                    <a:pt x="212475" y="235732"/>
                  </a:lnTo>
                  <a:lnTo>
                    <a:pt x="159621" y="235732"/>
                  </a:lnTo>
                  <a:lnTo>
                    <a:pt x="159621" y="199791"/>
                  </a:lnTo>
                  <a:cubicBezTo>
                    <a:pt x="144822" y="221637"/>
                    <a:pt x="123680" y="240665"/>
                    <a:pt x="87739" y="240665"/>
                  </a:cubicBezTo>
                  <a:cubicBezTo>
                    <a:pt x="35589" y="240665"/>
                    <a:pt x="5285" y="205428"/>
                    <a:pt x="5285" y="1518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8" name="Szabadkézi sokszög: alakzat 7">
              <a:extLst>
                <a:ext uri="{FF2B5EF4-FFF2-40B4-BE49-F238E27FC236}">
                  <a16:creationId xmlns:a16="http://schemas.microsoft.com/office/drawing/2014/main" id="{CAF4FB26-38D8-49F1-8AE9-9FF9F6B71500}"/>
                </a:ext>
              </a:extLst>
            </p:cNvPr>
            <p:cNvSpPr/>
            <p:nvPr/>
          </p:nvSpPr>
          <p:spPr>
            <a:xfrm>
              <a:off x="1598801" y="6087556"/>
              <a:ext cx="147993" cy="303033"/>
            </a:xfrm>
            <a:custGeom>
              <a:avLst/>
              <a:gdLst>
                <a:gd name="connsiteX0" fmla="*/ 34179 w 147992"/>
                <a:gd name="connsiteY0" fmla="*/ 235027 h 303033"/>
                <a:gd name="connsiteX1" fmla="*/ 34179 w 147992"/>
                <a:gd name="connsiteY1" fmla="*/ 113814 h 303033"/>
                <a:gd name="connsiteX2" fmla="*/ 5285 w 147992"/>
                <a:gd name="connsiteY2" fmla="*/ 113814 h 303033"/>
                <a:gd name="connsiteX3" fmla="*/ 5285 w 147992"/>
                <a:gd name="connsiteY3" fmla="*/ 68711 h 303033"/>
                <a:gd name="connsiteX4" fmla="*/ 34179 w 147992"/>
                <a:gd name="connsiteY4" fmla="*/ 68711 h 303033"/>
                <a:gd name="connsiteX5" fmla="*/ 34179 w 147992"/>
                <a:gd name="connsiteY5" fmla="*/ 5285 h 303033"/>
                <a:gd name="connsiteX6" fmla="*/ 87034 w 147992"/>
                <a:gd name="connsiteY6" fmla="*/ 5285 h 303033"/>
                <a:gd name="connsiteX7" fmla="*/ 87034 w 147992"/>
                <a:gd name="connsiteY7" fmla="*/ 68711 h 303033"/>
                <a:gd name="connsiteX8" fmla="*/ 149050 w 147992"/>
                <a:gd name="connsiteY8" fmla="*/ 68711 h 303033"/>
                <a:gd name="connsiteX9" fmla="*/ 149050 w 147992"/>
                <a:gd name="connsiteY9" fmla="*/ 113814 h 303033"/>
                <a:gd name="connsiteX10" fmla="*/ 87034 w 147992"/>
                <a:gd name="connsiteY10" fmla="*/ 113814 h 303033"/>
                <a:gd name="connsiteX11" fmla="*/ 87034 w 147992"/>
                <a:gd name="connsiteY11" fmla="*/ 226570 h 303033"/>
                <a:gd name="connsiteX12" fmla="*/ 115223 w 147992"/>
                <a:gd name="connsiteY12" fmla="*/ 255464 h 303033"/>
                <a:gd name="connsiteX13" fmla="*/ 147641 w 147992"/>
                <a:gd name="connsiteY13" fmla="*/ 247712 h 303033"/>
                <a:gd name="connsiteX14" fmla="*/ 147641 w 147992"/>
                <a:gd name="connsiteY14" fmla="*/ 290701 h 303033"/>
                <a:gd name="connsiteX15" fmla="*/ 100424 w 147992"/>
                <a:gd name="connsiteY15" fmla="*/ 302681 h 303033"/>
                <a:gd name="connsiteX16" fmla="*/ 34179 w 147992"/>
                <a:gd name="connsiteY16" fmla="*/ 235027 h 30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992" h="303033">
                  <a:moveTo>
                    <a:pt x="34179" y="235027"/>
                  </a:moveTo>
                  <a:lnTo>
                    <a:pt x="34179" y="113814"/>
                  </a:lnTo>
                  <a:lnTo>
                    <a:pt x="5285" y="113814"/>
                  </a:lnTo>
                  <a:lnTo>
                    <a:pt x="5285" y="68711"/>
                  </a:lnTo>
                  <a:lnTo>
                    <a:pt x="34179" y="68711"/>
                  </a:lnTo>
                  <a:lnTo>
                    <a:pt x="34179" y="5285"/>
                  </a:lnTo>
                  <a:lnTo>
                    <a:pt x="87034" y="5285"/>
                  </a:lnTo>
                  <a:lnTo>
                    <a:pt x="87034" y="68711"/>
                  </a:lnTo>
                  <a:lnTo>
                    <a:pt x="149050" y="68711"/>
                  </a:lnTo>
                  <a:lnTo>
                    <a:pt x="149050" y="113814"/>
                  </a:lnTo>
                  <a:lnTo>
                    <a:pt x="87034" y="113814"/>
                  </a:lnTo>
                  <a:lnTo>
                    <a:pt x="87034" y="226570"/>
                  </a:lnTo>
                  <a:cubicBezTo>
                    <a:pt x="87034" y="247007"/>
                    <a:pt x="97605" y="255464"/>
                    <a:pt x="115223" y="255464"/>
                  </a:cubicBezTo>
                  <a:cubicBezTo>
                    <a:pt x="127203" y="255464"/>
                    <a:pt x="137774" y="252645"/>
                    <a:pt x="147641" y="247712"/>
                  </a:cubicBezTo>
                  <a:lnTo>
                    <a:pt x="147641" y="290701"/>
                  </a:lnTo>
                  <a:cubicBezTo>
                    <a:pt x="134251" y="298453"/>
                    <a:pt x="119451" y="302681"/>
                    <a:pt x="100424" y="302681"/>
                  </a:cubicBezTo>
                  <a:cubicBezTo>
                    <a:pt x="61664" y="302681"/>
                    <a:pt x="34179" y="285768"/>
                    <a:pt x="34179" y="2350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9" name="Szabadkézi sokszög: alakzat 8">
              <a:extLst>
                <a:ext uri="{FF2B5EF4-FFF2-40B4-BE49-F238E27FC236}">
                  <a16:creationId xmlns:a16="http://schemas.microsoft.com/office/drawing/2014/main" id="{3EEFAD7A-9FAB-4EA2-921D-BD717DD1B012}"/>
                </a:ext>
              </a:extLst>
            </p:cNvPr>
            <p:cNvSpPr/>
            <p:nvPr/>
          </p:nvSpPr>
          <p:spPr>
            <a:xfrm>
              <a:off x="1763003" y="6072052"/>
              <a:ext cx="246655" cy="317128"/>
            </a:xfrm>
            <a:custGeom>
              <a:avLst/>
              <a:gdLst>
                <a:gd name="connsiteX0" fmla="*/ 5285 w 246654"/>
                <a:gd name="connsiteY0" fmla="*/ 270264 h 317127"/>
                <a:gd name="connsiteX1" fmla="*/ 37703 w 246654"/>
                <a:gd name="connsiteY1" fmla="*/ 232208 h 317127"/>
                <a:gd name="connsiteX2" fmla="*/ 134251 w 246654"/>
                <a:gd name="connsiteY2" fmla="*/ 271673 h 317127"/>
                <a:gd name="connsiteX3" fmla="*/ 188515 w 246654"/>
                <a:gd name="connsiteY3" fmla="*/ 233618 h 317127"/>
                <a:gd name="connsiteX4" fmla="*/ 188515 w 246654"/>
                <a:gd name="connsiteY4" fmla="*/ 232208 h 317127"/>
                <a:gd name="connsiteX5" fmla="*/ 119451 w 246654"/>
                <a:gd name="connsiteY5" fmla="*/ 185696 h 317127"/>
                <a:gd name="connsiteX6" fmla="*/ 17971 w 246654"/>
                <a:gd name="connsiteY6" fmla="*/ 94786 h 317127"/>
                <a:gd name="connsiteX7" fmla="*/ 17971 w 246654"/>
                <a:gd name="connsiteY7" fmla="*/ 94081 h 317127"/>
                <a:gd name="connsiteX8" fmla="*/ 122270 w 246654"/>
                <a:gd name="connsiteY8" fmla="*/ 5285 h 317127"/>
                <a:gd name="connsiteX9" fmla="*/ 232913 w 246654"/>
                <a:gd name="connsiteY9" fmla="*/ 43341 h 317127"/>
                <a:gd name="connsiteX10" fmla="*/ 204019 w 246654"/>
                <a:gd name="connsiteY10" fmla="*/ 84215 h 317127"/>
                <a:gd name="connsiteX11" fmla="*/ 120861 w 246654"/>
                <a:gd name="connsiteY11" fmla="*/ 52502 h 317127"/>
                <a:gd name="connsiteX12" fmla="*/ 70825 w 246654"/>
                <a:gd name="connsiteY12" fmla="*/ 88443 h 317127"/>
                <a:gd name="connsiteX13" fmla="*/ 70825 w 246654"/>
                <a:gd name="connsiteY13" fmla="*/ 89148 h 317127"/>
                <a:gd name="connsiteX14" fmla="*/ 143412 w 246654"/>
                <a:gd name="connsiteY14" fmla="*/ 137070 h 317127"/>
                <a:gd name="connsiteX15" fmla="*/ 241369 w 246654"/>
                <a:gd name="connsiteY15" fmla="*/ 226570 h 317127"/>
                <a:gd name="connsiteX16" fmla="*/ 241369 w 246654"/>
                <a:gd name="connsiteY16" fmla="*/ 227275 h 317127"/>
                <a:gd name="connsiteX17" fmla="*/ 132136 w 246654"/>
                <a:gd name="connsiteY17" fmla="*/ 318185 h 317127"/>
                <a:gd name="connsiteX18" fmla="*/ 5285 w 246654"/>
                <a:gd name="connsiteY18" fmla="*/ 270264 h 31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6654" h="317127">
                  <a:moveTo>
                    <a:pt x="5285" y="270264"/>
                  </a:moveTo>
                  <a:lnTo>
                    <a:pt x="37703" y="232208"/>
                  </a:lnTo>
                  <a:cubicBezTo>
                    <a:pt x="66597" y="257578"/>
                    <a:pt x="96195" y="271673"/>
                    <a:pt x="134251" y="271673"/>
                  </a:cubicBezTo>
                  <a:cubicBezTo>
                    <a:pt x="167373" y="271673"/>
                    <a:pt x="188515" y="256169"/>
                    <a:pt x="188515" y="233618"/>
                  </a:cubicBezTo>
                  <a:lnTo>
                    <a:pt x="188515" y="232208"/>
                  </a:lnTo>
                  <a:cubicBezTo>
                    <a:pt x="188515" y="210362"/>
                    <a:pt x="176534" y="198381"/>
                    <a:pt x="119451" y="185696"/>
                  </a:cubicBezTo>
                  <a:cubicBezTo>
                    <a:pt x="54616" y="170192"/>
                    <a:pt x="17971" y="150460"/>
                    <a:pt x="17971" y="94786"/>
                  </a:cubicBezTo>
                  <a:lnTo>
                    <a:pt x="17971" y="94081"/>
                  </a:lnTo>
                  <a:cubicBezTo>
                    <a:pt x="17971" y="41931"/>
                    <a:pt x="61664" y="5285"/>
                    <a:pt x="122270" y="5285"/>
                  </a:cubicBezTo>
                  <a:cubicBezTo>
                    <a:pt x="166668" y="5285"/>
                    <a:pt x="201905" y="18675"/>
                    <a:pt x="232913" y="43341"/>
                  </a:cubicBezTo>
                  <a:lnTo>
                    <a:pt x="204019" y="84215"/>
                  </a:lnTo>
                  <a:cubicBezTo>
                    <a:pt x="176534" y="63778"/>
                    <a:pt x="149050" y="52502"/>
                    <a:pt x="120861" y="52502"/>
                  </a:cubicBezTo>
                  <a:cubicBezTo>
                    <a:pt x="89148" y="52502"/>
                    <a:pt x="70825" y="68711"/>
                    <a:pt x="70825" y="88443"/>
                  </a:cubicBezTo>
                  <a:lnTo>
                    <a:pt x="70825" y="89148"/>
                  </a:lnTo>
                  <a:cubicBezTo>
                    <a:pt x="70825" y="112404"/>
                    <a:pt x="84920" y="122975"/>
                    <a:pt x="143412" y="137070"/>
                  </a:cubicBezTo>
                  <a:cubicBezTo>
                    <a:pt x="208247" y="152574"/>
                    <a:pt x="241369" y="175830"/>
                    <a:pt x="241369" y="226570"/>
                  </a:cubicBezTo>
                  <a:lnTo>
                    <a:pt x="241369" y="227275"/>
                  </a:lnTo>
                  <a:cubicBezTo>
                    <a:pt x="241369" y="284358"/>
                    <a:pt x="196267" y="318185"/>
                    <a:pt x="132136" y="318185"/>
                  </a:cubicBezTo>
                  <a:cubicBezTo>
                    <a:pt x="86329" y="318890"/>
                    <a:pt x="41931" y="302681"/>
                    <a:pt x="5285" y="2702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0" name="Szabadkézi sokszög: alakzat 9">
              <a:extLst>
                <a:ext uri="{FF2B5EF4-FFF2-40B4-BE49-F238E27FC236}">
                  <a16:creationId xmlns:a16="http://schemas.microsoft.com/office/drawing/2014/main" id="{1185A66D-8B4E-4727-860B-678DCD2D9DC9}"/>
                </a:ext>
              </a:extLst>
            </p:cNvPr>
            <p:cNvSpPr/>
            <p:nvPr/>
          </p:nvSpPr>
          <p:spPr>
            <a:xfrm>
              <a:off x="2016705" y="6146049"/>
              <a:ext cx="253702" cy="246655"/>
            </a:xfrm>
            <a:custGeom>
              <a:avLst/>
              <a:gdLst>
                <a:gd name="connsiteX0" fmla="*/ 5285 w 253702"/>
                <a:gd name="connsiteY0" fmla="*/ 126499 h 246655"/>
                <a:gd name="connsiteX1" fmla="*/ 5285 w 253702"/>
                <a:gd name="connsiteY1" fmla="*/ 126499 h 246655"/>
                <a:gd name="connsiteX2" fmla="*/ 128613 w 253702"/>
                <a:gd name="connsiteY2" fmla="*/ 5285 h 246655"/>
                <a:gd name="connsiteX3" fmla="*/ 251236 w 253702"/>
                <a:gd name="connsiteY3" fmla="*/ 125089 h 246655"/>
                <a:gd name="connsiteX4" fmla="*/ 251236 w 253702"/>
                <a:gd name="connsiteY4" fmla="*/ 125794 h 246655"/>
                <a:gd name="connsiteX5" fmla="*/ 127908 w 253702"/>
                <a:gd name="connsiteY5" fmla="*/ 245598 h 246655"/>
                <a:gd name="connsiteX6" fmla="*/ 5285 w 253702"/>
                <a:gd name="connsiteY6" fmla="*/ 126499 h 246655"/>
                <a:gd name="connsiteX7" fmla="*/ 198381 w 253702"/>
                <a:gd name="connsiteY7" fmla="*/ 126499 h 246655"/>
                <a:gd name="connsiteX8" fmla="*/ 198381 w 253702"/>
                <a:gd name="connsiteY8" fmla="*/ 126499 h 246655"/>
                <a:gd name="connsiteX9" fmla="*/ 127908 w 253702"/>
                <a:gd name="connsiteY9" fmla="*/ 51798 h 246655"/>
                <a:gd name="connsiteX10" fmla="*/ 58845 w 253702"/>
                <a:gd name="connsiteY10" fmla="*/ 125089 h 246655"/>
                <a:gd name="connsiteX11" fmla="*/ 58845 w 253702"/>
                <a:gd name="connsiteY11" fmla="*/ 125794 h 246655"/>
                <a:gd name="connsiteX12" fmla="*/ 129318 w 253702"/>
                <a:gd name="connsiteY12" fmla="*/ 199791 h 246655"/>
                <a:gd name="connsiteX13" fmla="*/ 198381 w 253702"/>
                <a:gd name="connsiteY13" fmla="*/ 126499 h 24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02" h="246655">
                  <a:moveTo>
                    <a:pt x="5285" y="126499"/>
                  </a:moveTo>
                  <a:lnTo>
                    <a:pt x="5285" y="126499"/>
                  </a:lnTo>
                  <a:cubicBezTo>
                    <a:pt x="5285" y="60254"/>
                    <a:pt x="57435" y="5285"/>
                    <a:pt x="128613" y="5285"/>
                  </a:cubicBezTo>
                  <a:cubicBezTo>
                    <a:pt x="199086" y="5285"/>
                    <a:pt x="251236" y="58845"/>
                    <a:pt x="251236" y="125089"/>
                  </a:cubicBezTo>
                  <a:lnTo>
                    <a:pt x="251236" y="125794"/>
                  </a:lnTo>
                  <a:cubicBezTo>
                    <a:pt x="251236" y="191334"/>
                    <a:pt x="199086" y="245598"/>
                    <a:pt x="127908" y="245598"/>
                  </a:cubicBezTo>
                  <a:cubicBezTo>
                    <a:pt x="57435" y="245598"/>
                    <a:pt x="5285" y="192039"/>
                    <a:pt x="5285" y="126499"/>
                  </a:cubicBezTo>
                  <a:close/>
                  <a:moveTo>
                    <a:pt x="198381" y="126499"/>
                  </a:moveTo>
                  <a:lnTo>
                    <a:pt x="198381" y="126499"/>
                  </a:lnTo>
                  <a:cubicBezTo>
                    <a:pt x="198381" y="84920"/>
                    <a:pt x="169487" y="51798"/>
                    <a:pt x="127908" y="51798"/>
                  </a:cubicBezTo>
                  <a:cubicBezTo>
                    <a:pt x="85625" y="51798"/>
                    <a:pt x="58845" y="84920"/>
                    <a:pt x="58845" y="125089"/>
                  </a:cubicBezTo>
                  <a:lnTo>
                    <a:pt x="58845" y="125794"/>
                  </a:lnTo>
                  <a:cubicBezTo>
                    <a:pt x="58845" y="165964"/>
                    <a:pt x="87739" y="199791"/>
                    <a:pt x="129318" y="199791"/>
                  </a:cubicBezTo>
                  <a:cubicBezTo>
                    <a:pt x="170897" y="199791"/>
                    <a:pt x="198381" y="166668"/>
                    <a:pt x="198381" y="1264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1" name="Szabadkézi sokszög: alakzat 10">
              <a:extLst>
                <a:ext uri="{FF2B5EF4-FFF2-40B4-BE49-F238E27FC236}">
                  <a16:creationId xmlns:a16="http://schemas.microsoft.com/office/drawing/2014/main" id="{A9924430-F47F-418D-A2E8-A1A3CE0AABB8}"/>
                </a:ext>
              </a:extLst>
            </p:cNvPr>
            <p:cNvSpPr/>
            <p:nvPr/>
          </p:nvSpPr>
          <p:spPr>
            <a:xfrm>
              <a:off x="2271816" y="6059367"/>
              <a:ext cx="147993" cy="331223"/>
            </a:xfrm>
            <a:custGeom>
              <a:avLst/>
              <a:gdLst>
                <a:gd name="connsiteX0" fmla="*/ 34179 w 147992"/>
                <a:gd name="connsiteY0" fmla="*/ 142003 h 331222"/>
                <a:gd name="connsiteX1" fmla="*/ 5285 w 147992"/>
                <a:gd name="connsiteY1" fmla="*/ 142003 h 331222"/>
                <a:gd name="connsiteX2" fmla="*/ 5285 w 147992"/>
                <a:gd name="connsiteY2" fmla="*/ 97605 h 331222"/>
                <a:gd name="connsiteX3" fmla="*/ 34179 w 147992"/>
                <a:gd name="connsiteY3" fmla="*/ 97605 h 331222"/>
                <a:gd name="connsiteX4" fmla="*/ 34179 w 147992"/>
                <a:gd name="connsiteY4" fmla="*/ 80691 h 331222"/>
                <a:gd name="connsiteX5" fmla="*/ 53207 w 147992"/>
                <a:gd name="connsiteY5" fmla="*/ 23608 h 331222"/>
                <a:gd name="connsiteX6" fmla="*/ 105357 w 147992"/>
                <a:gd name="connsiteY6" fmla="*/ 5285 h 331222"/>
                <a:gd name="connsiteX7" fmla="*/ 148345 w 147992"/>
                <a:gd name="connsiteY7" fmla="*/ 11628 h 331222"/>
                <a:gd name="connsiteX8" fmla="*/ 148345 w 147992"/>
                <a:gd name="connsiteY8" fmla="*/ 56026 h 331222"/>
                <a:gd name="connsiteX9" fmla="*/ 117337 w 147992"/>
                <a:gd name="connsiteY9" fmla="*/ 50388 h 331222"/>
                <a:gd name="connsiteX10" fmla="*/ 87034 w 147992"/>
                <a:gd name="connsiteY10" fmla="*/ 85625 h 331222"/>
                <a:gd name="connsiteX11" fmla="*/ 87034 w 147992"/>
                <a:gd name="connsiteY11" fmla="*/ 98310 h 331222"/>
                <a:gd name="connsiteX12" fmla="*/ 148345 w 147992"/>
                <a:gd name="connsiteY12" fmla="*/ 98310 h 331222"/>
                <a:gd name="connsiteX13" fmla="*/ 148345 w 147992"/>
                <a:gd name="connsiteY13" fmla="*/ 142003 h 331222"/>
                <a:gd name="connsiteX14" fmla="*/ 88443 w 147992"/>
                <a:gd name="connsiteY14" fmla="*/ 142003 h 331222"/>
                <a:gd name="connsiteX15" fmla="*/ 88443 w 147992"/>
                <a:gd name="connsiteY15" fmla="*/ 326642 h 331222"/>
                <a:gd name="connsiteX16" fmla="*/ 35589 w 147992"/>
                <a:gd name="connsiteY16" fmla="*/ 326642 h 331222"/>
                <a:gd name="connsiteX17" fmla="*/ 35589 w 147992"/>
                <a:gd name="connsiteY17" fmla="*/ 142003 h 331222"/>
                <a:gd name="connsiteX18" fmla="*/ 34179 w 147992"/>
                <a:gd name="connsiteY18" fmla="*/ 142003 h 33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992" h="331222">
                  <a:moveTo>
                    <a:pt x="34179" y="142003"/>
                  </a:moveTo>
                  <a:lnTo>
                    <a:pt x="5285" y="142003"/>
                  </a:lnTo>
                  <a:lnTo>
                    <a:pt x="5285" y="97605"/>
                  </a:lnTo>
                  <a:lnTo>
                    <a:pt x="34179" y="97605"/>
                  </a:lnTo>
                  <a:lnTo>
                    <a:pt x="34179" y="80691"/>
                  </a:lnTo>
                  <a:cubicBezTo>
                    <a:pt x="34179" y="54616"/>
                    <a:pt x="40522" y="35589"/>
                    <a:pt x="53207" y="23608"/>
                  </a:cubicBezTo>
                  <a:cubicBezTo>
                    <a:pt x="65187" y="11628"/>
                    <a:pt x="82101" y="5285"/>
                    <a:pt x="105357" y="5285"/>
                  </a:cubicBezTo>
                  <a:cubicBezTo>
                    <a:pt x="123680" y="5285"/>
                    <a:pt x="136365" y="8104"/>
                    <a:pt x="148345" y="11628"/>
                  </a:cubicBezTo>
                  <a:lnTo>
                    <a:pt x="148345" y="56026"/>
                  </a:lnTo>
                  <a:cubicBezTo>
                    <a:pt x="137774" y="52502"/>
                    <a:pt x="128613" y="50388"/>
                    <a:pt x="117337" y="50388"/>
                  </a:cubicBezTo>
                  <a:cubicBezTo>
                    <a:pt x="97605" y="50388"/>
                    <a:pt x="87034" y="60959"/>
                    <a:pt x="87034" y="85625"/>
                  </a:cubicBezTo>
                  <a:lnTo>
                    <a:pt x="87034" y="98310"/>
                  </a:lnTo>
                  <a:lnTo>
                    <a:pt x="148345" y="98310"/>
                  </a:lnTo>
                  <a:lnTo>
                    <a:pt x="148345" y="142003"/>
                  </a:lnTo>
                  <a:lnTo>
                    <a:pt x="88443" y="142003"/>
                  </a:lnTo>
                  <a:lnTo>
                    <a:pt x="88443" y="326642"/>
                  </a:lnTo>
                  <a:lnTo>
                    <a:pt x="35589" y="326642"/>
                  </a:lnTo>
                  <a:lnTo>
                    <a:pt x="35589" y="142003"/>
                  </a:lnTo>
                  <a:lnTo>
                    <a:pt x="34179" y="14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2" name="Szabadkézi sokszög: alakzat 11">
              <a:extLst>
                <a:ext uri="{FF2B5EF4-FFF2-40B4-BE49-F238E27FC236}">
                  <a16:creationId xmlns:a16="http://schemas.microsoft.com/office/drawing/2014/main" id="{081DBE2A-C63D-4DCF-A091-A53C099FB7C7}"/>
                </a:ext>
              </a:extLst>
            </p:cNvPr>
            <p:cNvSpPr/>
            <p:nvPr/>
          </p:nvSpPr>
          <p:spPr>
            <a:xfrm>
              <a:off x="2431085" y="6087556"/>
              <a:ext cx="147993" cy="303033"/>
            </a:xfrm>
            <a:custGeom>
              <a:avLst/>
              <a:gdLst>
                <a:gd name="connsiteX0" fmla="*/ 34884 w 147992"/>
                <a:gd name="connsiteY0" fmla="*/ 235027 h 303033"/>
                <a:gd name="connsiteX1" fmla="*/ 34884 w 147992"/>
                <a:gd name="connsiteY1" fmla="*/ 113814 h 303033"/>
                <a:gd name="connsiteX2" fmla="*/ 5285 w 147992"/>
                <a:gd name="connsiteY2" fmla="*/ 113814 h 303033"/>
                <a:gd name="connsiteX3" fmla="*/ 5285 w 147992"/>
                <a:gd name="connsiteY3" fmla="*/ 68711 h 303033"/>
                <a:gd name="connsiteX4" fmla="*/ 34179 w 147992"/>
                <a:gd name="connsiteY4" fmla="*/ 68711 h 303033"/>
                <a:gd name="connsiteX5" fmla="*/ 34179 w 147992"/>
                <a:gd name="connsiteY5" fmla="*/ 5285 h 303033"/>
                <a:gd name="connsiteX6" fmla="*/ 87034 w 147992"/>
                <a:gd name="connsiteY6" fmla="*/ 5285 h 303033"/>
                <a:gd name="connsiteX7" fmla="*/ 87034 w 147992"/>
                <a:gd name="connsiteY7" fmla="*/ 68711 h 303033"/>
                <a:gd name="connsiteX8" fmla="*/ 149050 w 147992"/>
                <a:gd name="connsiteY8" fmla="*/ 68711 h 303033"/>
                <a:gd name="connsiteX9" fmla="*/ 149050 w 147992"/>
                <a:gd name="connsiteY9" fmla="*/ 113814 h 303033"/>
                <a:gd name="connsiteX10" fmla="*/ 87034 w 147992"/>
                <a:gd name="connsiteY10" fmla="*/ 113814 h 303033"/>
                <a:gd name="connsiteX11" fmla="*/ 87034 w 147992"/>
                <a:gd name="connsiteY11" fmla="*/ 226570 h 303033"/>
                <a:gd name="connsiteX12" fmla="*/ 115223 w 147992"/>
                <a:gd name="connsiteY12" fmla="*/ 255464 h 303033"/>
                <a:gd name="connsiteX13" fmla="*/ 147641 w 147992"/>
                <a:gd name="connsiteY13" fmla="*/ 247712 h 303033"/>
                <a:gd name="connsiteX14" fmla="*/ 147641 w 147992"/>
                <a:gd name="connsiteY14" fmla="*/ 290701 h 303033"/>
                <a:gd name="connsiteX15" fmla="*/ 100424 w 147992"/>
                <a:gd name="connsiteY15" fmla="*/ 302681 h 303033"/>
                <a:gd name="connsiteX16" fmla="*/ 34884 w 147992"/>
                <a:gd name="connsiteY16" fmla="*/ 235027 h 30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992" h="303033">
                  <a:moveTo>
                    <a:pt x="34884" y="235027"/>
                  </a:moveTo>
                  <a:lnTo>
                    <a:pt x="34884" y="113814"/>
                  </a:lnTo>
                  <a:lnTo>
                    <a:pt x="5285" y="113814"/>
                  </a:lnTo>
                  <a:lnTo>
                    <a:pt x="5285" y="68711"/>
                  </a:lnTo>
                  <a:lnTo>
                    <a:pt x="34179" y="68711"/>
                  </a:lnTo>
                  <a:lnTo>
                    <a:pt x="34179" y="5285"/>
                  </a:lnTo>
                  <a:lnTo>
                    <a:pt x="87034" y="5285"/>
                  </a:lnTo>
                  <a:lnTo>
                    <a:pt x="87034" y="68711"/>
                  </a:lnTo>
                  <a:lnTo>
                    <a:pt x="149050" y="68711"/>
                  </a:lnTo>
                  <a:lnTo>
                    <a:pt x="149050" y="113814"/>
                  </a:lnTo>
                  <a:lnTo>
                    <a:pt x="87034" y="113814"/>
                  </a:lnTo>
                  <a:lnTo>
                    <a:pt x="87034" y="226570"/>
                  </a:lnTo>
                  <a:cubicBezTo>
                    <a:pt x="87034" y="247007"/>
                    <a:pt x="97605" y="255464"/>
                    <a:pt x="115223" y="255464"/>
                  </a:cubicBezTo>
                  <a:cubicBezTo>
                    <a:pt x="127203" y="255464"/>
                    <a:pt x="137774" y="252645"/>
                    <a:pt x="147641" y="247712"/>
                  </a:cubicBezTo>
                  <a:lnTo>
                    <a:pt x="147641" y="290701"/>
                  </a:lnTo>
                  <a:cubicBezTo>
                    <a:pt x="134251" y="298453"/>
                    <a:pt x="119451" y="302681"/>
                    <a:pt x="100424" y="302681"/>
                  </a:cubicBezTo>
                  <a:cubicBezTo>
                    <a:pt x="62368" y="302681"/>
                    <a:pt x="34884" y="285768"/>
                    <a:pt x="34884" y="2350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3" name="Szabadkézi sokszög: alakzat 12">
              <a:extLst>
                <a:ext uri="{FF2B5EF4-FFF2-40B4-BE49-F238E27FC236}">
                  <a16:creationId xmlns:a16="http://schemas.microsoft.com/office/drawing/2014/main" id="{B1C6F363-B441-4B70-B391-98636B084E7A}"/>
                </a:ext>
              </a:extLst>
            </p:cNvPr>
            <p:cNvSpPr/>
            <p:nvPr/>
          </p:nvSpPr>
          <p:spPr>
            <a:xfrm>
              <a:off x="345091" y="6118564"/>
              <a:ext cx="274844" cy="429885"/>
            </a:xfrm>
            <a:custGeom>
              <a:avLst/>
              <a:gdLst>
                <a:gd name="connsiteX0" fmla="*/ 60254 w 274843"/>
                <a:gd name="connsiteY0" fmla="*/ 243484 h 429884"/>
                <a:gd name="connsiteX1" fmla="*/ 60254 w 274843"/>
                <a:gd name="connsiteY1" fmla="*/ 202610 h 429884"/>
                <a:gd name="connsiteX2" fmla="*/ 182877 w 274843"/>
                <a:gd name="connsiteY2" fmla="*/ 273787 h 429884"/>
                <a:gd name="connsiteX3" fmla="*/ 182877 w 274843"/>
                <a:gd name="connsiteY3" fmla="*/ 211066 h 429884"/>
                <a:gd name="connsiteX4" fmla="*/ 5285 w 274843"/>
                <a:gd name="connsiteY4" fmla="*/ 108176 h 429884"/>
                <a:gd name="connsiteX5" fmla="*/ 5285 w 274843"/>
                <a:gd name="connsiteY5" fmla="*/ 119452 h 429884"/>
                <a:gd name="connsiteX6" fmla="*/ 5285 w 274843"/>
                <a:gd name="connsiteY6" fmla="*/ 273082 h 429884"/>
                <a:gd name="connsiteX7" fmla="*/ 5285 w 274843"/>
                <a:gd name="connsiteY7" fmla="*/ 273082 h 429884"/>
                <a:gd name="connsiteX8" fmla="*/ 271673 w 274843"/>
                <a:gd name="connsiteY8" fmla="*/ 426713 h 429884"/>
                <a:gd name="connsiteX9" fmla="*/ 271673 w 274843"/>
                <a:gd name="connsiteY9" fmla="*/ 426713 h 429884"/>
                <a:gd name="connsiteX10" fmla="*/ 271673 w 274843"/>
                <a:gd name="connsiteY10" fmla="*/ 158916 h 429884"/>
                <a:gd name="connsiteX11" fmla="*/ 5285 w 274843"/>
                <a:gd name="connsiteY11" fmla="*/ 5285 h 429884"/>
                <a:gd name="connsiteX12" fmla="*/ 5285 w 274843"/>
                <a:gd name="connsiteY12" fmla="*/ 16561 h 429884"/>
                <a:gd name="connsiteX13" fmla="*/ 5285 w 274843"/>
                <a:gd name="connsiteY13" fmla="*/ 66597 h 429884"/>
                <a:gd name="connsiteX14" fmla="*/ 216704 w 274843"/>
                <a:gd name="connsiteY14" fmla="*/ 188515 h 429884"/>
                <a:gd name="connsiteX15" fmla="*/ 216704 w 274843"/>
                <a:gd name="connsiteY15" fmla="*/ 332984 h 429884"/>
                <a:gd name="connsiteX16" fmla="*/ 60254 w 274843"/>
                <a:gd name="connsiteY16" fmla="*/ 243484 h 42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843" h="429884">
                  <a:moveTo>
                    <a:pt x="60254" y="243484"/>
                  </a:moveTo>
                  <a:lnTo>
                    <a:pt x="60254" y="202610"/>
                  </a:lnTo>
                  <a:lnTo>
                    <a:pt x="182877" y="273787"/>
                  </a:lnTo>
                  <a:lnTo>
                    <a:pt x="182877" y="211066"/>
                  </a:lnTo>
                  <a:lnTo>
                    <a:pt x="5285" y="108176"/>
                  </a:lnTo>
                  <a:lnTo>
                    <a:pt x="5285" y="119452"/>
                  </a:lnTo>
                  <a:lnTo>
                    <a:pt x="5285" y="273082"/>
                  </a:lnTo>
                  <a:lnTo>
                    <a:pt x="5285" y="273082"/>
                  </a:lnTo>
                  <a:lnTo>
                    <a:pt x="271673" y="426713"/>
                  </a:lnTo>
                  <a:lnTo>
                    <a:pt x="271673" y="426713"/>
                  </a:lnTo>
                  <a:lnTo>
                    <a:pt x="271673" y="158916"/>
                  </a:lnTo>
                  <a:lnTo>
                    <a:pt x="5285" y="5285"/>
                  </a:lnTo>
                  <a:lnTo>
                    <a:pt x="5285" y="16561"/>
                  </a:lnTo>
                  <a:lnTo>
                    <a:pt x="5285" y="66597"/>
                  </a:lnTo>
                  <a:cubicBezTo>
                    <a:pt x="5285" y="66597"/>
                    <a:pt x="173011" y="163145"/>
                    <a:pt x="216704" y="188515"/>
                  </a:cubicBezTo>
                  <a:lnTo>
                    <a:pt x="216704" y="332984"/>
                  </a:lnTo>
                  <a:lnTo>
                    <a:pt x="60254" y="243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4" name="Szabadkézi sokszög: alakzat 13">
              <a:extLst>
                <a:ext uri="{FF2B5EF4-FFF2-40B4-BE49-F238E27FC236}">
                  <a16:creationId xmlns:a16="http://schemas.microsoft.com/office/drawing/2014/main" id="{218DA67D-9D41-4F1F-B5EB-BBACD476CA4E}"/>
                </a:ext>
              </a:extLst>
            </p:cNvPr>
            <p:cNvSpPr/>
            <p:nvPr/>
          </p:nvSpPr>
          <p:spPr>
            <a:xfrm>
              <a:off x="345091" y="5925469"/>
              <a:ext cx="542640" cy="606067"/>
            </a:xfrm>
            <a:custGeom>
              <a:avLst/>
              <a:gdLst>
                <a:gd name="connsiteX0" fmla="*/ 483091 w 542640"/>
                <a:gd name="connsiteY0" fmla="*/ 190629 h 606066"/>
                <a:gd name="connsiteX1" fmla="*/ 483796 w 542640"/>
                <a:gd name="connsiteY1" fmla="*/ 436579 h 606066"/>
                <a:gd name="connsiteX2" fmla="*/ 305500 w 542640"/>
                <a:gd name="connsiteY2" fmla="*/ 539470 h 606066"/>
                <a:gd name="connsiteX3" fmla="*/ 305500 w 542640"/>
                <a:gd name="connsiteY3" fmla="*/ 600781 h 606066"/>
                <a:gd name="connsiteX4" fmla="*/ 538060 w 542640"/>
                <a:gd name="connsiteY4" fmla="*/ 466883 h 606066"/>
                <a:gd name="connsiteX5" fmla="*/ 538060 w 542640"/>
                <a:gd name="connsiteY5" fmla="*/ 158916 h 606066"/>
                <a:gd name="connsiteX6" fmla="*/ 538060 w 542640"/>
                <a:gd name="connsiteY6" fmla="*/ 158916 h 606066"/>
                <a:gd name="connsiteX7" fmla="*/ 538060 w 542640"/>
                <a:gd name="connsiteY7" fmla="*/ 158916 h 606066"/>
                <a:gd name="connsiteX8" fmla="*/ 483091 w 542640"/>
                <a:gd name="connsiteY8" fmla="*/ 127204 h 606066"/>
                <a:gd name="connsiteX9" fmla="*/ 271673 w 542640"/>
                <a:gd name="connsiteY9" fmla="*/ 249826 h 606066"/>
                <a:gd name="connsiteX10" fmla="*/ 115223 w 542640"/>
                <a:gd name="connsiteY10" fmla="*/ 158916 h 606066"/>
                <a:gd name="connsiteX11" fmla="*/ 326641 w 542640"/>
                <a:gd name="connsiteY11" fmla="*/ 36998 h 606066"/>
                <a:gd name="connsiteX12" fmla="*/ 271673 w 542640"/>
                <a:gd name="connsiteY12" fmla="*/ 5285 h 606066"/>
                <a:gd name="connsiteX13" fmla="*/ 5285 w 542640"/>
                <a:gd name="connsiteY13" fmla="*/ 158916 h 606066"/>
                <a:gd name="connsiteX14" fmla="*/ 5285 w 542640"/>
                <a:gd name="connsiteY14" fmla="*/ 158916 h 606066"/>
                <a:gd name="connsiteX15" fmla="*/ 271673 w 542640"/>
                <a:gd name="connsiteY15" fmla="*/ 313252 h 606066"/>
                <a:gd name="connsiteX16" fmla="*/ 483091 w 542640"/>
                <a:gd name="connsiteY16" fmla="*/ 190629 h 60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640" h="606066">
                  <a:moveTo>
                    <a:pt x="483091" y="190629"/>
                  </a:moveTo>
                  <a:lnTo>
                    <a:pt x="483796" y="436579"/>
                  </a:lnTo>
                  <a:lnTo>
                    <a:pt x="305500" y="539470"/>
                  </a:lnTo>
                  <a:lnTo>
                    <a:pt x="305500" y="600781"/>
                  </a:lnTo>
                  <a:lnTo>
                    <a:pt x="538060" y="466883"/>
                  </a:lnTo>
                  <a:lnTo>
                    <a:pt x="538060" y="158916"/>
                  </a:lnTo>
                  <a:lnTo>
                    <a:pt x="538060" y="158916"/>
                  </a:lnTo>
                  <a:lnTo>
                    <a:pt x="538060" y="158916"/>
                  </a:lnTo>
                  <a:lnTo>
                    <a:pt x="483091" y="127204"/>
                  </a:lnTo>
                  <a:lnTo>
                    <a:pt x="271673" y="249826"/>
                  </a:lnTo>
                  <a:lnTo>
                    <a:pt x="115223" y="158916"/>
                  </a:lnTo>
                  <a:lnTo>
                    <a:pt x="326641" y="36998"/>
                  </a:lnTo>
                  <a:lnTo>
                    <a:pt x="271673" y="5285"/>
                  </a:lnTo>
                  <a:lnTo>
                    <a:pt x="5285" y="158916"/>
                  </a:lnTo>
                  <a:lnTo>
                    <a:pt x="5285" y="158916"/>
                  </a:lnTo>
                  <a:lnTo>
                    <a:pt x="271673" y="313252"/>
                  </a:lnTo>
                  <a:lnTo>
                    <a:pt x="483091" y="1906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53624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463966-BF4E-4116-9847-27D5D2CA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218329-6221-400E-B8CE-1747C91A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485"/>
            <a:ext cx="10515600" cy="4159477"/>
          </a:xfrm>
        </p:spPr>
        <p:txBody>
          <a:bodyPr rIns="90000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1800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Tx/>
              <a:buBlip>
                <a:blip/>
              </a:buBlip>
              <a:defRPr/>
            </a:lvl4pPr>
            <a:lvl5pPr marL="2057400" indent="-228600">
              <a:buFontTx/>
              <a:buBlip>
                <a:blip/>
              </a:buBlip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94967F79-7089-4C14-9161-50A1CCF7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40609A49-4CA7-455D-81D3-6BC128295902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C1FC1696-D09D-4455-B76E-D3D1C990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427544A5-E15B-4777-9534-1E2564B7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 vert="horz"/>
          <a:lstStyle/>
          <a:p>
            <a:fld id="{CA29B9D0-DAB9-4632-83A0-FD3BB32620D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6896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>
            <a:extLst>
              <a:ext uri="{FF2B5EF4-FFF2-40B4-BE49-F238E27FC236}">
                <a16:creationId xmlns:a16="http://schemas.microsoft.com/office/drawing/2014/main" id="{31959E8A-7BA5-4C8B-9A89-6F8A694D7BEE}"/>
              </a:ext>
            </a:extLst>
          </p:cNvPr>
          <p:cNvSpPr/>
          <p:nvPr userDrawn="1"/>
        </p:nvSpPr>
        <p:spPr>
          <a:xfrm>
            <a:off x="0" y="4398390"/>
            <a:ext cx="3449513" cy="2459610"/>
          </a:xfrm>
          <a:prstGeom prst="rect">
            <a:avLst/>
          </a:prstGeom>
          <a:solidFill>
            <a:srgbClr val="8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20F3FD91-95E2-4ED9-ACBF-863F93C7E666}"/>
              </a:ext>
            </a:extLst>
          </p:cNvPr>
          <p:cNvSpPr txBox="1">
            <a:spLocks/>
          </p:cNvSpPr>
          <p:nvPr userDrawn="1"/>
        </p:nvSpPr>
        <p:spPr>
          <a:xfrm>
            <a:off x="172174" y="4557169"/>
            <a:ext cx="5433830" cy="15542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hu-HU" sz="4000" dirty="0">
                <a:solidFill>
                  <a:schemeClr val="bg1"/>
                </a:solidFill>
              </a:rPr>
              <a:t>Confanion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br>
              <a:rPr lang="hu-HU" sz="4000" dirty="0">
                <a:solidFill>
                  <a:schemeClr val="bg1"/>
                </a:solidFill>
              </a:rPr>
            </a:b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46FE4004-71B7-4C8C-B73F-9D20E393A571}"/>
              </a:ext>
            </a:extLst>
          </p:cNvPr>
          <p:cNvSpPr/>
          <p:nvPr userDrawn="1"/>
        </p:nvSpPr>
        <p:spPr>
          <a:xfrm>
            <a:off x="172174" y="51770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Balog Richárd</a:t>
            </a:r>
            <a:b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balog.richard@autsoft.hu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Ábra 10">
            <a:extLst>
              <a:ext uri="{FF2B5EF4-FFF2-40B4-BE49-F238E27FC236}">
                <a16:creationId xmlns:a16="http://schemas.microsoft.com/office/drawing/2014/main" id="{5A5B4626-6117-4540-B50F-9F7CE8D64986}"/>
              </a:ext>
            </a:extLst>
          </p:cNvPr>
          <p:cNvGrpSpPr/>
          <p:nvPr userDrawn="1"/>
        </p:nvGrpSpPr>
        <p:grpSpPr>
          <a:xfrm>
            <a:off x="350376" y="5930754"/>
            <a:ext cx="2226940" cy="613114"/>
            <a:chOff x="350376" y="5930754"/>
            <a:chExt cx="2226940" cy="613114"/>
          </a:xfrm>
        </p:grpSpPr>
        <p:sp>
          <p:nvSpPr>
            <p:cNvPr id="19" name="Szabadkézi sokszög: alakzat 18">
              <a:extLst>
                <a:ext uri="{FF2B5EF4-FFF2-40B4-BE49-F238E27FC236}">
                  <a16:creationId xmlns:a16="http://schemas.microsoft.com/office/drawing/2014/main" id="{E54A5F82-966F-451E-B232-85C76C33DA4C}"/>
                </a:ext>
              </a:extLst>
            </p:cNvPr>
            <p:cNvSpPr/>
            <p:nvPr/>
          </p:nvSpPr>
          <p:spPr>
            <a:xfrm>
              <a:off x="1042771" y="6073462"/>
              <a:ext cx="324175" cy="317128"/>
            </a:xfrm>
            <a:custGeom>
              <a:avLst/>
              <a:gdLst>
                <a:gd name="connsiteX0" fmla="*/ 139184 w 324174"/>
                <a:gd name="connsiteY0" fmla="*/ 5285 h 317127"/>
                <a:gd name="connsiteX1" fmla="*/ 189219 w 324174"/>
                <a:gd name="connsiteY1" fmla="*/ 5285 h 317127"/>
                <a:gd name="connsiteX2" fmla="*/ 323822 w 324174"/>
                <a:gd name="connsiteY2" fmla="*/ 312547 h 317127"/>
                <a:gd name="connsiteX3" fmla="*/ 267444 w 324174"/>
                <a:gd name="connsiteY3" fmla="*/ 312547 h 317127"/>
                <a:gd name="connsiteX4" fmla="*/ 236436 w 324174"/>
                <a:gd name="connsiteY4" fmla="*/ 238551 h 317127"/>
                <a:gd name="connsiteX5" fmla="*/ 91967 w 324174"/>
                <a:gd name="connsiteY5" fmla="*/ 238551 h 317127"/>
                <a:gd name="connsiteX6" fmla="*/ 60254 w 324174"/>
                <a:gd name="connsiteY6" fmla="*/ 312547 h 317127"/>
                <a:gd name="connsiteX7" fmla="*/ 5285 w 324174"/>
                <a:gd name="connsiteY7" fmla="*/ 312547 h 317127"/>
                <a:gd name="connsiteX8" fmla="*/ 139184 w 324174"/>
                <a:gd name="connsiteY8" fmla="*/ 5285 h 317127"/>
                <a:gd name="connsiteX9" fmla="*/ 215999 w 324174"/>
                <a:gd name="connsiteY9" fmla="*/ 192039 h 317127"/>
                <a:gd name="connsiteX10" fmla="*/ 163145 w 324174"/>
                <a:gd name="connsiteY10" fmla="*/ 70121 h 317127"/>
                <a:gd name="connsiteX11" fmla="*/ 110995 w 324174"/>
                <a:gd name="connsiteY11" fmla="*/ 192039 h 317127"/>
                <a:gd name="connsiteX12" fmla="*/ 215999 w 324174"/>
                <a:gd name="connsiteY12" fmla="*/ 192039 h 31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174" h="317127">
                  <a:moveTo>
                    <a:pt x="139184" y="5285"/>
                  </a:moveTo>
                  <a:lnTo>
                    <a:pt x="189219" y="5285"/>
                  </a:lnTo>
                  <a:lnTo>
                    <a:pt x="323822" y="312547"/>
                  </a:lnTo>
                  <a:lnTo>
                    <a:pt x="267444" y="312547"/>
                  </a:lnTo>
                  <a:lnTo>
                    <a:pt x="236436" y="238551"/>
                  </a:lnTo>
                  <a:lnTo>
                    <a:pt x="91967" y="238551"/>
                  </a:lnTo>
                  <a:lnTo>
                    <a:pt x="60254" y="312547"/>
                  </a:lnTo>
                  <a:lnTo>
                    <a:pt x="5285" y="312547"/>
                  </a:lnTo>
                  <a:lnTo>
                    <a:pt x="139184" y="5285"/>
                  </a:lnTo>
                  <a:close/>
                  <a:moveTo>
                    <a:pt x="215999" y="192039"/>
                  </a:moveTo>
                  <a:lnTo>
                    <a:pt x="163145" y="70121"/>
                  </a:lnTo>
                  <a:lnTo>
                    <a:pt x="110995" y="192039"/>
                  </a:lnTo>
                  <a:lnTo>
                    <a:pt x="215999" y="1920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0" name="Szabadkézi sokszög: alakzat 19">
              <a:extLst>
                <a:ext uri="{FF2B5EF4-FFF2-40B4-BE49-F238E27FC236}">
                  <a16:creationId xmlns:a16="http://schemas.microsoft.com/office/drawing/2014/main" id="{EE371BD3-8E0B-4E88-AF3D-53D14AC33832}"/>
                </a:ext>
              </a:extLst>
            </p:cNvPr>
            <p:cNvSpPr/>
            <p:nvPr/>
          </p:nvSpPr>
          <p:spPr>
            <a:xfrm>
              <a:off x="1362013" y="6150982"/>
              <a:ext cx="211418" cy="239608"/>
            </a:xfrm>
            <a:custGeom>
              <a:avLst/>
              <a:gdLst>
                <a:gd name="connsiteX0" fmla="*/ 5285 w 211418"/>
                <a:gd name="connsiteY0" fmla="*/ 151869 h 239607"/>
                <a:gd name="connsiteX1" fmla="*/ 5285 w 211418"/>
                <a:gd name="connsiteY1" fmla="*/ 5285 h 239607"/>
                <a:gd name="connsiteX2" fmla="*/ 58140 w 211418"/>
                <a:gd name="connsiteY2" fmla="*/ 5285 h 239607"/>
                <a:gd name="connsiteX3" fmla="*/ 58140 w 211418"/>
                <a:gd name="connsiteY3" fmla="*/ 136365 h 239607"/>
                <a:gd name="connsiteX4" fmla="*/ 107471 w 211418"/>
                <a:gd name="connsiteY4" fmla="*/ 192743 h 239607"/>
                <a:gd name="connsiteX5" fmla="*/ 159621 w 211418"/>
                <a:gd name="connsiteY5" fmla="*/ 135660 h 239607"/>
                <a:gd name="connsiteX6" fmla="*/ 159621 w 211418"/>
                <a:gd name="connsiteY6" fmla="*/ 5285 h 239607"/>
                <a:gd name="connsiteX7" fmla="*/ 212475 w 211418"/>
                <a:gd name="connsiteY7" fmla="*/ 5285 h 239607"/>
                <a:gd name="connsiteX8" fmla="*/ 212475 w 211418"/>
                <a:gd name="connsiteY8" fmla="*/ 235732 h 239607"/>
                <a:gd name="connsiteX9" fmla="*/ 159621 w 211418"/>
                <a:gd name="connsiteY9" fmla="*/ 235732 h 239607"/>
                <a:gd name="connsiteX10" fmla="*/ 159621 w 211418"/>
                <a:gd name="connsiteY10" fmla="*/ 199791 h 239607"/>
                <a:gd name="connsiteX11" fmla="*/ 87739 w 211418"/>
                <a:gd name="connsiteY11" fmla="*/ 240665 h 239607"/>
                <a:gd name="connsiteX12" fmla="*/ 5285 w 211418"/>
                <a:gd name="connsiteY12" fmla="*/ 151869 h 23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418" h="239607">
                  <a:moveTo>
                    <a:pt x="5285" y="151869"/>
                  </a:moveTo>
                  <a:lnTo>
                    <a:pt x="5285" y="5285"/>
                  </a:lnTo>
                  <a:lnTo>
                    <a:pt x="58140" y="5285"/>
                  </a:lnTo>
                  <a:lnTo>
                    <a:pt x="58140" y="136365"/>
                  </a:lnTo>
                  <a:cubicBezTo>
                    <a:pt x="58140" y="172306"/>
                    <a:pt x="75758" y="192743"/>
                    <a:pt x="107471" y="192743"/>
                  </a:cubicBezTo>
                  <a:cubicBezTo>
                    <a:pt x="137774" y="192743"/>
                    <a:pt x="159621" y="171601"/>
                    <a:pt x="159621" y="135660"/>
                  </a:cubicBezTo>
                  <a:lnTo>
                    <a:pt x="159621" y="5285"/>
                  </a:lnTo>
                  <a:lnTo>
                    <a:pt x="212475" y="5285"/>
                  </a:lnTo>
                  <a:lnTo>
                    <a:pt x="212475" y="235732"/>
                  </a:lnTo>
                  <a:lnTo>
                    <a:pt x="159621" y="235732"/>
                  </a:lnTo>
                  <a:lnTo>
                    <a:pt x="159621" y="199791"/>
                  </a:lnTo>
                  <a:cubicBezTo>
                    <a:pt x="144822" y="221637"/>
                    <a:pt x="123680" y="240665"/>
                    <a:pt x="87739" y="240665"/>
                  </a:cubicBezTo>
                  <a:cubicBezTo>
                    <a:pt x="35589" y="240665"/>
                    <a:pt x="5285" y="205428"/>
                    <a:pt x="5285" y="1518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F6C91469-F44F-4690-ACCB-902FD72673F4}"/>
                </a:ext>
              </a:extLst>
            </p:cNvPr>
            <p:cNvSpPr/>
            <p:nvPr/>
          </p:nvSpPr>
          <p:spPr>
            <a:xfrm>
              <a:off x="1598801" y="6087556"/>
              <a:ext cx="147993" cy="303033"/>
            </a:xfrm>
            <a:custGeom>
              <a:avLst/>
              <a:gdLst>
                <a:gd name="connsiteX0" fmla="*/ 34179 w 147992"/>
                <a:gd name="connsiteY0" fmla="*/ 235027 h 303033"/>
                <a:gd name="connsiteX1" fmla="*/ 34179 w 147992"/>
                <a:gd name="connsiteY1" fmla="*/ 113814 h 303033"/>
                <a:gd name="connsiteX2" fmla="*/ 5285 w 147992"/>
                <a:gd name="connsiteY2" fmla="*/ 113814 h 303033"/>
                <a:gd name="connsiteX3" fmla="*/ 5285 w 147992"/>
                <a:gd name="connsiteY3" fmla="*/ 68711 h 303033"/>
                <a:gd name="connsiteX4" fmla="*/ 34179 w 147992"/>
                <a:gd name="connsiteY4" fmla="*/ 68711 h 303033"/>
                <a:gd name="connsiteX5" fmla="*/ 34179 w 147992"/>
                <a:gd name="connsiteY5" fmla="*/ 5285 h 303033"/>
                <a:gd name="connsiteX6" fmla="*/ 87034 w 147992"/>
                <a:gd name="connsiteY6" fmla="*/ 5285 h 303033"/>
                <a:gd name="connsiteX7" fmla="*/ 87034 w 147992"/>
                <a:gd name="connsiteY7" fmla="*/ 68711 h 303033"/>
                <a:gd name="connsiteX8" fmla="*/ 149050 w 147992"/>
                <a:gd name="connsiteY8" fmla="*/ 68711 h 303033"/>
                <a:gd name="connsiteX9" fmla="*/ 149050 w 147992"/>
                <a:gd name="connsiteY9" fmla="*/ 113814 h 303033"/>
                <a:gd name="connsiteX10" fmla="*/ 87034 w 147992"/>
                <a:gd name="connsiteY10" fmla="*/ 113814 h 303033"/>
                <a:gd name="connsiteX11" fmla="*/ 87034 w 147992"/>
                <a:gd name="connsiteY11" fmla="*/ 226570 h 303033"/>
                <a:gd name="connsiteX12" fmla="*/ 115223 w 147992"/>
                <a:gd name="connsiteY12" fmla="*/ 255464 h 303033"/>
                <a:gd name="connsiteX13" fmla="*/ 147641 w 147992"/>
                <a:gd name="connsiteY13" fmla="*/ 247712 h 303033"/>
                <a:gd name="connsiteX14" fmla="*/ 147641 w 147992"/>
                <a:gd name="connsiteY14" fmla="*/ 290701 h 303033"/>
                <a:gd name="connsiteX15" fmla="*/ 100424 w 147992"/>
                <a:gd name="connsiteY15" fmla="*/ 302681 h 303033"/>
                <a:gd name="connsiteX16" fmla="*/ 34179 w 147992"/>
                <a:gd name="connsiteY16" fmla="*/ 235027 h 30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992" h="303033">
                  <a:moveTo>
                    <a:pt x="34179" y="235027"/>
                  </a:moveTo>
                  <a:lnTo>
                    <a:pt x="34179" y="113814"/>
                  </a:lnTo>
                  <a:lnTo>
                    <a:pt x="5285" y="113814"/>
                  </a:lnTo>
                  <a:lnTo>
                    <a:pt x="5285" y="68711"/>
                  </a:lnTo>
                  <a:lnTo>
                    <a:pt x="34179" y="68711"/>
                  </a:lnTo>
                  <a:lnTo>
                    <a:pt x="34179" y="5285"/>
                  </a:lnTo>
                  <a:lnTo>
                    <a:pt x="87034" y="5285"/>
                  </a:lnTo>
                  <a:lnTo>
                    <a:pt x="87034" y="68711"/>
                  </a:lnTo>
                  <a:lnTo>
                    <a:pt x="149050" y="68711"/>
                  </a:lnTo>
                  <a:lnTo>
                    <a:pt x="149050" y="113814"/>
                  </a:lnTo>
                  <a:lnTo>
                    <a:pt x="87034" y="113814"/>
                  </a:lnTo>
                  <a:lnTo>
                    <a:pt x="87034" y="226570"/>
                  </a:lnTo>
                  <a:cubicBezTo>
                    <a:pt x="87034" y="247007"/>
                    <a:pt x="97605" y="255464"/>
                    <a:pt x="115223" y="255464"/>
                  </a:cubicBezTo>
                  <a:cubicBezTo>
                    <a:pt x="127203" y="255464"/>
                    <a:pt x="137774" y="252645"/>
                    <a:pt x="147641" y="247712"/>
                  </a:cubicBezTo>
                  <a:lnTo>
                    <a:pt x="147641" y="290701"/>
                  </a:lnTo>
                  <a:cubicBezTo>
                    <a:pt x="134251" y="298453"/>
                    <a:pt x="119451" y="302681"/>
                    <a:pt x="100424" y="302681"/>
                  </a:cubicBezTo>
                  <a:cubicBezTo>
                    <a:pt x="61664" y="302681"/>
                    <a:pt x="34179" y="285768"/>
                    <a:pt x="34179" y="2350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2" name="Szabadkézi sokszög: alakzat 21">
              <a:extLst>
                <a:ext uri="{FF2B5EF4-FFF2-40B4-BE49-F238E27FC236}">
                  <a16:creationId xmlns:a16="http://schemas.microsoft.com/office/drawing/2014/main" id="{B33C6CF4-1203-496D-A7D3-BB1BA128A538}"/>
                </a:ext>
              </a:extLst>
            </p:cNvPr>
            <p:cNvSpPr/>
            <p:nvPr/>
          </p:nvSpPr>
          <p:spPr>
            <a:xfrm>
              <a:off x="1763003" y="6072052"/>
              <a:ext cx="246655" cy="317128"/>
            </a:xfrm>
            <a:custGeom>
              <a:avLst/>
              <a:gdLst>
                <a:gd name="connsiteX0" fmla="*/ 5285 w 246654"/>
                <a:gd name="connsiteY0" fmla="*/ 270264 h 317127"/>
                <a:gd name="connsiteX1" fmla="*/ 37703 w 246654"/>
                <a:gd name="connsiteY1" fmla="*/ 232208 h 317127"/>
                <a:gd name="connsiteX2" fmla="*/ 134251 w 246654"/>
                <a:gd name="connsiteY2" fmla="*/ 271673 h 317127"/>
                <a:gd name="connsiteX3" fmla="*/ 188515 w 246654"/>
                <a:gd name="connsiteY3" fmla="*/ 233618 h 317127"/>
                <a:gd name="connsiteX4" fmla="*/ 188515 w 246654"/>
                <a:gd name="connsiteY4" fmla="*/ 232208 h 317127"/>
                <a:gd name="connsiteX5" fmla="*/ 119451 w 246654"/>
                <a:gd name="connsiteY5" fmla="*/ 185696 h 317127"/>
                <a:gd name="connsiteX6" fmla="*/ 17971 w 246654"/>
                <a:gd name="connsiteY6" fmla="*/ 94786 h 317127"/>
                <a:gd name="connsiteX7" fmla="*/ 17971 w 246654"/>
                <a:gd name="connsiteY7" fmla="*/ 94081 h 317127"/>
                <a:gd name="connsiteX8" fmla="*/ 122270 w 246654"/>
                <a:gd name="connsiteY8" fmla="*/ 5285 h 317127"/>
                <a:gd name="connsiteX9" fmla="*/ 232913 w 246654"/>
                <a:gd name="connsiteY9" fmla="*/ 43341 h 317127"/>
                <a:gd name="connsiteX10" fmla="*/ 204019 w 246654"/>
                <a:gd name="connsiteY10" fmla="*/ 84215 h 317127"/>
                <a:gd name="connsiteX11" fmla="*/ 120861 w 246654"/>
                <a:gd name="connsiteY11" fmla="*/ 52502 h 317127"/>
                <a:gd name="connsiteX12" fmla="*/ 70825 w 246654"/>
                <a:gd name="connsiteY12" fmla="*/ 88443 h 317127"/>
                <a:gd name="connsiteX13" fmla="*/ 70825 w 246654"/>
                <a:gd name="connsiteY13" fmla="*/ 89148 h 317127"/>
                <a:gd name="connsiteX14" fmla="*/ 143412 w 246654"/>
                <a:gd name="connsiteY14" fmla="*/ 137070 h 317127"/>
                <a:gd name="connsiteX15" fmla="*/ 241369 w 246654"/>
                <a:gd name="connsiteY15" fmla="*/ 226570 h 317127"/>
                <a:gd name="connsiteX16" fmla="*/ 241369 w 246654"/>
                <a:gd name="connsiteY16" fmla="*/ 227275 h 317127"/>
                <a:gd name="connsiteX17" fmla="*/ 132136 w 246654"/>
                <a:gd name="connsiteY17" fmla="*/ 318185 h 317127"/>
                <a:gd name="connsiteX18" fmla="*/ 5285 w 246654"/>
                <a:gd name="connsiteY18" fmla="*/ 270264 h 31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6654" h="317127">
                  <a:moveTo>
                    <a:pt x="5285" y="270264"/>
                  </a:moveTo>
                  <a:lnTo>
                    <a:pt x="37703" y="232208"/>
                  </a:lnTo>
                  <a:cubicBezTo>
                    <a:pt x="66597" y="257578"/>
                    <a:pt x="96195" y="271673"/>
                    <a:pt x="134251" y="271673"/>
                  </a:cubicBezTo>
                  <a:cubicBezTo>
                    <a:pt x="167373" y="271673"/>
                    <a:pt x="188515" y="256169"/>
                    <a:pt x="188515" y="233618"/>
                  </a:cubicBezTo>
                  <a:lnTo>
                    <a:pt x="188515" y="232208"/>
                  </a:lnTo>
                  <a:cubicBezTo>
                    <a:pt x="188515" y="210362"/>
                    <a:pt x="176534" y="198381"/>
                    <a:pt x="119451" y="185696"/>
                  </a:cubicBezTo>
                  <a:cubicBezTo>
                    <a:pt x="54616" y="170192"/>
                    <a:pt x="17971" y="150460"/>
                    <a:pt x="17971" y="94786"/>
                  </a:cubicBezTo>
                  <a:lnTo>
                    <a:pt x="17971" y="94081"/>
                  </a:lnTo>
                  <a:cubicBezTo>
                    <a:pt x="17971" y="41931"/>
                    <a:pt x="61664" y="5285"/>
                    <a:pt x="122270" y="5285"/>
                  </a:cubicBezTo>
                  <a:cubicBezTo>
                    <a:pt x="166668" y="5285"/>
                    <a:pt x="201905" y="18675"/>
                    <a:pt x="232913" y="43341"/>
                  </a:cubicBezTo>
                  <a:lnTo>
                    <a:pt x="204019" y="84215"/>
                  </a:lnTo>
                  <a:cubicBezTo>
                    <a:pt x="176534" y="63778"/>
                    <a:pt x="149050" y="52502"/>
                    <a:pt x="120861" y="52502"/>
                  </a:cubicBezTo>
                  <a:cubicBezTo>
                    <a:pt x="89148" y="52502"/>
                    <a:pt x="70825" y="68711"/>
                    <a:pt x="70825" y="88443"/>
                  </a:cubicBezTo>
                  <a:lnTo>
                    <a:pt x="70825" y="89148"/>
                  </a:lnTo>
                  <a:cubicBezTo>
                    <a:pt x="70825" y="112404"/>
                    <a:pt x="84920" y="122975"/>
                    <a:pt x="143412" y="137070"/>
                  </a:cubicBezTo>
                  <a:cubicBezTo>
                    <a:pt x="208247" y="152574"/>
                    <a:pt x="241369" y="175830"/>
                    <a:pt x="241369" y="226570"/>
                  </a:cubicBezTo>
                  <a:lnTo>
                    <a:pt x="241369" y="227275"/>
                  </a:lnTo>
                  <a:cubicBezTo>
                    <a:pt x="241369" y="284358"/>
                    <a:pt x="196267" y="318185"/>
                    <a:pt x="132136" y="318185"/>
                  </a:cubicBezTo>
                  <a:cubicBezTo>
                    <a:pt x="86329" y="318890"/>
                    <a:pt x="41931" y="302681"/>
                    <a:pt x="5285" y="2702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3" name="Szabadkézi sokszög: alakzat 22">
              <a:extLst>
                <a:ext uri="{FF2B5EF4-FFF2-40B4-BE49-F238E27FC236}">
                  <a16:creationId xmlns:a16="http://schemas.microsoft.com/office/drawing/2014/main" id="{1CB95007-64CD-4FB2-94FF-105C73E4D0B6}"/>
                </a:ext>
              </a:extLst>
            </p:cNvPr>
            <p:cNvSpPr/>
            <p:nvPr/>
          </p:nvSpPr>
          <p:spPr>
            <a:xfrm>
              <a:off x="2016705" y="6146049"/>
              <a:ext cx="253702" cy="246655"/>
            </a:xfrm>
            <a:custGeom>
              <a:avLst/>
              <a:gdLst>
                <a:gd name="connsiteX0" fmla="*/ 5285 w 253702"/>
                <a:gd name="connsiteY0" fmla="*/ 126499 h 246655"/>
                <a:gd name="connsiteX1" fmla="*/ 5285 w 253702"/>
                <a:gd name="connsiteY1" fmla="*/ 126499 h 246655"/>
                <a:gd name="connsiteX2" fmla="*/ 128613 w 253702"/>
                <a:gd name="connsiteY2" fmla="*/ 5285 h 246655"/>
                <a:gd name="connsiteX3" fmla="*/ 251236 w 253702"/>
                <a:gd name="connsiteY3" fmla="*/ 125089 h 246655"/>
                <a:gd name="connsiteX4" fmla="*/ 251236 w 253702"/>
                <a:gd name="connsiteY4" fmla="*/ 125794 h 246655"/>
                <a:gd name="connsiteX5" fmla="*/ 127908 w 253702"/>
                <a:gd name="connsiteY5" fmla="*/ 245598 h 246655"/>
                <a:gd name="connsiteX6" fmla="*/ 5285 w 253702"/>
                <a:gd name="connsiteY6" fmla="*/ 126499 h 246655"/>
                <a:gd name="connsiteX7" fmla="*/ 198381 w 253702"/>
                <a:gd name="connsiteY7" fmla="*/ 126499 h 246655"/>
                <a:gd name="connsiteX8" fmla="*/ 198381 w 253702"/>
                <a:gd name="connsiteY8" fmla="*/ 126499 h 246655"/>
                <a:gd name="connsiteX9" fmla="*/ 127908 w 253702"/>
                <a:gd name="connsiteY9" fmla="*/ 51798 h 246655"/>
                <a:gd name="connsiteX10" fmla="*/ 58845 w 253702"/>
                <a:gd name="connsiteY10" fmla="*/ 125089 h 246655"/>
                <a:gd name="connsiteX11" fmla="*/ 58845 w 253702"/>
                <a:gd name="connsiteY11" fmla="*/ 125794 h 246655"/>
                <a:gd name="connsiteX12" fmla="*/ 129318 w 253702"/>
                <a:gd name="connsiteY12" fmla="*/ 199791 h 246655"/>
                <a:gd name="connsiteX13" fmla="*/ 198381 w 253702"/>
                <a:gd name="connsiteY13" fmla="*/ 126499 h 24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02" h="246655">
                  <a:moveTo>
                    <a:pt x="5285" y="126499"/>
                  </a:moveTo>
                  <a:lnTo>
                    <a:pt x="5285" y="126499"/>
                  </a:lnTo>
                  <a:cubicBezTo>
                    <a:pt x="5285" y="60254"/>
                    <a:pt x="57435" y="5285"/>
                    <a:pt x="128613" y="5285"/>
                  </a:cubicBezTo>
                  <a:cubicBezTo>
                    <a:pt x="199086" y="5285"/>
                    <a:pt x="251236" y="58845"/>
                    <a:pt x="251236" y="125089"/>
                  </a:cubicBezTo>
                  <a:lnTo>
                    <a:pt x="251236" y="125794"/>
                  </a:lnTo>
                  <a:cubicBezTo>
                    <a:pt x="251236" y="191334"/>
                    <a:pt x="199086" y="245598"/>
                    <a:pt x="127908" y="245598"/>
                  </a:cubicBezTo>
                  <a:cubicBezTo>
                    <a:pt x="57435" y="245598"/>
                    <a:pt x="5285" y="192039"/>
                    <a:pt x="5285" y="126499"/>
                  </a:cubicBezTo>
                  <a:close/>
                  <a:moveTo>
                    <a:pt x="198381" y="126499"/>
                  </a:moveTo>
                  <a:lnTo>
                    <a:pt x="198381" y="126499"/>
                  </a:lnTo>
                  <a:cubicBezTo>
                    <a:pt x="198381" y="84920"/>
                    <a:pt x="169487" y="51798"/>
                    <a:pt x="127908" y="51798"/>
                  </a:cubicBezTo>
                  <a:cubicBezTo>
                    <a:pt x="85625" y="51798"/>
                    <a:pt x="58845" y="84920"/>
                    <a:pt x="58845" y="125089"/>
                  </a:cubicBezTo>
                  <a:lnTo>
                    <a:pt x="58845" y="125794"/>
                  </a:lnTo>
                  <a:cubicBezTo>
                    <a:pt x="58845" y="165964"/>
                    <a:pt x="87739" y="199791"/>
                    <a:pt x="129318" y="199791"/>
                  </a:cubicBezTo>
                  <a:cubicBezTo>
                    <a:pt x="170897" y="199791"/>
                    <a:pt x="198381" y="166668"/>
                    <a:pt x="198381" y="1264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4" name="Szabadkézi sokszög: alakzat 23">
              <a:extLst>
                <a:ext uri="{FF2B5EF4-FFF2-40B4-BE49-F238E27FC236}">
                  <a16:creationId xmlns:a16="http://schemas.microsoft.com/office/drawing/2014/main" id="{E17329BC-98E4-4A96-ACB2-D2EA63CA03DD}"/>
                </a:ext>
              </a:extLst>
            </p:cNvPr>
            <p:cNvSpPr/>
            <p:nvPr/>
          </p:nvSpPr>
          <p:spPr>
            <a:xfrm>
              <a:off x="2271816" y="6059367"/>
              <a:ext cx="147993" cy="331223"/>
            </a:xfrm>
            <a:custGeom>
              <a:avLst/>
              <a:gdLst>
                <a:gd name="connsiteX0" fmla="*/ 34179 w 147992"/>
                <a:gd name="connsiteY0" fmla="*/ 142003 h 331222"/>
                <a:gd name="connsiteX1" fmla="*/ 5285 w 147992"/>
                <a:gd name="connsiteY1" fmla="*/ 142003 h 331222"/>
                <a:gd name="connsiteX2" fmla="*/ 5285 w 147992"/>
                <a:gd name="connsiteY2" fmla="*/ 97605 h 331222"/>
                <a:gd name="connsiteX3" fmla="*/ 34179 w 147992"/>
                <a:gd name="connsiteY3" fmla="*/ 97605 h 331222"/>
                <a:gd name="connsiteX4" fmla="*/ 34179 w 147992"/>
                <a:gd name="connsiteY4" fmla="*/ 80691 h 331222"/>
                <a:gd name="connsiteX5" fmla="*/ 53207 w 147992"/>
                <a:gd name="connsiteY5" fmla="*/ 23608 h 331222"/>
                <a:gd name="connsiteX6" fmla="*/ 105357 w 147992"/>
                <a:gd name="connsiteY6" fmla="*/ 5285 h 331222"/>
                <a:gd name="connsiteX7" fmla="*/ 148345 w 147992"/>
                <a:gd name="connsiteY7" fmla="*/ 11628 h 331222"/>
                <a:gd name="connsiteX8" fmla="*/ 148345 w 147992"/>
                <a:gd name="connsiteY8" fmla="*/ 56026 h 331222"/>
                <a:gd name="connsiteX9" fmla="*/ 117337 w 147992"/>
                <a:gd name="connsiteY9" fmla="*/ 50388 h 331222"/>
                <a:gd name="connsiteX10" fmla="*/ 87034 w 147992"/>
                <a:gd name="connsiteY10" fmla="*/ 85625 h 331222"/>
                <a:gd name="connsiteX11" fmla="*/ 87034 w 147992"/>
                <a:gd name="connsiteY11" fmla="*/ 98310 h 331222"/>
                <a:gd name="connsiteX12" fmla="*/ 148345 w 147992"/>
                <a:gd name="connsiteY12" fmla="*/ 98310 h 331222"/>
                <a:gd name="connsiteX13" fmla="*/ 148345 w 147992"/>
                <a:gd name="connsiteY13" fmla="*/ 142003 h 331222"/>
                <a:gd name="connsiteX14" fmla="*/ 88443 w 147992"/>
                <a:gd name="connsiteY14" fmla="*/ 142003 h 331222"/>
                <a:gd name="connsiteX15" fmla="*/ 88443 w 147992"/>
                <a:gd name="connsiteY15" fmla="*/ 326642 h 331222"/>
                <a:gd name="connsiteX16" fmla="*/ 35589 w 147992"/>
                <a:gd name="connsiteY16" fmla="*/ 326642 h 331222"/>
                <a:gd name="connsiteX17" fmla="*/ 35589 w 147992"/>
                <a:gd name="connsiteY17" fmla="*/ 142003 h 331222"/>
                <a:gd name="connsiteX18" fmla="*/ 34179 w 147992"/>
                <a:gd name="connsiteY18" fmla="*/ 142003 h 33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992" h="331222">
                  <a:moveTo>
                    <a:pt x="34179" y="142003"/>
                  </a:moveTo>
                  <a:lnTo>
                    <a:pt x="5285" y="142003"/>
                  </a:lnTo>
                  <a:lnTo>
                    <a:pt x="5285" y="97605"/>
                  </a:lnTo>
                  <a:lnTo>
                    <a:pt x="34179" y="97605"/>
                  </a:lnTo>
                  <a:lnTo>
                    <a:pt x="34179" y="80691"/>
                  </a:lnTo>
                  <a:cubicBezTo>
                    <a:pt x="34179" y="54616"/>
                    <a:pt x="40522" y="35589"/>
                    <a:pt x="53207" y="23608"/>
                  </a:cubicBezTo>
                  <a:cubicBezTo>
                    <a:pt x="65187" y="11628"/>
                    <a:pt x="82101" y="5285"/>
                    <a:pt x="105357" y="5285"/>
                  </a:cubicBezTo>
                  <a:cubicBezTo>
                    <a:pt x="123680" y="5285"/>
                    <a:pt x="136365" y="8104"/>
                    <a:pt x="148345" y="11628"/>
                  </a:cubicBezTo>
                  <a:lnTo>
                    <a:pt x="148345" y="56026"/>
                  </a:lnTo>
                  <a:cubicBezTo>
                    <a:pt x="137774" y="52502"/>
                    <a:pt x="128613" y="50388"/>
                    <a:pt x="117337" y="50388"/>
                  </a:cubicBezTo>
                  <a:cubicBezTo>
                    <a:pt x="97605" y="50388"/>
                    <a:pt x="87034" y="60959"/>
                    <a:pt x="87034" y="85625"/>
                  </a:cubicBezTo>
                  <a:lnTo>
                    <a:pt x="87034" y="98310"/>
                  </a:lnTo>
                  <a:lnTo>
                    <a:pt x="148345" y="98310"/>
                  </a:lnTo>
                  <a:lnTo>
                    <a:pt x="148345" y="142003"/>
                  </a:lnTo>
                  <a:lnTo>
                    <a:pt x="88443" y="142003"/>
                  </a:lnTo>
                  <a:lnTo>
                    <a:pt x="88443" y="326642"/>
                  </a:lnTo>
                  <a:lnTo>
                    <a:pt x="35589" y="326642"/>
                  </a:lnTo>
                  <a:lnTo>
                    <a:pt x="35589" y="142003"/>
                  </a:lnTo>
                  <a:lnTo>
                    <a:pt x="34179" y="14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5" name="Szabadkézi sokszög: alakzat 24">
              <a:extLst>
                <a:ext uri="{FF2B5EF4-FFF2-40B4-BE49-F238E27FC236}">
                  <a16:creationId xmlns:a16="http://schemas.microsoft.com/office/drawing/2014/main" id="{87594405-9B95-44DF-9ADE-5057F84A61B2}"/>
                </a:ext>
              </a:extLst>
            </p:cNvPr>
            <p:cNvSpPr/>
            <p:nvPr/>
          </p:nvSpPr>
          <p:spPr>
            <a:xfrm>
              <a:off x="2431085" y="6087556"/>
              <a:ext cx="147993" cy="303033"/>
            </a:xfrm>
            <a:custGeom>
              <a:avLst/>
              <a:gdLst>
                <a:gd name="connsiteX0" fmla="*/ 34884 w 147992"/>
                <a:gd name="connsiteY0" fmla="*/ 235027 h 303033"/>
                <a:gd name="connsiteX1" fmla="*/ 34884 w 147992"/>
                <a:gd name="connsiteY1" fmla="*/ 113814 h 303033"/>
                <a:gd name="connsiteX2" fmla="*/ 5285 w 147992"/>
                <a:gd name="connsiteY2" fmla="*/ 113814 h 303033"/>
                <a:gd name="connsiteX3" fmla="*/ 5285 w 147992"/>
                <a:gd name="connsiteY3" fmla="*/ 68711 h 303033"/>
                <a:gd name="connsiteX4" fmla="*/ 34179 w 147992"/>
                <a:gd name="connsiteY4" fmla="*/ 68711 h 303033"/>
                <a:gd name="connsiteX5" fmla="*/ 34179 w 147992"/>
                <a:gd name="connsiteY5" fmla="*/ 5285 h 303033"/>
                <a:gd name="connsiteX6" fmla="*/ 87034 w 147992"/>
                <a:gd name="connsiteY6" fmla="*/ 5285 h 303033"/>
                <a:gd name="connsiteX7" fmla="*/ 87034 w 147992"/>
                <a:gd name="connsiteY7" fmla="*/ 68711 h 303033"/>
                <a:gd name="connsiteX8" fmla="*/ 149050 w 147992"/>
                <a:gd name="connsiteY8" fmla="*/ 68711 h 303033"/>
                <a:gd name="connsiteX9" fmla="*/ 149050 w 147992"/>
                <a:gd name="connsiteY9" fmla="*/ 113814 h 303033"/>
                <a:gd name="connsiteX10" fmla="*/ 87034 w 147992"/>
                <a:gd name="connsiteY10" fmla="*/ 113814 h 303033"/>
                <a:gd name="connsiteX11" fmla="*/ 87034 w 147992"/>
                <a:gd name="connsiteY11" fmla="*/ 226570 h 303033"/>
                <a:gd name="connsiteX12" fmla="*/ 115223 w 147992"/>
                <a:gd name="connsiteY12" fmla="*/ 255464 h 303033"/>
                <a:gd name="connsiteX13" fmla="*/ 147641 w 147992"/>
                <a:gd name="connsiteY13" fmla="*/ 247712 h 303033"/>
                <a:gd name="connsiteX14" fmla="*/ 147641 w 147992"/>
                <a:gd name="connsiteY14" fmla="*/ 290701 h 303033"/>
                <a:gd name="connsiteX15" fmla="*/ 100424 w 147992"/>
                <a:gd name="connsiteY15" fmla="*/ 302681 h 303033"/>
                <a:gd name="connsiteX16" fmla="*/ 34884 w 147992"/>
                <a:gd name="connsiteY16" fmla="*/ 235027 h 30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992" h="303033">
                  <a:moveTo>
                    <a:pt x="34884" y="235027"/>
                  </a:moveTo>
                  <a:lnTo>
                    <a:pt x="34884" y="113814"/>
                  </a:lnTo>
                  <a:lnTo>
                    <a:pt x="5285" y="113814"/>
                  </a:lnTo>
                  <a:lnTo>
                    <a:pt x="5285" y="68711"/>
                  </a:lnTo>
                  <a:lnTo>
                    <a:pt x="34179" y="68711"/>
                  </a:lnTo>
                  <a:lnTo>
                    <a:pt x="34179" y="5285"/>
                  </a:lnTo>
                  <a:lnTo>
                    <a:pt x="87034" y="5285"/>
                  </a:lnTo>
                  <a:lnTo>
                    <a:pt x="87034" y="68711"/>
                  </a:lnTo>
                  <a:lnTo>
                    <a:pt x="149050" y="68711"/>
                  </a:lnTo>
                  <a:lnTo>
                    <a:pt x="149050" y="113814"/>
                  </a:lnTo>
                  <a:lnTo>
                    <a:pt x="87034" y="113814"/>
                  </a:lnTo>
                  <a:lnTo>
                    <a:pt x="87034" y="226570"/>
                  </a:lnTo>
                  <a:cubicBezTo>
                    <a:pt x="87034" y="247007"/>
                    <a:pt x="97605" y="255464"/>
                    <a:pt x="115223" y="255464"/>
                  </a:cubicBezTo>
                  <a:cubicBezTo>
                    <a:pt x="127203" y="255464"/>
                    <a:pt x="137774" y="252645"/>
                    <a:pt x="147641" y="247712"/>
                  </a:cubicBezTo>
                  <a:lnTo>
                    <a:pt x="147641" y="290701"/>
                  </a:lnTo>
                  <a:cubicBezTo>
                    <a:pt x="134251" y="298453"/>
                    <a:pt x="119451" y="302681"/>
                    <a:pt x="100424" y="302681"/>
                  </a:cubicBezTo>
                  <a:cubicBezTo>
                    <a:pt x="62368" y="302681"/>
                    <a:pt x="34884" y="285768"/>
                    <a:pt x="34884" y="2350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6" name="Szabadkézi sokszög: alakzat 25">
              <a:extLst>
                <a:ext uri="{FF2B5EF4-FFF2-40B4-BE49-F238E27FC236}">
                  <a16:creationId xmlns:a16="http://schemas.microsoft.com/office/drawing/2014/main" id="{EB3C86F3-09CC-4755-BEF0-93A4C83E6494}"/>
                </a:ext>
              </a:extLst>
            </p:cNvPr>
            <p:cNvSpPr/>
            <p:nvPr/>
          </p:nvSpPr>
          <p:spPr>
            <a:xfrm>
              <a:off x="345091" y="6118564"/>
              <a:ext cx="274844" cy="429885"/>
            </a:xfrm>
            <a:custGeom>
              <a:avLst/>
              <a:gdLst>
                <a:gd name="connsiteX0" fmla="*/ 60254 w 274843"/>
                <a:gd name="connsiteY0" fmla="*/ 243484 h 429884"/>
                <a:gd name="connsiteX1" fmla="*/ 60254 w 274843"/>
                <a:gd name="connsiteY1" fmla="*/ 202610 h 429884"/>
                <a:gd name="connsiteX2" fmla="*/ 182877 w 274843"/>
                <a:gd name="connsiteY2" fmla="*/ 273787 h 429884"/>
                <a:gd name="connsiteX3" fmla="*/ 182877 w 274843"/>
                <a:gd name="connsiteY3" fmla="*/ 211066 h 429884"/>
                <a:gd name="connsiteX4" fmla="*/ 5285 w 274843"/>
                <a:gd name="connsiteY4" fmla="*/ 108176 h 429884"/>
                <a:gd name="connsiteX5" fmla="*/ 5285 w 274843"/>
                <a:gd name="connsiteY5" fmla="*/ 119452 h 429884"/>
                <a:gd name="connsiteX6" fmla="*/ 5285 w 274843"/>
                <a:gd name="connsiteY6" fmla="*/ 273082 h 429884"/>
                <a:gd name="connsiteX7" fmla="*/ 5285 w 274843"/>
                <a:gd name="connsiteY7" fmla="*/ 273082 h 429884"/>
                <a:gd name="connsiteX8" fmla="*/ 271673 w 274843"/>
                <a:gd name="connsiteY8" fmla="*/ 426713 h 429884"/>
                <a:gd name="connsiteX9" fmla="*/ 271673 w 274843"/>
                <a:gd name="connsiteY9" fmla="*/ 426713 h 429884"/>
                <a:gd name="connsiteX10" fmla="*/ 271673 w 274843"/>
                <a:gd name="connsiteY10" fmla="*/ 158916 h 429884"/>
                <a:gd name="connsiteX11" fmla="*/ 5285 w 274843"/>
                <a:gd name="connsiteY11" fmla="*/ 5285 h 429884"/>
                <a:gd name="connsiteX12" fmla="*/ 5285 w 274843"/>
                <a:gd name="connsiteY12" fmla="*/ 16561 h 429884"/>
                <a:gd name="connsiteX13" fmla="*/ 5285 w 274843"/>
                <a:gd name="connsiteY13" fmla="*/ 66597 h 429884"/>
                <a:gd name="connsiteX14" fmla="*/ 216704 w 274843"/>
                <a:gd name="connsiteY14" fmla="*/ 188515 h 429884"/>
                <a:gd name="connsiteX15" fmla="*/ 216704 w 274843"/>
                <a:gd name="connsiteY15" fmla="*/ 332984 h 429884"/>
                <a:gd name="connsiteX16" fmla="*/ 60254 w 274843"/>
                <a:gd name="connsiteY16" fmla="*/ 243484 h 42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843" h="429884">
                  <a:moveTo>
                    <a:pt x="60254" y="243484"/>
                  </a:moveTo>
                  <a:lnTo>
                    <a:pt x="60254" y="202610"/>
                  </a:lnTo>
                  <a:lnTo>
                    <a:pt x="182877" y="273787"/>
                  </a:lnTo>
                  <a:lnTo>
                    <a:pt x="182877" y="211066"/>
                  </a:lnTo>
                  <a:lnTo>
                    <a:pt x="5285" y="108176"/>
                  </a:lnTo>
                  <a:lnTo>
                    <a:pt x="5285" y="119452"/>
                  </a:lnTo>
                  <a:lnTo>
                    <a:pt x="5285" y="273082"/>
                  </a:lnTo>
                  <a:lnTo>
                    <a:pt x="5285" y="273082"/>
                  </a:lnTo>
                  <a:lnTo>
                    <a:pt x="271673" y="426713"/>
                  </a:lnTo>
                  <a:lnTo>
                    <a:pt x="271673" y="426713"/>
                  </a:lnTo>
                  <a:lnTo>
                    <a:pt x="271673" y="158916"/>
                  </a:lnTo>
                  <a:lnTo>
                    <a:pt x="5285" y="5285"/>
                  </a:lnTo>
                  <a:lnTo>
                    <a:pt x="5285" y="16561"/>
                  </a:lnTo>
                  <a:lnTo>
                    <a:pt x="5285" y="66597"/>
                  </a:lnTo>
                  <a:cubicBezTo>
                    <a:pt x="5285" y="66597"/>
                    <a:pt x="173011" y="163145"/>
                    <a:pt x="216704" y="188515"/>
                  </a:cubicBezTo>
                  <a:lnTo>
                    <a:pt x="216704" y="332984"/>
                  </a:lnTo>
                  <a:lnTo>
                    <a:pt x="60254" y="243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B305B390-2E61-423C-A62F-3E208CCECBF4}"/>
                </a:ext>
              </a:extLst>
            </p:cNvPr>
            <p:cNvSpPr/>
            <p:nvPr/>
          </p:nvSpPr>
          <p:spPr>
            <a:xfrm>
              <a:off x="345091" y="5925469"/>
              <a:ext cx="542640" cy="606067"/>
            </a:xfrm>
            <a:custGeom>
              <a:avLst/>
              <a:gdLst>
                <a:gd name="connsiteX0" fmla="*/ 483091 w 542640"/>
                <a:gd name="connsiteY0" fmla="*/ 190629 h 606066"/>
                <a:gd name="connsiteX1" fmla="*/ 483796 w 542640"/>
                <a:gd name="connsiteY1" fmla="*/ 436579 h 606066"/>
                <a:gd name="connsiteX2" fmla="*/ 305500 w 542640"/>
                <a:gd name="connsiteY2" fmla="*/ 539470 h 606066"/>
                <a:gd name="connsiteX3" fmla="*/ 305500 w 542640"/>
                <a:gd name="connsiteY3" fmla="*/ 600781 h 606066"/>
                <a:gd name="connsiteX4" fmla="*/ 538060 w 542640"/>
                <a:gd name="connsiteY4" fmla="*/ 466883 h 606066"/>
                <a:gd name="connsiteX5" fmla="*/ 538060 w 542640"/>
                <a:gd name="connsiteY5" fmla="*/ 158916 h 606066"/>
                <a:gd name="connsiteX6" fmla="*/ 538060 w 542640"/>
                <a:gd name="connsiteY6" fmla="*/ 158916 h 606066"/>
                <a:gd name="connsiteX7" fmla="*/ 538060 w 542640"/>
                <a:gd name="connsiteY7" fmla="*/ 158916 h 606066"/>
                <a:gd name="connsiteX8" fmla="*/ 483091 w 542640"/>
                <a:gd name="connsiteY8" fmla="*/ 127204 h 606066"/>
                <a:gd name="connsiteX9" fmla="*/ 271673 w 542640"/>
                <a:gd name="connsiteY9" fmla="*/ 249826 h 606066"/>
                <a:gd name="connsiteX10" fmla="*/ 115223 w 542640"/>
                <a:gd name="connsiteY10" fmla="*/ 158916 h 606066"/>
                <a:gd name="connsiteX11" fmla="*/ 326641 w 542640"/>
                <a:gd name="connsiteY11" fmla="*/ 36998 h 606066"/>
                <a:gd name="connsiteX12" fmla="*/ 271673 w 542640"/>
                <a:gd name="connsiteY12" fmla="*/ 5285 h 606066"/>
                <a:gd name="connsiteX13" fmla="*/ 5285 w 542640"/>
                <a:gd name="connsiteY13" fmla="*/ 158916 h 606066"/>
                <a:gd name="connsiteX14" fmla="*/ 5285 w 542640"/>
                <a:gd name="connsiteY14" fmla="*/ 158916 h 606066"/>
                <a:gd name="connsiteX15" fmla="*/ 271673 w 542640"/>
                <a:gd name="connsiteY15" fmla="*/ 313252 h 606066"/>
                <a:gd name="connsiteX16" fmla="*/ 483091 w 542640"/>
                <a:gd name="connsiteY16" fmla="*/ 190629 h 60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640" h="606066">
                  <a:moveTo>
                    <a:pt x="483091" y="190629"/>
                  </a:moveTo>
                  <a:lnTo>
                    <a:pt x="483796" y="436579"/>
                  </a:lnTo>
                  <a:lnTo>
                    <a:pt x="305500" y="539470"/>
                  </a:lnTo>
                  <a:lnTo>
                    <a:pt x="305500" y="600781"/>
                  </a:lnTo>
                  <a:lnTo>
                    <a:pt x="538060" y="466883"/>
                  </a:lnTo>
                  <a:lnTo>
                    <a:pt x="538060" y="158916"/>
                  </a:lnTo>
                  <a:lnTo>
                    <a:pt x="538060" y="158916"/>
                  </a:lnTo>
                  <a:lnTo>
                    <a:pt x="538060" y="158916"/>
                  </a:lnTo>
                  <a:lnTo>
                    <a:pt x="483091" y="127204"/>
                  </a:lnTo>
                  <a:lnTo>
                    <a:pt x="271673" y="249826"/>
                  </a:lnTo>
                  <a:lnTo>
                    <a:pt x="115223" y="158916"/>
                  </a:lnTo>
                  <a:lnTo>
                    <a:pt x="326641" y="36998"/>
                  </a:lnTo>
                  <a:lnTo>
                    <a:pt x="271673" y="5285"/>
                  </a:lnTo>
                  <a:lnTo>
                    <a:pt x="5285" y="158916"/>
                  </a:lnTo>
                  <a:lnTo>
                    <a:pt x="5285" y="158916"/>
                  </a:lnTo>
                  <a:lnTo>
                    <a:pt x="271673" y="313252"/>
                  </a:lnTo>
                  <a:lnTo>
                    <a:pt x="483091" y="1906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2399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2AA775-7B00-4C63-A37F-B65B0DE7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4BE7665-AA26-4D3D-845C-0B37826F4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A676C1-8C4A-458C-B100-BEEC9A1D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8B5F-B3BF-4990-A1DC-B7D97FDDF2B4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F466214-4A17-48CF-BE41-7C5CDFE1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A8A1F1-A662-43DE-9308-48BBB137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A29B9D0-DAB9-4632-83A0-FD3BB32620D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760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4D5AAF-6290-4BC8-B578-DC04FB06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102146-1BB7-4EE7-A1BC-6B6EC36CE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6858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1143000" indent="-1800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/>
              </a:buBlip>
              <a:defRPr/>
            </a:lvl4pPr>
            <a:lvl5pPr marL="2057400" indent="-228600">
              <a:buFontTx/>
              <a:buBlip>
                <a:blip/>
              </a:buBlip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5434541-6476-429C-B102-02B9610E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A927-41A6-4A14-BD2D-C66F3CC0F5B2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B69175-89DA-4FC7-A91E-5F09121B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FF9E8B4-1163-49C6-BF5D-0F02A021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BE05F71C-BED9-44C2-9F10-0FCE477892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6858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1143000" indent="-1800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/>
              </a:buBlip>
              <a:defRPr/>
            </a:lvl4pPr>
            <a:lvl5pPr marL="2057400" indent="-228600">
              <a:buFontTx/>
              <a:buBlip>
                <a:blip/>
              </a:buBlip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</p:spTree>
    <p:extLst>
      <p:ext uri="{BB962C8B-B14F-4D97-AF65-F5344CB8AC3E}">
        <p14:creationId xmlns:p14="http://schemas.microsoft.com/office/powerpoint/2010/main" val="66637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10F7B9-FC81-4D72-8A63-5C97BA19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A5D6C3-A48C-4BA6-A880-EF864EC94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FE650AA-2DD3-4107-B5A8-5DC33B1D2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09FCF51-D1AD-4A73-9D16-2F95843F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C02-CEE3-40BE-AB2B-825A605C5D75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8CC92A0-3F95-46B1-94AF-E7A4F514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05AE488-CDE4-42D2-8E78-12B89BE9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A29B9D0-DAB9-4632-83A0-FD3BB32620D7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8C4266A2-F421-481C-A38B-737206D613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7881" y="2506661"/>
            <a:ext cx="5181600" cy="3683001"/>
          </a:xfrm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6858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1143000" indent="-1800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/>
              </a:buBlip>
              <a:defRPr/>
            </a:lvl4pPr>
            <a:lvl5pPr marL="2057400" indent="-228600">
              <a:buFontTx/>
              <a:buBlip>
                <a:blip/>
              </a:buBlip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53E3573E-67EC-4E49-A725-2B0DF402E0A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994" y="2505075"/>
            <a:ext cx="5181600" cy="3683001"/>
          </a:xfrm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6858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1143000" indent="-1800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/>
              </a:buBlip>
              <a:defRPr/>
            </a:lvl4pPr>
            <a:lvl5pPr marL="2057400" indent="-228600">
              <a:buFontTx/>
              <a:buBlip>
                <a:blip/>
              </a:buBlip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</p:spTree>
    <p:extLst>
      <p:ext uri="{BB962C8B-B14F-4D97-AF65-F5344CB8AC3E}">
        <p14:creationId xmlns:p14="http://schemas.microsoft.com/office/powerpoint/2010/main" val="200199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89A128-F9E8-4172-9E1D-0DA2DF3E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81397F1-3123-40B5-ACA1-A8F5CCE4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402F-AA52-4A00-B15A-4FF330F7374D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802488D-F728-49B3-974E-D165AC62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E0B6981-2832-47AB-BAD8-CBE8BB48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A29B9D0-DAB9-4632-83A0-FD3BB32620D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684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átum helye 1">
            <a:extLst>
              <a:ext uri="{FF2B5EF4-FFF2-40B4-BE49-F238E27FC236}">
                <a16:creationId xmlns:a16="http://schemas.microsoft.com/office/drawing/2014/main" id="{B2E94B0C-CDA5-4265-898C-FAD17874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72D029F-E4C8-46E0-9042-7E275C77B675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10" name="Élőláb helye 2">
            <a:extLst>
              <a:ext uri="{FF2B5EF4-FFF2-40B4-BE49-F238E27FC236}">
                <a16:creationId xmlns:a16="http://schemas.microsoft.com/office/drawing/2014/main" id="{26CF64E9-FF3A-4EED-90DA-F5234EC8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11" name="Dia számának helye 6">
            <a:extLst>
              <a:ext uri="{FF2B5EF4-FFF2-40B4-BE49-F238E27FC236}">
                <a16:creationId xmlns:a16="http://schemas.microsoft.com/office/drawing/2014/main" id="{BA964CF7-8F81-4EB8-A5E3-37ABAA47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657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B2BFF4-66C8-4AB3-998B-60F68724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2C6DC92-2D74-4F5F-8B79-1ABCC5CFD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590405"/>
            <a:ext cx="3932237" cy="3270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722F5EF-5DB4-4306-8FA9-E75863CF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318-24CB-421C-AD40-9327281E30D0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6994EF-4B3E-4175-B47B-3EFDF819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" name="Élőláb helye 2">
            <a:extLst>
              <a:ext uri="{FF2B5EF4-FFF2-40B4-BE49-F238E27FC236}">
                <a16:creationId xmlns:a16="http://schemas.microsoft.com/office/drawing/2014/main" id="{7DAD140B-8B10-4D81-AD9D-76D155DD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6BFF1170-17A3-44C0-B5D2-088FC49E2D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86364" y="987424"/>
            <a:ext cx="6172200" cy="4873626"/>
          </a:xfrm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6858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1143000" indent="-1800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/>
              </a:buBlip>
              <a:defRPr/>
            </a:lvl4pPr>
            <a:lvl5pPr marL="2057400" indent="-228600">
              <a:buFontTx/>
              <a:buBlip>
                <a:blip/>
              </a:buBlip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</p:spTree>
    <p:extLst>
      <p:ext uri="{BB962C8B-B14F-4D97-AF65-F5344CB8AC3E}">
        <p14:creationId xmlns:p14="http://schemas.microsoft.com/office/powerpoint/2010/main" val="348060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9B5874-8408-45D5-BCFF-01A00A0E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950912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478C8F4-E471-4952-AD74-14B6E4755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6A22B61-1FB3-48E7-A507-56CA13678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63406"/>
            <a:ext cx="3932237" cy="34055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8B0966E-32B9-41B9-96E2-5571C5BD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A5B8-3DB4-4783-9487-BFC27EE6C3F7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E83EB49-0F80-40B4-9D08-4E895AE2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28574A2-78B2-4194-A0EF-989DCB22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B9D0-DAB9-4632-83A0-FD3BB32620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901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3D308691-E3BA-435D-9F16-BA362648451B}"/>
              </a:ext>
            </a:extLst>
          </p:cNvPr>
          <p:cNvSpPr/>
          <p:nvPr userDrawn="1"/>
        </p:nvSpPr>
        <p:spPr>
          <a:xfrm>
            <a:off x="0" y="6260123"/>
            <a:ext cx="10988040" cy="597877"/>
          </a:xfrm>
          <a:prstGeom prst="rect">
            <a:avLst/>
          </a:prstGeom>
          <a:solidFill>
            <a:srgbClr val="7D0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Hatszög 6">
            <a:extLst>
              <a:ext uri="{FF2B5EF4-FFF2-40B4-BE49-F238E27FC236}">
                <a16:creationId xmlns:a16="http://schemas.microsoft.com/office/drawing/2014/main" id="{0CDA3D90-16F6-4E8D-85B2-45847317C1F8}"/>
              </a:ext>
            </a:extLst>
          </p:cNvPr>
          <p:cNvSpPr/>
          <p:nvPr userDrawn="1"/>
        </p:nvSpPr>
        <p:spPr>
          <a:xfrm rot="10800000">
            <a:off x="11368527" y="6260122"/>
            <a:ext cx="693535" cy="597875"/>
          </a:xfrm>
          <a:prstGeom prst="hexagon">
            <a:avLst/>
          </a:prstGeom>
          <a:solidFill>
            <a:srgbClr val="7D0A2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Hatszög 7">
            <a:extLst>
              <a:ext uri="{FF2B5EF4-FFF2-40B4-BE49-F238E27FC236}">
                <a16:creationId xmlns:a16="http://schemas.microsoft.com/office/drawing/2014/main" id="{204969C1-8045-4366-B0DA-A3315ABA50D9}"/>
              </a:ext>
            </a:extLst>
          </p:cNvPr>
          <p:cNvSpPr/>
          <p:nvPr userDrawn="1"/>
        </p:nvSpPr>
        <p:spPr>
          <a:xfrm rot="10800000">
            <a:off x="11187949" y="6260125"/>
            <a:ext cx="693535" cy="59787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Hatszög 8">
            <a:extLst>
              <a:ext uri="{FF2B5EF4-FFF2-40B4-BE49-F238E27FC236}">
                <a16:creationId xmlns:a16="http://schemas.microsoft.com/office/drawing/2014/main" id="{7425A663-9D98-4D5B-8C4B-2B296C84DB79}"/>
              </a:ext>
            </a:extLst>
          </p:cNvPr>
          <p:cNvSpPr/>
          <p:nvPr userDrawn="1"/>
        </p:nvSpPr>
        <p:spPr>
          <a:xfrm rot="10800000">
            <a:off x="11006804" y="6260122"/>
            <a:ext cx="693535" cy="597875"/>
          </a:xfrm>
          <a:prstGeom prst="hexagon">
            <a:avLst/>
          </a:prstGeom>
          <a:solidFill>
            <a:srgbClr val="7D0A2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Hatszög 9">
            <a:extLst>
              <a:ext uri="{FF2B5EF4-FFF2-40B4-BE49-F238E27FC236}">
                <a16:creationId xmlns:a16="http://schemas.microsoft.com/office/drawing/2014/main" id="{6CDDFD2D-271D-4077-A4EE-9EBE515434BF}"/>
              </a:ext>
            </a:extLst>
          </p:cNvPr>
          <p:cNvSpPr/>
          <p:nvPr userDrawn="1"/>
        </p:nvSpPr>
        <p:spPr>
          <a:xfrm rot="10800000">
            <a:off x="10841298" y="6260122"/>
            <a:ext cx="693535" cy="59787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Hatszög 11">
            <a:extLst>
              <a:ext uri="{FF2B5EF4-FFF2-40B4-BE49-F238E27FC236}">
                <a16:creationId xmlns:a16="http://schemas.microsoft.com/office/drawing/2014/main" id="{24C96B98-7F1D-40C0-B94E-3B2EFA57AFF9}"/>
              </a:ext>
            </a:extLst>
          </p:cNvPr>
          <p:cNvSpPr/>
          <p:nvPr userDrawn="1"/>
        </p:nvSpPr>
        <p:spPr>
          <a:xfrm rot="10800000">
            <a:off x="10641389" y="6260125"/>
            <a:ext cx="693535" cy="597875"/>
          </a:xfrm>
          <a:prstGeom prst="hexagon">
            <a:avLst/>
          </a:prstGeom>
          <a:solidFill>
            <a:srgbClr val="7D0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C2F3C561-9CE6-4B63-A99C-1D541AF0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B0577AE-6CD6-478F-AC23-6F7A47F03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EBC4B03-3337-4EAE-929A-BF8E36732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35800" y="63940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D2CC71D-583D-440F-9E65-32C6A047981C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0B3B88A-3D59-4773-9560-700FAB563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0950" y="6394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CA29B9D0-DAB9-4632-83A0-FD3BB32620D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C93234-DDF2-464F-8F2B-7AC438B78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4200" y="6394056"/>
            <a:ext cx="4089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grpSp>
        <p:nvGrpSpPr>
          <p:cNvPr id="16" name="Ábra 14">
            <a:extLst>
              <a:ext uri="{FF2B5EF4-FFF2-40B4-BE49-F238E27FC236}">
                <a16:creationId xmlns:a16="http://schemas.microsoft.com/office/drawing/2014/main" id="{4C9DEC57-F0CE-42C8-B397-D1F98D124DEA}"/>
              </a:ext>
            </a:extLst>
          </p:cNvPr>
          <p:cNvGrpSpPr/>
          <p:nvPr/>
        </p:nvGrpSpPr>
        <p:grpSpPr>
          <a:xfrm>
            <a:off x="702550" y="6394054"/>
            <a:ext cx="1215150" cy="334551"/>
            <a:chOff x="702550" y="6394054"/>
            <a:chExt cx="1215150" cy="334551"/>
          </a:xfrm>
        </p:grpSpPr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11B6797E-B7B5-4445-A1D2-4C71D9F96EA7}"/>
                </a:ext>
              </a:extLst>
            </p:cNvPr>
            <p:cNvSpPr/>
            <p:nvPr/>
          </p:nvSpPr>
          <p:spPr>
            <a:xfrm>
              <a:off x="1080362" y="6471924"/>
              <a:ext cx="176889" cy="173044"/>
            </a:xfrm>
            <a:custGeom>
              <a:avLst/>
              <a:gdLst>
                <a:gd name="connsiteX0" fmla="*/ 75947 w 176888"/>
                <a:gd name="connsiteY0" fmla="*/ 2884 h 173043"/>
                <a:gd name="connsiteX1" fmla="*/ 103249 w 176888"/>
                <a:gd name="connsiteY1" fmla="*/ 2884 h 173043"/>
                <a:gd name="connsiteX2" fmla="*/ 176697 w 176888"/>
                <a:gd name="connsiteY2" fmla="*/ 170544 h 173043"/>
                <a:gd name="connsiteX3" fmla="*/ 145933 w 176888"/>
                <a:gd name="connsiteY3" fmla="*/ 170544 h 173043"/>
                <a:gd name="connsiteX4" fmla="*/ 129014 w 176888"/>
                <a:gd name="connsiteY4" fmla="*/ 130167 h 173043"/>
                <a:gd name="connsiteX5" fmla="*/ 50183 w 176888"/>
                <a:gd name="connsiteY5" fmla="*/ 130167 h 173043"/>
                <a:gd name="connsiteX6" fmla="*/ 32878 w 176888"/>
                <a:gd name="connsiteY6" fmla="*/ 170544 h 173043"/>
                <a:gd name="connsiteX7" fmla="*/ 2884 w 176888"/>
                <a:gd name="connsiteY7" fmla="*/ 170544 h 173043"/>
                <a:gd name="connsiteX8" fmla="*/ 75947 w 176888"/>
                <a:gd name="connsiteY8" fmla="*/ 2884 h 173043"/>
                <a:gd name="connsiteX9" fmla="*/ 117862 w 176888"/>
                <a:gd name="connsiteY9" fmla="*/ 104788 h 173043"/>
                <a:gd name="connsiteX10" fmla="*/ 89021 w 176888"/>
                <a:gd name="connsiteY10" fmla="*/ 38262 h 173043"/>
                <a:gd name="connsiteX11" fmla="*/ 60565 w 176888"/>
                <a:gd name="connsiteY11" fmla="*/ 104788 h 173043"/>
                <a:gd name="connsiteX12" fmla="*/ 117862 w 176888"/>
                <a:gd name="connsiteY12" fmla="*/ 104788 h 17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888" h="173043">
                  <a:moveTo>
                    <a:pt x="75947" y="2884"/>
                  </a:moveTo>
                  <a:lnTo>
                    <a:pt x="103249" y="2884"/>
                  </a:lnTo>
                  <a:lnTo>
                    <a:pt x="176697" y="170544"/>
                  </a:lnTo>
                  <a:lnTo>
                    <a:pt x="145933" y="170544"/>
                  </a:lnTo>
                  <a:lnTo>
                    <a:pt x="129014" y="130167"/>
                  </a:lnTo>
                  <a:lnTo>
                    <a:pt x="50183" y="130167"/>
                  </a:lnTo>
                  <a:lnTo>
                    <a:pt x="32878" y="170544"/>
                  </a:lnTo>
                  <a:lnTo>
                    <a:pt x="2884" y="170544"/>
                  </a:lnTo>
                  <a:lnTo>
                    <a:pt x="75947" y="2884"/>
                  </a:lnTo>
                  <a:close/>
                  <a:moveTo>
                    <a:pt x="117862" y="104788"/>
                  </a:moveTo>
                  <a:lnTo>
                    <a:pt x="89021" y="38262"/>
                  </a:lnTo>
                  <a:lnTo>
                    <a:pt x="60565" y="104788"/>
                  </a:lnTo>
                  <a:lnTo>
                    <a:pt x="117862" y="1047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4D12C84F-33E5-4790-B9D0-F0271274E3DE}"/>
                </a:ext>
              </a:extLst>
            </p:cNvPr>
            <p:cNvSpPr/>
            <p:nvPr/>
          </p:nvSpPr>
          <p:spPr>
            <a:xfrm>
              <a:off x="1254559" y="6514223"/>
              <a:ext cx="115362" cy="130744"/>
            </a:xfrm>
            <a:custGeom>
              <a:avLst/>
              <a:gdLst>
                <a:gd name="connsiteX0" fmla="*/ 2884 w 115362"/>
                <a:gd name="connsiteY0" fmla="*/ 82869 h 130744"/>
                <a:gd name="connsiteX1" fmla="*/ 2884 w 115362"/>
                <a:gd name="connsiteY1" fmla="*/ 2884 h 130744"/>
                <a:gd name="connsiteX2" fmla="*/ 31725 w 115362"/>
                <a:gd name="connsiteY2" fmla="*/ 2884 h 130744"/>
                <a:gd name="connsiteX3" fmla="*/ 31725 w 115362"/>
                <a:gd name="connsiteY3" fmla="*/ 74409 h 130744"/>
                <a:gd name="connsiteX4" fmla="*/ 58643 w 115362"/>
                <a:gd name="connsiteY4" fmla="*/ 105172 h 130744"/>
                <a:gd name="connsiteX5" fmla="*/ 87099 w 115362"/>
                <a:gd name="connsiteY5" fmla="*/ 74024 h 130744"/>
                <a:gd name="connsiteX6" fmla="*/ 87099 w 115362"/>
                <a:gd name="connsiteY6" fmla="*/ 2884 h 130744"/>
                <a:gd name="connsiteX7" fmla="*/ 115939 w 115362"/>
                <a:gd name="connsiteY7" fmla="*/ 2884 h 130744"/>
                <a:gd name="connsiteX8" fmla="*/ 115939 w 115362"/>
                <a:gd name="connsiteY8" fmla="*/ 128629 h 130744"/>
                <a:gd name="connsiteX9" fmla="*/ 87099 w 115362"/>
                <a:gd name="connsiteY9" fmla="*/ 128629 h 130744"/>
                <a:gd name="connsiteX10" fmla="*/ 87099 w 115362"/>
                <a:gd name="connsiteY10" fmla="*/ 109017 h 130744"/>
                <a:gd name="connsiteX11" fmla="*/ 47875 w 115362"/>
                <a:gd name="connsiteY11" fmla="*/ 131321 h 130744"/>
                <a:gd name="connsiteX12" fmla="*/ 2884 w 115362"/>
                <a:gd name="connsiteY12" fmla="*/ 82869 h 13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362" h="130744">
                  <a:moveTo>
                    <a:pt x="2884" y="82869"/>
                  </a:moveTo>
                  <a:lnTo>
                    <a:pt x="2884" y="2884"/>
                  </a:lnTo>
                  <a:lnTo>
                    <a:pt x="31725" y="2884"/>
                  </a:lnTo>
                  <a:lnTo>
                    <a:pt x="31725" y="74409"/>
                  </a:lnTo>
                  <a:cubicBezTo>
                    <a:pt x="31725" y="94020"/>
                    <a:pt x="41338" y="105172"/>
                    <a:pt x="58643" y="105172"/>
                  </a:cubicBezTo>
                  <a:cubicBezTo>
                    <a:pt x="75178" y="105172"/>
                    <a:pt x="87099" y="93636"/>
                    <a:pt x="87099" y="74024"/>
                  </a:cubicBezTo>
                  <a:lnTo>
                    <a:pt x="87099" y="2884"/>
                  </a:lnTo>
                  <a:lnTo>
                    <a:pt x="115939" y="2884"/>
                  </a:lnTo>
                  <a:lnTo>
                    <a:pt x="115939" y="128629"/>
                  </a:lnTo>
                  <a:lnTo>
                    <a:pt x="87099" y="128629"/>
                  </a:lnTo>
                  <a:lnTo>
                    <a:pt x="87099" y="109017"/>
                  </a:lnTo>
                  <a:cubicBezTo>
                    <a:pt x="79023" y="120938"/>
                    <a:pt x="67487" y="131321"/>
                    <a:pt x="47875" y="131321"/>
                  </a:cubicBezTo>
                  <a:cubicBezTo>
                    <a:pt x="19419" y="131321"/>
                    <a:pt x="2884" y="112094"/>
                    <a:pt x="2884" y="828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9" name="Szabadkézi sokszög: alakzat 18">
              <a:extLst>
                <a:ext uri="{FF2B5EF4-FFF2-40B4-BE49-F238E27FC236}">
                  <a16:creationId xmlns:a16="http://schemas.microsoft.com/office/drawing/2014/main" id="{00D52B48-90E3-4BAB-9525-C2084DB94D6F}"/>
                </a:ext>
              </a:extLst>
            </p:cNvPr>
            <p:cNvSpPr/>
            <p:nvPr/>
          </p:nvSpPr>
          <p:spPr>
            <a:xfrm>
              <a:off x="1383765" y="6479614"/>
              <a:ext cx="80754" cy="165353"/>
            </a:xfrm>
            <a:custGeom>
              <a:avLst/>
              <a:gdLst>
                <a:gd name="connsiteX0" fmla="*/ 18650 w 80753"/>
                <a:gd name="connsiteY0" fmla="*/ 128245 h 165352"/>
                <a:gd name="connsiteX1" fmla="*/ 18650 w 80753"/>
                <a:gd name="connsiteY1" fmla="*/ 62103 h 165352"/>
                <a:gd name="connsiteX2" fmla="*/ 2884 w 80753"/>
                <a:gd name="connsiteY2" fmla="*/ 62103 h 165352"/>
                <a:gd name="connsiteX3" fmla="*/ 2884 w 80753"/>
                <a:gd name="connsiteY3" fmla="*/ 37493 h 165352"/>
                <a:gd name="connsiteX4" fmla="*/ 18650 w 80753"/>
                <a:gd name="connsiteY4" fmla="*/ 37493 h 165352"/>
                <a:gd name="connsiteX5" fmla="*/ 18650 w 80753"/>
                <a:gd name="connsiteY5" fmla="*/ 2884 h 165352"/>
                <a:gd name="connsiteX6" fmla="*/ 47491 w 80753"/>
                <a:gd name="connsiteY6" fmla="*/ 2884 h 165352"/>
                <a:gd name="connsiteX7" fmla="*/ 47491 w 80753"/>
                <a:gd name="connsiteY7" fmla="*/ 37493 h 165352"/>
                <a:gd name="connsiteX8" fmla="*/ 81330 w 80753"/>
                <a:gd name="connsiteY8" fmla="*/ 37493 h 165352"/>
                <a:gd name="connsiteX9" fmla="*/ 81330 w 80753"/>
                <a:gd name="connsiteY9" fmla="*/ 62103 h 165352"/>
                <a:gd name="connsiteX10" fmla="*/ 47491 w 80753"/>
                <a:gd name="connsiteY10" fmla="*/ 62103 h 165352"/>
                <a:gd name="connsiteX11" fmla="*/ 47491 w 80753"/>
                <a:gd name="connsiteY11" fmla="*/ 123630 h 165352"/>
                <a:gd name="connsiteX12" fmla="*/ 62873 w 80753"/>
                <a:gd name="connsiteY12" fmla="*/ 139396 h 165352"/>
                <a:gd name="connsiteX13" fmla="*/ 80561 w 80753"/>
                <a:gd name="connsiteY13" fmla="*/ 135166 h 165352"/>
                <a:gd name="connsiteX14" fmla="*/ 80561 w 80753"/>
                <a:gd name="connsiteY14" fmla="*/ 158623 h 165352"/>
                <a:gd name="connsiteX15" fmla="*/ 54797 w 80753"/>
                <a:gd name="connsiteY15" fmla="*/ 165161 h 165352"/>
                <a:gd name="connsiteX16" fmla="*/ 18650 w 80753"/>
                <a:gd name="connsiteY16" fmla="*/ 128245 h 16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753" h="165352">
                  <a:moveTo>
                    <a:pt x="18650" y="128245"/>
                  </a:moveTo>
                  <a:lnTo>
                    <a:pt x="18650" y="62103"/>
                  </a:lnTo>
                  <a:lnTo>
                    <a:pt x="2884" y="62103"/>
                  </a:lnTo>
                  <a:lnTo>
                    <a:pt x="2884" y="37493"/>
                  </a:lnTo>
                  <a:lnTo>
                    <a:pt x="18650" y="37493"/>
                  </a:lnTo>
                  <a:lnTo>
                    <a:pt x="18650" y="2884"/>
                  </a:lnTo>
                  <a:lnTo>
                    <a:pt x="47491" y="2884"/>
                  </a:lnTo>
                  <a:lnTo>
                    <a:pt x="47491" y="37493"/>
                  </a:lnTo>
                  <a:lnTo>
                    <a:pt x="81330" y="37493"/>
                  </a:lnTo>
                  <a:lnTo>
                    <a:pt x="81330" y="62103"/>
                  </a:lnTo>
                  <a:lnTo>
                    <a:pt x="47491" y="62103"/>
                  </a:lnTo>
                  <a:lnTo>
                    <a:pt x="47491" y="123630"/>
                  </a:lnTo>
                  <a:cubicBezTo>
                    <a:pt x="47491" y="134782"/>
                    <a:pt x="53259" y="139396"/>
                    <a:pt x="62873" y="139396"/>
                  </a:cubicBezTo>
                  <a:cubicBezTo>
                    <a:pt x="69410" y="139396"/>
                    <a:pt x="75178" y="137858"/>
                    <a:pt x="80561" y="135166"/>
                  </a:cubicBezTo>
                  <a:lnTo>
                    <a:pt x="80561" y="158623"/>
                  </a:lnTo>
                  <a:cubicBezTo>
                    <a:pt x="73255" y="162853"/>
                    <a:pt x="65180" y="165161"/>
                    <a:pt x="54797" y="165161"/>
                  </a:cubicBezTo>
                  <a:cubicBezTo>
                    <a:pt x="33647" y="165161"/>
                    <a:pt x="18650" y="155932"/>
                    <a:pt x="18650" y="1282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0" name="Szabadkézi sokszög: alakzat 19">
              <a:extLst>
                <a:ext uri="{FF2B5EF4-FFF2-40B4-BE49-F238E27FC236}">
                  <a16:creationId xmlns:a16="http://schemas.microsoft.com/office/drawing/2014/main" id="{F4CF2931-5DE1-4411-AC4A-2008EC0A2576}"/>
                </a:ext>
              </a:extLst>
            </p:cNvPr>
            <p:cNvSpPr/>
            <p:nvPr/>
          </p:nvSpPr>
          <p:spPr>
            <a:xfrm>
              <a:off x="1473363" y="6471155"/>
              <a:ext cx="134589" cy="173044"/>
            </a:xfrm>
            <a:custGeom>
              <a:avLst/>
              <a:gdLst>
                <a:gd name="connsiteX0" fmla="*/ 2884 w 134589"/>
                <a:gd name="connsiteY0" fmla="*/ 147472 h 173043"/>
                <a:gd name="connsiteX1" fmla="*/ 20573 w 134589"/>
                <a:gd name="connsiteY1" fmla="*/ 126706 h 173043"/>
                <a:gd name="connsiteX2" fmla="*/ 73255 w 134589"/>
                <a:gd name="connsiteY2" fmla="*/ 148241 h 173043"/>
                <a:gd name="connsiteX3" fmla="*/ 102865 w 134589"/>
                <a:gd name="connsiteY3" fmla="*/ 127475 h 173043"/>
                <a:gd name="connsiteX4" fmla="*/ 102865 w 134589"/>
                <a:gd name="connsiteY4" fmla="*/ 126706 h 173043"/>
                <a:gd name="connsiteX5" fmla="*/ 65180 w 134589"/>
                <a:gd name="connsiteY5" fmla="*/ 101327 h 173043"/>
                <a:gd name="connsiteX6" fmla="*/ 9806 w 134589"/>
                <a:gd name="connsiteY6" fmla="*/ 51721 h 173043"/>
                <a:gd name="connsiteX7" fmla="*/ 9806 w 134589"/>
                <a:gd name="connsiteY7" fmla="*/ 51336 h 173043"/>
                <a:gd name="connsiteX8" fmla="*/ 66718 w 134589"/>
                <a:gd name="connsiteY8" fmla="*/ 2884 h 173043"/>
                <a:gd name="connsiteX9" fmla="*/ 127091 w 134589"/>
                <a:gd name="connsiteY9" fmla="*/ 23649 h 173043"/>
                <a:gd name="connsiteX10" fmla="*/ 111325 w 134589"/>
                <a:gd name="connsiteY10" fmla="*/ 45953 h 173043"/>
                <a:gd name="connsiteX11" fmla="*/ 65949 w 134589"/>
                <a:gd name="connsiteY11" fmla="*/ 28648 h 173043"/>
                <a:gd name="connsiteX12" fmla="*/ 38646 w 134589"/>
                <a:gd name="connsiteY12" fmla="*/ 48260 h 173043"/>
                <a:gd name="connsiteX13" fmla="*/ 38646 w 134589"/>
                <a:gd name="connsiteY13" fmla="*/ 48644 h 173043"/>
                <a:gd name="connsiteX14" fmla="*/ 78254 w 134589"/>
                <a:gd name="connsiteY14" fmla="*/ 74793 h 173043"/>
                <a:gd name="connsiteX15" fmla="*/ 131705 w 134589"/>
                <a:gd name="connsiteY15" fmla="*/ 123630 h 173043"/>
                <a:gd name="connsiteX16" fmla="*/ 131705 w 134589"/>
                <a:gd name="connsiteY16" fmla="*/ 124015 h 173043"/>
                <a:gd name="connsiteX17" fmla="*/ 72101 w 134589"/>
                <a:gd name="connsiteY17" fmla="*/ 173620 h 173043"/>
                <a:gd name="connsiteX18" fmla="*/ 2884 w 134589"/>
                <a:gd name="connsiteY18" fmla="*/ 147472 h 17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89" h="173043">
                  <a:moveTo>
                    <a:pt x="2884" y="147472"/>
                  </a:moveTo>
                  <a:lnTo>
                    <a:pt x="20573" y="126706"/>
                  </a:lnTo>
                  <a:cubicBezTo>
                    <a:pt x="36339" y="140550"/>
                    <a:pt x="52490" y="148241"/>
                    <a:pt x="73255" y="148241"/>
                  </a:cubicBezTo>
                  <a:cubicBezTo>
                    <a:pt x="91329" y="148241"/>
                    <a:pt x="102865" y="139781"/>
                    <a:pt x="102865" y="127475"/>
                  </a:cubicBezTo>
                  <a:lnTo>
                    <a:pt x="102865" y="126706"/>
                  </a:lnTo>
                  <a:cubicBezTo>
                    <a:pt x="102865" y="114786"/>
                    <a:pt x="96328" y="108248"/>
                    <a:pt x="65180" y="101327"/>
                  </a:cubicBezTo>
                  <a:cubicBezTo>
                    <a:pt x="29802" y="92867"/>
                    <a:pt x="9806" y="82100"/>
                    <a:pt x="9806" y="51721"/>
                  </a:cubicBezTo>
                  <a:lnTo>
                    <a:pt x="9806" y="51336"/>
                  </a:lnTo>
                  <a:cubicBezTo>
                    <a:pt x="9806" y="22880"/>
                    <a:pt x="33647" y="2884"/>
                    <a:pt x="66718" y="2884"/>
                  </a:cubicBezTo>
                  <a:cubicBezTo>
                    <a:pt x="90944" y="2884"/>
                    <a:pt x="110171" y="10190"/>
                    <a:pt x="127091" y="23649"/>
                  </a:cubicBezTo>
                  <a:lnTo>
                    <a:pt x="111325" y="45953"/>
                  </a:lnTo>
                  <a:cubicBezTo>
                    <a:pt x="96328" y="34801"/>
                    <a:pt x="81330" y="28648"/>
                    <a:pt x="65949" y="28648"/>
                  </a:cubicBezTo>
                  <a:cubicBezTo>
                    <a:pt x="48644" y="28648"/>
                    <a:pt x="38646" y="37493"/>
                    <a:pt x="38646" y="48260"/>
                  </a:cubicBezTo>
                  <a:lnTo>
                    <a:pt x="38646" y="48644"/>
                  </a:lnTo>
                  <a:cubicBezTo>
                    <a:pt x="38646" y="61334"/>
                    <a:pt x="46337" y="67102"/>
                    <a:pt x="78254" y="74793"/>
                  </a:cubicBezTo>
                  <a:cubicBezTo>
                    <a:pt x="113632" y="83253"/>
                    <a:pt x="131705" y="95943"/>
                    <a:pt x="131705" y="123630"/>
                  </a:cubicBezTo>
                  <a:lnTo>
                    <a:pt x="131705" y="124015"/>
                  </a:lnTo>
                  <a:cubicBezTo>
                    <a:pt x="131705" y="155162"/>
                    <a:pt x="107095" y="173620"/>
                    <a:pt x="72101" y="173620"/>
                  </a:cubicBezTo>
                  <a:cubicBezTo>
                    <a:pt x="47106" y="174005"/>
                    <a:pt x="22880" y="165161"/>
                    <a:pt x="2884" y="1474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93B51831-07A4-41FD-BCA3-D3939B64FA23}"/>
                </a:ext>
              </a:extLst>
            </p:cNvPr>
            <p:cNvSpPr/>
            <p:nvPr/>
          </p:nvSpPr>
          <p:spPr>
            <a:xfrm>
              <a:off x="1611798" y="6511531"/>
              <a:ext cx="138435" cy="134589"/>
            </a:xfrm>
            <a:custGeom>
              <a:avLst/>
              <a:gdLst>
                <a:gd name="connsiteX0" fmla="*/ 2884 w 138434"/>
                <a:gd name="connsiteY0" fmla="*/ 69025 h 134589"/>
                <a:gd name="connsiteX1" fmla="*/ 2884 w 138434"/>
                <a:gd name="connsiteY1" fmla="*/ 69025 h 134589"/>
                <a:gd name="connsiteX2" fmla="*/ 70179 w 138434"/>
                <a:gd name="connsiteY2" fmla="*/ 2884 h 134589"/>
                <a:gd name="connsiteX3" fmla="*/ 137089 w 138434"/>
                <a:gd name="connsiteY3" fmla="*/ 68256 h 134589"/>
                <a:gd name="connsiteX4" fmla="*/ 137089 w 138434"/>
                <a:gd name="connsiteY4" fmla="*/ 68641 h 134589"/>
                <a:gd name="connsiteX5" fmla="*/ 69794 w 138434"/>
                <a:gd name="connsiteY5" fmla="*/ 134013 h 134589"/>
                <a:gd name="connsiteX6" fmla="*/ 2884 w 138434"/>
                <a:gd name="connsiteY6" fmla="*/ 69025 h 134589"/>
                <a:gd name="connsiteX7" fmla="*/ 108248 w 138434"/>
                <a:gd name="connsiteY7" fmla="*/ 69025 h 134589"/>
                <a:gd name="connsiteX8" fmla="*/ 108248 w 138434"/>
                <a:gd name="connsiteY8" fmla="*/ 69025 h 134589"/>
                <a:gd name="connsiteX9" fmla="*/ 69794 w 138434"/>
                <a:gd name="connsiteY9" fmla="*/ 28264 h 134589"/>
                <a:gd name="connsiteX10" fmla="*/ 32109 w 138434"/>
                <a:gd name="connsiteY10" fmla="*/ 68256 h 134589"/>
                <a:gd name="connsiteX11" fmla="*/ 32109 w 138434"/>
                <a:gd name="connsiteY11" fmla="*/ 68641 h 134589"/>
                <a:gd name="connsiteX12" fmla="*/ 70563 w 138434"/>
                <a:gd name="connsiteY12" fmla="*/ 109017 h 134589"/>
                <a:gd name="connsiteX13" fmla="*/ 108248 w 138434"/>
                <a:gd name="connsiteY13" fmla="*/ 69025 h 13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434" h="134589">
                  <a:moveTo>
                    <a:pt x="2884" y="69025"/>
                  </a:moveTo>
                  <a:lnTo>
                    <a:pt x="2884" y="69025"/>
                  </a:lnTo>
                  <a:cubicBezTo>
                    <a:pt x="2884" y="32878"/>
                    <a:pt x="31340" y="2884"/>
                    <a:pt x="70179" y="2884"/>
                  </a:cubicBezTo>
                  <a:cubicBezTo>
                    <a:pt x="108633" y="2884"/>
                    <a:pt x="137089" y="32109"/>
                    <a:pt x="137089" y="68256"/>
                  </a:cubicBezTo>
                  <a:lnTo>
                    <a:pt x="137089" y="68641"/>
                  </a:lnTo>
                  <a:cubicBezTo>
                    <a:pt x="137089" y="104403"/>
                    <a:pt x="108633" y="134013"/>
                    <a:pt x="69794" y="134013"/>
                  </a:cubicBezTo>
                  <a:cubicBezTo>
                    <a:pt x="31340" y="134013"/>
                    <a:pt x="2884" y="104788"/>
                    <a:pt x="2884" y="69025"/>
                  </a:cubicBezTo>
                  <a:close/>
                  <a:moveTo>
                    <a:pt x="108248" y="69025"/>
                  </a:moveTo>
                  <a:lnTo>
                    <a:pt x="108248" y="69025"/>
                  </a:lnTo>
                  <a:cubicBezTo>
                    <a:pt x="108248" y="46337"/>
                    <a:pt x="92482" y="28264"/>
                    <a:pt x="69794" y="28264"/>
                  </a:cubicBezTo>
                  <a:cubicBezTo>
                    <a:pt x="46722" y="28264"/>
                    <a:pt x="32109" y="46337"/>
                    <a:pt x="32109" y="68256"/>
                  </a:cubicBezTo>
                  <a:lnTo>
                    <a:pt x="32109" y="68641"/>
                  </a:lnTo>
                  <a:cubicBezTo>
                    <a:pt x="32109" y="90559"/>
                    <a:pt x="47875" y="109017"/>
                    <a:pt x="70563" y="109017"/>
                  </a:cubicBezTo>
                  <a:cubicBezTo>
                    <a:pt x="93251" y="109017"/>
                    <a:pt x="108248" y="90944"/>
                    <a:pt x="108248" y="690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2" name="Szabadkézi sokszög: alakzat 21">
              <a:extLst>
                <a:ext uri="{FF2B5EF4-FFF2-40B4-BE49-F238E27FC236}">
                  <a16:creationId xmlns:a16="http://schemas.microsoft.com/office/drawing/2014/main" id="{8EEBF969-FFD4-491C-A729-F89111BB3FBF}"/>
                </a:ext>
              </a:extLst>
            </p:cNvPr>
            <p:cNvSpPr/>
            <p:nvPr/>
          </p:nvSpPr>
          <p:spPr>
            <a:xfrm>
              <a:off x="1751001" y="6464233"/>
              <a:ext cx="80754" cy="180734"/>
            </a:xfrm>
            <a:custGeom>
              <a:avLst/>
              <a:gdLst>
                <a:gd name="connsiteX0" fmla="*/ 18650 w 80753"/>
                <a:gd name="connsiteY0" fmla="*/ 77485 h 180734"/>
                <a:gd name="connsiteX1" fmla="*/ 2884 w 80753"/>
                <a:gd name="connsiteY1" fmla="*/ 77485 h 180734"/>
                <a:gd name="connsiteX2" fmla="*/ 2884 w 80753"/>
                <a:gd name="connsiteY2" fmla="*/ 53259 h 180734"/>
                <a:gd name="connsiteX3" fmla="*/ 18650 w 80753"/>
                <a:gd name="connsiteY3" fmla="*/ 53259 h 180734"/>
                <a:gd name="connsiteX4" fmla="*/ 18650 w 80753"/>
                <a:gd name="connsiteY4" fmla="*/ 44030 h 180734"/>
                <a:gd name="connsiteX5" fmla="*/ 29033 w 80753"/>
                <a:gd name="connsiteY5" fmla="*/ 12882 h 180734"/>
                <a:gd name="connsiteX6" fmla="*/ 57489 w 80753"/>
                <a:gd name="connsiteY6" fmla="*/ 2884 h 180734"/>
                <a:gd name="connsiteX7" fmla="*/ 80946 w 80753"/>
                <a:gd name="connsiteY7" fmla="*/ 6345 h 180734"/>
                <a:gd name="connsiteX8" fmla="*/ 80946 w 80753"/>
                <a:gd name="connsiteY8" fmla="*/ 30571 h 180734"/>
                <a:gd name="connsiteX9" fmla="*/ 64026 w 80753"/>
                <a:gd name="connsiteY9" fmla="*/ 27495 h 180734"/>
                <a:gd name="connsiteX10" fmla="*/ 47491 w 80753"/>
                <a:gd name="connsiteY10" fmla="*/ 46722 h 180734"/>
                <a:gd name="connsiteX11" fmla="*/ 47491 w 80753"/>
                <a:gd name="connsiteY11" fmla="*/ 53644 h 180734"/>
                <a:gd name="connsiteX12" fmla="*/ 80946 w 80753"/>
                <a:gd name="connsiteY12" fmla="*/ 53644 h 180734"/>
                <a:gd name="connsiteX13" fmla="*/ 80946 w 80753"/>
                <a:gd name="connsiteY13" fmla="*/ 77485 h 180734"/>
                <a:gd name="connsiteX14" fmla="*/ 48260 w 80753"/>
                <a:gd name="connsiteY14" fmla="*/ 77485 h 180734"/>
                <a:gd name="connsiteX15" fmla="*/ 48260 w 80753"/>
                <a:gd name="connsiteY15" fmla="*/ 178235 h 180734"/>
                <a:gd name="connsiteX16" fmla="*/ 19419 w 80753"/>
                <a:gd name="connsiteY16" fmla="*/ 178235 h 180734"/>
                <a:gd name="connsiteX17" fmla="*/ 19419 w 80753"/>
                <a:gd name="connsiteY17" fmla="*/ 77485 h 180734"/>
                <a:gd name="connsiteX18" fmla="*/ 18650 w 80753"/>
                <a:gd name="connsiteY18" fmla="*/ 77485 h 18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753" h="180734">
                  <a:moveTo>
                    <a:pt x="18650" y="77485"/>
                  </a:moveTo>
                  <a:lnTo>
                    <a:pt x="2884" y="77485"/>
                  </a:lnTo>
                  <a:lnTo>
                    <a:pt x="2884" y="53259"/>
                  </a:lnTo>
                  <a:lnTo>
                    <a:pt x="18650" y="53259"/>
                  </a:lnTo>
                  <a:lnTo>
                    <a:pt x="18650" y="44030"/>
                  </a:lnTo>
                  <a:cubicBezTo>
                    <a:pt x="18650" y="29802"/>
                    <a:pt x="22111" y="19419"/>
                    <a:pt x="29033" y="12882"/>
                  </a:cubicBezTo>
                  <a:cubicBezTo>
                    <a:pt x="35570" y="6345"/>
                    <a:pt x="44799" y="2884"/>
                    <a:pt x="57489" y="2884"/>
                  </a:cubicBezTo>
                  <a:cubicBezTo>
                    <a:pt x="67487" y="2884"/>
                    <a:pt x="74409" y="4422"/>
                    <a:pt x="80946" y="6345"/>
                  </a:cubicBezTo>
                  <a:lnTo>
                    <a:pt x="80946" y="30571"/>
                  </a:lnTo>
                  <a:cubicBezTo>
                    <a:pt x="75178" y="28648"/>
                    <a:pt x="70179" y="27495"/>
                    <a:pt x="64026" y="27495"/>
                  </a:cubicBezTo>
                  <a:cubicBezTo>
                    <a:pt x="53259" y="27495"/>
                    <a:pt x="47491" y="33263"/>
                    <a:pt x="47491" y="46722"/>
                  </a:cubicBezTo>
                  <a:lnTo>
                    <a:pt x="47491" y="53644"/>
                  </a:lnTo>
                  <a:lnTo>
                    <a:pt x="80946" y="53644"/>
                  </a:lnTo>
                  <a:lnTo>
                    <a:pt x="80946" y="77485"/>
                  </a:lnTo>
                  <a:lnTo>
                    <a:pt x="48260" y="77485"/>
                  </a:lnTo>
                  <a:lnTo>
                    <a:pt x="48260" y="178235"/>
                  </a:lnTo>
                  <a:lnTo>
                    <a:pt x="19419" y="178235"/>
                  </a:lnTo>
                  <a:lnTo>
                    <a:pt x="19419" y="77485"/>
                  </a:lnTo>
                  <a:lnTo>
                    <a:pt x="18650" y="7748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3" name="Szabadkézi sokszög: alakzat 22">
              <a:extLst>
                <a:ext uri="{FF2B5EF4-FFF2-40B4-BE49-F238E27FC236}">
                  <a16:creationId xmlns:a16="http://schemas.microsoft.com/office/drawing/2014/main" id="{4CAF194D-4505-4575-8A92-055B1C7F140E}"/>
                </a:ext>
              </a:extLst>
            </p:cNvPr>
            <p:cNvSpPr/>
            <p:nvPr/>
          </p:nvSpPr>
          <p:spPr>
            <a:xfrm>
              <a:off x="1837908" y="6479614"/>
              <a:ext cx="80754" cy="165353"/>
            </a:xfrm>
            <a:custGeom>
              <a:avLst/>
              <a:gdLst>
                <a:gd name="connsiteX0" fmla="*/ 19035 w 80753"/>
                <a:gd name="connsiteY0" fmla="*/ 128245 h 165352"/>
                <a:gd name="connsiteX1" fmla="*/ 19035 w 80753"/>
                <a:gd name="connsiteY1" fmla="*/ 62103 h 165352"/>
                <a:gd name="connsiteX2" fmla="*/ 2884 w 80753"/>
                <a:gd name="connsiteY2" fmla="*/ 62103 h 165352"/>
                <a:gd name="connsiteX3" fmla="*/ 2884 w 80753"/>
                <a:gd name="connsiteY3" fmla="*/ 37493 h 165352"/>
                <a:gd name="connsiteX4" fmla="*/ 18650 w 80753"/>
                <a:gd name="connsiteY4" fmla="*/ 37493 h 165352"/>
                <a:gd name="connsiteX5" fmla="*/ 18650 w 80753"/>
                <a:gd name="connsiteY5" fmla="*/ 2884 h 165352"/>
                <a:gd name="connsiteX6" fmla="*/ 47491 w 80753"/>
                <a:gd name="connsiteY6" fmla="*/ 2884 h 165352"/>
                <a:gd name="connsiteX7" fmla="*/ 47491 w 80753"/>
                <a:gd name="connsiteY7" fmla="*/ 37493 h 165352"/>
                <a:gd name="connsiteX8" fmla="*/ 81330 w 80753"/>
                <a:gd name="connsiteY8" fmla="*/ 37493 h 165352"/>
                <a:gd name="connsiteX9" fmla="*/ 81330 w 80753"/>
                <a:gd name="connsiteY9" fmla="*/ 62103 h 165352"/>
                <a:gd name="connsiteX10" fmla="*/ 47491 w 80753"/>
                <a:gd name="connsiteY10" fmla="*/ 62103 h 165352"/>
                <a:gd name="connsiteX11" fmla="*/ 47491 w 80753"/>
                <a:gd name="connsiteY11" fmla="*/ 123630 h 165352"/>
                <a:gd name="connsiteX12" fmla="*/ 62873 w 80753"/>
                <a:gd name="connsiteY12" fmla="*/ 139396 h 165352"/>
                <a:gd name="connsiteX13" fmla="*/ 80561 w 80753"/>
                <a:gd name="connsiteY13" fmla="*/ 135166 h 165352"/>
                <a:gd name="connsiteX14" fmla="*/ 80561 w 80753"/>
                <a:gd name="connsiteY14" fmla="*/ 158623 h 165352"/>
                <a:gd name="connsiteX15" fmla="*/ 54797 w 80753"/>
                <a:gd name="connsiteY15" fmla="*/ 165161 h 165352"/>
                <a:gd name="connsiteX16" fmla="*/ 19035 w 80753"/>
                <a:gd name="connsiteY16" fmla="*/ 128245 h 16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753" h="165352">
                  <a:moveTo>
                    <a:pt x="19035" y="128245"/>
                  </a:moveTo>
                  <a:lnTo>
                    <a:pt x="19035" y="62103"/>
                  </a:lnTo>
                  <a:lnTo>
                    <a:pt x="2884" y="62103"/>
                  </a:lnTo>
                  <a:lnTo>
                    <a:pt x="2884" y="37493"/>
                  </a:lnTo>
                  <a:lnTo>
                    <a:pt x="18650" y="37493"/>
                  </a:lnTo>
                  <a:lnTo>
                    <a:pt x="18650" y="2884"/>
                  </a:lnTo>
                  <a:lnTo>
                    <a:pt x="47491" y="2884"/>
                  </a:lnTo>
                  <a:lnTo>
                    <a:pt x="47491" y="37493"/>
                  </a:lnTo>
                  <a:lnTo>
                    <a:pt x="81330" y="37493"/>
                  </a:lnTo>
                  <a:lnTo>
                    <a:pt x="81330" y="62103"/>
                  </a:lnTo>
                  <a:lnTo>
                    <a:pt x="47491" y="62103"/>
                  </a:lnTo>
                  <a:lnTo>
                    <a:pt x="47491" y="123630"/>
                  </a:lnTo>
                  <a:cubicBezTo>
                    <a:pt x="47491" y="134782"/>
                    <a:pt x="53259" y="139396"/>
                    <a:pt x="62873" y="139396"/>
                  </a:cubicBezTo>
                  <a:cubicBezTo>
                    <a:pt x="69410" y="139396"/>
                    <a:pt x="75178" y="137858"/>
                    <a:pt x="80561" y="135166"/>
                  </a:cubicBezTo>
                  <a:lnTo>
                    <a:pt x="80561" y="158623"/>
                  </a:lnTo>
                  <a:cubicBezTo>
                    <a:pt x="73255" y="162853"/>
                    <a:pt x="65180" y="165161"/>
                    <a:pt x="54797" y="165161"/>
                  </a:cubicBezTo>
                  <a:cubicBezTo>
                    <a:pt x="34032" y="165161"/>
                    <a:pt x="19035" y="155932"/>
                    <a:pt x="19035" y="1282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4" name="Szabadkézi sokszög: alakzat 23">
              <a:extLst>
                <a:ext uri="{FF2B5EF4-FFF2-40B4-BE49-F238E27FC236}">
                  <a16:creationId xmlns:a16="http://schemas.microsoft.com/office/drawing/2014/main" id="{CB4C51A1-8752-44B8-B2E9-7B7FEE15A700}"/>
                </a:ext>
              </a:extLst>
            </p:cNvPr>
            <p:cNvSpPr/>
            <p:nvPr/>
          </p:nvSpPr>
          <p:spPr>
            <a:xfrm>
              <a:off x="699666" y="6496534"/>
              <a:ext cx="149971" cy="234570"/>
            </a:xfrm>
            <a:custGeom>
              <a:avLst/>
              <a:gdLst>
                <a:gd name="connsiteX0" fmla="*/ 32878 w 149971"/>
                <a:gd name="connsiteY0" fmla="*/ 132859 h 234570"/>
                <a:gd name="connsiteX1" fmla="*/ 32878 w 149971"/>
                <a:gd name="connsiteY1" fmla="*/ 110556 h 234570"/>
                <a:gd name="connsiteX2" fmla="*/ 99788 w 149971"/>
                <a:gd name="connsiteY2" fmla="*/ 149394 h 234570"/>
                <a:gd name="connsiteX3" fmla="*/ 99788 w 149971"/>
                <a:gd name="connsiteY3" fmla="*/ 115170 h 234570"/>
                <a:gd name="connsiteX4" fmla="*/ 2884 w 149971"/>
                <a:gd name="connsiteY4" fmla="*/ 59027 h 234570"/>
                <a:gd name="connsiteX5" fmla="*/ 2884 w 149971"/>
                <a:gd name="connsiteY5" fmla="*/ 65180 h 234570"/>
                <a:gd name="connsiteX6" fmla="*/ 2884 w 149971"/>
                <a:gd name="connsiteY6" fmla="*/ 149010 h 234570"/>
                <a:gd name="connsiteX7" fmla="*/ 2884 w 149971"/>
                <a:gd name="connsiteY7" fmla="*/ 149010 h 234570"/>
                <a:gd name="connsiteX8" fmla="*/ 148241 w 149971"/>
                <a:gd name="connsiteY8" fmla="*/ 232840 h 234570"/>
                <a:gd name="connsiteX9" fmla="*/ 148241 w 149971"/>
                <a:gd name="connsiteY9" fmla="*/ 232840 h 234570"/>
                <a:gd name="connsiteX10" fmla="*/ 148241 w 149971"/>
                <a:gd name="connsiteY10" fmla="*/ 86714 h 234570"/>
                <a:gd name="connsiteX11" fmla="*/ 2884 w 149971"/>
                <a:gd name="connsiteY11" fmla="*/ 2884 h 234570"/>
                <a:gd name="connsiteX12" fmla="*/ 2884 w 149971"/>
                <a:gd name="connsiteY12" fmla="*/ 9037 h 234570"/>
                <a:gd name="connsiteX13" fmla="*/ 2884 w 149971"/>
                <a:gd name="connsiteY13" fmla="*/ 36339 h 234570"/>
                <a:gd name="connsiteX14" fmla="*/ 118246 w 149971"/>
                <a:gd name="connsiteY14" fmla="*/ 102865 h 234570"/>
                <a:gd name="connsiteX15" fmla="*/ 118246 w 149971"/>
                <a:gd name="connsiteY15" fmla="*/ 181696 h 234570"/>
                <a:gd name="connsiteX16" fmla="*/ 32878 w 149971"/>
                <a:gd name="connsiteY16" fmla="*/ 132859 h 23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971" h="234570">
                  <a:moveTo>
                    <a:pt x="32878" y="132859"/>
                  </a:moveTo>
                  <a:lnTo>
                    <a:pt x="32878" y="110556"/>
                  </a:lnTo>
                  <a:lnTo>
                    <a:pt x="99788" y="149394"/>
                  </a:lnTo>
                  <a:lnTo>
                    <a:pt x="99788" y="115170"/>
                  </a:lnTo>
                  <a:lnTo>
                    <a:pt x="2884" y="59027"/>
                  </a:lnTo>
                  <a:lnTo>
                    <a:pt x="2884" y="65180"/>
                  </a:lnTo>
                  <a:lnTo>
                    <a:pt x="2884" y="149010"/>
                  </a:lnTo>
                  <a:lnTo>
                    <a:pt x="2884" y="149010"/>
                  </a:lnTo>
                  <a:lnTo>
                    <a:pt x="148241" y="232840"/>
                  </a:lnTo>
                  <a:lnTo>
                    <a:pt x="148241" y="232840"/>
                  </a:lnTo>
                  <a:lnTo>
                    <a:pt x="148241" y="86714"/>
                  </a:lnTo>
                  <a:lnTo>
                    <a:pt x="2884" y="2884"/>
                  </a:lnTo>
                  <a:lnTo>
                    <a:pt x="2884" y="9037"/>
                  </a:lnTo>
                  <a:lnTo>
                    <a:pt x="2884" y="36339"/>
                  </a:lnTo>
                  <a:cubicBezTo>
                    <a:pt x="2884" y="36339"/>
                    <a:pt x="94405" y="89021"/>
                    <a:pt x="118246" y="102865"/>
                  </a:cubicBezTo>
                  <a:lnTo>
                    <a:pt x="118246" y="181696"/>
                  </a:lnTo>
                  <a:lnTo>
                    <a:pt x="32878" y="1328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5" name="Szabadkézi sokszög: alakzat 24">
              <a:extLst>
                <a:ext uri="{FF2B5EF4-FFF2-40B4-BE49-F238E27FC236}">
                  <a16:creationId xmlns:a16="http://schemas.microsoft.com/office/drawing/2014/main" id="{4BAC39E5-9C74-4F57-B243-2AC298C21A1B}"/>
                </a:ext>
              </a:extLst>
            </p:cNvPr>
            <p:cNvSpPr/>
            <p:nvPr/>
          </p:nvSpPr>
          <p:spPr>
            <a:xfrm>
              <a:off x="699666" y="6391170"/>
              <a:ext cx="296097" cy="330706"/>
            </a:xfrm>
            <a:custGeom>
              <a:avLst/>
              <a:gdLst>
                <a:gd name="connsiteX0" fmla="*/ 263603 w 296096"/>
                <a:gd name="connsiteY0" fmla="*/ 104018 h 330705"/>
                <a:gd name="connsiteX1" fmla="*/ 263988 w 296096"/>
                <a:gd name="connsiteY1" fmla="*/ 238223 h 330705"/>
                <a:gd name="connsiteX2" fmla="*/ 166699 w 296096"/>
                <a:gd name="connsiteY2" fmla="*/ 294366 h 330705"/>
                <a:gd name="connsiteX3" fmla="*/ 166699 w 296096"/>
                <a:gd name="connsiteY3" fmla="*/ 327822 h 330705"/>
                <a:gd name="connsiteX4" fmla="*/ 293597 w 296096"/>
                <a:gd name="connsiteY4" fmla="*/ 254759 h 330705"/>
                <a:gd name="connsiteX5" fmla="*/ 293597 w 296096"/>
                <a:gd name="connsiteY5" fmla="*/ 86714 h 330705"/>
                <a:gd name="connsiteX6" fmla="*/ 293597 w 296096"/>
                <a:gd name="connsiteY6" fmla="*/ 86714 h 330705"/>
                <a:gd name="connsiteX7" fmla="*/ 293597 w 296096"/>
                <a:gd name="connsiteY7" fmla="*/ 86714 h 330705"/>
                <a:gd name="connsiteX8" fmla="*/ 263603 w 296096"/>
                <a:gd name="connsiteY8" fmla="*/ 69410 h 330705"/>
                <a:gd name="connsiteX9" fmla="*/ 148241 w 296096"/>
                <a:gd name="connsiteY9" fmla="*/ 136320 h 330705"/>
                <a:gd name="connsiteX10" fmla="*/ 62872 w 296096"/>
                <a:gd name="connsiteY10" fmla="*/ 86714 h 330705"/>
                <a:gd name="connsiteX11" fmla="*/ 178235 w 296096"/>
                <a:gd name="connsiteY11" fmla="*/ 20188 h 330705"/>
                <a:gd name="connsiteX12" fmla="*/ 148241 w 296096"/>
                <a:gd name="connsiteY12" fmla="*/ 2884 h 330705"/>
                <a:gd name="connsiteX13" fmla="*/ 2884 w 296096"/>
                <a:gd name="connsiteY13" fmla="*/ 86714 h 330705"/>
                <a:gd name="connsiteX14" fmla="*/ 2884 w 296096"/>
                <a:gd name="connsiteY14" fmla="*/ 86714 h 330705"/>
                <a:gd name="connsiteX15" fmla="*/ 148241 w 296096"/>
                <a:gd name="connsiteY15" fmla="*/ 170929 h 330705"/>
                <a:gd name="connsiteX16" fmla="*/ 263603 w 296096"/>
                <a:gd name="connsiteY16" fmla="*/ 104018 h 3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6096" h="330705">
                  <a:moveTo>
                    <a:pt x="263603" y="104018"/>
                  </a:moveTo>
                  <a:lnTo>
                    <a:pt x="263988" y="238223"/>
                  </a:lnTo>
                  <a:lnTo>
                    <a:pt x="166699" y="294366"/>
                  </a:lnTo>
                  <a:lnTo>
                    <a:pt x="166699" y="327822"/>
                  </a:lnTo>
                  <a:lnTo>
                    <a:pt x="293597" y="254759"/>
                  </a:lnTo>
                  <a:lnTo>
                    <a:pt x="293597" y="86714"/>
                  </a:lnTo>
                  <a:lnTo>
                    <a:pt x="293597" y="86714"/>
                  </a:lnTo>
                  <a:lnTo>
                    <a:pt x="293597" y="86714"/>
                  </a:lnTo>
                  <a:lnTo>
                    <a:pt x="263603" y="69410"/>
                  </a:lnTo>
                  <a:lnTo>
                    <a:pt x="148241" y="136320"/>
                  </a:lnTo>
                  <a:lnTo>
                    <a:pt x="62872" y="86714"/>
                  </a:lnTo>
                  <a:lnTo>
                    <a:pt x="178235" y="20188"/>
                  </a:lnTo>
                  <a:lnTo>
                    <a:pt x="148241" y="2884"/>
                  </a:lnTo>
                  <a:lnTo>
                    <a:pt x="2884" y="86714"/>
                  </a:lnTo>
                  <a:lnTo>
                    <a:pt x="2884" y="86714"/>
                  </a:lnTo>
                  <a:lnTo>
                    <a:pt x="148241" y="170929"/>
                  </a:lnTo>
                  <a:lnTo>
                    <a:pt x="263603" y="10401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91063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6" r:id="rId8"/>
    <p:sldLayoutId id="2147483657" r:id="rId9"/>
    <p:sldLayoutId id="214748368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18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18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</a:buBlip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C17E6D15-BDA7-4C20-B657-CA207DAFF3F6}"/>
              </a:ext>
            </a:extLst>
          </p:cNvPr>
          <p:cNvSpPr/>
          <p:nvPr userDrawn="1"/>
        </p:nvSpPr>
        <p:spPr>
          <a:xfrm>
            <a:off x="0" y="6261652"/>
            <a:ext cx="12192000" cy="596348"/>
          </a:xfrm>
          <a:prstGeom prst="rect">
            <a:avLst/>
          </a:prstGeom>
          <a:solidFill>
            <a:srgbClr val="7D0A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5E7CC048-9991-4003-B813-B107C8AA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Záródiák</a:t>
            </a:r>
          </a:p>
        </p:txBody>
      </p:sp>
      <p:sp>
        <p:nvSpPr>
          <p:cNvPr id="9" name="Élőláb helye 5">
            <a:extLst>
              <a:ext uri="{FF2B5EF4-FFF2-40B4-BE49-F238E27FC236}">
                <a16:creationId xmlns:a16="http://schemas.microsoft.com/office/drawing/2014/main" id="{49CF2DEB-ADDB-4D6E-B543-2E6402CBF39D}"/>
              </a:ext>
            </a:extLst>
          </p:cNvPr>
          <p:cNvSpPr txBox="1">
            <a:spLocks/>
          </p:cNvSpPr>
          <p:nvPr userDrawn="1"/>
        </p:nvSpPr>
        <p:spPr>
          <a:xfrm>
            <a:off x="4051420" y="6356349"/>
            <a:ext cx="408916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Progresszív </a:t>
            </a:r>
            <a:r>
              <a:rPr lang="hu-HU" dirty="0" err="1">
                <a:solidFill>
                  <a:schemeClr val="bg1"/>
                </a:solidFill>
              </a:rPr>
              <a:t>webappok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8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70" r:id="rId3"/>
    <p:sldLayoutId id="2147483669" r:id="rId4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4F5D3C0-A7A1-4515-9017-6D6DC0A6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Nyitódia</a:t>
            </a:r>
          </a:p>
        </p:txBody>
      </p:sp>
    </p:spTree>
    <p:extLst>
      <p:ext uri="{BB962C8B-B14F-4D97-AF65-F5344CB8AC3E}">
        <p14:creationId xmlns:p14="http://schemas.microsoft.com/office/powerpoint/2010/main" val="239982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77" r:id="rId3"/>
    <p:sldLayoutId id="2147483676" r:id="rId4"/>
    <p:sldLayoutId id="2147483678" r:id="rId5"/>
    <p:sldLayoutId id="2147483679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jakearchibald.github.io/isserviceworkerread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icsard/hwsw-pwa-dem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voXSP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exie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onesignal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ps/Progressive/Add_to_home_screen#How_do_you_make_an_app_A2HS-ready" TargetMode="External"/><Relationship Id="rId2" Type="http://schemas.openxmlformats.org/officeDocument/2006/relationships/hyperlink" Target="https://developers.google.com/web/fundamentals/app-install-banners/#crite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microsoft-edge/progressive-web-apps#requirements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freecodecamp.org/i-built-a-pwa-and-published-it-in-3-app-stores-heres-what-i-learned-7cb3f56daf9b" TargetMode="External"/><Relationship Id="rId2" Type="http://schemas.openxmlformats.org/officeDocument/2006/relationships/hyperlink" Target="https://www.pwabuilder.com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0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01ADFE-905F-4D5D-85D9-9CC91A833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44199"/>
            <a:ext cx="9144000" cy="2387600"/>
          </a:xfrm>
        </p:spPr>
        <p:txBody>
          <a:bodyPr>
            <a:noAutofit/>
          </a:bodyPr>
          <a:lstStyle/>
          <a:p>
            <a:r>
              <a:rPr lang="hu-HU" sz="6000" dirty="0"/>
              <a:t>Progresszív </a:t>
            </a:r>
            <a:r>
              <a:rPr lang="hu-HU" sz="6000" dirty="0" err="1"/>
              <a:t>webappok</a:t>
            </a:r>
            <a:r>
              <a:rPr lang="hu-HU" sz="6000" dirty="0"/>
              <a:t> és service </a:t>
            </a:r>
            <a:r>
              <a:rPr lang="hu-HU" sz="6000" dirty="0" err="1"/>
              <a:t>workerek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180711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Életciklus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10</a:t>
            </a:fld>
            <a:endParaRPr lang="hu-HU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59D96DA-8152-BD42-9BD1-3D4E62950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585223"/>
            <a:ext cx="44577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Regisztrálás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service </a:t>
            </a:r>
            <a:r>
              <a:rPr lang="hu-HU" dirty="0" err="1"/>
              <a:t>worker</a:t>
            </a:r>
            <a:r>
              <a:rPr lang="hu-HU" dirty="0"/>
              <a:t> (SW) </a:t>
            </a:r>
            <a:r>
              <a:rPr lang="hu-HU" dirty="0" err="1"/>
              <a:t>js</a:t>
            </a:r>
            <a:r>
              <a:rPr lang="hu-HU" dirty="0"/>
              <a:t> fájljának regisztrálása</a:t>
            </a:r>
          </a:p>
          <a:p>
            <a:r>
              <a:rPr lang="hu-HU" dirty="0"/>
              <a:t>Ellenőriznünk kell, hogy a böngészőben elérhető-e az API</a:t>
            </a:r>
          </a:p>
          <a:p>
            <a:r>
              <a:rPr lang="hu-HU" dirty="0"/>
              <a:t>Elvégezhető akár minden oldalbetöltésre</a:t>
            </a:r>
          </a:p>
          <a:p>
            <a:r>
              <a:rPr lang="hu-HU" dirty="0" err="1"/>
              <a:t>Scope</a:t>
            </a:r>
            <a:r>
              <a:rPr lang="hu-HU" dirty="0"/>
              <a:t> a </a:t>
            </a:r>
            <a:r>
              <a:rPr lang="hu-HU" dirty="0" err="1"/>
              <a:t>domain</a:t>
            </a:r>
            <a:r>
              <a:rPr lang="hu-HU" dirty="0"/>
              <a:t> egy részét fedi le a SW </a:t>
            </a:r>
            <a:r>
              <a:rPr lang="hu-HU" dirty="0" err="1"/>
              <a:t>js</a:t>
            </a:r>
            <a:r>
              <a:rPr lang="hu-HU" dirty="0"/>
              <a:t> fájl helyétől</a:t>
            </a:r>
            <a:r>
              <a:rPr lang="en-US" dirty="0"/>
              <a:t> is</a:t>
            </a:r>
            <a:r>
              <a:rPr lang="hu-HU" dirty="0"/>
              <a:t> függően</a:t>
            </a:r>
          </a:p>
          <a:p>
            <a:r>
              <a:rPr lang="hu-HU" dirty="0" err="1"/>
              <a:t>Scope-onként</a:t>
            </a:r>
            <a:r>
              <a:rPr lang="hu-HU" dirty="0"/>
              <a:t> 1 SW lehet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407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7">
            <a:extLst>
              <a:ext uri="{FF2B5EF4-FFF2-40B4-BE49-F238E27FC236}">
                <a16:creationId xmlns:a16="http://schemas.microsoft.com/office/drawing/2014/main" id="{E05238FA-C134-C94D-A3A4-6BBDDC010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24" y="773218"/>
            <a:ext cx="10317152" cy="5803398"/>
          </a:xfr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Regisztrálás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560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1D61B8-4D98-47C9-96FE-71632560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Telep</a:t>
            </a:r>
            <a:r>
              <a:rPr lang="hu-HU" dirty="0" err="1"/>
              <a:t>í</a:t>
            </a:r>
            <a:r>
              <a:rPr lang="en-US" dirty="0"/>
              <a:t>t</a:t>
            </a:r>
            <a:r>
              <a:rPr lang="hu-HU" dirty="0" err="1"/>
              <a:t>é</a:t>
            </a:r>
            <a:r>
              <a:rPr lang="en-US" dirty="0"/>
              <a:t>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4FA1F3-6D15-458C-BA29-AB985643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4317"/>
            <a:ext cx="10515600" cy="3822645"/>
          </a:xfrm>
        </p:spPr>
        <p:txBody>
          <a:bodyPr>
            <a:normAutofit/>
          </a:bodyPr>
          <a:lstStyle/>
          <a:p>
            <a:r>
              <a:rPr lang="hu-HU" dirty="0"/>
              <a:t>Cache létrehozása</a:t>
            </a:r>
          </a:p>
          <a:p>
            <a:r>
              <a:rPr lang="hu-HU" dirty="0"/>
              <a:t>Cache-</a:t>
            </a:r>
            <a:r>
              <a:rPr lang="hu-HU" dirty="0" err="1"/>
              <a:t>elendő</a:t>
            </a:r>
            <a:r>
              <a:rPr lang="hu-HU" dirty="0"/>
              <a:t> útvonalak meghatározása</a:t>
            </a:r>
          </a:p>
          <a:p>
            <a:r>
              <a:rPr lang="hu-HU" dirty="0"/>
              <a:t>Ezeken felül tetszőleges műveletek elvégezhetők még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1E33F19-8786-4815-B5BF-3F55F98E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0C6CF9B4-DD06-4A73-99AB-5A5DAE773E89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50E6AAE-F62D-4189-A82A-A0CD7734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69B63BD-2B33-4AE1-92D5-CEC386A6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13</a:t>
            </a:fld>
            <a:endParaRPr lang="hu-H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25636-A07D-4946-9DEC-8CA3F0D4641E}"/>
              </a:ext>
            </a:extLst>
          </p:cNvPr>
          <p:cNvSpPr txBox="1"/>
          <p:nvPr/>
        </p:nvSpPr>
        <p:spPr>
          <a:xfrm>
            <a:off x="838200" y="1601985"/>
            <a:ext cx="1036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Innentől az események lekezelése </a:t>
            </a:r>
            <a:r>
              <a:rPr lang="hu-HU" sz="2400" dirty="0" err="1"/>
              <a:t>EventListener-ekkel</a:t>
            </a:r>
            <a:r>
              <a:rPr lang="hu-HU" sz="2400" dirty="0"/>
              <a:t> történik</a:t>
            </a:r>
          </a:p>
        </p:txBody>
      </p:sp>
    </p:spTree>
    <p:extLst>
      <p:ext uri="{BB962C8B-B14F-4D97-AF65-F5344CB8AC3E}">
        <p14:creationId xmlns:p14="http://schemas.microsoft.com/office/powerpoint/2010/main" val="179765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Telep</a:t>
            </a:r>
            <a:r>
              <a:rPr lang="hu-HU"/>
              <a:t>í</a:t>
            </a:r>
            <a:r>
              <a:rPr lang="en-US"/>
              <a:t>t</a:t>
            </a:r>
            <a:r>
              <a:rPr lang="hu-HU"/>
              <a:t>é</a:t>
            </a:r>
            <a:r>
              <a:rPr lang="en-US"/>
              <a:t>s</a:t>
            </a:r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14</a:t>
            </a:fld>
            <a:endParaRPr lang="hu-HU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D7E32549-C86F-214F-A782-5E691AFC7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77" y="963647"/>
            <a:ext cx="7677846" cy="55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5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Fetch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Kimenő kérések elkapása</a:t>
            </a:r>
          </a:p>
          <a:p>
            <a:r>
              <a:rPr lang="hu-HU" dirty="0"/>
              <a:t>Cache-</a:t>
            </a:r>
            <a:r>
              <a:rPr lang="hu-HU" dirty="0" err="1"/>
              <a:t>ből</a:t>
            </a:r>
            <a:r>
              <a:rPr lang="hu-HU" dirty="0"/>
              <a:t> kiszolgálás, vagy </a:t>
            </a:r>
            <a:r>
              <a:rPr lang="hu-HU" dirty="0" err="1"/>
              <a:t>továbbengedés</a:t>
            </a:r>
            <a:endParaRPr lang="hu-HU" dirty="0"/>
          </a:p>
          <a:p>
            <a:r>
              <a:rPr lang="hu-HU" dirty="0"/>
              <a:t>A cache itt is módosítható, kiegészíthető új kérésekkel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557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Frissítés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böngésző az SW </a:t>
            </a:r>
            <a:r>
              <a:rPr lang="hu-HU" dirty="0" err="1"/>
              <a:t>js</a:t>
            </a:r>
            <a:r>
              <a:rPr lang="hu-HU" dirty="0"/>
              <a:t> fájlt minden oldal betöltésnél lekéri, akár 1 bájt eltérés esetén is új verziónak tekinti</a:t>
            </a:r>
          </a:p>
          <a:p>
            <a:r>
              <a:rPr lang="hu-HU" dirty="0"/>
              <a:t>Az új verzió először </a:t>
            </a:r>
            <a:r>
              <a:rPr lang="hu-HU" b="1" dirty="0" err="1"/>
              <a:t>install</a:t>
            </a:r>
            <a:r>
              <a:rPr lang="hu-HU" dirty="0"/>
              <a:t> fázisba kerül</a:t>
            </a:r>
          </a:p>
          <a:p>
            <a:r>
              <a:rPr lang="hu-HU" dirty="0"/>
              <a:t>Utána </a:t>
            </a:r>
            <a:r>
              <a:rPr lang="hu-HU" b="1" dirty="0" err="1"/>
              <a:t>waiting</a:t>
            </a:r>
            <a:r>
              <a:rPr lang="hu-HU" dirty="0"/>
              <a:t> állapotban van, addig amíg van az oldalnak megnyitott példánya, mivel azokat még a régi verzió felügyeli</a:t>
            </a:r>
          </a:p>
          <a:p>
            <a:r>
              <a:rPr lang="hu-HU" dirty="0"/>
              <a:t>Ezután kerülhet </a:t>
            </a:r>
            <a:r>
              <a:rPr lang="hu-HU" b="1" dirty="0" err="1"/>
              <a:t>activated</a:t>
            </a:r>
            <a:r>
              <a:rPr lang="hu-HU" dirty="0"/>
              <a:t> állapotba, onnantól ő felügyel -&gt; cache karbantartás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840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Web app manifest</a:t>
            </a:r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17</a:t>
            </a:fld>
            <a:endParaRPr lang="hu-H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917E8B-A429-6D4C-832A-8CF76C0F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75" y="887638"/>
            <a:ext cx="7901650" cy="57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93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1D61B8-4D98-47C9-96FE-71632560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Használhatom már?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4FA1F3-6D15-458C-BA29-AB985643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3794"/>
            <a:ext cx="10515600" cy="2003168"/>
          </a:xfrm>
        </p:spPr>
        <p:txBody>
          <a:bodyPr>
            <a:normAutofit/>
          </a:bodyPr>
          <a:lstStyle/>
          <a:p>
            <a:r>
              <a:rPr lang="hu-HU" dirty="0"/>
              <a:t>A tervezésénél fontos szempont volt a visszafelé kompatibilitás</a:t>
            </a:r>
          </a:p>
          <a:p>
            <a:r>
              <a:rPr lang="hu-HU" dirty="0"/>
              <a:t>Plusz rétegként épül az alkalmazás fölé</a:t>
            </a:r>
          </a:p>
          <a:p>
            <a:r>
              <a:rPr lang="hu-HU" dirty="0">
                <a:hlinkClick r:id="rId2"/>
              </a:rPr>
              <a:t>Is service worker ready?</a:t>
            </a:r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1E33F19-8786-4815-B5BF-3F55F98E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0C6CF9B4-DD06-4A73-99AB-5A5DAE773E89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50E6AAE-F62D-4189-A82A-A0CD7734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69B63BD-2B33-4AE1-92D5-CEC386A6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18</a:t>
            </a:fld>
            <a:endParaRPr lang="hu-H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25636-A07D-4946-9DEC-8CA3F0D4641E}"/>
              </a:ext>
            </a:extLst>
          </p:cNvPr>
          <p:cNvSpPr txBox="1"/>
          <p:nvPr/>
        </p:nvSpPr>
        <p:spPr>
          <a:xfrm>
            <a:off x="838200" y="2005642"/>
            <a:ext cx="10365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/>
              <a:t>Igen</a:t>
            </a:r>
          </a:p>
        </p:txBody>
      </p:sp>
    </p:spTree>
    <p:extLst>
      <p:ext uri="{BB962C8B-B14F-4D97-AF65-F5344CB8AC3E}">
        <p14:creationId xmlns:p14="http://schemas.microsoft.com/office/powerpoint/2010/main" val="165936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Használhatom már?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19</a:t>
            </a:fld>
            <a:endParaRPr lang="hu-HU" dirty="0"/>
          </a:p>
        </p:txBody>
      </p:sp>
      <p:pic>
        <p:nvPicPr>
          <p:cNvPr id="12" name="Content Placeholder 11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E05499A2-73A7-E44C-92E8-FAD7C5EC4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0777"/>
            <a:ext cx="10515600" cy="3473122"/>
          </a:xfrm>
        </p:spPr>
      </p:pic>
    </p:spTree>
    <p:extLst>
      <p:ext uri="{BB962C8B-B14F-4D97-AF65-F5344CB8AC3E}">
        <p14:creationId xmlns:p14="http://schemas.microsoft.com/office/powerpoint/2010/main" val="316870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Témák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PWA áttekintés</a:t>
            </a:r>
          </a:p>
          <a:p>
            <a:r>
              <a:rPr lang="hu-HU" dirty="0"/>
              <a:t>Service </a:t>
            </a:r>
            <a:r>
              <a:rPr lang="hu-HU" dirty="0" err="1"/>
              <a:t>worker</a:t>
            </a:r>
            <a:endParaRPr lang="hu-HU" dirty="0"/>
          </a:p>
          <a:p>
            <a:r>
              <a:rPr lang="hu-HU" dirty="0" err="1"/>
              <a:t>IndexedDB</a:t>
            </a:r>
            <a:endParaRPr lang="hu-HU" dirty="0"/>
          </a:p>
          <a:p>
            <a:r>
              <a:rPr lang="hu-HU" dirty="0">
                <a:latin typeface="Calibri" panose="020F0502020204030204" pitchFamily="34" charset="0"/>
              </a:rPr>
              <a:t>Local </a:t>
            </a:r>
            <a:r>
              <a:rPr lang="hu-HU" dirty="0" err="1">
                <a:latin typeface="Calibri" panose="020F0502020204030204" pitchFamily="34" charset="0"/>
              </a:rPr>
              <a:t>Notification</a:t>
            </a:r>
            <a:endParaRPr lang="hu-HU" dirty="0">
              <a:latin typeface="Calibri" panose="020F0502020204030204" pitchFamily="34" charset="0"/>
            </a:endParaRPr>
          </a:p>
          <a:p>
            <a:r>
              <a:rPr lang="hu-HU" dirty="0" err="1"/>
              <a:t>Push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endParaRPr lang="hu-HU" dirty="0"/>
          </a:p>
          <a:p>
            <a:r>
              <a:rPr lang="hu-HU" dirty="0"/>
              <a:t>Alkalmazás </a:t>
            </a:r>
            <a:r>
              <a:rPr lang="hu-HU" dirty="0" err="1"/>
              <a:t>fők</a:t>
            </a:r>
            <a:r>
              <a:rPr lang="hu-HU" dirty="0" err="1">
                <a:latin typeface="Calibri" panose="020F0502020204030204" pitchFamily="34" charset="0"/>
              </a:rPr>
              <a:t>épernyőhöz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hu-HU" dirty="0"/>
              <a:t>adása (A2HS)</a:t>
            </a:r>
          </a:p>
          <a:p>
            <a:r>
              <a:rPr lang="hu-HU" dirty="0" err="1">
                <a:latin typeface="Calibri" panose="020F0502020204030204" pitchFamily="34" charset="0"/>
              </a:rPr>
              <a:t>Lighthouse</a:t>
            </a:r>
            <a:endParaRPr lang="hu-HU" dirty="0">
              <a:latin typeface="Calibri" panose="020F0502020204030204" pitchFamily="34" charset="0"/>
            </a:endParaRPr>
          </a:p>
          <a:p>
            <a:r>
              <a:rPr lang="hu-HU" dirty="0"/>
              <a:t>Alkalmazásboltok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332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hu-HU" sz="6600" dirty="0"/>
              <a:t>Kódoljunk végre!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1343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6600" dirty="0">
                <a:hlinkClick r:id="rId3"/>
              </a:rPr>
              <a:t>https://github.com/ricsard/hwsw-pwa-demo</a:t>
            </a:r>
            <a:br>
              <a:rPr lang="hu-HU" sz="6600" dirty="0"/>
            </a:br>
            <a:br>
              <a:rPr lang="hu-HU" sz="6600" dirty="0"/>
            </a:br>
            <a:r>
              <a:rPr lang="hu-HU" b="0" dirty="0">
                <a:hlinkClick r:id="rId4"/>
              </a:rPr>
              <a:t>https://goo.gl/voXSPE</a:t>
            </a:r>
            <a:br>
              <a:rPr lang="hu-HU" b="0" dirty="0"/>
            </a:br>
            <a:endParaRPr lang="hu-HU" sz="6600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885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IndexedDB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Semmi köze a Web </a:t>
            </a:r>
            <a:r>
              <a:rPr lang="hu-HU" dirty="0" err="1"/>
              <a:t>storage</a:t>
            </a:r>
            <a:r>
              <a:rPr lang="hu-HU" dirty="0"/>
              <a:t>-hoz</a:t>
            </a:r>
          </a:p>
          <a:p>
            <a:r>
              <a:rPr lang="hu-HU" dirty="0"/>
              <a:t>Objektum orientált adatbázis (kulcs-érték párok)</a:t>
            </a:r>
          </a:p>
          <a:p>
            <a:r>
              <a:rPr lang="hu-HU" dirty="0"/>
              <a:t>Strukturált adatok tárolására való</a:t>
            </a:r>
          </a:p>
          <a:p>
            <a:r>
              <a:rPr lang="hu-HU" dirty="0"/>
              <a:t>Tranzakció alapú</a:t>
            </a:r>
          </a:p>
          <a:p>
            <a:r>
              <a:rPr lang="hu-HU" dirty="0"/>
              <a:t>Kulcsok alapján indexelt</a:t>
            </a:r>
          </a:p>
          <a:p>
            <a:r>
              <a:rPr lang="hu-HU" dirty="0"/>
              <a:t>Aszinkron működésű</a:t>
            </a:r>
          </a:p>
          <a:p>
            <a:r>
              <a:rPr lang="hu-HU" dirty="0" err="1"/>
              <a:t>Verziózott</a:t>
            </a:r>
            <a:endParaRPr lang="hu-HU" dirty="0"/>
          </a:p>
          <a:p>
            <a:r>
              <a:rPr lang="hu-HU" dirty="0" err="1"/>
              <a:t>Perzisztens</a:t>
            </a:r>
            <a:r>
              <a:rPr lang="hu-HU" dirty="0"/>
              <a:t> (többé-kevésbé)</a:t>
            </a:r>
          </a:p>
          <a:p>
            <a:r>
              <a:rPr lang="hu-HU" dirty="0" err="1"/>
              <a:t>Domainhez</a:t>
            </a:r>
            <a:r>
              <a:rPr lang="hu-HU" dirty="0"/>
              <a:t> kötött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8607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Tárhely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tárhely limitált és jelentős különbségek vannak böngészők / platformok között</a:t>
            </a:r>
          </a:p>
          <a:p>
            <a:r>
              <a:rPr lang="hu-HU" dirty="0"/>
              <a:t>Bináris adatok tárolására is alkalmas (de </a:t>
            </a:r>
            <a:r>
              <a:rPr lang="hu-HU" dirty="0" err="1"/>
              <a:t>iOS</a:t>
            </a:r>
            <a:r>
              <a:rPr lang="hu-HU" dirty="0"/>
              <a:t>-en pl. nincs </a:t>
            </a:r>
            <a:r>
              <a:rPr lang="hu-HU" dirty="0" err="1"/>
              <a:t>Blob</a:t>
            </a:r>
            <a:r>
              <a:rPr lang="hu-HU" dirty="0"/>
              <a:t>)</a:t>
            </a:r>
          </a:p>
          <a:p>
            <a:r>
              <a:rPr lang="hu-HU" dirty="0" err="1"/>
              <a:t>Perzisztens</a:t>
            </a:r>
            <a:r>
              <a:rPr lang="hu-HU" dirty="0"/>
              <a:t> amíg a felhasználó / böngésző / rendszer ki nem </a:t>
            </a:r>
            <a:r>
              <a:rPr lang="hu-HU" dirty="0" err="1"/>
              <a:t>törli</a:t>
            </a:r>
            <a:endParaRPr lang="hu-HU" dirty="0"/>
          </a:p>
          <a:p>
            <a:r>
              <a:rPr lang="hu-HU" dirty="0" err="1"/>
              <a:t>iOS</a:t>
            </a:r>
            <a:r>
              <a:rPr lang="hu-HU" dirty="0"/>
              <a:t>-en 50 MB a limit</a:t>
            </a:r>
          </a:p>
          <a:p>
            <a:r>
              <a:rPr lang="hu-HU" dirty="0" err="1"/>
              <a:t>Androidon</a:t>
            </a:r>
            <a:r>
              <a:rPr lang="hu-HU" dirty="0"/>
              <a:t> alapból nem korlátozott</a:t>
            </a:r>
          </a:p>
          <a:p>
            <a:r>
              <a:rPr lang="hu-HU" dirty="0"/>
              <a:t>Az írást bármikor megtagadhatja a böngésző pl. helyhiány miatt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0694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Indexek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Auto</a:t>
            </a:r>
            <a:r>
              <a:rPr lang="hu-HU" dirty="0"/>
              <a:t> </a:t>
            </a:r>
            <a:r>
              <a:rPr lang="hu-HU" dirty="0" err="1"/>
              <a:t>increment</a:t>
            </a:r>
            <a:endParaRPr lang="hu-HU" dirty="0"/>
          </a:p>
          <a:p>
            <a:r>
              <a:rPr lang="hu-HU" dirty="0"/>
              <a:t>Összetett kulcsok</a:t>
            </a:r>
          </a:p>
          <a:p>
            <a:r>
              <a:rPr lang="hu-HU" dirty="0"/>
              <a:t>Egyedi kulcsok (</a:t>
            </a:r>
            <a:r>
              <a:rPr lang="hu-HU" dirty="0" err="1"/>
              <a:t>Unique</a:t>
            </a:r>
            <a:r>
              <a:rPr lang="hu-HU" dirty="0"/>
              <a:t>)</a:t>
            </a:r>
          </a:p>
          <a:p>
            <a:r>
              <a:rPr lang="hu-HU" dirty="0"/>
              <a:t>Nem egyedi kulcsok (Multi </a:t>
            </a:r>
            <a:r>
              <a:rPr lang="hu-HU" dirty="0" err="1"/>
              <a:t>Entry</a:t>
            </a:r>
            <a:r>
              <a:rPr lang="hu-HU" dirty="0"/>
              <a:t>)</a:t>
            </a:r>
          </a:p>
          <a:p>
            <a:r>
              <a:rPr lang="hu-HU" dirty="0"/>
              <a:t>Frissíthetők db verzió váltással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0687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Teljesítmény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Structured</a:t>
            </a:r>
            <a:r>
              <a:rPr lang="hu-HU" dirty="0"/>
              <a:t> </a:t>
            </a:r>
            <a:r>
              <a:rPr lang="hu-HU" dirty="0" err="1"/>
              <a:t>clone</a:t>
            </a:r>
            <a:r>
              <a:rPr lang="hu-HU" dirty="0"/>
              <a:t> algoritmus (fő szálon fut)</a:t>
            </a:r>
          </a:p>
          <a:p>
            <a:r>
              <a:rPr lang="hu-HU" dirty="0"/>
              <a:t>Nem érdemes nagy </a:t>
            </a:r>
            <a:r>
              <a:rPr lang="hu-HU" dirty="0" err="1"/>
              <a:t>object-eket</a:t>
            </a:r>
            <a:r>
              <a:rPr lang="hu-HU" dirty="0"/>
              <a:t> tárolni értékként</a:t>
            </a:r>
          </a:p>
          <a:p>
            <a:r>
              <a:rPr lang="hu-HU" dirty="0"/>
              <a:t>Indexeket korlátozzuk azokra a </a:t>
            </a:r>
            <a:r>
              <a:rPr lang="hu-HU" dirty="0" err="1"/>
              <a:t>mezőkre</a:t>
            </a:r>
            <a:r>
              <a:rPr lang="hu-HU" dirty="0"/>
              <a:t> amik szerint keresni fogunk majd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7762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Érdemes észben tartani #1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különböző db verziók közötti átmeneteket nekünk kell kezelni, a már tárolt adatokat az új struktúrára kell alakítani </a:t>
            </a:r>
          </a:p>
          <a:p>
            <a:r>
              <a:rPr lang="hu-HU" dirty="0"/>
              <a:t>Az adatok bármikor eltűnhetnek</a:t>
            </a:r>
          </a:p>
          <a:p>
            <a:r>
              <a:rPr lang="hu-HU" dirty="0"/>
              <a:t>Az írás sikeressége egyáltalán nem garantált</a:t>
            </a:r>
          </a:p>
          <a:p>
            <a:r>
              <a:rPr lang="hu-HU" dirty="0"/>
              <a:t>Fontos a megfelelő hibakezelés</a:t>
            </a:r>
          </a:p>
          <a:p>
            <a:r>
              <a:rPr lang="hu-HU" dirty="0"/>
              <a:t>Platformonként változhatnak a támogatott adatformátumok</a:t>
            </a:r>
          </a:p>
          <a:p>
            <a:r>
              <a:rPr lang="hu-HU" dirty="0"/>
              <a:t>Privát ablakban nem lehet írni (vagy egyáltalán el sem érhető, pl. Edge)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5096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Érdemes észben tartani #2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natív </a:t>
            </a:r>
            <a:r>
              <a:rPr lang="hu-HU" dirty="0" err="1"/>
              <a:t>api</a:t>
            </a:r>
            <a:r>
              <a:rPr lang="hu-HU" dirty="0"/>
              <a:t> használata körülményes és nem </a:t>
            </a:r>
            <a:r>
              <a:rPr lang="hu-HU" dirty="0" err="1"/>
              <a:t>Promise</a:t>
            </a:r>
            <a:r>
              <a:rPr lang="hu-HU" dirty="0"/>
              <a:t> alapú</a:t>
            </a:r>
          </a:p>
          <a:p>
            <a:r>
              <a:rPr lang="hu-HU" dirty="0"/>
              <a:t>Érdemes külső könyvtárral használni (pl. </a:t>
            </a:r>
            <a:r>
              <a:rPr lang="hu-HU" dirty="0">
                <a:hlinkClick r:id="rId2"/>
              </a:rPr>
              <a:t>Dexie.js</a:t>
            </a:r>
            <a:r>
              <a:rPr lang="hu-HU" dirty="0"/>
              <a:t>)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5809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Használhatom már?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28</a:t>
            </a:fld>
            <a:endParaRPr lang="hu-HU" dirty="0"/>
          </a:p>
        </p:txBody>
      </p:sp>
      <p:pic>
        <p:nvPicPr>
          <p:cNvPr id="6" name="Content Placeholder 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21D85B4D-B066-0747-8B43-95A202D28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9787"/>
            <a:ext cx="10515600" cy="2075101"/>
          </a:xfrm>
        </p:spPr>
      </p:pic>
    </p:spTree>
    <p:extLst>
      <p:ext uri="{BB962C8B-B14F-4D97-AF65-F5344CB8AC3E}">
        <p14:creationId xmlns:p14="http://schemas.microsoft.com/office/powerpoint/2010/main" val="96806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hu-HU" sz="6600" dirty="0"/>
              <a:t>Kódoljunk végre!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84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7E97E146-783A-894A-8FCC-D7404506C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89" y="326715"/>
            <a:ext cx="8465821" cy="5113356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880D0830-1BD7-4223-B6C8-9DB152974590}"/>
              </a:ext>
            </a:extLst>
          </p:cNvPr>
          <p:cNvSpPr/>
          <p:nvPr/>
        </p:nvSpPr>
        <p:spPr>
          <a:xfrm>
            <a:off x="0" y="4398390"/>
            <a:ext cx="7060558" cy="2459610"/>
          </a:xfrm>
          <a:prstGeom prst="rect">
            <a:avLst/>
          </a:prstGeom>
          <a:solidFill>
            <a:srgbClr val="8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54E007BB-0114-45AC-9967-27885755D4DC}"/>
              </a:ext>
            </a:extLst>
          </p:cNvPr>
          <p:cNvSpPr txBox="1">
            <a:spLocks/>
          </p:cNvSpPr>
          <p:nvPr/>
        </p:nvSpPr>
        <p:spPr>
          <a:xfrm>
            <a:off x="172174" y="4557169"/>
            <a:ext cx="7305072" cy="1439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Amit ma el </a:t>
            </a:r>
            <a:r>
              <a:rPr lang="en-US" sz="4000" dirty="0" err="1">
                <a:solidFill>
                  <a:schemeClr val="bg1"/>
                </a:solidFill>
              </a:rPr>
              <a:t>fogunk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készíteni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C2C2255-CDA6-4D8D-85EF-561FDB3DF233}"/>
              </a:ext>
            </a:extLst>
          </p:cNvPr>
          <p:cNvSpPr/>
          <p:nvPr/>
        </p:nvSpPr>
        <p:spPr>
          <a:xfrm>
            <a:off x="2927690" y="59236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Balog Richárd</a:t>
            </a:r>
            <a:b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balog.richard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@autsoft.hu</a:t>
            </a:r>
          </a:p>
        </p:txBody>
      </p:sp>
      <p:grpSp>
        <p:nvGrpSpPr>
          <p:cNvPr id="9" name="Ábra 7">
            <a:extLst>
              <a:ext uri="{FF2B5EF4-FFF2-40B4-BE49-F238E27FC236}">
                <a16:creationId xmlns:a16="http://schemas.microsoft.com/office/drawing/2014/main" id="{13A4A824-A724-49A8-8E7C-8CCC775384B6}"/>
              </a:ext>
            </a:extLst>
          </p:cNvPr>
          <p:cNvGrpSpPr/>
          <p:nvPr/>
        </p:nvGrpSpPr>
        <p:grpSpPr>
          <a:xfrm>
            <a:off x="350376" y="5930754"/>
            <a:ext cx="2226940" cy="613114"/>
            <a:chOff x="350376" y="5930754"/>
            <a:chExt cx="2226940" cy="613114"/>
          </a:xfrm>
        </p:grpSpPr>
        <p:sp>
          <p:nvSpPr>
            <p:cNvPr id="10" name="Szabadkézi sokszög: alakzat 9">
              <a:extLst>
                <a:ext uri="{FF2B5EF4-FFF2-40B4-BE49-F238E27FC236}">
                  <a16:creationId xmlns:a16="http://schemas.microsoft.com/office/drawing/2014/main" id="{DD153652-7797-4B6C-931E-54AACF0D5A41}"/>
                </a:ext>
              </a:extLst>
            </p:cNvPr>
            <p:cNvSpPr/>
            <p:nvPr/>
          </p:nvSpPr>
          <p:spPr>
            <a:xfrm>
              <a:off x="1042771" y="6073462"/>
              <a:ext cx="324175" cy="317128"/>
            </a:xfrm>
            <a:custGeom>
              <a:avLst/>
              <a:gdLst>
                <a:gd name="connsiteX0" fmla="*/ 139184 w 324174"/>
                <a:gd name="connsiteY0" fmla="*/ 5285 h 317127"/>
                <a:gd name="connsiteX1" fmla="*/ 189219 w 324174"/>
                <a:gd name="connsiteY1" fmla="*/ 5285 h 317127"/>
                <a:gd name="connsiteX2" fmla="*/ 323822 w 324174"/>
                <a:gd name="connsiteY2" fmla="*/ 312547 h 317127"/>
                <a:gd name="connsiteX3" fmla="*/ 267444 w 324174"/>
                <a:gd name="connsiteY3" fmla="*/ 312547 h 317127"/>
                <a:gd name="connsiteX4" fmla="*/ 236436 w 324174"/>
                <a:gd name="connsiteY4" fmla="*/ 238551 h 317127"/>
                <a:gd name="connsiteX5" fmla="*/ 91967 w 324174"/>
                <a:gd name="connsiteY5" fmla="*/ 238551 h 317127"/>
                <a:gd name="connsiteX6" fmla="*/ 60254 w 324174"/>
                <a:gd name="connsiteY6" fmla="*/ 312547 h 317127"/>
                <a:gd name="connsiteX7" fmla="*/ 5285 w 324174"/>
                <a:gd name="connsiteY7" fmla="*/ 312547 h 317127"/>
                <a:gd name="connsiteX8" fmla="*/ 139184 w 324174"/>
                <a:gd name="connsiteY8" fmla="*/ 5285 h 317127"/>
                <a:gd name="connsiteX9" fmla="*/ 215999 w 324174"/>
                <a:gd name="connsiteY9" fmla="*/ 192039 h 317127"/>
                <a:gd name="connsiteX10" fmla="*/ 163145 w 324174"/>
                <a:gd name="connsiteY10" fmla="*/ 70121 h 317127"/>
                <a:gd name="connsiteX11" fmla="*/ 110995 w 324174"/>
                <a:gd name="connsiteY11" fmla="*/ 192039 h 317127"/>
                <a:gd name="connsiteX12" fmla="*/ 215999 w 324174"/>
                <a:gd name="connsiteY12" fmla="*/ 192039 h 31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174" h="317127">
                  <a:moveTo>
                    <a:pt x="139184" y="5285"/>
                  </a:moveTo>
                  <a:lnTo>
                    <a:pt x="189219" y="5285"/>
                  </a:lnTo>
                  <a:lnTo>
                    <a:pt x="323822" y="312547"/>
                  </a:lnTo>
                  <a:lnTo>
                    <a:pt x="267444" y="312547"/>
                  </a:lnTo>
                  <a:lnTo>
                    <a:pt x="236436" y="238551"/>
                  </a:lnTo>
                  <a:lnTo>
                    <a:pt x="91967" y="238551"/>
                  </a:lnTo>
                  <a:lnTo>
                    <a:pt x="60254" y="312547"/>
                  </a:lnTo>
                  <a:lnTo>
                    <a:pt x="5285" y="312547"/>
                  </a:lnTo>
                  <a:lnTo>
                    <a:pt x="139184" y="5285"/>
                  </a:lnTo>
                  <a:close/>
                  <a:moveTo>
                    <a:pt x="215999" y="192039"/>
                  </a:moveTo>
                  <a:lnTo>
                    <a:pt x="163145" y="70121"/>
                  </a:lnTo>
                  <a:lnTo>
                    <a:pt x="110995" y="192039"/>
                  </a:lnTo>
                  <a:lnTo>
                    <a:pt x="215999" y="1920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1" name="Szabadkézi sokszög: alakzat 10">
              <a:extLst>
                <a:ext uri="{FF2B5EF4-FFF2-40B4-BE49-F238E27FC236}">
                  <a16:creationId xmlns:a16="http://schemas.microsoft.com/office/drawing/2014/main" id="{0E31881F-3A8C-4AF2-B787-71ABA8B5970E}"/>
                </a:ext>
              </a:extLst>
            </p:cNvPr>
            <p:cNvSpPr/>
            <p:nvPr/>
          </p:nvSpPr>
          <p:spPr>
            <a:xfrm>
              <a:off x="1362013" y="6150982"/>
              <a:ext cx="211418" cy="239608"/>
            </a:xfrm>
            <a:custGeom>
              <a:avLst/>
              <a:gdLst>
                <a:gd name="connsiteX0" fmla="*/ 5285 w 211418"/>
                <a:gd name="connsiteY0" fmla="*/ 151869 h 239607"/>
                <a:gd name="connsiteX1" fmla="*/ 5285 w 211418"/>
                <a:gd name="connsiteY1" fmla="*/ 5285 h 239607"/>
                <a:gd name="connsiteX2" fmla="*/ 58140 w 211418"/>
                <a:gd name="connsiteY2" fmla="*/ 5285 h 239607"/>
                <a:gd name="connsiteX3" fmla="*/ 58140 w 211418"/>
                <a:gd name="connsiteY3" fmla="*/ 136365 h 239607"/>
                <a:gd name="connsiteX4" fmla="*/ 107471 w 211418"/>
                <a:gd name="connsiteY4" fmla="*/ 192743 h 239607"/>
                <a:gd name="connsiteX5" fmla="*/ 159621 w 211418"/>
                <a:gd name="connsiteY5" fmla="*/ 135660 h 239607"/>
                <a:gd name="connsiteX6" fmla="*/ 159621 w 211418"/>
                <a:gd name="connsiteY6" fmla="*/ 5285 h 239607"/>
                <a:gd name="connsiteX7" fmla="*/ 212475 w 211418"/>
                <a:gd name="connsiteY7" fmla="*/ 5285 h 239607"/>
                <a:gd name="connsiteX8" fmla="*/ 212475 w 211418"/>
                <a:gd name="connsiteY8" fmla="*/ 235732 h 239607"/>
                <a:gd name="connsiteX9" fmla="*/ 159621 w 211418"/>
                <a:gd name="connsiteY9" fmla="*/ 235732 h 239607"/>
                <a:gd name="connsiteX10" fmla="*/ 159621 w 211418"/>
                <a:gd name="connsiteY10" fmla="*/ 199791 h 239607"/>
                <a:gd name="connsiteX11" fmla="*/ 87739 w 211418"/>
                <a:gd name="connsiteY11" fmla="*/ 240665 h 239607"/>
                <a:gd name="connsiteX12" fmla="*/ 5285 w 211418"/>
                <a:gd name="connsiteY12" fmla="*/ 151869 h 23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418" h="239607">
                  <a:moveTo>
                    <a:pt x="5285" y="151869"/>
                  </a:moveTo>
                  <a:lnTo>
                    <a:pt x="5285" y="5285"/>
                  </a:lnTo>
                  <a:lnTo>
                    <a:pt x="58140" y="5285"/>
                  </a:lnTo>
                  <a:lnTo>
                    <a:pt x="58140" y="136365"/>
                  </a:lnTo>
                  <a:cubicBezTo>
                    <a:pt x="58140" y="172306"/>
                    <a:pt x="75758" y="192743"/>
                    <a:pt x="107471" y="192743"/>
                  </a:cubicBezTo>
                  <a:cubicBezTo>
                    <a:pt x="137774" y="192743"/>
                    <a:pt x="159621" y="171601"/>
                    <a:pt x="159621" y="135660"/>
                  </a:cubicBezTo>
                  <a:lnTo>
                    <a:pt x="159621" y="5285"/>
                  </a:lnTo>
                  <a:lnTo>
                    <a:pt x="212475" y="5285"/>
                  </a:lnTo>
                  <a:lnTo>
                    <a:pt x="212475" y="235732"/>
                  </a:lnTo>
                  <a:lnTo>
                    <a:pt x="159621" y="235732"/>
                  </a:lnTo>
                  <a:lnTo>
                    <a:pt x="159621" y="199791"/>
                  </a:lnTo>
                  <a:cubicBezTo>
                    <a:pt x="144822" y="221637"/>
                    <a:pt x="123680" y="240665"/>
                    <a:pt x="87739" y="240665"/>
                  </a:cubicBezTo>
                  <a:cubicBezTo>
                    <a:pt x="35589" y="240665"/>
                    <a:pt x="5285" y="205428"/>
                    <a:pt x="5285" y="1518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2" name="Szabadkézi sokszög: alakzat 11">
              <a:extLst>
                <a:ext uri="{FF2B5EF4-FFF2-40B4-BE49-F238E27FC236}">
                  <a16:creationId xmlns:a16="http://schemas.microsoft.com/office/drawing/2014/main" id="{C10FF285-789C-445A-B837-D1EE99D77AD1}"/>
                </a:ext>
              </a:extLst>
            </p:cNvPr>
            <p:cNvSpPr/>
            <p:nvPr/>
          </p:nvSpPr>
          <p:spPr>
            <a:xfrm>
              <a:off x="1598801" y="6087556"/>
              <a:ext cx="147993" cy="303033"/>
            </a:xfrm>
            <a:custGeom>
              <a:avLst/>
              <a:gdLst>
                <a:gd name="connsiteX0" fmla="*/ 34179 w 147992"/>
                <a:gd name="connsiteY0" fmla="*/ 235027 h 303033"/>
                <a:gd name="connsiteX1" fmla="*/ 34179 w 147992"/>
                <a:gd name="connsiteY1" fmla="*/ 113814 h 303033"/>
                <a:gd name="connsiteX2" fmla="*/ 5285 w 147992"/>
                <a:gd name="connsiteY2" fmla="*/ 113814 h 303033"/>
                <a:gd name="connsiteX3" fmla="*/ 5285 w 147992"/>
                <a:gd name="connsiteY3" fmla="*/ 68711 h 303033"/>
                <a:gd name="connsiteX4" fmla="*/ 34179 w 147992"/>
                <a:gd name="connsiteY4" fmla="*/ 68711 h 303033"/>
                <a:gd name="connsiteX5" fmla="*/ 34179 w 147992"/>
                <a:gd name="connsiteY5" fmla="*/ 5285 h 303033"/>
                <a:gd name="connsiteX6" fmla="*/ 87034 w 147992"/>
                <a:gd name="connsiteY6" fmla="*/ 5285 h 303033"/>
                <a:gd name="connsiteX7" fmla="*/ 87034 w 147992"/>
                <a:gd name="connsiteY7" fmla="*/ 68711 h 303033"/>
                <a:gd name="connsiteX8" fmla="*/ 149050 w 147992"/>
                <a:gd name="connsiteY8" fmla="*/ 68711 h 303033"/>
                <a:gd name="connsiteX9" fmla="*/ 149050 w 147992"/>
                <a:gd name="connsiteY9" fmla="*/ 113814 h 303033"/>
                <a:gd name="connsiteX10" fmla="*/ 87034 w 147992"/>
                <a:gd name="connsiteY10" fmla="*/ 113814 h 303033"/>
                <a:gd name="connsiteX11" fmla="*/ 87034 w 147992"/>
                <a:gd name="connsiteY11" fmla="*/ 226570 h 303033"/>
                <a:gd name="connsiteX12" fmla="*/ 115223 w 147992"/>
                <a:gd name="connsiteY12" fmla="*/ 255464 h 303033"/>
                <a:gd name="connsiteX13" fmla="*/ 147641 w 147992"/>
                <a:gd name="connsiteY13" fmla="*/ 247712 h 303033"/>
                <a:gd name="connsiteX14" fmla="*/ 147641 w 147992"/>
                <a:gd name="connsiteY14" fmla="*/ 290701 h 303033"/>
                <a:gd name="connsiteX15" fmla="*/ 100424 w 147992"/>
                <a:gd name="connsiteY15" fmla="*/ 302681 h 303033"/>
                <a:gd name="connsiteX16" fmla="*/ 34179 w 147992"/>
                <a:gd name="connsiteY16" fmla="*/ 235027 h 30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992" h="303033">
                  <a:moveTo>
                    <a:pt x="34179" y="235027"/>
                  </a:moveTo>
                  <a:lnTo>
                    <a:pt x="34179" y="113814"/>
                  </a:lnTo>
                  <a:lnTo>
                    <a:pt x="5285" y="113814"/>
                  </a:lnTo>
                  <a:lnTo>
                    <a:pt x="5285" y="68711"/>
                  </a:lnTo>
                  <a:lnTo>
                    <a:pt x="34179" y="68711"/>
                  </a:lnTo>
                  <a:lnTo>
                    <a:pt x="34179" y="5285"/>
                  </a:lnTo>
                  <a:lnTo>
                    <a:pt x="87034" y="5285"/>
                  </a:lnTo>
                  <a:lnTo>
                    <a:pt x="87034" y="68711"/>
                  </a:lnTo>
                  <a:lnTo>
                    <a:pt x="149050" y="68711"/>
                  </a:lnTo>
                  <a:lnTo>
                    <a:pt x="149050" y="113814"/>
                  </a:lnTo>
                  <a:lnTo>
                    <a:pt x="87034" y="113814"/>
                  </a:lnTo>
                  <a:lnTo>
                    <a:pt x="87034" y="226570"/>
                  </a:lnTo>
                  <a:cubicBezTo>
                    <a:pt x="87034" y="247007"/>
                    <a:pt x="97605" y="255464"/>
                    <a:pt x="115223" y="255464"/>
                  </a:cubicBezTo>
                  <a:cubicBezTo>
                    <a:pt x="127203" y="255464"/>
                    <a:pt x="137774" y="252645"/>
                    <a:pt x="147641" y="247712"/>
                  </a:cubicBezTo>
                  <a:lnTo>
                    <a:pt x="147641" y="290701"/>
                  </a:lnTo>
                  <a:cubicBezTo>
                    <a:pt x="134251" y="298453"/>
                    <a:pt x="119451" y="302681"/>
                    <a:pt x="100424" y="302681"/>
                  </a:cubicBezTo>
                  <a:cubicBezTo>
                    <a:pt x="61664" y="302681"/>
                    <a:pt x="34179" y="285768"/>
                    <a:pt x="34179" y="2350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3" name="Szabadkézi sokszög: alakzat 12">
              <a:extLst>
                <a:ext uri="{FF2B5EF4-FFF2-40B4-BE49-F238E27FC236}">
                  <a16:creationId xmlns:a16="http://schemas.microsoft.com/office/drawing/2014/main" id="{1F42C14A-52EA-4032-8A33-476AA0DD7E50}"/>
                </a:ext>
              </a:extLst>
            </p:cNvPr>
            <p:cNvSpPr/>
            <p:nvPr/>
          </p:nvSpPr>
          <p:spPr>
            <a:xfrm>
              <a:off x="1763003" y="6072052"/>
              <a:ext cx="246655" cy="317128"/>
            </a:xfrm>
            <a:custGeom>
              <a:avLst/>
              <a:gdLst>
                <a:gd name="connsiteX0" fmla="*/ 5285 w 246654"/>
                <a:gd name="connsiteY0" fmla="*/ 270264 h 317127"/>
                <a:gd name="connsiteX1" fmla="*/ 37703 w 246654"/>
                <a:gd name="connsiteY1" fmla="*/ 232208 h 317127"/>
                <a:gd name="connsiteX2" fmla="*/ 134251 w 246654"/>
                <a:gd name="connsiteY2" fmla="*/ 271673 h 317127"/>
                <a:gd name="connsiteX3" fmla="*/ 188515 w 246654"/>
                <a:gd name="connsiteY3" fmla="*/ 233618 h 317127"/>
                <a:gd name="connsiteX4" fmla="*/ 188515 w 246654"/>
                <a:gd name="connsiteY4" fmla="*/ 232208 h 317127"/>
                <a:gd name="connsiteX5" fmla="*/ 119451 w 246654"/>
                <a:gd name="connsiteY5" fmla="*/ 185696 h 317127"/>
                <a:gd name="connsiteX6" fmla="*/ 17971 w 246654"/>
                <a:gd name="connsiteY6" fmla="*/ 94786 h 317127"/>
                <a:gd name="connsiteX7" fmla="*/ 17971 w 246654"/>
                <a:gd name="connsiteY7" fmla="*/ 94081 h 317127"/>
                <a:gd name="connsiteX8" fmla="*/ 122270 w 246654"/>
                <a:gd name="connsiteY8" fmla="*/ 5285 h 317127"/>
                <a:gd name="connsiteX9" fmla="*/ 232913 w 246654"/>
                <a:gd name="connsiteY9" fmla="*/ 43341 h 317127"/>
                <a:gd name="connsiteX10" fmla="*/ 204019 w 246654"/>
                <a:gd name="connsiteY10" fmla="*/ 84215 h 317127"/>
                <a:gd name="connsiteX11" fmla="*/ 120861 w 246654"/>
                <a:gd name="connsiteY11" fmla="*/ 52502 h 317127"/>
                <a:gd name="connsiteX12" fmla="*/ 70825 w 246654"/>
                <a:gd name="connsiteY12" fmla="*/ 88443 h 317127"/>
                <a:gd name="connsiteX13" fmla="*/ 70825 w 246654"/>
                <a:gd name="connsiteY13" fmla="*/ 89148 h 317127"/>
                <a:gd name="connsiteX14" fmla="*/ 143412 w 246654"/>
                <a:gd name="connsiteY14" fmla="*/ 137070 h 317127"/>
                <a:gd name="connsiteX15" fmla="*/ 241369 w 246654"/>
                <a:gd name="connsiteY15" fmla="*/ 226570 h 317127"/>
                <a:gd name="connsiteX16" fmla="*/ 241369 w 246654"/>
                <a:gd name="connsiteY16" fmla="*/ 227275 h 317127"/>
                <a:gd name="connsiteX17" fmla="*/ 132136 w 246654"/>
                <a:gd name="connsiteY17" fmla="*/ 318185 h 317127"/>
                <a:gd name="connsiteX18" fmla="*/ 5285 w 246654"/>
                <a:gd name="connsiteY18" fmla="*/ 270264 h 31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6654" h="317127">
                  <a:moveTo>
                    <a:pt x="5285" y="270264"/>
                  </a:moveTo>
                  <a:lnTo>
                    <a:pt x="37703" y="232208"/>
                  </a:lnTo>
                  <a:cubicBezTo>
                    <a:pt x="66597" y="257578"/>
                    <a:pt x="96195" y="271673"/>
                    <a:pt x="134251" y="271673"/>
                  </a:cubicBezTo>
                  <a:cubicBezTo>
                    <a:pt x="167373" y="271673"/>
                    <a:pt x="188515" y="256169"/>
                    <a:pt x="188515" y="233618"/>
                  </a:cubicBezTo>
                  <a:lnTo>
                    <a:pt x="188515" y="232208"/>
                  </a:lnTo>
                  <a:cubicBezTo>
                    <a:pt x="188515" y="210362"/>
                    <a:pt x="176534" y="198381"/>
                    <a:pt x="119451" y="185696"/>
                  </a:cubicBezTo>
                  <a:cubicBezTo>
                    <a:pt x="54616" y="170192"/>
                    <a:pt x="17971" y="150460"/>
                    <a:pt x="17971" y="94786"/>
                  </a:cubicBezTo>
                  <a:lnTo>
                    <a:pt x="17971" y="94081"/>
                  </a:lnTo>
                  <a:cubicBezTo>
                    <a:pt x="17971" y="41931"/>
                    <a:pt x="61664" y="5285"/>
                    <a:pt x="122270" y="5285"/>
                  </a:cubicBezTo>
                  <a:cubicBezTo>
                    <a:pt x="166668" y="5285"/>
                    <a:pt x="201905" y="18675"/>
                    <a:pt x="232913" y="43341"/>
                  </a:cubicBezTo>
                  <a:lnTo>
                    <a:pt x="204019" y="84215"/>
                  </a:lnTo>
                  <a:cubicBezTo>
                    <a:pt x="176534" y="63778"/>
                    <a:pt x="149050" y="52502"/>
                    <a:pt x="120861" y="52502"/>
                  </a:cubicBezTo>
                  <a:cubicBezTo>
                    <a:pt x="89148" y="52502"/>
                    <a:pt x="70825" y="68711"/>
                    <a:pt x="70825" y="88443"/>
                  </a:cubicBezTo>
                  <a:lnTo>
                    <a:pt x="70825" y="89148"/>
                  </a:lnTo>
                  <a:cubicBezTo>
                    <a:pt x="70825" y="112404"/>
                    <a:pt x="84920" y="122975"/>
                    <a:pt x="143412" y="137070"/>
                  </a:cubicBezTo>
                  <a:cubicBezTo>
                    <a:pt x="208247" y="152574"/>
                    <a:pt x="241369" y="175830"/>
                    <a:pt x="241369" y="226570"/>
                  </a:cubicBezTo>
                  <a:lnTo>
                    <a:pt x="241369" y="227275"/>
                  </a:lnTo>
                  <a:cubicBezTo>
                    <a:pt x="241369" y="284358"/>
                    <a:pt x="196267" y="318185"/>
                    <a:pt x="132136" y="318185"/>
                  </a:cubicBezTo>
                  <a:cubicBezTo>
                    <a:pt x="86329" y="318890"/>
                    <a:pt x="41931" y="302681"/>
                    <a:pt x="5285" y="2702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4" name="Szabadkézi sokszög: alakzat 13">
              <a:extLst>
                <a:ext uri="{FF2B5EF4-FFF2-40B4-BE49-F238E27FC236}">
                  <a16:creationId xmlns:a16="http://schemas.microsoft.com/office/drawing/2014/main" id="{6366C441-D93E-467D-B5A0-820C5D5EE414}"/>
                </a:ext>
              </a:extLst>
            </p:cNvPr>
            <p:cNvSpPr/>
            <p:nvPr/>
          </p:nvSpPr>
          <p:spPr>
            <a:xfrm>
              <a:off x="2016705" y="6146049"/>
              <a:ext cx="253702" cy="246655"/>
            </a:xfrm>
            <a:custGeom>
              <a:avLst/>
              <a:gdLst>
                <a:gd name="connsiteX0" fmla="*/ 5285 w 253702"/>
                <a:gd name="connsiteY0" fmla="*/ 126499 h 246655"/>
                <a:gd name="connsiteX1" fmla="*/ 5285 w 253702"/>
                <a:gd name="connsiteY1" fmla="*/ 126499 h 246655"/>
                <a:gd name="connsiteX2" fmla="*/ 128613 w 253702"/>
                <a:gd name="connsiteY2" fmla="*/ 5285 h 246655"/>
                <a:gd name="connsiteX3" fmla="*/ 251236 w 253702"/>
                <a:gd name="connsiteY3" fmla="*/ 125089 h 246655"/>
                <a:gd name="connsiteX4" fmla="*/ 251236 w 253702"/>
                <a:gd name="connsiteY4" fmla="*/ 125794 h 246655"/>
                <a:gd name="connsiteX5" fmla="*/ 127908 w 253702"/>
                <a:gd name="connsiteY5" fmla="*/ 245598 h 246655"/>
                <a:gd name="connsiteX6" fmla="*/ 5285 w 253702"/>
                <a:gd name="connsiteY6" fmla="*/ 126499 h 246655"/>
                <a:gd name="connsiteX7" fmla="*/ 198381 w 253702"/>
                <a:gd name="connsiteY7" fmla="*/ 126499 h 246655"/>
                <a:gd name="connsiteX8" fmla="*/ 198381 w 253702"/>
                <a:gd name="connsiteY8" fmla="*/ 126499 h 246655"/>
                <a:gd name="connsiteX9" fmla="*/ 127908 w 253702"/>
                <a:gd name="connsiteY9" fmla="*/ 51798 h 246655"/>
                <a:gd name="connsiteX10" fmla="*/ 58845 w 253702"/>
                <a:gd name="connsiteY10" fmla="*/ 125089 h 246655"/>
                <a:gd name="connsiteX11" fmla="*/ 58845 w 253702"/>
                <a:gd name="connsiteY11" fmla="*/ 125794 h 246655"/>
                <a:gd name="connsiteX12" fmla="*/ 129318 w 253702"/>
                <a:gd name="connsiteY12" fmla="*/ 199791 h 246655"/>
                <a:gd name="connsiteX13" fmla="*/ 198381 w 253702"/>
                <a:gd name="connsiteY13" fmla="*/ 126499 h 24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02" h="246655">
                  <a:moveTo>
                    <a:pt x="5285" y="126499"/>
                  </a:moveTo>
                  <a:lnTo>
                    <a:pt x="5285" y="126499"/>
                  </a:lnTo>
                  <a:cubicBezTo>
                    <a:pt x="5285" y="60254"/>
                    <a:pt x="57435" y="5285"/>
                    <a:pt x="128613" y="5285"/>
                  </a:cubicBezTo>
                  <a:cubicBezTo>
                    <a:pt x="199086" y="5285"/>
                    <a:pt x="251236" y="58845"/>
                    <a:pt x="251236" y="125089"/>
                  </a:cubicBezTo>
                  <a:lnTo>
                    <a:pt x="251236" y="125794"/>
                  </a:lnTo>
                  <a:cubicBezTo>
                    <a:pt x="251236" y="191334"/>
                    <a:pt x="199086" y="245598"/>
                    <a:pt x="127908" y="245598"/>
                  </a:cubicBezTo>
                  <a:cubicBezTo>
                    <a:pt x="57435" y="245598"/>
                    <a:pt x="5285" y="192039"/>
                    <a:pt x="5285" y="126499"/>
                  </a:cubicBezTo>
                  <a:close/>
                  <a:moveTo>
                    <a:pt x="198381" y="126499"/>
                  </a:moveTo>
                  <a:lnTo>
                    <a:pt x="198381" y="126499"/>
                  </a:lnTo>
                  <a:cubicBezTo>
                    <a:pt x="198381" y="84920"/>
                    <a:pt x="169487" y="51798"/>
                    <a:pt x="127908" y="51798"/>
                  </a:cubicBezTo>
                  <a:cubicBezTo>
                    <a:pt x="85625" y="51798"/>
                    <a:pt x="58845" y="84920"/>
                    <a:pt x="58845" y="125089"/>
                  </a:cubicBezTo>
                  <a:lnTo>
                    <a:pt x="58845" y="125794"/>
                  </a:lnTo>
                  <a:cubicBezTo>
                    <a:pt x="58845" y="165964"/>
                    <a:pt x="87739" y="199791"/>
                    <a:pt x="129318" y="199791"/>
                  </a:cubicBezTo>
                  <a:cubicBezTo>
                    <a:pt x="170897" y="199791"/>
                    <a:pt x="198381" y="166668"/>
                    <a:pt x="198381" y="1264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FEF281D0-8116-43C1-9E41-784420451E78}"/>
                </a:ext>
              </a:extLst>
            </p:cNvPr>
            <p:cNvSpPr/>
            <p:nvPr/>
          </p:nvSpPr>
          <p:spPr>
            <a:xfrm>
              <a:off x="2271816" y="6059367"/>
              <a:ext cx="147993" cy="331223"/>
            </a:xfrm>
            <a:custGeom>
              <a:avLst/>
              <a:gdLst>
                <a:gd name="connsiteX0" fmla="*/ 34179 w 147992"/>
                <a:gd name="connsiteY0" fmla="*/ 142003 h 331222"/>
                <a:gd name="connsiteX1" fmla="*/ 5285 w 147992"/>
                <a:gd name="connsiteY1" fmla="*/ 142003 h 331222"/>
                <a:gd name="connsiteX2" fmla="*/ 5285 w 147992"/>
                <a:gd name="connsiteY2" fmla="*/ 97605 h 331222"/>
                <a:gd name="connsiteX3" fmla="*/ 34179 w 147992"/>
                <a:gd name="connsiteY3" fmla="*/ 97605 h 331222"/>
                <a:gd name="connsiteX4" fmla="*/ 34179 w 147992"/>
                <a:gd name="connsiteY4" fmla="*/ 80691 h 331222"/>
                <a:gd name="connsiteX5" fmla="*/ 53207 w 147992"/>
                <a:gd name="connsiteY5" fmla="*/ 23608 h 331222"/>
                <a:gd name="connsiteX6" fmla="*/ 105357 w 147992"/>
                <a:gd name="connsiteY6" fmla="*/ 5285 h 331222"/>
                <a:gd name="connsiteX7" fmla="*/ 148345 w 147992"/>
                <a:gd name="connsiteY7" fmla="*/ 11628 h 331222"/>
                <a:gd name="connsiteX8" fmla="*/ 148345 w 147992"/>
                <a:gd name="connsiteY8" fmla="*/ 56026 h 331222"/>
                <a:gd name="connsiteX9" fmla="*/ 117337 w 147992"/>
                <a:gd name="connsiteY9" fmla="*/ 50388 h 331222"/>
                <a:gd name="connsiteX10" fmla="*/ 87034 w 147992"/>
                <a:gd name="connsiteY10" fmla="*/ 85625 h 331222"/>
                <a:gd name="connsiteX11" fmla="*/ 87034 w 147992"/>
                <a:gd name="connsiteY11" fmla="*/ 98310 h 331222"/>
                <a:gd name="connsiteX12" fmla="*/ 148345 w 147992"/>
                <a:gd name="connsiteY12" fmla="*/ 98310 h 331222"/>
                <a:gd name="connsiteX13" fmla="*/ 148345 w 147992"/>
                <a:gd name="connsiteY13" fmla="*/ 142003 h 331222"/>
                <a:gd name="connsiteX14" fmla="*/ 88443 w 147992"/>
                <a:gd name="connsiteY14" fmla="*/ 142003 h 331222"/>
                <a:gd name="connsiteX15" fmla="*/ 88443 w 147992"/>
                <a:gd name="connsiteY15" fmla="*/ 326642 h 331222"/>
                <a:gd name="connsiteX16" fmla="*/ 35589 w 147992"/>
                <a:gd name="connsiteY16" fmla="*/ 326642 h 331222"/>
                <a:gd name="connsiteX17" fmla="*/ 35589 w 147992"/>
                <a:gd name="connsiteY17" fmla="*/ 142003 h 331222"/>
                <a:gd name="connsiteX18" fmla="*/ 34179 w 147992"/>
                <a:gd name="connsiteY18" fmla="*/ 142003 h 33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992" h="331222">
                  <a:moveTo>
                    <a:pt x="34179" y="142003"/>
                  </a:moveTo>
                  <a:lnTo>
                    <a:pt x="5285" y="142003"/>
                  </a:lnTo>
                  <a:lnTo>
                    <a:pt x="5285" y="97605"/>
                  </a:lnTo>
                  <a:lnTo>
                    <a:pt x="34179" y="97605"/>
                  </a:lnTo>
                  <a:lnTo>
                    <a:pt x="34179" y="80691"/>
                  </a:lnTo>
                  <a:cubicBezTo>
                    <a:pt x="34179" y="54616"/>
                    <a:pt x="40522" y="35589"/>
                    <a:pt x="53207" y="23608"/>
                  </a:cubicBezTo>
                  <a:cubicBezTo>
                    <a:pt x="65187" y="11628"/>
                    <a:pt x="82101" y="5285"/>
                    <a:pt x="105357" y="5285"/>
                  </a:cubicBezTo>
                  <a:cubicBezTo>
                    <a:pt x="123680" y="5285"/>
                    <a:pt x="136365" y="8104"/>
                    <a:pt x="148345" y="11628"/>
                  </a:cubicBezTo>
                  <a:lnTo>
                    <a:pt x="148345" y="56026"/>
                  </a:lnTo>
                  <a:cubicBezTo>
                    <a:pt x="137774" y="52502"/>
                    <a:pt x="128613" y="50388"/>
                    <a:pt x="117337" y="50388"/>
                  </a:cubicBezTo>
                  <a:cubicBezTo>
                    <a:pt x="97605" y="50388"/>
                    <a:pt x="87034" y="60959"/>
                    <a:pt x="87034" y="85625"/>
                  </a:cubicBezTo>
                  <a:lnTo>
                    <a:pt x="87034" y="98310"/>
                  </a:lnTo>
                  <a:lnTo>
                    <a:pt x="148345" y="98310"/>
                  </a:lnTo>
                  <a:lnTo>
                    <a:pt x="148345" y="142003"/>
                  </a:lnTo>
                  <a:lnTo>
                    <a:pt x="88443" y="142003"/>
                  </a:lnTo>
                  <a:lnTo>
                    <a:pt x="88443" y="326642"/>
                  </a:lnTo>
                  <a:lnTo>
                    <a:pt x="35589" y="326642"/>
                  </a:lnTo>
                  <a:lnTo>
                    <a:pt x="35589" y="142003"/>
                  </a:lnTo>
                  <a:lnTo>
                    <a:pt x="34179" y="14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AEFE0DE-599F-41A6-9A58-21A76F47434A}"/>
                </a:ext>
              </a:extLst>
            </p:cNvPr>
            <p:cNvSpPr/>
            <p:nvPr/>
          </p:nvSpPr>
          <p:spPr>
            <a:xfrm>
              <a:off x="2431085" y="6087556"/>
              <a:ext cx="147993" cy="303033"/>
            </a:xfrm>
            <a:custGeom>
              <a:avLst/>
              <a:gdLst>
                <a:gd name="connsiteX0" fmla="*/ 34884 w 147992"/>
                <a:gd name="connsiteY0" fmla="*/ 235027 h 303033"/>
                <a:gd name="connsiteX1" fmla="*/ 34884 w 147992"/>
                <a:gd name="connsiteY1" fmla="*/ 113814 h 303033"/>
                <a:gd name="connsiteX2" fmla="*/ 5285 w 147992"/>
                <a:gd name="connsiteY2" fmla="*/ 113814 h 303033"/>
                <a:gd name="connsiteX3" fmla="*/ 5285 w 147992"/>
                <a:gd name="connsiteY3" fmla="*/ 68711 h 303033"/>
                <a:gd name="connsiteX4" fmla="*/ 34179 w 147992"/>
                <a:gd name="connsiteY4" fmla="*/ 68711 h 303033"/>
                <a:gd name="connsiteX5" fmla="*/ 34179 w 147992"/>
                <a:gd name="connsiteY5" fmla="*/ 5285 h 303033"/>
                <a:gd name="connsiteX6" fmla="*/ 87034 w 147992"/>
                <a:gd name="connsiteY6" fmla="*/ 5285 h 303033"/>
                <a:gd name="connsiteX7" fmla="*/ 87034 w 147992"/>
                <a:gd name="connsiteY7" fmla="*/ 68711 h 303033"/>
                <a:gd name="connsiteX8" fmla="*/ 149050 w 147992"/>
                <a:gd name="connsiteY8" fmla="*/ 68711 h 303033"/>
                <a:gd name="connsiteX9" fmla="*/ 149050 w 147992"/>
                <a:gd name="connsiteY9" fmla="*/ 113814 h 303033"/>
                <a:gd name="connsiteX10" fmla="*/ 87034 w 147992"/>
                <a:gd name="connsiteY10" fmla="*/ 113814 h 303033"/>
                <a:gd name="connsiteX11" fmla="*/ 87034 w 147992"/>
                <a:gd name="connsiteY11" fmla="*/ 226570 h 303033"/>
                <a:gd name="connsiteX12" fmla="*/ 115223 w 147992"/>
                <a:gd name="connsiteY12" fmla="*/ 255464 h 303033"/>
                <a:gd name="connsiteX13" fmla="*/ 147641 w 147992"/>
                <a:gd name="connsiteY13" fmla="*/ 247712 h 303033"/>
                <a:gd name="connsiteX14" fmla="*/ 147641 w 147992"/>
                <a:gd name="connsiteY14" fmla="*/ 290701 h 303033"/>
                <a:gd name="connsiteX15" fmla="*/ 100424 w 147992"/>
                <a:gd name="connsiteY15" fmla="*/ 302681 h 303033"/>
                <a:gd name="connsiteX16" fmla="*/ 34884 w 147992"/>
                <a:gd name="connsiteY16" fmla="*/ 235027 h 30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992" h="303033">
                  <a:moveTo>
                    <a:pt x="34884" y="235027"/>
                  </a:moveTo>
                  <a:lnTo>
                    <a:pt x="34884" y="113814"/>
                  </a:lnTo>
                  <a:lnTo>
                    <a:pt x="5285" y="113814"/>
                  </a:lnTo>
                  <a:lnTo>
                    <a:pt x="5285" y="68711"/>
                  </a:lnTo>
                  <a:lnTo>
                    <a:pt x="34179" y="68711"/>
                  </a:lnTo>
                  <a:lnTo>
                    <a:pt x="34179" y="5285"/>
                  </a:lnTo>
                  <a:lnTo>
                    <a:pt x="87034" y="5285"/>
                  </a:lnTo>
                  <a:lnTo>
                    <a:pt x="87034" y="68711"/>
                  </a:lnTo>
                  <a:lnTo>
                    <a:pt x="149050" y="68711"/>
                  </a:lnTo>
                  <a:lnTo>
                    <a:pt x="149050" y="113814"/>
                  </a:lnTo>
                  <a:lnTo>
                    <a:pt x="87034" y="113814"/>
                  </a:lnTo>
                  <a:lnTo>
                    <a:pt x="87034" y="226570"/>
                  </a:lnTo>
                  <a:cubicBezTo>
                    <a:pt x="87034" y="247007"/>
                    <a:pt x="97605" y="255464"/>
                    <a:pt x="115223" y="255464"/>
                  </a:cubicBezTo>
                  <a:cubicBezTo>
                    <a:pt x="127203" y="255464"/>
                    <a:pt x="137774" y="252645"/>
                    <a:pt x="147641" y="247712"/>
                  </a:cubicBezTo>
                  <a:lnTo>
                    <a:pt x="147641" y="290701"/>
                  </a:lnTo>
                  <a:cubicBezTo>
                    <a:pt x="134251" y="298453"/>
                    <a:pt x="119451" y="302681"/>
                    <a:pt x="100424" y="302681"/>
                  </a:cubicBezTo>
                  <a:cubicBezTo>
                    <a:pt x="62368" y="302681"/>
                    <a:pt x="34884" y="285768"/>
                    <a:pt x="34884" y="2350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4B775F32-B43C-4D34-9D46-4FA7E49C3BE1}"/>
                </a:ext>
              </a:extLst>
            </p:cNvPr>
            <p:cNvSpPr/>
            <p:nvPr/>
          </p:nvSpPr>
          <p:spPr>
            <a:xfrm>
              <a:off x="345091" y="6118564"/>
              <a:ext cx="274844" cy="429885"/>
            </a:xfrm>
            <a:custGeom>
              <a:avLst/>
              <a:gdLst>
                <a:gd name="connsiteX0" fmla="*/ 60254 w 274843"/>
                <a:gd name="connsiteY0" fmla="*/ 243484 h 429884"/>
                <a:gd name="connsiteX1" fmla="*/ 60254 w 274843"/>
                <a:gd name="connsiteY1" fmla="*/ 202610 h 429884"/>
                <a:gd name="connsiteX2" fmla="*/ 182877 w 274843"/>
                <a:gd name="connsiteY2" fmla="*/ 273787 h 429884"/>
                <a:gd name="connsiteX3" fmla="*/ 182877 w 274843"/>
                <a:gd name="connsiteY3" fmla="*/ 211066 h 429884"/>
                <a:gd name="connsiteX4" fmla="*/ 5285 w 274843"/>
                <a:gd name="connsiteY4" fmla="*/ 108176 h 429884"/>
                <a:gd name="connsiteX5" fmla="*/ 5285 w 274843"/>
                <a:gd name="connsiteY5" fmla="*/ 119452 h 429884"/>
                <a:gd name="connsiteX6" fmla="*/ 5285 w 274843"/>
                <a:gd name="connsiteY6" fmla="*/ 273082 h 429884"/>
                <a:gd name="connsiteX7" fmla="*/ 5285 w 274843"/>
                <a:gd name="connsiteY7" fmla="*/ 273082 h 429884"/>
                <a:gd name="connsiteX8" fmla="*/ 271673 w 274843"/>
                <a:gd name="connsiteY8" fmla="*/ 426713 h 429884"/>
                <a:gd name="connsiteX9" fmla="*/ 271673 w 274843"/>
                <a:gd name="connsiteY9" fmla="*/ 426713 h 429884"/>
                <a:gd name="connsiteX10" fmla="*/ 271673 w 274843"/>
                <a:gd name="connsiteY10" fmla="*/ 158916 h 429884"/>
                <a:gd name="connsiteX11" fmla="*/ 5285 w 274843"/>
                <a:gd name="connsiteY11" fmla="*/ 5285 h 429884"/>
                <a:gd name="connsiteX12" fmla="*/ 5285 w 274843"/>
                <a:gd name="connsiteY12" fmla="*/ 16561 h 429884"/>
                <a:gd name="connsiteX13" fmla="*/ 5285 w 274843"/>
                <a:gd name="connsiteY13" fmla="*/ 66597 h 429884"/>
                <a:gd name="connsiteX14" fmla="*/ 216704 w 274843"/>
                <a:gd name="connsiteY14" fmla="*/ 188515 h 429884"/>
                <a:gd name="connsiteX15" fmla="*/ 216704 w 274843"/>
                <a:gd name="connsiteY15" fmla="*/ 332984 h 429884"/>
                <a:gd name="connsiteX16" fmla="*/ 60254 w 274843"/>
                <a:gd name="connsiteY16" fmla="*/ 243484 h 42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843" h="429884">
                  <a:moveTo>
                    <a:pt x="60254" y="243484"/>
                  </a:moveTo>
                  <a:lnTo>
                    <a:pt x="60254" y="202610"/>
                  </a:lnTo>
                  <a:lnTo>
                    <a:pt x="182877" y="273787"/>
                  </a:lnTo>
                  <a:lnTo>
                    <a:pt x="182877" y="211066"/>
                  </a:lnTo>
                  <a:lnTo>
                    <a:pt x="5285" y="108176"/>
                  </a:lnTo>
                  <a:lnTo>
                    <a:pt x="5285" y="119452"/>
                  </a:lnTo>
                  <a:lnTo>
                    <a:pt x="5285" y="273082"/>
                  </a:lnTo>
                  <a:lnTo>
                    <a:pt x="5285" y="273082"/>
                  </a:lnTo>
                  <a:lnTo>
                    <a:pt x="271673" y="426713"/>
                  </a:lnTo>
                  <a:lnTo>
                    <a:pt x="271673" y="426713"/>
                  </a:lnTo>
                  <a:lnTo>
                    <a:pt x="271673" y="158916"/>
                  </a:lnTo>
                  <a:lnTo>
                    <a:pt x="5285" y="5285"/>
                  </a:lnTo>
                  <a:lnTo>
                    <a:pt x="5285" y="16561"/>
                  </a:lnTo>
                  <a:lnTo>
                    <a:pt x="5285" y="66597"/>
                  </a:lnTo>
                  <a:cubicBezTo>
                    <a:pt x="5285" y="66597"/>
                    <a:pt x="173011" y="163145"/>
                    <a:pt x="216704" y="188515"/>
                  </a:cubicBezTo>
                  <a:lnTo>
                    <a:pt x="216704" y="332984"/>
                  </a:lnTo>
                  <a:lnTo>
                    <a:pt x="60254" y="243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F2C11462-9DDE-4A4A-84D7-332BCEE42B4B}"/>
                </a:ext>
              </a:extLst>
            </p:cNvPr>
            <p:cNvSpPr/>
            <p:nvPr/>
          </p:nvSpPr>
          <p:spPr>
            <a:xfrm>
              <a:off x="345091" y="5925469"/>
              <a:ext cx="542640" cy="606067"/>
            </a:xfrm>
            <a:custGeom>
              <a:avLst/>
              <a:gdLst>
                <a:gd name="connsiteX0" fmla="*/ 483091 w 542640"/>
                <a:gd name="connsiteY0" fmla="*/ 190629 h 606066"/>
                <a:gd name="connsiteX1" fmla="*/ 483796 w 542640"/>
                <a:gd name="connsiteY1" fmla="*/ 436579 h 606066"/>
                <a:gd name="connsiteX2" fmla="*/ 305500 w 542640"/>
                <a:gd name="connsiteY2" fmla="*/ 539470 h 606066"/>
                <a:gd name="connsiteX3" fmla="*/ 305500 w 542640"/>
                <a:gd name="connsiteY3" fmla="*/ 600781 h 606066"/>
                <a:gd name="connsiteX4" fmla="*/ 538060 w 542640"/>
                <a:gd name="connsiteY4" fmla="*/ 466883 h 606066"/>
                <a:gd name="connsiteX5" fmla="*/ 538060 w 542640"/>
                <a:gd name="connsiteY5" fmla="*/ 158916 h 606066"/>
                <a:gd name="connsiteX6" fmla="*/ 538060 w 542640"/>
                <a:gd name="connsiteY6" fmla="*/ 158916 h 606066"/>
                <a:gd name="connsiteX7" fmla="*/ 538060 w 542640"/>
                <a:gd name="connsiteY7" fmla="*/ 158916 h 606066"/>
                <a:gd name="connsiteX8" fmla="*/ 483091 w 542640"/>
                <a:gd name="connsiteY8" fmla="*/ 127204 h 606066"/>
                <a:gd name="connsiteX9" fmla="*/ 271673 w 542640"/>
                <a:gd name="connsiteY9" fmla="*/ 249826 h 606066"/>
                <a:gd name="connsiteX10" fmla="*/ 115223 w 542640"/>
                <a:gd name="connsiteY10" fmla="*/ 158916 h 606066"/>
                <a:gd name="connsiteX11" fmla="*/ 326641 w 542640"/>
                <a:gd name="connsiteY11" fmla="*/ 36998 h 606066"/>
                <a:gd name="connsiteX12" fmla="*/ 271673 w 542640"/>
                <a:gd name="connsiteY12" fmla="*/ 5285 h 606066"/>
                <a:gd name="connsiteX13" fmla="*/ 5285 w 542640"/>
                <a:gd name="connsiteY13" fmla="*/ 158916 h 606066"/>
                <a:gd name="connsiteX14" fmla="*/ 5285 w 542640"/>
                <a:gd name="connsiteY14" fmla="*/ 158916 h 606066"/>
                <a:gd name="connsiteX15" fmla="*/ 271673 w 542640"/>
                <a:gd name="connsiteY15" fmla="*/ 313252 h 606066"/>
                <a:gd name="connsiteX16" fmla="*/ 483091 w 542640"/>
                <a:gd name="connsiteY16" fmla="*/ 190629 h 60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640" h="606066">
                  <a:moveTo>
                    <a:pt x="483091" y="190629"/>
                  </a:moveTo>
                  <a:lnTo>
                    <a:pt x="483796" y="436579"/>
                  </a:lnTo>
                  <a:lnTo>
                    <a:pt x="305500" y="539470"/>
                  </a:lnTo>
                  <a:lnTo>
                    <a:pt x="305500" y="600781"/>
                  </a:lnTo>
                  <a:lnTo>
                    <a:pt x="538060" y="466883"/>
                  </a:lnTo>
                  <a:lnTo>
                    <a:pt x="538060" y="158916"/>
                  </a:lnTo>
                  <a:lnTo>
                    <a:pt x="538060" y="158916"/>
                  </a:lnTo>
                  <a:lnTo>
                    <a:pt x="538060" y="158916"/>
                  </a:lnTo>
                  <a:lnTo>
                    <a:pt x="483091" y="127204"/>
                  </a:lnTo>
                  <a:lnTo>
                    <a:pt x="271673" y="249826"/>
                  </a:lnTo>
                  <a:lnTo>
                    <a:pt x="115223" y="158916"/>
                  </a:lnTo>
                  <a:lnTo>
                    <a:pt x="326641" y="36998"/>
                  </a:lnTo>
                  <a:lnTo>
                    <a:pt x="271673" y="5285"/>
                  </a:lnTo>
                  <a:lnTo>
                    <a:pt x="5285" y="158916"/>
                  </a:lnTo>
                  <a:lnTo>
                    <a:pt x="5285" y="158916"/>
                  </a:lnTo>
                  <a:lnTo>
                    <a:pt x="271673" y="313252"/>
                  </a:lnTo>
                  <a:lnTo>
                    <a:pt x="483091" y="1906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pic>
        <p:nvPicPr>
          <p:cNvPr id="21" name="Picture 20" descr="A close up of a monitor&#13;&#10;&#13;&#10;Description automatically generated">
            <a:extLst>
              <a:ext uri="{FF2B5EF4-FFF2-40B4-BE49-F238E27FC236}">
                <a16:creationId xmlns:a16="http://schemas.microsoft.com/office/drawing/2014/main" id="{C37415AF-4AB5-D14B-8979-65C86BBB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51" y="1050837"/>
            <a:ext cx="5113355" cy="51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12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Local </a:t>
            </a:r>
            <a:r>
              <a:rPr lang="hu-HU" dirty="0" err="1"/>
              <a:t>Notification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Rendszerértesítések böngészőből</a:t>
            </a:r>
          </a:p>
          <a:p>
            <a:r>
              <a:rPr lang="hu-HU" dirty="0"/>
              <a:t>Service </a:t>
            </a:r>
            <a:r>
              <a:rPr lang="hu-HU" dirty="0" err="1"/>
              <a:t>worker</a:t>
            </a:r>
            <a:r>
              <a:rPr lang="hu-HU" dirty="0"/>
              <a:t> nélkül is elérhető</a:t>
            </a:r>
          </a:p>
          <a:p>
            <a:r>
              <a:rPr lang="hu-HU" dirty="0"/>
              <a:t>Sok paramétere létezik (</a:t>
            </a:r>
            <a:r>
              <a:rPr lang="hu-HU" dirty="0" err="1"/>
              <a:t>title</a:t>
            </a:r>
            <a:r>
              <a:rPr lang="hu-HU" dirty="0"/>
              <a:t>, body, </a:t>
            </a:r>
            <a:r>
              <a:rPr lang="hu-HU" dirty="0" err="1"/>
              <a:t>icon</a:t>
            </a:r>
            <a:r>
              <a:rPr lang="hu-HU" dirty="0"/>
              <a:t>, </a:t>
            </a:r>
            <a:r>
              <a:rPr lang="hu-HU" dirty="0" err="1"/>
              <a:t>vibrate</a:t>
            </a:r>
            <a:r>
              <a:rPr lang="hu-HU" dirty="0"/>
              <a:t>, stb...)</a:t>
            </a:r>
          </a:p>
          <a:p>
            <a:r>
              <a:rPr lang="hu-HU" dirty="0"/>
              <a:t>Kattintás esemény lekezelhető</a:t>
            </a:r>
          </a:p>
          <a:p>
            <a:r>
              <a:rPr lang="hu-HU" dirty="0"/>
              <a:t>További </a:t>
            </a:r>
            <a:r>
              <a:rPr lang="hu-HU" dirty="0" err="1"/>
              <a:t>action-ök</a:t>
            </a:r>
            <a:r>
              <a:rPr lang="hu-HU" dirty="0"/>
              <a:t> is felvehetők (nem támogatott mindenhol)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178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Local </a:t>
            </a:r>
            <a:r>
              <a:rPr lang="hu-HU" dirty="0" err="1"/>
              <a:t>Notification</a:t>
            </a:r>
            <a:r>
              <a:rPr lang="hu-HU" dirty="0"/>
              <a:t> használata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058"/>
            <a:ext cx="10515600" cy="4159477"/>
          </a:xfrm>
        </p:spPr>
        <p:txBody>
          <a:bodyPr>
            <a:normAutofit/>
          </a:bodyPr>
          <a:lstStyle/>
          <a:p>
            <a:r>
              <a:rPr lang="hu-HU" dirty="0"/>
              <a:t>Engedélyt kell kérni a felhasználótól (ezt vissza is vonhatja bármikor)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31</a:t>
            </a:fld>
            <a:endParaRPr lang="hu-HU" dirty="0"/>
          </a:p>
        </p:txBody>
      </p:sp>
      <p:pic>
        <p:nvPicPr>
          <p:cNvPr id="5" name="Picture 4" descr="A screenshot of a computer screen&#13;&#10;&#13;&#10;Description automatically generated">
            <a:extLst>
              <a:ext uri="{FF2B5EF4-FFF2-40B4-BE49-F238E27FC236}">
                <a16:creationId xmlns:a16="http://schemas.microsoft.com/office/drawing/2014/main" id="{5724FB50-CD3A-A048-BDA4-2C740F12A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2604"/>
            <a:ext cx="10414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8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Érdemes észben tartani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Nem minden paraméter támogatott minden böngészőben / rendszeren</a:t>
            </a:r>
          </a:p>
          <a:p>
            <a:r>
              <a:rPr lang="hu-HU" dirty="0"/>
              <a:t>Az eltüntetésért alapvetően mi felelünk, de a böngészők egy része magától is megteszi ezt (~4 másodperc után)</a:t>
            </a:r>
          </a:p>
          <a:p>
            <a:r>
              <a:rPr lang="hu-HU" dirty="0"/>
              <a:t>Service </a:t>
            </a:r>
            <a:r>
              <a:rPr lang="hu-HU" dirty="0" err="1"/>
              <a:t>worker</a:t>
            </a:r>
            <a:r>
              <a:rPr lang="hu-HU" dirty="0"/>
              <a:t> nélkül is tud feldobni az alkalmazás </a:t>
            </a:r>
            <a:r>
              <a:rPr lang="hu-HU" dirty="0" err="1"/>
              <a:t>notificationt</a:t>
            </a:r>
            <a:r>
              <a:rPr lang="hu-HU" dirty="0"/>
              <a:t>, de futnia kell (nem kell, hogy aktív </a:t>
            </a:r>
            <a:r>
              <a:rPr lang="hu-HU" dirty="0" err="1"/>
              <a:t>tab</a:t>
            </a:r>
            <a:r>
              <a:rPr lang="hu-HU" dirty="0"/>
              <a:t> legyen)</a:t>
            </a:r>
          </a:p>
          <a:p>
            <a:r>
              <a:rPr lang="hu-HU" dirty="0"/>
              <a:t>Mindig ellenőrizni kell, hogy van-e engedélyünk </a:t>
            </a:r>
            <a:r>
              <a:rPr lang="hu-HU" dirty="0" err="1"/>
              <a:t>notification</a:t>
            </a:r>
            <a:r>
              <a:rPr lang="hu-HU" dirty="0"/>
              <a:t>-t dobni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2918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Használhatom már?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33</a:t>
            </a:fld>
            <a:endParaRPr lang="hu-HU" dirty="0"/>
          </a:p>
        </p:txBody>
      </p:sp>
      <p:pic>
        <p:nvPicPr>
          <p:cNvPr id="10" name="Content Placeholder 9" descr="A screenshot of a video game&#13;&#10;&#13;&#10;Description automatically generated">
            <a:extLst>
              <a:ext uri="{FF2B5EF4-FFF2-40B4-BE49-F238E27FC236}">
                <a16:creationId xmlns:a16="http://schemas.microsoft.com/office/drawing/2014/main" id="{8C7DD2E5-1971-654E-90EA-4FBAB26D3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4" y="3162748"/>
            <a:ext cx="10615532" cy="1869180"/>
          </a:xfrm>
        </p:spPr>
      </p:pic>
    </p:spTree>
    <p:extLst>
      <p:ext uri="{BB962C8B-B14F-4D97-AF65-F5344CB8AC3E}">
        <p14:creationId xmlns:p14="http://schemas.microsoft.com/office/powerpoint/2010/main" val="607155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hu-HU" sz="6600" dirty="0"/>
              <a:t>Kódoljunk végre!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2281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Push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Jóval komplexebb feladat mint a local </a:t>
            </a:r>
            <a:r>
              <a:rPr lang="hu-HU" dirty="0" err="1"/>
              <a:t>notification</a:t>
            </a:r>
            <a:endParaRPr lang="hu-HU" dirty="0"/>
          </a:p>
          <a:p>
            <a:r>
              <a:rPr lang="hu-HU" dirty="0"/>
              <a:t>Több </a:t>
            </a:r>
            <a:r>
              <a:rPr lang="hu-HU" dirty="0" err="1"/>
              <a:t>api</a:t>
            </a:r>
            <a:r>
              <a:rPr lang="hu-HU" dirty="0"/>
              <a:t> és komponens együttes használatával oldható meg (</a:t>
            </a:r>
            <a:r>
              <a:rPr lang="hu-HU" dirty="0" err="1"/>
              <a:t>Notifications</a:t>
            </a:r>
            <a:r>
              <a:rPr lang="hu-HU" dirty="0"/>
              <a:t> API, </a:t>
            </a:r>
            <a:r>
              <a:rPr lang="hu-HU" dirty="0" err="1"/>
              <a:t>Push</a:t>
            </a:r>
            <a:r>
              <a:rPr lang="hu-HU" dirty="0"/>
              <a:t> API, </a:t>
            </a:r>
            <a:r>
              <a:rPr lang="hu-HU" dirty="0" err="1"/>
              <a:t>Push</a:t>
            </a:r>
            <a:r>
              <a:rPr lang="hu-HU" dirty="0"/>
              <a:t> Service)</a:t>
            </a:r>
          </a:p>
          <a:p>
            <a:r>
              <a:rPr lang="hu-HU" dirty="0"/>
              <a:t>Nem csak </a:t>
            </a:r>
            <a:r>
              <a:rPr lang="hu-HU" dirty="0" err="1"/>
              <a:t>notification</a:t>
            </a:r>
            <a:r>
              <a:rPr lang="hu-HU" dirty="0"/>
              <a:t> lehet a reakció egy </a:t>
            </a:r>
            <a:r>
              <a:rPr lang="hu-HU" dirty="0" err="1"/>
              <a:t>push</a:t>
            </a:r>
            <a:r>
              <a:rPr lang="hu-HU" dirty="0"/>
              <a:t> eseményre</a:t>
            </a:r>
          </a:p>
          <a:p>
            <a:r>
              <a:rPr lang="hu-HU" dirty="0"/>
              <a:t>Szükséges hozzá egy Service </a:t>
            </a:r>
            <a:r>
              <a:rPr lang="hu-HU" dirty="0" err="1"/>
              <a:t>worker</a:t>
            </a:r>
            <a:r>
              <a:rPr lang="hu-HU" dirty="0"/>
              <a:t> is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5280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Web </a:t>
            </a:r>
            <a:r>
              <a:rPr lang="hu-HU" dirty="0" err="1"/>
              <a:t>Push</a:t>
            </a:r>
            <a:r>
              <a:rPr lang="hu-HU" dirty="0"/>
              <a:t> működése #1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böngészők rendelkeznek egy </a:t>
            </a:r>
            <a:r>
              <a:rPr lang="hu-HU" dirty="0" err="1"/>
              <a:t>push</a:t>
            </a:r>
            <a:r>
              <a:rPr lang="hu-HU" dirty="0"/>
              <a:t> service-el (külön regisztráció szükséges)</a:t>
            </a:r>
          </a:p>
          <a:p>
            <a:r>
              <a:rPr lang="hu-HU" dirty="0"/>
              <a:t>Service </a:t>
            </a:r>
            <a:r>
              <a:rPr lang="hu-HU" dirty="0" err="1"/>
              <a:t>worker</a:t>
            </a:r>
            <a:r>
              <a:rPr lang="hu-HU" dirty="0"/>
              <a:t> nyújt egy </a:t>
            </a:r>
            <a:r>
              <a:rPr lang="hu-HU" dirty="0" err="1"/>
              <a:t>Push</a:t>
            </a:r>
            <a:r>
              <a:rPr lang="hu-HU" dirty="0"/>
              <a:t> Manager interfészt</a:t>
            </a:r>
          </a:p>
          <a:p>
            <a:r>
              <a:rPr lang="hu-HU" dirty="0"/>
              <a:t>Ezen az interfészen keresztül lehet a böngészőtől kérni a feliratkozást a </a:t>
            </a:r>
            <a:r>
              <a:rPr lang="hu-HU" dirty="0" err="1"/>
              <a:t>push</a:t>
            </a:r>
            <a:r>
              <a:rPr lang="hu-HU" dirty="0"/>
              <a:t> service-re</a:t>
            </a:r>
          </a:p>
          <a:p>
            <a:r>
              <a:rPr lang="hu-HU" dirty="0"/>
              <a:t>Sikeres feliratkozás után megkapjuk az adatokat (pl. a végpontot)</a:t>
            </a:r>
          </a:p>
          <a:p>
            <a:r>
              <a:rPr lang="hu-HU" dirty="0"/>
              <a:t>Ezt a szerver alkalmazásnak elküldve, képes lesz üzeneteket küldeni a végpontra, amit a böngésző fog továbbítani az alkalmazásnak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0959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Web </a:t>
            </a:r>
            <a:r>
              <a:rPr lang="hu-HU" dirty="0" err="1"/>
              <a:t>Push</a:t>
            </a:r>
            <a:r>
              <a:rPr lang="hu-HU" dirty="0"/>
              <a:t> működése #2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Üzenet érkezése esetén a böngésző generál egy </a:t>
            </a:r>
            <a:r>
              <a:rPr lang="hu-HU" dirty="0" err="1"/>
              <a:t>Push</a:t>
            </a:r>
            <a:r>
              <a:rPr lang="hu-HU" dirty="0"/>
              <a:t> </a:t>
            </a:r>
            <a:r>
              <a:rPr lang="hu-HU" dirty="0" err="1"/>
              <a:t>Event</a:t>
            </a:r>
            <a:r>
              <a:rPr lang="hu-HU" dirty="0"/>
              <a:t>-et</a:t>
            </a:r>
          </a:p>
          <a:p>
            <a:r>
              <a:rPr lang="hu-HU" dirty="0"/>
              <a:t>Felébreszti azt a Service </a:t>
            </a:r>
            <a:r>
              <a:rPr lang="hu-HU" dirty="0" err="1"/>
              <a:t>worker</a:t>
            </a:r>
            <a:r>
              <a:rPr lang="hu-HU" dirty="0"/>
              <a:t>-t aki az adott feliratkozást létrehozta a </a:t>
            </a:r>
            <a:r>
              <a:rPr lang="hu-HU" dirty="0" err="1"/>
              <a:t>Push</a:t>
            </a:r>
            <a:r>
              <a:rPr lang="hu-HU" dirty="0"/>
              <a:t> Manager-en keresztül</a:t>
            </a:r>
          </a:p>
          <a:p>
            <a:r>
              <a:rPr lang="hu-HU" dirty="0"/>
              <a:t>A Service </a:t>
            </a:r>
            <a:r>
              <a:rPr lang="hu-HU" dirty="0" err="1"/>
              <a:t>worker-ben</a:t>
            </a:r>
            <a:r>
              <a:rPr lang="hu-HU" dirty="0"/>
              <a:t> lekezeljük a </a:t>
            </a:r>
            <a:r>
              <a:rPr lang="hu-HU" dirty="0" err="1"/>
              <a:t>push</a:t>
            </a:r>
            <a:r>
              <a:rPr lang="hu-HU" dirty="0"/>
              <a:t> eseményt (pl. </a:t>
            </a:r>
            <a:r>
              <a:rPr lang="hu-HU" dirty="0" err="1"/>
              <a:t>notification</a:t>
            </a:r>
            <a:r>
              <a:rPr lang="hu-HU" dirty="0"/>
              <a:t>-t dobunk)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2206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Web </a:t>
            </a:r>
            <a:r>
              <a:rPr lang="hu-HU" dirty="0" err="1"/>
              <a:t>Push</a:t>
            </a:r>
            <a:r>
              <a:rPr lang="hu-HU" dirty="0"/>
              <a:t> működése #3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EEE2698-A1AE-BA44-8C4C-F4C18C735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86" y="1409252"/>
            <a:ext cx="7839028" cy="4580106"/>
          </a:xfrm>
        </p:spPr>
      </p:pic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38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4833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Push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r>
              <a:rPr lang="hu-HU" dirty="0"/>
              <a:t> használata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Notification</a:t>
            </a:r>
            <a:r>
              <a:rPr lang="hu-HU" dirty="0"/>
              <a:t> létrehozása pontosan ugyanúgy, mint az előző részben</a:t>
            </a:r>
          </a:p>
          <a:p>
            <a:r>
              <a:rPr lang="hu-HU" dirty="0" err="1"/>
              <a:t>Push</a:t>
            </a:r>
            <a:r>
              <a:rPr lang="hu-HU" dirty="0"/>
              <a:t> esemény elkapása a Web </a:t>
            </a:r>
            <a:r>
              <a:rPr lang="hu-HU" dirty="0" err="1"/>
              <a:t>push</a:t>
            </a:r>
            <a:r>
              <a:rPr lang="hu-HU" dirty="0"/>
              <a:t> részben leírtak szerint</a:t>
            </a:r>
          </a:p>
          <a:p>
            <a:r>
              <a:rPr lang="hu-HU" dirty="0"/>
              <a:t>Ezek kombinációjával pedig létrejön a </a:t>
            </a:r>
            <a:r>
              <a:rPr lang="hu-HU" dirty="0" err="1"/>
              <a:t>push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endParaRPr lang="hu-HU" dirty="0"/>
          </a:p>
          <a:p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376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1D61B8-4D98-47C9-96FE-71632560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is az a PWA?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4FA1F3-6D15-458C-BA29-AB985643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9117"/>
            <a:ext cx="10515600" cy="3517845"/>
          </a:xfrm>
        </p:spPr>
        <p:txBody>
          <a:bodyPr/>
          <a:lstStyle/>
          <a:p>
            <a:r>
              <a:rPr lang="hu-HU" dirty="0"/>
              <a:t>Megbízható </a:t>
            </a:r>
          </a:p>
          <a:p>
            <a:r>
              <a:rPr lang="en-US" dirty="0" err="1">
                <a:latin typeface="Calibri" panose="020F0502020204030204" pitchFamily="34" charset="0"/>
              </a:rPr>
              <a:t>Gyors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hu-HU" dirty="0"/>
              <a:t>Megnyerő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>
                <a:latin typeface="Calibri" panose="020F0502020204030204" pitchFamily="34" charset="0"/>
              </a:rPr>
              <a:t>Inkább egy ellenőrző lista, </a:t>
            </a:r>
            <a:r>
              <a:rPr lang="hu-HU" dirty="0"/>
              <a:t>mint sem egy konkrét meghatározás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endParaRPr lang="en-US" noProof="1">
              <a:latin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1E33F19-8786-4815-B5BF-3F55F98E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0C6CF9B4-DD06-4A73-99AB-5A5DAE773E89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50E6AAE-F62D-4189-A82A-A0CD7734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69B63BD-2B33-4AE1-92D5-CEC386A6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4</a:t>
            </a:fld>
            <a:endParaRPr lang="hu-H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25636-A07D-4946-9DEC-8CA3F0D4641E}"/>
              </a:ext>
            </a:extLst>
          </p:cNvPr>
          <p:cNvSpPr txBox="1"/>
          <p:nvPr/>
        </p:nvSpPr>
        <p:spPr>
          <a:xfrm>
            <a:off x="838200" y="1601985"/>
            <a:ext cx="10365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Közelebb hozza egymáshoz a mobil és webalkalmazásokat, jobb felhasználói élményt biztosít</a:t>
            </a:r>
          </a:p>
        </p:txBody>
      </p:sp>
    </p:spTree>
    <p:extLst>
      <p:ext uri="{BB962C8B-B14F-4D97-AF65-F5344CB8AC3E}">
        <p14:creationId xmlns:p14="http://schemas.microsoft.com/office/powerpoint/2010/main" val="36840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Push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r>
              <a:rPr lang="hu-HU" dirty="0"/>
              <a:t> használata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F4FBAEF-B401-5E49-A8F0-62D2E07C8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6" y="901384"/>
            <a:ext cx="8319248" cy="5675232"/>
          </a:xfrm>
        </p:spPr>
      </p:pic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40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0003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Érdemes észben tartani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</a:t>
            </a:r>
            <a:r>
              <a:rPr lang="hu-HU" dirty="0" err="1"/>
              <a:t>push</a:t>
            </a:r>
            <a:r>
              <a:rPr lang="hu-HU" dirty="0"/>
              <a:t> üzenet </a:t>
            </a:r>
            <a:r>
              <a:rPr lang="hu-HU" dirty="0" err="1"/>
              <a:t>best</a:t>
            </a:r>
            <a:r>
              <a:rPr lang="hu-HU" dirty="0"/>
              <a:t> </a:t>
            </a:r>
            <a:r>
              <a:rPr lang="hu-HU" dirty="0" err="1"/>
              <a:t>effort</a:t>
            </a:r>
            <a:r>
              <a:rPr lang="hu-HU" dirty="0"/>
              <a:t> jellegű (érdemes </a:t>
            </a:r>
            <a:r>
              <a:rPr lang="hu-HU" dirty="0" err="1"/>
              <a:t>timeout-ot</a:t>
            </a:r>
            <a:r>
              <a:rPr lang="hu-HU" dirty="0"/>
              <a:t> megadni, úgyis többnyire idő érzékeny az üzenet)</a:t>
            </a:r>
          </a:p>
          <a:p>
            <a:r>
              <a:rPr lang="hu-HU" dirty="0"/>
              <a:t>Lehet plusz adatot küldeni az üzenet mellé (</a:t>
            </a:r>
            <a:r>
              <a:rPr lang="hu-HU" dirty="0" err="1"/>
              <a:t>payload</a:t>
            </a:r>
            <a:r>
              <a:rPr lang="hu-HU" dirty="0"/>
              <a:t>) de erősen limitált a mérete (pl. 2kb </a:t>
            </a:r>
            <a:r>
              <a:rPr lang="hu-HU" dirty="0" err="1"/>
              <a:t>Firebase</a:t>
            </a:r>
            <a:r>
              <a:rPr lang="hu-HU" dirty="0"/>
              <a:t> </a:t>
            </a:r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Messaging</a:t>
            </a:r>
            <a:r>
              <a:rPr lang="hu-HU" dirty="0"/>
              <a:t> esetén)</a:t>
            </a:r>
          </a:p>
          <a:p>
            <a:r>
              <a:rPr lang="hu-HU" dirty="0"/>
              <a:t>A </a:t>
            </a:r>
            <a:r>
              <a:rPr lang="hu-HU" dirty="0" err="1"/>
              <a:t>payload</a:t>
            </a:r>
            <a:r>
              <a:rPr lang="hu-HU" dirty="0"/>
              <a:t> titkosítása kötelező (</a:t>
            </a:r>
            <a:r>
              <a:rPr lang="hu-HU" dirty="0" err="1"/>
              <a:t>enélkül</a:t>
            </a:r>
            <a:r>
              <a:rPr lang="hu-HU" dirty="0"/>
              <a:t> egyszerűen csak nem továbbítja azt a mezőt a </a:t>
            </a:r>
            <a:r>
              <a:rPr lang="hu-HU" dirty="0" err="1"/>
              <a:t>push</a:t>
            </a:r>
            <a:r>
              <a:rPr lang="hu-HU" dirty="0"/>
              <a:t> service)</a:t>
            </a:r>
          </a:p>
          <a:p>
            <a:r>
              <a:rPr lang="hu-HU" dirty="0"/>
              <a:t>Minden böngésző saját </a:t>
            </a:r>
            <a:r>
              <a:rPr lang="hu-HU" dirty="0" err="1"/>
              <a:t>push</a:t>
            </a:r>
            <a:r>
              <a:rPr lang="hu-HU" dirty="0"/>
              <a:t> service-t használ, mindegyikhez kell kulcsot kérni, és a böngészőnek megfelelően kell küldeni a </a:t>
            </a:r>
            <a:r>
              <a:rPr lang="hu-HU" dirty="0" err="1"/>
              <a:t>push</a:t>
            </a:r>
            <a:r>
              <a:rPr lang="hu-HU" dirty="0"/>
              <a:t> üzenetet</a:t>
            </a:r>
          </a:p>
          <a:p>
            <a:r>
              <a:rPr lang="hu-HU" dirty="0"/>
              <a:t>Léteznek szolgáltatások, amik megkönnyítik ezt (pl. </a:t>
            </a:r>
            <a:r>
              <a:rPr lang="hu-HU" dirty="0">
                <a:hlinkClick r:id="rId2"/>
              </a:rPr>
              <a:t>OneSignal</a:t>
            </a:r>
            <a:r>
              <a:rPr lang="hu-HU" dirty="0"/>
              <a:t>)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41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5143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Használhatom már?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42</a:t>
            </a:fld>
            <a:endParaRPr lang="hu-HU" dirty="0"/>
          </a:p>
        </p:txBody>
      </p:sp>
      <p:pic>
        <p:nvPicPr>
          <p:cNvPr id="6" name="Content Placeholder 5" descr="A picture containing screenshot&#13;&#10;&#13;&#10;Description automatically generated">
            <a:extLst>
              <a:ext uri="{FF2B5EF4-FFF2-40B4-BE49-F238E27FC236}">
                <a16:creationId xmlns:a16="http://schemas.microsoft.com/office/drawing/2014/main" id="{A1D3160C-9629-8144-BFB9-971568EC6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9" y="2495774"/>
            <a:ext cx="10519562" cy="3203128"/>
          </a:xfrm>
        </p:spPr>
      </p:pic>
      <p:sp>
        <p:nvSpPr>
          <p:cNvPr id="11" name="Tartalom helye 2">
            <a:extLst>
              <a:ext uri="{FF2B5EF4-FFF2-40B4-BE49-F238E27FC236}">
                <a16:creationId xmlns:a16="http://schemas.microsoft.com/office/drawing/2014/main" id="{37D8F26B-29C1-3C4D-B8EF-52B10C564645}"/>
              </a:ext>
            </a:extLst>
          </p:cNvPr>
          <p:cNvSpPr txBox="1">
            <a:spLocks/>
          </p:cNvSpPr>
          <p:nvPr/>
        </p:nvSpPr>
        <p:spPr>
          <a:xfrm>
            <a:off x="836219" y="1690689"/>
            <a:ext cx="10515600" cy="695152"/>
          </a:xfrm>
          <a:prstGeom prst="rect">
            <a:avLst/>
          </a:prstGeom>
        </p:spPr>
        <p:txBody>
          <a:bodyPr vert="horz" lIns="91440" tIns="45720" rIns="9000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Safari</a:t>
            </a:r>
            <a:r>
              <a:rPr lang="hu-HU" dirty="0"/>
              <a:t> (</a:t>
            </a:r>
            <a:r>
              <a:rPr lang="hu-HU" dirty="0" err="1"/>
              <a:t>desktop</a:t>
            </a:r>
            <a:r>
              <a:rPr lang="hu-HU" dirty="0"/>
              <a:t>) esetében csalóka az ábra, tud </a:t>
            </a:r>
            <a:r>
              <a:rPr lang="hu-HU" dirty="0" err="1"/>
              <a:t>push</a:t>
            </a:r>
            <a:r>
              <a:rPr lang="hu-HU" dirty="0"/>
              <a:t> üzeneteket fogadni, de máshogy mint a többi böngésző </a:t>
            </a:r>
          </a:p>
        </p:txBody>
      </p:sp>
    </p:spTree>
    <p:extLst>
      <p:ext uri="{BB962C8B-B14F-4D97-AF65-F5344CB8AC3E}">
        <p14:creationId xmlns:p14="http://schemas.microsoft.com/office/powerpoint/2010/main" val="2521709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hu-HU" sz="6600" dirty="0"/>
              <a:t>Kódoljunk végre!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43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8920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Telepíthető PWA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web alkalmazások hozzáadhatók a </a:t>
            </a:r>
            <a:r>
              <a:rPr lang="hu-HU" dirty="0" err="1"/>
              <a:t>főképernyőhöz</a:t>
            </a:r>
            <a:r>
              <a:rPr lang="hu-HU" dirty="0"/>
              <a:t> (A2HS – 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home</a:t>
            </a:r>
            <a:r>
              <a:rPr lang="hu-HU" dirty="0"/>
              <a:t> </a:t>
            </a:r>
            <a:r>
              <a:rPr lang="hu-HU" dirty="0" err="1"/>
              <a:t>screen</a:t>
            </a:r>
            <a:r>
              <a:rPr lang="hu-HU" dirty="0"/>
              <a:t>)</a:t>
            </a:r>
          </a:p>
          <a:p>
            <a:r>
              <a:rPr lang="hu-HU" dirty="0"/>
              <a:t>Ez kézzel bármikor megtehető, de bizonyos feltételek teljesítése mellett a böngésző ezt fel is ajánlhatja a felhasználónak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44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6148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Feltételek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HTTPS</a:t>
            </a:r>
          </a:p>
          <a:p>
            <a:r>
              <a:rPr lang="hu-HU" dirty="0"/>
              <a:t>Van regisztrált Service </a:t>
            </a:r>
            <a:r>
              <a:rPr lang="hu-HU" dirty="0" err="1"/>
              <a:t>worker</a:t>
            </a:r>
            <a:r>
              <a:rPr lang="hu-HU" dirty="0"/>
              <a:t>-e</a:t>
            </a:r>
          </a:p>
          <a:p>
            <a:r>
              <a:rPr lang="hu-HU" dirty="0"/>
              <a:t>Van </a:t>
            </a:r>
            <a:r>
              <a:rPr lang="hu-HU" dirty="0" err="1"/>
              <a:t>manifest</a:t>
            </a:r>
            <a:r>
              <a:rPr lang="hu-HU" dirty="0"/>
              <a:t> fájl, a megfelelő mezők ki vannak töltve</a:t>
            </a:r>
          </a:p>
          <a:p>
            <a:r>
              <a:rPr lang="hu-HU" dirty="0"/>
              <a:t>Van alkalmazás ikon</a:t>
            </a:r>
          </a:p>
          <a:p>
            <a:r>
              <a:rPr lang="hu-HU" dirty="0"/>
              <a:t>Böngészőnként változnak (</a:t>
            </a:r>
            <a:r>
              <a:rPr lang="hu-HU" dirty="0" err="1"/>
              <a:t>iOS</a:t>
            </a:r>
            <a:r>
              <a:rPr lang="hu-HU" dirty="0"/>
              <a:t> nem támogatja): </a:t>
            </a:r>
            <a:r>
              <a:rPr lang="hu-HU" dirty="0">
                <a:hlinkClick r:id="rId2"/>
              </a:rPr>
              <a:t>Chrome</a:t>
            </a:r>
            <a:r>
              <a:rPr lang="hu-HU" dirty="0"/>
              <a:t>, </a:t>
            </a:r>
            <a:r>
              <a:rPr lang="hu-HU" dirty="0">
                <a:hlinkClick r:id="rId3"/>
              </a:rPr>
              <a:t>Firefox</a:t>
            </a:r>
            <a:r>
              <a:rPr lang="hu-HU" dirty="0"/>
              <a:t>, </a:t>
            </a:r>
            <a:r>
              <a:rPr lang="hu-HU" dirty="0">
                <a:hlinkClick r:id="rId4"/>
              </a:rPr>
              <a:t>Edge</a:t>
            </a:r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45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0503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Telepítés menete #1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böngészők nem (vagy legalábbis nem feltétlen) gondoskodnak arról, hogy értesítsék a felhasználót arról, hogy telepíthető az alkalmazás</a:t>
            </a:r>
          </a:p>
          <a:p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46</a:t>
            </a:fld>
            <a:endParaRPr lang="hu-HU" dirty="0"/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E654BAC-799D-204C-B865-39EEDAE91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393555"/>
            <a:ext cx="9550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16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Telepítés menete #2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D92575B-8681-F24F-916F-B825F1846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82" y="907822"/>
            <a:ext cx="9287436" cy="5668794"/>
          </a:xfrm>
        </p:spPr>
      </p:pic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47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3682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Használhatom már?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48</a:t>
            </a:fld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CF9CF-CD16-C44D-A132-7EB09A1F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Nem találtam pontos leírást, ez a leírás saját tapasztalatok alapján készült</a:t>
            </a:r>
          </a:p>
          <a:p>
            <a:r>
              <a:rPr lang="hu-HU" dirty="0"/>
              <a:t>Chrome-</a:t>
            </a:r>
            <a:r>
              <a:rPr lang="hu-HU" dirty="0" err="1"/>
              <a:t>on</a:t>
            </a:r>
            <a:r>
              <a:rPr lang="hu-HU" dirty="0"/>
              <a:t> régóta elérhető és nagyjából az egyetlen böngésző ahol ez automatikusan és jól működik (csak mobilon, bár </a:t>
            </a:r>
            <a:r>
              <a:rPr lang="hu-HU" dirty="0" err="1"/>
              <a:t>desktopon</a:t>
            </a:r>
            <a:r>
              <a:rPr lang="hu-HU" dirty="0"/>
              <a:t> külön </a:t>
            </a:r>
            <a:r>
              <a:rPr lang="hu-HU" dirty="0" err="1"/>
              <a:t>flaggel</a:t>
            </a:r>
            <a:r>
              <a:rPr lang="hu-HU" dirty="0"/>
              <a:t> bekapcsolható a funkció)</a:t>
            </a:r>
          </a:p>
          <a:p>
            <a:r>
              <a:rPr lang="hu-HU" dirty="0" err="1"/>
              <a:t>iOS</a:t>
            </a:r>
            <a:r>
              <a:rPr lang="hu-HU" dirty="0"/>
              <a:t> </a:t>
            </a:r>
            <a:r>
              <a:rPr lang="hu-HU" dirty="0" err="1"/>
              <a:t>Safari</a:t>
            </a:r>
            <a:r>
              <a:rPr lang="hu-HU" dirty="0"/>
              <a:t> csak a kézzel telepítést támogatja</a:t>
            </a:r>
          </a:p>
          <a:p>
            <a:r>
              <a:rPr lang="hu-HU" dirty="0"/>
              <a:t>Windows-</a:t>
            </a:r>
            <a:r>
              <a:rPr lang="hu-HU" dirty="0" err="1"/>
              <a:t>on</a:t>
            </a:r>
            <a:r>
              <a:rPr lang="hu-HU" dirty="0"/>
              <a:t> a Microsoft </a:t>
            </a:r>
            <a:r>
              <a:rPr lang="hu-HU" dirty="0" err="1"/>
              <a:t>Store-on</a:t>
            </a:r>
            <a:r>
              <a:rPr lang="hu-HU" dirty="0"/>
              <a:t> keresztül lehet PWA-t telepíteni, az Edge nem dobott fel semmit a </a:t>
            </a:r>
            <a:r>
              <a:rPr lang="hu-HU" dirty="0" err="1"/>
              <a:t>demo</a:t>
            </a:r>
            <a:r>
              <a:rPr lang="hu-HU" dirty="0"/>
              <a:t> alkalmazásnál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99847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hu-HU" sz="6600" dirty="0"/>
              <a:t>Kódoljunk végre!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49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865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1D61B8-4D98-47C9-96FE-71632560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Megbízható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4FA1F3-6D15-458C-BA29-AB985643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4317"/>
            <a:ext cx="10515600" cy="3822645"/>
          </a:xfrm>
        </p:spPr>
        <p:txBody>
          <a:bodyPr/>
          <a:lstStyle/>
          <a:p>
            <a:r>
              <a:rPr lang="hu-HU" dirty="0"/>
              <a:t>Online és offline egyaránt — elérhető funkciók eltérhetnek egymástól </a:t>
            </a:r>
          </a:p>
          <a:p>
            <a:r>
              <a:rPr lang="hu-HU" dirty="0"/>
              <a:t>Kifinomultabb cache kezelés</a:t>
            </a:r>
          </a:p>
          <a:p>
            <a:r>
              <a:rPr lang="hu-HU" dirty="0"/>
              <a:t>Böngésző- és eszközfüggetlen</a:t>
            </a:r>
          </a:p>
          <a:p>
            <a:r>
              <a:rPr lang="hu-HU" dirty="0"/>
              <a:t>Mindig friss</a:t>
            </a:r>
          </a:p>
          <a:p>
            <a:r>
              <a:rPr lang="hu-HU" dirty="0"/>
              <a:t>Biztonságos (HTTPS)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endParaRPr lang="en-US" noProof="1">
              <a:latin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1E33F19-8786-4815-B5BF-3F55F98E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0C6CF9B4-DD06-4A73-99AB-5A5DAE773E89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50E6AAE-F62D-4189-A82A-A0CD7734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69B63BD-2B33-4AE1-92D5-CEC386A6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5</a:t>
            </a:fld>
            <a:endParaRPr lang="hu-H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25636-A07D-4946-9DEC-8CA3F0D4641E}"/>
              </a:ext>
            </a:extLst>
          </p:cNvPr>
          <p:cNvSpPr txBox="1"/>
          <p:nvPr/>
        </p:nvSpPr>
        <p:spPr>
          <a:xfrm>
            <a:off x="838200" y="1601985"/>
            <a:ext cx="1036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Zökkenőmentes működést biztosít minden körülmény mellett</a:t>
            </a:r>
          </a:p>
        </p:txBody>
      </p:sp>
    </p:spTree>
    <p:extLst>
      <p:ext uri="{BB962C8B-B14F-4D97-AF65-F5344CB8AC3E}">
        <p14:creationId xmlns:p14="http://schemas.microsoft.com/office/powerpoint/2010/main" val="35031378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Lighthouse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Automatizált weboldal minőség ellenőrző</a:t>
            </a:r>
          </a:p>
          <a:p>
            <a:r>
              <a:rPr lang="hu-HU" dirty="0"/>
              <a:t>Átlátható jelentést generál az oldalról</a:t>
            </a:r>
          </a:p>
          <a:p>
            <a:r>
              <a:rPr lang="hu-HU" dirty="0"/>
              <a:t>Nem csak sok szempontból vizsgál, de tippeket is ad a problémák megoldására</a:t>
            </a:r>
          </a:p>
          <a:p>
            <a:r>
              <a:rPr lang="hu-HU" dirty="0"/>
              <a:t>CI-</a:t>
            </a:r>
            <a:r>
              <a:rPr lang="hu-HU" dirty="0" err="1"/>
              <a:t>ba</a:t>
            </a:r>
            <a:r>
              <a:rPr lang="hu-HU" dirty="0"/>
              <a:t> köthető</a:t>
            </a:r>
          </a:p>
          <a:p>
            <a:r>
              <a:rPr lang="hu-HU" dirty="0"/>
              <a:t>Google által fejlesztett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50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2015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Lighthouse</a:t>
            </a:r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51</a:t>
            </a:fld>
            <a:endParaRPr lang="hu-HU" dirty="0"/>
          </a:p>
        </p:txBody>
      </p:sp>
      <p:pic>
        <p:nvPicPr>
          <p:cNvPr id="12" name="Content Placeholder 11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6460335-11CE-6343-B07D-74D069135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56" y="1343921"/>
            <a:ext cx="7270088" cy="4813300"/>
          </a:xfrm>
        </p:spPr>
      </p:pic>
    </p:spTree>
    <p:extLst>
      <p:ext uri="{BB962C8B-B14F-4D97-AF65-F5344CB8AC3E}">
        <p14:creationId xmlns:p14="http://schemas.microsoft.com/office/powerpoint/2010/main" val="203612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Alkalmazásboltok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Regisztráció szükséges (</a:t>
            </a:r>
            <a:r>
              <a:rPr lang="hu-HU" dirty="0" err="1"/>
              <a:t>App</a:t>
            </a:r>
            <a:r>
              <a:rPr lang="hu-HU" dirty="0"/>
              <a:t> </a:t>
            </a:r>
            <a:r>
              <a:rPr lang="hu-HU" dirty="0" err="1"/>
              <a:t>Store</a:t>
            </a:r>
            <a:r>
              <a:rPr lang="hu-HU" dirty="0"/>
              <a:t>, Google Play fizetős)</a:t>
            </a:r>
          </a:p>
          <a:p>
            <a:r>
              <a:rPr lang="hu-HU" dirty="0"/>
              <a:t>Közvetlen nem lehet feltölteni a PWA-t, kell egy </a:t>
            </a:r>
            <a:r>
              <a:rPr lang="hu-HU" dirty="0" err="1"/>
              <a:t>wrapper</a:t>
            </a:r>
            <a:r>
              <a:rPr lang="hu-HU" dirty="0"/>
              <a:t> köré (</a:t>
            </a:r>
            <a:r>
              <a:rPr lang="hu-HU" dirty="0">
                <a:hlinkClick r:id="rId2"/>
              </a:rPr>
              <a:t>https://www.pwabuilder.com</a:t>
            </a:r>
            <a:r>
              <a:rPr lang="hu-HU" dirty="0"/>
              <a:t>) </a:t>
            </a:r>
          </a:p>
          <a:p>
            <a:r>
              <a:rPr lang="hu-HU" dirty="0"/>
              <a:t>Nagyon jó részletes leírás a nehézségekről és magáról a folyamatról: </a:t>
            </a:r>
            <a:r>
              <a:rPr lang="hu-HU" dirty="0">
                <a:hlinkClick r:id="rId3"/>
              </a:rPr>
              <a:t>https://medium.freecodecamp.org/i-built-a-pwa-and-published-it-in-3-app-stores-heres-what-i-learned-7cb3f56daf9b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52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1819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6600" dirty="0"/>
              <a:t>Kérdések?</a:t>
            </a:r>
            <a:br>
              <a:rPr lang="hu-HU" sz="6600" dirty="0"/>
            </a:br>
            <a:r>
              <a:rPr lang="hu-HU" sz="4000" dirty="0"/>
              <a:t>Köszönöm a figyelmet!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53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0936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4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1D61B8-4D98-47C9-96FE-71632560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Gyors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4FA1F3-6D15-458C-BA29-AB985643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4317"/>
            <a:ext cx="10515600" cy="3822645"/>
          </a:xfrm>
        </p:spPr>
        <p:txBody>
          <a:bodyPr>
            <a:normAutofit/>
          </a:bodyPr>
          <a:lstStyle/>
          <a:p>
            <a:r>
              <a:rPr lang="hu-HU" dirty="0"/>
              <a:t>Gyors első betöltés (1-2 másodperc) (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meaningful</a:t>
            </a:r>
            <a:r>
              <a:rPr lang="hu-HU" dirty="0"/>
              <a:t> </a:t>
            </a:r>
            <a:r>
              <a:rPr lang="hu-HU" dirty="0" err="1"/>
              <a:t>paint</a:t>
            </a:r>
            <a:r>
              <a:rPr lang="hu-HU" dirty="0"/>
              <a:t>)</a:t>
            </a:r>
          </a:p>
          <a:p>
            <a:r>
              <a:rPr lang="hu-HU" dirty="0"/>
              <a:t>Folyékony animációk, görgetés</a:t>
            </a:r>
          </a:p>
          <a:p>
            <a:r>
              <a:rPr lang="hu-HU" dirty="0"/>
              <a:t>Gombnyomás és egyéb események gyorsan eredményeznek látható változást</a:t>
            </a:r>
            <a:endParaRPr lang="en-US" noProof="1">
              <a:latin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1E33F19-8786-4815-B5BF-3F55F98E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0C6CF9B4-DD06-4A73-99AB-5A5DAE773E89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50E6AAE-F62D-4189-A82A-A0CD7734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69B63BD-2B33-4AE1-92D5-CEC386A6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6</a:t>
            </a:fld>
            <a:endParaRPr lang="hu-H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25636-A07D-4946-9DEC-8CA3F0D4641E}"/>
              </a:ext>
            </a:extLst>
          </p:cNvPr>
          <p:cNvSpPr txBox="1"/>
          <p:nvPr/>
        </p:nvSpPr>
        <p:spPr>
          <a:xfrm>
            <a:off x="838200" y="1601985"/>
            <a:ext cx="1036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Kis késleltetéssel reagál a felhasználói interakciókra</a:t>
            </a:r>
          </a:p>
        </p:txBody>
      </p:sp>
    </p:spTree>
    <p:extLst>
      <p:ext uri="{BB962C8B-B14F-4D97-AF65-F5344CB8AC3E}">
        <p14:creationId xmlns:p14="http://schemas.microsoft.com/office/powerpoint/2010/main" val="165852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1D61B8-4D98-47C9-96FE-71632560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Megnyerő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4FA1F3-6D15-458C-BA29-AB985643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4317"/>
            <a:ext cx="10515600" cy="3822645"/>
          </a:xfrm>
        </p:spPr>
        <p:txBody>
          <a:bodyPr>
            <a:normAutofit/>
          </a:bodyPr>
          <a:lstStyle/>
          <a:p>
            <a:r>
              <a:rPr lang="hu-HU" dirty="0" err="1"/>
              <a:t>Főképernyőre</a:t>
            </a:r>
            <a:r>
              <a:rPr lang="hu-HU" dirty="0"/>
              <a:t> telepíthető (Windows</a:t>
            </a:r>
            <a:r>
              <a:rPr lang="en-US" dirty="0"/>
              <a:t>-on</a:t>
            </a:r>
            <a:r>
              <a:rPr lang="hu-HU" dirty="0"/>
              <a:t> </a:t>
            </a:r>
            <a:r>
              <a:rPr lang="hu-HU" dirty="0" err="1"/>
              <a:t>desktop</a:t>
            </a:r>
            <a:r>
              <a:rPr lang="en-US" dirty="0"/>
              <a:t> app</a:t>
            </a:r>
            <a:r>
              <a:rPr lang="hu-HU" dirty="0"/>
              <a:t>)</a:t>
            </a:r>
          </a:p>
          <a:p>
            <a:r>
              <a:rPr lang="hu-HU" dirty="0"/>
              <a:t>Egyedi ikon, töltő képernyő</a:t>
            </a:r>
          </a:p>
          <a:p>
            <a:r>
              <a:rPr lang="hu-HU" dirty="0"/>
              <a:t>Teljes képernyős mód mobilon</a:t>
            </a:r>
          </a:p>
          <a:p>
            <a:r>
              <a:rPr lang="hu-HU" dirty="0"/>
              <a:t>Rendszerértesítések (web </a:t>
            </a:r>
            <a:r>
              <a:rPr lang="hu-HU" dirty="0" err="1"/>
              <a:t>notifications</a:t>
            </a:r>
            <a:r>
              <a:rPr lang="hu-HU" dirty="0"/>
              <a:t>)</a:t>
            </a:r>
          </a:p>
          <a:p>
            <a:r>
              <a:rPr lang="hu-HU" dirty="0"/>
              <a:t>Szívesebben és többet fogják használni a felhasználók</a:t>
            </a:r>
            <a:endParaRPr lang="hu-HU" dirty="0">
              <a:latin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1E33F19-8786-4815-B5BF-3F55F98E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0C6CF9B4-DD06-4A73-99AB-5A5DAE773E89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50E6AAE-F62D-4189-A82A-A0CD7734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69B63BD-2B33-4AE1-92D5-CEC386A6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7</a:t>
            </a:fld>
            <a:endParaRPr lang="hu-H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25636-A07D-4946-9DEC-8CA3F0D4641E}"/>
              </a:ext>
            </a:extLst>
          </p:cNvPr>
          <p:cNvSpPr txBox="1"/>
          <p:nvPr/>
        </p:nvSpPr>
        <p:spPr>
          <a:xfrm>
            <a:off x="838200" y="1601985"/>
            <a:ext cx="1036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Nagyobb </a:t>
            </a:r>
            <a:r>
              <a:rPr lang="hu-HU" sz="2400" dirty="0" err="1"/>
              <a:t>elköteleződést</a:t>
            </a:r>
            <a:r>
              <a:rPr lang="hu-HU" sz="2400" dirty="0"/>
              <a:t> ér el a felhasználóknál mint egy átlagos webalkalmazás</a:t>
            </a:r>
          </a:p>
        </p:txBody>
      </p:sp>
    </p:spTree>
    <p:extLst>
      <p:ext uri="{BB962C8B-B14F-4D97-AF65-F5344CB8AC3E}">
        <p14:creationId xmlns:p14="http://schemas.microsoft.com/office/powerpoint/2010/main" val="19090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érhetjük el ezeket?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Service </a:t>
            </a:r>
            <a:r>
              <a:rPr lang="hu-HU" dirty="0" err="1"/>
              <a:t>worker</a:t>
            </a:r>
            <a:endParaRPr lang="hu-HU" dirty="0"/>
          </a:p>
          <a:p>
            <a:r>
              <a:rPr lang="hu-HU" dirty="0"/>
              <a:t>Best </a:t>
            </a:r>
            <a:r>
              <a:rPr lang="hu-HU" dirty="0" err="1"/>
              <a:t>practices</a:t>
            </a:r>
            <a:endParaRPr lang="hu-HU" dirty="0"/>
          </a:p>
          <a:p>
            <a:r>
              <a:rPr lang="hu-HU" dirty="0" err="1"/>
              <a:t>Lighthouse</a:t>
            </a:r>
            <a:endParaRPr lang="hu-HU" dirty="0"/>
          </a:p>
          <a:p>
            <a:r>
              <a:rPr lang="hu-HU" dirty="0">
                <a:latin typeface="Calibri" panose="020F0502020204030204" pitchFamily="34" charset="0"/>
              </a:rPr>
              <a:t>Jól átgondolt és felépített plusz funkci</a:t>
            </a:r>
            <a:r>
              <a:rPr lang="hu-HU" dirty="0"/>
              <a:t>ók</a:t>
            </a:r>
            <a:r>
              <a:rPr lang="hu-HU" dirty="0">
                <a:latin typeface="Calibri" panose="020F0502020204030204" pitchFamily="34" charset="0"/>
              </a:rPr>
              <a:t> (pl.</a:t>
            </a:r>
            <a:r>
              <a:rPr lang="hu-HU" dirty="0"/>
              <a:t> </a:t>
            </a:r>
            <a:r>
              <a:rPr lang="hu-HU" dirty="0">
                <a:latin typeface="Calibri" panose="020F0502020204030204" pitchFamily="34" charset="0"/>
              </a:rPr>
              <a:t>megfelelő mennyiségű és aktuális értesítések)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945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458B-560E-4C46-A1F2-64FB8173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Service </a:t>
            </a:r>
            <a:r>
              <a:rPr lang="hu-HU" dirty="0" err="1"/>
              <a:t>worker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A4094-86E2-4E8B-B528-19820501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Sokkal kifinomultabb cache kezelés</a:t>
            </a:r>
          </a:p>
          <a:p>
            <a:r>
              <a:rPr lang="hu-HU" dirty="0"/>
              <a:t>Proxy-ként működik a webalkalmazás és a szerver között</a:t>
            </a:r>
          </a:p>
          <a:p>
            <a:r>
              <a:rPr lang="hu-HU" dirty="0" err="1"/>
              <a:t>Verziózott</a:t>
            </a:r>
            <a:r>
              <a:rPr lang="hu-HU" dirty="0"/>
              <a:t>, frissíthető</a:t>
            </a:r>
          </a:p>
          <a:p>
            <a:r>
              <a:rPr lang="hu-HU" dirty="0"/>
              <a:t>Életciklus alapú működés</a:t>
            </a:r>
          </a:p>
          <a:p>
            <a:r>
              <a:rPr lang="hu-HU" dirty="0" err="1"/>
              <a:t>Domainhez</a:t>
            </a:r>
            <a:r>
              <a:rPr lang="hu-HU" dirty="0"/>
              <a:t> kötött</a:t>
            </a:r>
          </a:p>
          <a:p>
            <a:r>
              <a:rPr lang="hu-HU" dirty="0"/>
              <a:t>Csak HTTPS felett (+ </a:t>
            </a:r>
            <a:r>
              <a:rPr lang="hu-HU" dirty="0" err="1"/>
              <a:t>localhost</a:t>
            </a:r>
            <a:r>
              <a:rPr lang="hu-HU" dirty="0"/>
              <a:t>)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08B7AE0-7957-4205-8805-942D869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5800" y="6394055"/>
            <a:ext cx="2743200" cy="365125"/>
          </a:xfrm>
        </p:spPr>
        <p:txBody>
          <a:bodyPr/>
          <a:lstStyle/>
          <a:p>
            <a:fld id="{316C701D-7171-4E0B-B69E-EBD81E2CD996}" type="datetime1">
              <a:rPr lang="hu-HU" smtClean="0"/>
              <a:t>2018. 11. 21.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27C30-E4C3-470D-B604-C9DA41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200" y="6394056"/>
            <a:ext cx="4089160" cy="365125"/>
          </a:xfrm>
        </p:spPr>
        <p:txBody>
          <a:bodyPr/>
          <a:lstStyle/>
          <a:p>
            <a:r>
              <a:rPr lang="hu-HU" dirty="0"/>
              <a:t>Progresszív </a:t>
            </a:r>
            <a:r>
              <a:rPr lang="hu-HU" dirty="0" err="1"/>
              <a:t>webappok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602560-CA67-4471-BFCB-7763ACB1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950" y="6394054"/>
            <a:ext cx="2743200" cy="365125"/>
          </a:xfrm>
        </p:spPr>
        <p:txBody>
          <a:bodyPr/>
          <a:lstStyle/>
          <a:p>
            <a:fld id="{CA29B9D0-DAB9-4632-83A0-FD3BB32620D7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762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autsoft">
      <a:dk1>
        <a:srgbClr val="000000"/>
      </a:dk1>
      <a:lt1>
        <a:srgbClr val="FFFFFF"/>
      </a:lt1>
      <a:dk2>
        <a:srgbClr val="7D0A27"/>
      </a:dk2>
      <a:lt2>
        <a:srgbClr val="BE8493"/>
      </a:lt2>
      <a:accent1>
        <a:srgbClr val="34414E"/>
      </a:accent1>
      <a:accent2>
        <a:srgbClr val="A45367"/>
      </a:accent2>
      <a:accent3>
        <a:srgbClr val="34414E"/>
      </a:accent3>
      <a:accent4>
        <a:srgbClr val="D8B5BE"/>
      </a:accent4>
      <a:accent5>
        <a:srgbClr val="C2C6C9"/>
      </a:accent5>
      <a:accent6>
        <a:srgbClr val="F2E6E9"/>
      </a:accent6>
      <a:hlink>
        <a:srgbClr val="34414E"/>
      </a:hlink>
      <a:folHlink>
        <a:srgbClr val="000000"/>
      </a:folHlink>
    </a:clrScheme>
    <a:fontScheme name="autsof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áródia">
  <a:themeElements>
    <a:clrScheme name="autsoft">
      <a:dk1>
        <a:srgbClr val="000000"/>
      </a:dk1>
      <a:lt1>
        <a:srgbClr val="FFFFFF"/>
      </a:lt1>
      <a:dk2>
        <a:srgbClr val="7D0A27"/>
      </a:dk2>
      <a:lt2>
        <a:srgbClr val="BE8493"/>
      </a:lt2>
      <a:accent1>
        <a:srgbClr val="34414E"/>
      </a:accent1>
      <a:accent2>
        <a:srgbClr val="A45367"/>
      </a:accent2>
      <a:accent3>
        <a:srgbClr val="707A83"/>
      </a:accent3>
      <a:accent4>
        <a:srgbClr val="D8B5BE"/>
      </a:accent4>
      <a:accent5>
        <a:srgbClr val="C2C6C9"/>
      </a:accent5>
      <a:accent6>
        <a:srgbClr val="F2E6E9"/>
      </a:accent6>
      <a:hlink>
        <a:srgbClr val="34414E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yitódia">
  <a:themeElements>
    <a:clrScheme name="autsoft">
      <a:dk1>
        <a:srgbClr val="000000"/>
      </a:dk1>
      <a:lt1>
        <a:srgbClr val="FFFFFF"/>
      </a:lt1>
      <a:dk2>
        <a:srgbClr val="7D0A27"/>
      </a:dk2>
      <a:lt2>
        <a:srgbClr val="BE8493"/>
      </a:lt2>
      <a:accent1>
        <a:srgbClr val="34414E"/>
      </a:accent1>
      <a:accent2>
        <a:srgbClr val="A45367"/>
      </a:accent2>
      <a:accent3>
        <a:srgbClr val="34414E"/>
      </a:accent3>
      <a:accent4>
        <a:srgbClr val="D8B5BE"/>
      </a:accent4>
      <a:accent5>
        <a:srgbClr val="C2C6C9"/>
      </a:accent5>
      <a:accent6>
        <a:srgbClr val="F2E6E9"/>
      </a:accent6>
      <a:hlink>
        <a:srgbClr val="34414E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1820</Words>
  <Application>Microsoft Macintosh PowerPoint</Application>
  <PresentationFormat>Widescreen</PresentationFormat>
  <Paragraphs>409</Paragraphs>
  <Slides>54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Open Sans</vt:lpstr>
      <vt:lpstr>Source Sans Pro</vt:lpstr>
      <vt:lpstr>Office-téma</vt:lpstr>
      <vt:lpstr>záródia</vt:lpstr>
      <vt:lpstr>nyitódia</vt:lpstr>
      <vt:lpstr>Progresszív webappok és service workerek</vt:lpstr>
      <vt:lpstr>Témák</vt:lpstr>
      <vt:lpstr>PowerPoint Presentation</vt:lpstr>
      <vt:lpstr>Mi is az a PWA?</vt:lpstr>
      <vt:lpstr>Megbízható</vt:lpstr>
      <vt:lpstr>Gyors</vt:lpstr>
      <vt:lpstr>Megnyerő</vt:lpstr>
      <vt:lpstr>Hogyan érhetjük el ezeket?</vt:lpstr>
      <vt:lpstr>Service worker</vt:lpstr>
      <vt:lpstr>Életciklus</vt:lpstr>
      <vt:lpstr>Regisztrálás</vt:lpstr>
      <vt:lpstr>Regisztrálás</vt:lpstr>
      <vt:lpstr>Telepítés</vt:lpstr>
      <vt:lpstr>Telepítés</vt:lpstr>
      <vt:lpstr>Fetch</vt:lpstr>
      <vt:lpstr>Frissítés</vt:lpstr>
      <vt:lpstr>Web app manifest</vt:lpstr>
      <vt:lpstr>Használhatom már?</vt:lpstr>
      <vt:lpstr>Használhatom már?</vt:lpstr>
      <vt:lpstr>Kódoljunk végre!</vt:lpstr>
      <vt:lpstr>https://github.com/ricsard/hwsw-pwa-demo  https://goo.gl/voXSPE </vt:lpstr>
      <vt:lpstr>IndexedDB</vt:lpstr>
      <vt:lpstr>Tárhely</vt:lpstr>
      <vt:lpstr>Indexek</vt:lpstr>
      <vt:lpstr>Teljesítmény</vt:lpstr>
      <vt:lpstr>Érdemes észben tartani #1</vt:lpstr>
      <vt:lpstr>Érdemes észben tartani #2</vt:lpstr>
      <vt:lpstr>Használhatom már?</vt:lpstr>
      <vt:lpstr>Kódoljunk végre!</vt:lpstr>
      <vt:lpstr>Local Notification</vt:lpstr>
      <vt:lpstr>Local Notification használata</vt:lpstr>
      <vt:lpstr>Érdemes észben tartani</vt:lpstr>
      <vt:lpstr>Használhatom már?</vt:lpstr>
      <vt:lpstr>Kódoljunk végre!</vt:lpstr>
      <vt:lpstr>Push notification</vt:lpstr>
      <vt:lpstr>Web Push működése #1</vt:lpstr>
      <vt:lpstr>Web Push működése #2</vt:lpstr>
      <vt:lpstr>Web Push működése #3</vt:lpstr>
      <vt:lpstr>Push notification használata</vt:lpstr>
      <vt:lpstr>Push notification használata</vt:lpstr>
      <vt:lpstr>Érdemes észben tartani</vt:lpstr>
      <vt:lpstr>Használhatom már?</vt:lpstr>
      <vt:lpstr>Kódoljunk végre!</vt:lpstr>
      <vt:lpstr>Telepíthető PWA</vt:lpstr>
      <vt:lpstr>Feltételek</vt:lpstr>
      <vt:lpstr>Telepítés menete #1</vt:lpstr>
      <vt:lpstr>Telepítés menete #2</vt:lpstr>
      <vt:lpstr>Használhatom már?</vt:lpstr>
      <vt:lpstr>Kódoljunk végre!</vt:lpstr>
      <vt:lpstr>Lighthouse</vt:lpstr>
      <vt:lpstr>Lighthouse</vt:lpstr>
      <vt:lpstr>Alkalmazásboltok</vt:lpstr>
      <vt:lpstr>Kérdések? Köszönöm a figyelmet!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Confanion</dc:title>
  <dc:creator>Locsmándi Mátyás</dc:creator>
  <cp:lastModifiedBy>Microsoft Office User</cp:lastModifiedBy>
  <cp:revision>201</cp:revision>
  <dcterms:created xsi:type="dcterms:W3CDTF">2018-10-08T10:35:59Z</dcterms:created>
  <dcterms:modified xsi:type="dcterms:W3CDTF">2018-11-21T21:51:18Z</dcterms:modified>
</cp:coreProperties>
</file>