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6" r:id="rId9"/>
    <p:sldId id="267" r:id="rId10"/>
    <p:sldId id="268" r:id="rId11"/>
    <p:sldId id="274" r:id="rId12"/>
    <p:sldId id="269" r:id="rId13"/>
    <p:sldId id="270" r:id="rId14"/>
    <p:sldId id="271" r:id="rId15"/>
    <p:sldId id="272" r:id="rId16"/>
    <p:sldId id="261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hályfalvi, Zsófia" initials="MZ" lastIdx="9" clrIdx="0">
    <p:extLst>
      <p:ext uri="{19B8F6BF-5375-455C-9EA6-DF929625EA0E}">
        <p15:presenceInfo xmlns:p15="http://schemas.microsoft.com/office/powerpoint/2012/main" userId="S-1-5-21-329068152-1454471165-1417001333-27663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AA99"/>
    <a:srgbClr val="FF9911"/>
    <a:srgbClr val="666666"/>
    <a:srgbClr val="DD4411"/>
    <a:srgbClr val="445511"/>
    <a:srgbClr val="00D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33" autoAdjust="0"/>
  </p:normalViewPr>
  <p:slideViewPr>
    <p:cSldViewPr snapToGrid="0">
      <p:cViewPr varScale="1">
        <p:scale>
          <a:sx n="107" d="100"/>
          <a:sy n="107" d="100"/>
        </p:scale>
        <p:origin x="67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s://github.com/python-pillow/Pillow/issues/2353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s://github.com/python-pillow/Pillow/issues/2353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117CD3-2C18-46E8-9B22-D07F5C553F6F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5E20A06-AE4C-4AE4-A525-D2F526F599B8}">
      <dgm:prSet/>
      <dgm:spPr/>
      <dgm:t>
        <a:bodyPr/>
        <a:lstStyle/>
        <a:p>
          <a:r>
            <a:rPr lang="en-US" dirty="0"/>
            <a:t>Definition by the Open Source Initiative</a:t>
          </a:r>
        </a:p>
      </dgm:t>
    </dgm:pt>
    <dgm:pt modelId="{F2CB1BC8-01BA-40B6-8AB9-F06E68D43E09}" type="parTrans" cxnId="{033DE9A8-8178-4BA5-BA38-8E09F9137BF5}">
      <dgm:prSet/>
      <dgm:spPr/>
      <dgm:t>
        <a:bodyPr/>
        <a:lstStyle/>
        <a:p>
          <a:endParaRPr lang="en-US"/>
        </a:p>
      </dgm:t>
    </dgm:pt>
    <dgm:pt modelId="{14907543-D5DE-416E-8E29-78E6B274CB69}" type="sibTrans" cxnId="{033DE9A8-8178-4BA5-BA38-8E09F9137BF5}">
      <dgm:prSet/>
      <dgm:spPr/>
      <dgm:t>
        <a:bodyPr/>
        <a:lstStyle/>
        <a:p>
          <a:endParaRPr lang="en-US"/>
        </a:p>
      </dgm:t>
    </dgm:pt>
    <dgm:pt modelId="{E6002B1F-4A7B-479E-B455-419E24E29D41}">
      <dgm:prSet/>
      <dgm:spPr/>
      <dgm:t>
        <a:bodyPr/>
        <a:lstStyle/>
        <a:p>
          <a:r>
            <a:rPr lang="en-US" dirty="0"/>
            <a:t>Use, distribute, modify</a:t>
          </a:r>
        </a:p>
      </dgm:t>
    </dgm:pt>
    <dgm:pt modelId="{F37CEEE0-E7A2-4E82-9E06-1BA2F4778F0D}" type="parTrans" cxnId="{1D434F85-B103-4227-A3EE-7552B575D311}">
      <dgm:prSet/>
      <dgm:spPr/>
      <dgm:t>
        <a:bodyPr/>
        <a:lstStyle/>
        <a:p>
          <a:endParaRPr lang="en-US"/>
        </a:p>
      </dgm:t>
    </dgm:pt>
    <dgm:pt modelId="{05D5956C-2099-4793-ACAB-C888767D56BF}" type="sibTrans" cxnId="{1D434F85-B103-4227-A3EE-7552B575D311}">
      <dgm:prSet/>
      <dgm:spPr/>
      <dgm:t>
        <a:bodyPr/>
        <a:lstStyle/>
        <a:p>
          <a:endParaRPr lang="en-US"/>
        </a:p>
      </dgm:t>
    </dgm:pt>
    <dgm:pt modelId="{9C7D2FD4-9134-49FC-8686-BB862F00D0C2}" type="pres">
      <dgm:prSet presAssocID="{64117CD3-2C18-46E8-9B22-D07F5C553F6F}" presName="Name0" presStyleCnt="0">
        <dgm:presLayoutVars>
          <dgm:dir/>
          <dgm:resizeHandles val="exact"/>
        </dgm:presLayoutVars>
      </dgm:prSet>
      <dgm:spPr/>
    </dgm:pt>
    <dgm:pt modelId="{652F299F-D6B2-4FBC-A3BE-C106EC0A6DEC}" type="pres">
      <dgm:prSet presAssocID="{75E20A06-AE4C-4AE4-A525-D2F526F599B8}" presName="node" presStyleLbl="node1" presStyleIdx="0" presStyleCnt="2">
        <dgm:presLayoutVars>
          <dgm:bulletEnabled val="1"/>
        </dgm:presLayoutVars>
      </dgm:prSet>
      <dgm:spPr/>
    </dgm:pt>
    <dgm:pt modelId="{1271CEF1-DFC2-4811-B4AB-43376E5628AE}" type="pres">
      <dgm:prSet presAssocID="{14907543-D5DE-416E-8E29-78E6B274CB69}" presName="sibTrans" presStyleLbl="sibTrans1D1" presStyleIdx="0" presStyleCnt="1"/>
      <dgm:spPr/>
    </dgm:pt>
    <dgm:pt modelId="{DA99C627-5A1F-4CC3-9B2F-1F926CFB073D}" type="pres">
      <dgm:prSet presAssocID="{14907543-D5DE-416E-8E29-78E6B274CB69}" presName="connectorText" presStyleLbl="sibTrans1D1" presStyleIdx="0" presStyleCnt="1"/>
      <dgm:spPr/>
    </dgm:pt>
    <dgm:pt modelId="{89FE2AD8-D21D-4165-BD01-BAF1BBCA1405}" type="pres">
      <dgm:prSet presAssocID="{E6002B1F-4A7B-479E-B455-419E24E29D41}" presName="node" presStyleLbl="node1" presStyleIdx="1" presStyleCnt="2">
        <dgm:presLayoutVars>
          <dgm:bulletEnabled val="1"/>
        </dgm:presLayoutVars>
      </dgm:prSet>
      <dgm:spPr/>
    </dgm:pt>
  </dgm:ptLst>
  <dgm:cxnLst>
    <dgm:cxn modelId="{463D1716-8E89-4454-A449-817DD7B35F8F}" type="presOf" srcId="{64117CD3-2C18-46E8-9B22-D07F5C553F6F}" destId="{9C7D2FD4-9134-49FC-8686-BB862F00D0C2}" srcOrd="0" destOrd="0" presId="urn:microsoft.com/office/officeart/2016/7/layout/RepeatingBendingProcessNew"/>
    <dgm:cxn modelId="{704A8626-6BED-410B-849C-9C7E05211D3E}" type="presOf" srcId="{E6002B1F-4A7B-479E-B455-419E24E29D41}" destId="{89FE2AD8-D21D-4165-BD01-BAF1BBCA1405}" srcOrd="0" destOrd="0" presId="urn:microsoft.com/office/officeart/2016/7/layout/RepeatingBendingProcessNew"/>
    <dgm:cxn modelId="{D8DC775B-CAB9-448E-A436-39C24660AA89}" type="presOf" srcId="{14907543-D5DE-416E-8E29-78E6B274CB69}" destId="{1271CEF1-DFC2-4811-B4AB-43376E5628AE}" srcOrd="0" destOrd="0" presId="urn:microsoft.com/office/officeart/2016/7/layout/RepeatingBendingProcessNew"/>
    <dgm:cxn modelId="{AEB1275C-C36B-4335-953B-D7B2CF4B90FF}" type="presOf" srcId="{75E20A06-AE4C-4AE4-A525-D2F526F599B8}" destId="{652F299F-D6B2-4FBC-A3BE-C106EC0A6DEC}" srcOrd="0" destOrd="0" presId="urn:microsoft.com/office/officeart/2016/7/layout/RepeatingBendingProcessNew"/>
    <dgm:cxn modelId="{34EC6C51-9F1A-4363-BAF7-C609405DAB46}" type="presOf" srcId="{14907543-D5DE-416E-8E29-78E6B274CB69}" destId="{DA99C627-5A1F-4CC3-9B2F-1F926CFB073D}" srcOrd="1" destOrd="0" presId="urn:microsoft.com/office/officeart/2016/7/layout/RepeatingBendingProcessNew"/>
    <dgm:cxn modelId="{1D434F85-B103-4227-A3EE-7552B575D311}" srcId="{64117CD3-2C18-46E8-9B22-D07F5C553F6F}" destId="{E6002B1F-4A7B-479E-B455-419E24E29D41}" srcOrd="1" destOrd="0" parTransId="{F37CEEE0-E7A2-4E82-9E06-1BA2F4778F0D}" sibTransId="{05D5956C-2099-4793-ACAB-C888767D56BF}"/>
    <dgm:cxn modelId="{033DE9A8-8178-4BA5-BA38-8E09F9137BF5}" srcId="{64117CD3-2C18-46E8-9B22-D07F5C553F6F}" destId="{75E20A06-AE4C-4AE4-A525-D2F526F599B8}" srcOrd="0" destOrd="0" parTransId="{F2CB1BC8-01BA-40B6-8AB9-F06E68D43E09}" sibTransId="{14907543-D5DE-416E-8E29-78E6B274CB69}"/>
    <dgm:cxn modelId="{E01AC759-7F31-4401-80AE-F1B3F7D7AD45}" type="presParOf" srcId="{9C7D2FD4-9134-49FC-8686-BB862F00D0C2}" destId="{652F299F-D6B2-4FBC-A3BE-C106EC0A6DEC}" srcOrd="0" destOrd="0" presId="urn:microsoft.com/office/officeart/2016/7/layout/RepeatingBendingProcessNew"/>
    <dgm:cxn modelId="{8867E084-FB60-4177-B848-EA121AC69A17}" type="presParOf" srcId="{9C7D2FD4-9134-49FC-8686-BB862F00D0C2}" destId="{1271CEF1-DFC2-4811-B4AB-43376E5628AE}" srcOrd="1" destOrd="0" presId="urn:microsoft.com/office/officeart/2016/7/layout/RepeatingBendingProcessNew"/>
    <dgm:cxn modelId="{F698CE98-9D91-4A27-ADEA-1E6B2234A4DF}" type="presParOf" srcId="{1271CEF1-DFC2-4811-B4AB-43376E5628AE}" destId="{DA99C627-5A1F-4CC3-9B2F-1F926CFB073D}" srcOrd="0" destOrd="0" presId="urn:microsoft.com/office/officeart/2016/7/layout/RepeatingBendingProcessNew"/>
    <dgm:cxn modelId="{8AF75BEC-7530-44B4-8598-78B5E11B2979}" type="presParOf" srcId="{9C7D2FD4-9134-49FC-8686-BB862F00D0C2}" destId="{89FE2AD8-D21D-4165-BD01-BAF1BBCA1405}" srcOrd="2" destOrd="0" presId="urn:microsoft.com/office/officeart/2016/7/layout/RepeatingBendingProcessNew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3273B0-69C4-4D6F-BF0F-2E207A3FBBC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35511EE-D779-4475-B4C8-6B7D97D03A53}">
      <dgm:prSet/>
      <dgm:spPr/>
      <dgm:t>
        <a:bodyPr/>
        <a:lstStyle/>
        <a:p>
          <a:r>
            <a:rPr lang="en-US"/>
            <a:t>Retain copyright</a:t>
          </a:r>
        </a:p>
      </dgm:t>
    </dgm:pt>
    <dgm:pt modelId="{50106B3D-EC9F-4CD2-A075-2D8D77F73219}" type="parTrans" cxnId="{A7F0C2F9-4D67-490B-AE3B-636274D10568}">
      <dgm:prSet/>
      <dgm:spPr/>
      <dgm:t>
        <a:bodyPr/>
        <a:lstStyle/>
        <a:p>
          <a:endParaRPr lang="en-US"/>
        </a:p>
      </dgm:t>
    </dgm:pt>
    <dgm:pt modelId="{A0499FCB-C4DB-4325-B56D-84BC9BF2AD10}" type="sibTrans" cxnId="{A7F0C2F9-4D67-490B-AE3B-636274D10568}">
      <dgm:prSet/>
      <dgm:spPr/>
      <dgm:t>
        <a:bodyPr/>
        <a:lstStyle/>
        <a:p>
          <a:endParaRPr lang="en-US"/>
        </a:p>
      </dgm:t>
    </dgm:pt>
    <dgm:pt modelId="{DAB83770-E79B-4E10-9EF3-6A09FCE92C12}">
      <dgm:prSet/>
      <dgm:spPr/>
      <dgm:t>
        <a:bodyPr/>
        <a:lstStyle/>
        <a:p>
          <a:r>
            <a:rPr lang="en-US"/>
            <a:t>Display</a:t>
          </a:r>
        </a:p>
      </dgm:t>
    </dgm:pt>
    <dgm:pt modelId="{D38ABD93-E04B-446A-BEEA-A313C828B7AC}" type="parTrans" cxnId="{5A88AE26-9F59-484D-9E14-D4F3F080268F}">
      <dgm:prSet/>
      <dgm:spPr/>
      <dgm:t>
        <a:bodyPr/>
        <a:lstStyle/>
        <a:p>
          <a:endParaRPr lang="en-US"/>
        </a:p>
      </dgm:t>
    </dgm:pt>
    <dgm:pt modelId="{8D59C50B-8070-4D89-91E9-85F055C87C99}" type="sibTrans" cxnId="{5A88AE26-9F59-484D-9E14-D4F3F080268F}">
      <dgm:prSet/>
      <dgm:spPr/>
      <dgm:t>
        <a:bodyPr/>
        <a:lstStyle/>
        <a:p>
          <a:endParaRPr lang="en-US"/>
        </a:p>
      </dgm:t>
    </dgm:pt>
    <dgm:pt modelId="{61A582C1-9CAB-4539-9DE5-92AE90FC9BBF}">
      <dgm:prSet/>
      <dgm:spPr/>
      <dgm:t>
        <a:bodyPr/>
        <a:lstStyle/>
        <a:p>
          <a:r>
            <a:rPr lang="en-US"/>
            <a:t>Perform</a:t>
          </a:r>
        </a:p>
      </dgm:t>
    </dgm:pt>
    <dgm:pt modelId="{8E43D7FD-5D14-4F91-BD78-0A52B47751FB}" type="parTrans" cxnId="{51BFA234-DF56-4AF5-8A8F-F8B905D18796}">
      <dgm:prSet/>
      <dgm:spPr/>
      <dgm:t>
        <a:bodyPr/>
        <a:lstStyle/>
        <a:p>
          <a:endParaRPr lang="en-US"/>
        </a:p>
      </dgm:t>
    </dgm:pt>
    <dgm:pt modelId="{29B5461D-EEB5-40D3-966D-9B045D0503A8}" type="sibTrans" cxnId="{51BFA234-DF56-4AF5-8A8F-F8B905D18796}">
      <dgm:prSet/>
      <dgm:spPr/>
      <dgm:t>
        <a:bodyPr/>
        <a:lstStyle/>
        <a:p>
          <a:endParaRPr lang="en-US"/>
        </a:p>
      </dgm:t>
    </dgm:pt>
    <dgm:pt modelId="{774F280D-591B-42D6-9164-96CBDC3C0236}">
      <dgm:prSet/>
      <dgm:spPr/>
      <dgm:t>
        <a:bodyPr/>
        <a:lstStyle/>
        <a:p>
          <a:r>
            <a:rPr lang="en-US"/>
            <a:t>Copy</a:t>
          </a:r>
        </a:p>
      </dgm:t>
    </dgm:pt>
    <dgm:pt modelId="{04073938-390D-484C-83B1-D35EA631EBFE}" type="parTrans" cxnId="{AAACE1BB-7CFA-458A-A3D4-D5D4862935FE}">
      <dgm:prSet/>
      <dgm:spPr/>
      <dgm:t>
        <a:bodyPr/>
        <a:lstStyle/>
        <a:p>
          <a:endParaRPr lang="en-US"/>
        </a:p>
      </dgm:t>
    </dgm:pt>
    <dgm:pt modelId="{3024ADCA-5600-4436-B007-B8D4AB0E23C5}" type="sibTrans" cxnId="{AAACE1BB-7CFA-458A-A3D4-D5D4862935FE}">
      <dgm:prSet/>
      <dgm:spPr/>
      <dgm:t>
        <a:bodyPr/>
        <a:lstStyle/>
        <a:p>
          <a:endParaRPr lang="en-US"/>
        </a:p>
      </dgm:t>
    </dgm:pt>
    <dgm:pt modelId="{689F3D17-F79A-4389-BD01-4745451F0D79}">
      <dgm:prSet/>
      <dgm:spPr/>
      <dgm:t>
        <a:bodyPr/>
        <a:lstStyle/>
        <a:p>
          <a:r>
            <a:rPr lang="en-US"/>
            <a:t>Modify</a:t>
          </a:r>
        </a:p>
      </dgm:t>
    </dgm:pt>
    <dgm:pt modelId="{8E35A92F-9393-413B-B5CD-E89E4EB27BC3}" type="parTrans" cxnId="{398B7F5A-025C-49EC-A930-7B0DB11280BC}">
      <dgm:prSet/>
      <dgm:spPr/>
      <dgm:t>
        <a:bodyPr/>
        <a:lstStyle/>
        <a:p>
          <a:endParaRPr lang="en-US"/>
        </a:p>
      </dgm:t>
    </dgm:pt>
    <dgm:pt modelId="{1744DE1A-0501-493A-835F-08E2287DC0DB}" type="sibTrans" cxnId="{398B7F5A-025C-49EC-A930-7B0DB11280BC}">
      <dgm:prSet/>
      <dgm:spPr/>
      <dgm:t>
        <a:bodyPr/>
        <a:lstStyle/>
        <a:p>
          <a:endParaRPr lang="en-US"/>
        </a:p>
      </dgm:t>
    </dgm:pt>
    <dgm:pt modelId="{C20E44BD-A316-4DBA-A826-1E382F53C2F8}">
      <dgm:prSet/>
      <dgm:spPr/>
      <dgm:t>
        <a:bodyPr/>
        <a:lstStyle/>
        <a:p>
          <a:r>
            <a:rPr lang="en-US"/>
            <a:t>Distribute</a:t>
          </a:r>
        </a:p>
      </dgm:t>
    </dgm:pt>
    <dgm:pt modelId="{498E798C-60A3-4075-8FB5-9EA8F42A8926}" type="parTrans" cxnId="{AC2EAD40-605E-4CD7-87A9-3E82B9406107}">
      <dgm:prSet/>
      <dgm:spPr/>
      <dgm:t>
        <a:bodyPr/>
        <a:lstStyle/>
        <a:p>
          <a:endParaRPr lang="en-US"/>
        </a:p>
      </dgm:t>
    </dgm:pt>
    <dgm:pt modelId="{7722262F-22E8-4B13-9E84-E052BBE81446}" type="sibTrans" cxnId="{AC2EAD40-605E-4CD7-87A9-3E82B9406107}">
      <dgm:prSet/>
      <dgm:spPr/>
      <dgm:t>
        <a:bodyPr/>
        <a:lstStyle/>
        <a:p>
          <a:endParaRPr lang="en-US"/>
        </a:p>
      </dgm:t>
    </dgm:pt>
    <dgm:pt modelId="{A6489115-E27E-4419-9863-3B71A88157BE}">
      <dgm:prSet/>
      <dgm:spPr/>
      <dgm:t>
        <a:bodyPr/>
        <a:lstStyle/>
        <a:p>
          <a:r>
            <a:rPr lang="en-US"/>
            <a:t>Sublicense</a:t>
          </a:r>
        </a:p>
      </dgm:t>
    </dgm:pt>
    <dgm:pt modelId="{85C2AFAC-9A16-46D0-AFA2-E9F86BAC6938}" type="parTrans" cxnId="{C6FB852E-C680-443E-91B7-742F4E455414}">
      <dgm:prSet/>
      <dgm:spPr/>
      <dgm:t>
        <a:bodyPr/>
        <a:lstStyle/>
        <a:p>
          <a:endParaRPr lang="en-US"/>
        </a:p>
      </dgm:t>
    </dgm:pt>
    <dgm:pt modelId="{31EEF2CC-BFB5-4C9A-B909-E9789E789CE0}" type="sibTrans" cxnId="{C6FB852E-C680-443E-91B7-742F4E455414}">
      <dgm:prSet/>
      <dgm:spPr/>
      <dgm:t>
        <a:bodyPr/>
        <a:lstStyle/>
        <a:p>
          <a:endParaRPr lang="en-US"/>
        </a:p>
      </dgm:t>
    </dgm:pt>
    <dgm:pt modelId="{1CC99216-4904-4464-9FBD-92A4BBF87B0C}" type="pres">
      <dgm:prSet presAssocID="{203273B0-69C4-4D6F-BF0F-2E207A3FBBCE}" presName="linear" presStyleCnt="0">
        <dgm:presLayoutVars>
          <dgm:animLvl val="lvl"/>
          <dgm:resizeHandles val="exact"/>
        </dgm:presLayoutVars>
      </dgm:prSet>
      <dgm:spPr/>
    </dgm:pt>
    <dgm:pt modelId="{2334F21C-71B2-4F79-AD44-9764ED54C2B3}" type="pres">
      <dgm:prSet presAssocID="{035511EE-D779-4475-B4C8-6B7D97D03A53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0120B3CE-DCBD-4D26-A15E-6BF09AD2334F}" type="pres">
      <dgm:prSet presAssocID="{A0499FCB-C4DB-4325-B56D-84BC9BF2AD10}" presName="spacer" presStyleCnt="0"/>
      <dgm:spPr/>
    </dgm:pt>
    <dgm:pt modelId="{6D2AEF42-A81E-4BDF-BE0B-063EA002CC75}" type="pres">
      <dgm:prSet presAssocID="{DAB83770-E79B-4E10-9EF3-6A09FCE92C12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C9F3900-B7BE-4AD7-87D2-E8C5669771AE}" type="pres">
      <dgm:prSet presAssocID="{8D59C50B-8070-4D89-91E9-85F055C87C99}" presName="spacer" presStyleCnt="0"/>
      <dgm:spPr/>
    </dgm:pt>
    <dgm:pt modelId="{81AAD4D8-8236-4616-A3AA-355E3BE45471}" type="pres">
      <dgm:prSet presAssocID="{61A582C1-9CAB-4539-9DE5-92AE90FC9BB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D71BA706-AAF4-4F95-B534-B3ED479E6DDD}" type="pres">
      <dgm:prSet presAssocID="{29B5461D-EEB5-40D3-966D-9B045D0503A8}" presName="spacer" presStyleCnt="0"/>
      <dgm:spPr/>
    </dgm:pt>
    <dgm:pt modelId="{13C00CE0-28EA-4C44-A62B-76DF777B3636}" type="pres">
      <dgm:prSet presAssocID="{774F280D-591B-42D6-9164-96CBDC3C023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681A3D22-F38D-45FA-AF70-2C5FD230BA72}" type="pres">
      <dgm:prSet presAssocID="{3024ADCA-5600-4436-B007-B8D4AB0E23C5}" presName="spacer" presStyleCnt="0"/>
      <dgm:spPr/>
    </dgm:pt>
    <dgm:pt modelId="{10C36E75-1D43-4E55-8F8C-EC8A7F091269}" type="pres">
      <dgm:prSet presAssocID="{689F3D17-F79A-4389-BD01-4745451F0D79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6BD9129-E6A1-4D7B-8AAD-9D5A96C67B69}" type="pres">
      <dgm:prSet presAssocID="{1744DE1A-0501-493A-835F-08E2287DC0DB}" presName="spacer" presStyleCnt="0"/>
      <dgm:spPr/>
    </dgm:pt>
    <dgm:pt modelId="{5F8B9B34-C157-4A74-AA54-0FCC855E132B}" type="pres">
      <dgm:prSet presAssocID="{C20E44BD-A316-4DBA-A826-1E382F53C2F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7EFD1946-2524-404F-8A66-F552692E830A}" type="pres">
      <dgm:prSet presAssocID="{7722262F-22E8-4B13-9E84-E052BBE81446}" presName="spacer" presStyleCnt="0"/>
      <dgm:spPr/>
    </dgm:pt>
    <dgm:pt modelId="{4E505E4B-DBE0-4F62-8057-31037FD5066E}" type="pres">
      <dgm:prSet presAssocID="{A6489115-E27E-4419-9863-3B71A88157BE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4E7C9307-0A02-423E-AEE3-B37FED989C42}" type="presOf" srcId="{61A582C1-9CAB-4539-9DE5-92AE90FC9BBF}" destId="{81AAD4D8-8236-4616-A3AA-355E3BE45471}" srcOrd="0" destOrd="0" presId="urn:microsoft.com/office/officeart/2005/8/layout/vList2"/>
    <dgm:cxn modelId="{7B6EF60C-4D76-4768-8F89-614E5B1CCB47}" type="presOf" srcId="{A6489115-E27E-4419-9863-3B71A88157BE}" destId="{4E505E4B-DBE0-4F62-8057-31037FD5066E}" srcOrd="0" destOrd="0" presId="urn:microsoft.com/office/officeart/2005/8/layout/vList2"/>
    <dgm:cxn modelId="{5A88AE26-9F59-484D-9E14-D4F3F080268F}" srcId="{203273B0-69C4-4D6F-BF0F-2E207A3FBBCE}" destId="{DAB83770-E79B-4E10-9EF3-6A09FCE92C12}" srcOrd="1" destOrd="0" parTransId="{D38ABD93-E04B-446A-BEEA-A313C828B7AC}" sibTransId="{8D59C50B-8070-4D89-91E9-85F055C87C99}"/>
    <dgm:cxn modelId="{C6FB852E-C680-443E-91B7-742F4E455414}" srcId="{203273B0-69C4-4D6F-BF0F-2E207A3FBBCE}" destId="{A6489115-E27E-4419-9863-3B71A88157BE}" srcOrd="6" destOrd="0" parTransId="{85C2AFAC-9A16-46D0-AFA2-E9F86BAC6938}" sibTransId="{31EEF2CC-BFB5-4C9A-B909-E9789E789CE0}"/>
    <dgm:cxn modelId="{51BFA234-DF56-4AF5-8A8F-F8B905D18796}" srcId="{203273B0-69C4-4D6F-BF0F-2E207A3FBBCE}" destId="{61A582C1-9CAB-4539-9DE5-92AE90FC9BBF}" srcOrd="2" destOrd="0" parTransId="{8E43D7FD-5D14-4F91-BD78-0A52B47751FB}" sibTransId="{29B5461D-EEB5-40D3-966D-9B045D0503A8}"/>
    <dgm:cxn modelId="{AC2EAD40-605E-4CD7-87A9-3E82B9406107}" srcId="{203273B0-69C4-4D6F-BF0F-2E207A3FBBCE}" destId="{C20E44BD-A316-4DBA-A826-1E382F53C2F8}" srcOrd="5" destOrd="0" parTransId="{498E798C-60A3-4075-8FB5-9EA8F42A8926}" sibTransId="{7722262F-22E8-4B13-9E84-E052BBE81446}"/>
    <dgm:cxn modelId="{CEB52849-39AA-48F6-8A85-58A8580AF78E}" type="presOf" srcId="{203273B0-69C4-4D6F-BF0F-2E207A3FBBCE}" destId="{1CC99216-4904-4464-9FBD-92A4BBF87B0C}" srcOrd="0" destOrd="0" presId="urn:microsoft.com/office/officeart/2005/8/layout/vList2"/>
    <dgm:cxn modelId="{39C4294C-0EFF-4156-9E53-D4BE99CA6838}" type="presOf" srcId="{C20E44BD-A316-4DBA-A826-1E382F53C2F8}" destId="{5F8B9B34-C157-4A74-AA54-0FCC855E132B}" srcOrd="0" destOrd="0" presId="urn:microsoft.com/office/officeart/2005/8/layout/vList2"/>
    <dgm:cxn modelId="{0A28196D-2B76-43D2-A255-81977D0CFADB}" type="presOf" srcId="{774F280D-591B-42D6-9164-96CBDC3C0236}" destId="{13C00CE0-28EA-4C44-A62B-76DF777B3636}" srcOrd="0" destOrd="0" presId="urn:microsoft.com/office/officeart/2005/8/layout/vList2"/>
    <dgm:cxn modelId="{2114C157-1490-4B56-8D2F-E44657CB6BF3}" type="presOf" srcId="{689F3D17-F79A-4389-BD01-4745451F0D79}" destId="{10C36E75-1D43-4E55-8F8C-EC8A7F091269}" srcOrd="0" destOrd="0" presId="urn:microsoft.com/office/officeart/2005/8/layout/vList2"/>
    <dgm:cxn modelId="{398B7F5A-025C-49EC-A930-7B0DB11280BC}" srcId="{203273B0-69C4-4D6F-BF0F-2E207A3FBBCE}" destId="{689F3D17-F79A-4389-BD01-4745451F0D79}" srcOrd="4" destOrd="0" parTransId="{8E35A92F-9393-413B-B5CD-E89E4EB27BC3}" sibTransId="{1744DE1A-0501-493A-835F-08E2287DC0DB}"/>
    <dgm:cxn modelId="{AAACE1BB-7CFA-458A-A3D4-D5D4862935FE}" srcId="{203273B0-69C4-4D6F-BF0F-2E207A3FBBCE}" destId="{774F280D-591B-42D6-9164-96CBDC3C0236}" srcOrd="3" destOrd="0" parTransId="{04073938-390D-484C-83B1-D35EA631EBFE}" sibTransId="{3024ADCA-5600-4436-B007-B8D4AB0E23C5}"/>
    <dgm:cxn modelId="{7383B5DB-9F32-46C0-BE74-CE1266281B2B}" type="presOf" srcId="{035511EE-D779-4475-B4C8-6B7D97D03A53}" destId="{2334F21C-71B2-4F79-AD44-9764ED54C2B3}" srcOrd="0" destOrd="0" presId="urn:microsoft.com/office/officeart/2005/8/layout/vList2"/>
    <dgm:cxn modelId="{E9A29DF6-5B55-43DD-A0C8-B465220994AF}" type="presOf" srcId="{DAB83770-E79B-4E10-9EF3-6A09FCE92C12}" destId="{6D2AEF42-A81E-4BDF-BE0B-063EA002CC75}" srcOrd="0" destOrd="0" presId="urn:microsoft.com/office/officeart/2005/8/layout/vList2"/>
    <dgm:cxn modelId="{A7F0C2F9-4D67-490B-AE3B-636274D10568}" srcId="{203273B0-69C4-4D6F-BF0F-2E207A3FBBCE}" destId="{035511EE-D779-4475-B4C8-6B7D97D03A53}" srcOrd="0" destOrd="0" parTransId="{50106B3D-EC9F-4CD2-A075-2D8D77F73219}" sibTransId="{A0499FCB-C4DB-4325-B56D-84BC9BF2AD10}"/>
    <dgm:cxn modelId="{245B052E-5ECC-4951-ADFC-484941D5BF23}" type="presParOf" srcId="{1CC99216-4904-4464-9FBD-92A4BBF87B0C}" destId="{2334F21C-71B2-4F79-AD44-9764ED54C2B3}" srcOrd="0" destOrd="0" presId="urn:microsoft.com/office/officeart/2005/8/layout/vList2"/>
    <dgm:cxn modelId="{A65FDF5B-2B77-4CF0-8E75-9E1258063EC2}" type="presParOf" srcId="{1CC99216-4904-4464-9FBD-92A4BBF87B0C}" destId="{0120B3CE-DCBD-4D26-A15E-6BF09AD2334F}" srcOrd="1" destOrd="0" presId="urn:microsoft.com/office/officeart/2005/8/layout/vList2"/>
    <dgm:cxn modelId="{68CC096A-B618-4706-B7CD-4F6BCB2BC93C}" type="presParOf" srcId="{1CC99216-4904-4464-9FBD-92A4BBF87B0C}" destId="{6D2AEF42-A81E-4BDF-BE0B-063EA002CC75}" srcOrd="2" destOrd="0" presId="urn:microsoft.com/office/officeart/2005/8/layout/vList2"/>
    <dgm:cxn modelId="{A2712FF1-FAB6-485A-B14F-6F48005EEB47}" type="presParOf" srcId="{1CC99216-4904-4464-9FBD-92A4BBF87B0C}" destId="{EC9F3900-B7BE-4AD7-87D2-E8C5669771AE}" srcOrd="3" destOrd="0" presId="urn:microsoft.com/office/officeart/2005/8/layout/vList2"/>
    <dgm:cxn modelId="{A014DD77-3F0A-4E05-9927-C9089BF1398A}" type="presParOf" srcId="{1CC99216-4904-4464-9FBD-92A4BBF87B0C}" destId="{81AAD4D8-8236-4616-A3AA-355E3BE45471}" srcOrd="4" destOrd="0" presId="urn:microsoft.com/office/officeart/2005/8/layout/vList2"/>
    <dgm:cxn modelId="{C7D51B98-1605-4415-93B9-FC441D20F9AB}" type="presParOf" srcId="{1CC99216-4904-4464-9FBD-92A4BBF87B0C}" destId="{D71BA706-AAF4-4F95-B534-B3ED479E6DDD}" srcOrd="5" destOrd="0" presId="urn:microsoft.com/office/officeart/2005/8/layout/vList2"/>
    <dgm:cxn modelId="{C2566CAF-C32C-4273-A9CB-20BC47AC8DE7}" type="presParOf" srcId="{1CC99216-4904-4464-9FBD-92A4BBF87B0C}" destId="{13C00CE0-28EA-4C44-A62B-76DF777B3636}" srcOrd="6" destOrd="0" presId="urn:microsoft.com/office/officeart/2005/8/layout/vList2"/>
    <dgm:cxn modelId="{E93B7E4F-C93C-464D-A8E3-242DB2BCA964}" type="presParOf" srcId="{1CC99216-4904-4464-9FBD-92A4BBF87B0C}" destId="{681A3D22-F38D-45FA-AF70-2C5FD230BA72}" srcOrd="7" destOrd="0" presId="urn:microsoft.com/office/officeart/2005/8/layout/vList2"/>
    <dgm:cxn modelId="{C09B4861-D1BC-45EA-AF88-869F16DA0604}" type="presParOf" srcId="{1CC99216-4904-4464-9FBD-92A4BBF87B0C}" destId="{10C36E75-1D43-4E55-8F8C-EC8A7F091269}" srcOrd="8" destOrd="0" presId="urn:microsoft.com/office/officeart/2005/8/layout/vList2"/>
    <dgm:cxn modelId="{E5EB195B-96C0-44A7-8F5D-6BB683C8F24C}" type="presParOf" srcId="{1CC99216-4904-4464-9FBD-92A4BBF87B0C}" destId="{66BD9129-E6A1-4D7B-8AAD-9D5A96C67B69}" srcOrd="9" destOrd="0" presId="urn:microsoft.com/office/officeart/2005/8/layout/vList2"/>
    <dgm:cxn modelId="{E60D1851-9582-47AB-8BD6-CDA2E28373CF}" type="presParOf" srcId="{1CC99216-4904-4464-9FBD-92A4BBF87B0C}" destId="{5F8B9B34-C157-4A74-AA54-0FCC855E132B}" srcOrd="10" destOrd="0" presId="urn:microsoft.com/office/officeart/2005/8/layout/vList2"/>
    <dgm:cxn modelId="{EEBDAC9E-BE71-4EB7-B54E-2BC55BF803F9}" type="presParOf" srcId="{1CC99216-4904-4464-9FBD-92A4BBF87B0C}" destId="{7EFD1946-2524-404F-8A66-F552692E830A}" srcOrd="11" destOrd="0" presId="urn:microsoft.com/office/officeart/2005/8/layout/vList2"/>
    <dgm:cxn modelId="{B8CFC50C-D64B-426B-AAF2-EBF25A61BA91}" type="presParOf" srcId="{1CC99216-4904-4464-9FBD-92A4BBF87B0C}" destId="{4E505E4B-DBE0-4F62-8057-31037FD5066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BA5ABF-557D-4403-A2E0-85E9B274DA2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13827EA-AFCF-4F85-A5F4-7B00A77353B4}">
      <dgm:prSet custT="1"/>
      <dgm:spPr/>
      <dgm:t>
        <a:bodyPr/>
        <a:lstStyle/>
        <a:p>
          <a:r>
            <a:rPr lang="en-US" sz="2400">
              <a:latin typeface="Graphik" panose="020B0503030202060203" pitchFamily="34" charset="0"/>
            </a:rPr>
            <a:t>MIT License</a:t>
          </a:r>
          <a:endParaRPr lang="en-US" sz="2400" dirty="0">
            <a:latin typeface="Graphik" panose="020B0503030202060203" pitchFamily="34" charset="0"/>
          </a:endParaRPr>
        </a:p>
      </dgm:t>
    </dgm:pt>
    <dgm:pt modelId="{C92008AB-A745-4B7E-BA47-83CD51C35168}" type="parTrans" cxnId="{D7DB8DA6-7577-4FD4-B0A0-E125202C2656}">
      <dgm:prSet/>
      <dgm:spPr/>
      <dgm:t>
        <a:bodyPr/>
        <a:lstStyle/>
        <a:p>
          <a:endParaRPr lang="en-US" sz="1000">
            <a:latin typeface="Graphik" panose="020B0503030202060203" pitchFamily="34" charset="0"/>
          </a:endParaRPr>
        </a:p>
      </dgm:t>
    </dgm:pt>
    <dgm:pt modelId="{87873F2E-36ED-4388-BB07-06C7A56208A9}" type="sibTrans" cxnId="{D7DB8DA6-7577-4FD4-B0A0-E125202C2656}">
      <dgm:prSet/>
      <dgm:spPr/>
      <dgm:t>
        <a:bodyPr/>
        <a:lstStyle/>
        <a:p>
          <a:endParaRPr lang="en-US" sz="1000">
            <a:latin typeface="Graphik" panose="020B0503030202060203" pitchFamily="34" charset="0"/>
          </a:endParaRPr>
        </a:p>
      </dgm:t>
    </dgm:pt>
    <dgm:pt modelId="{CD287455-3A65-41C4-9859-1C205F805A1B}">
      <dgm:prSet custT="1"/>
      <dgm:spPr/>
      <dgm:t>
        <a:bodyPr/>
        <a:lstStyle/>
        <a:p>
          <a:r>
            <a:rPr lang="en-US" sz="2400">
              <a:latin typeface="Graphik" panose="020B0503030202060203" pitchFamily="34" charset="0"/>
            </a:rPr>
            <a:t>BSD License</a:t>
          </a:r>
          <a:endParaRPr lang="en-US" sz="2400" dirty="0">
            <a:latin typeface="Graphik" panose="020B0503030202060203" pitchFamily="34" charset="0"/>
          </a:endParaRPr>
        </a:p>
      </dgm:t>
    </dgm:pt>
    <dgm:pt modelId="{7B6CBF60-83AC-4BDA-B594-2EAEF95B7099}" type="parTrans" cxnId="{E4FAF334-8C45-4CB1-867C-94CBE4F4AB25}">
      <dgm:prSet/>
      <dgm:spPr/>
      <dgm:t>
        <a:bodyPr/>
        <a:lstStyle/>
        <a:p>
          <a:endParaRPr lang="en-US" sz="1000">
            <a:latin typeface="Graphik" panose="020B0503030202060203" pitchFamily="34" charset="0"/>
          </a:endParaRPr>
        </a:p>
      </dgm:t>
    </dgm:pt>
    <dgm:pt modelId="{6A53989F-DE1A-4079-9DBD-A1990F3295D8}" type="sibTrans" cxnId="{E4FAF334-8C45-4CB1-867C-94CBE4F4AB25}">
      <dgm:prSet/>
      <dgm:spPr/>
      <dgm:t>
        <a:bodyPr/>
        <a:lstStyle/>
        <a:p>
          <a:endParaRPr lang="en-US" sz="1000">
            <a:latin typeface="Graphik" panose="020B0503030202060203" pitchFamily="34" charset="0"/>
          </a:endParaRPr>
        </a:p>
      </dgm:t>
    </dgm:pt>
    <dgm:pt modelId="{027E272C-9024-4AAD-801C-E2397E653DC1}">
      <dgm:prSet custT="1"/>
      <dgm:spPr/>
      <dgm:t>
        <a:bodyPr/>
        <a:lstStyle/>
        <a:p>
          <a:r>
            <a:rPr lang="en-US" sz="2400">
              <a:latin typeface="Graphik" panose="020B0503030202060203" pitchFamily="34" charset="0"/>
            </a:rPr>
            <a:t>Apache License</a:t>
          </a:r>
          <a:endParaRPr lang="en-US" sz="2400" dirty="0">
            <a:latin typeface="Graphik" panose="020B0503030202060203" pitchFamily="34" charset="0"/>
          </a:endParaRPr>
        </a:p>
      </dgm:t>
    </dgm:pt>
    <dgm:pt modelId="{D3A0AA8B-9639-481E-858F-5B19AACE1DAA}" type="parTrans" cxnId="{4E7869C6-4A56-49F3-A619-27E91D081847}">
      <dgm:prSet/>
      <dgm:spPr/>
      <dgm:t>
        <a:bodyPr/>
        <a:lstStyle/>
        <a:p>
          <a:endParaRPr lang="en-US" sz="1000">
            <a:latin typeface="Graphik" panose="020B0503030202060203" pitchFamily="34" charset="0"/>
          </a:endParaRPr>
        </a:p>
      </dgm:t>
    </dgm:pt>
    <dgm:pt modelId="{D81AF64E-8742-485D-A2A9-E96311E24878}" type="sibTrans" cxnId="{4E7869C6-4A56-49F3-A619-27E91D081847}">
      <dgm:prSet/>
      <dgm:spPr/>
      <dgm:t>
        <a:bodyPr/>
        <a:lstStyle/>
        <a:p>
          <a:endParaRPr lang="en-US" sz="1000">
            <a:latin typeface="Graphik" panose="020B0503030202060203" pitchFamily="34" charset="0"/>
          </a:endParaRPr>
        </a:p>
      </dgm:t>
    </dgm:pt>
    <dgm:pt modelId="{5D6AB31F-CA43-4060-A461-21DB9FCFB1E7}" type="pres">
      <dgm:prSet presAssocID="{26BA5ABF-557D-4403-A2E0-85E9B274DA2F}" presName="linear" presStyleCnt="0">
        <dgm:presLayoutVars>
          <dgm:animLvl val="lvl"/>
          <dgm:resizeHandles val="exact"/>
        </dgm:presLayoutVars>
      </dgm:prSet>
      <dgm:spPr/>
    </dgm:pt>
    <dgm:pt modelId="{14136BFA-5941-4C72-A718-49672B5205A7}" type="pres">
      <dgm:prSet presAssocID="{D13827EA-AFCF-4F85-A5F4-7B00A77353B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BB8E4CA-190A-4C84-9B99-27B78C00EA83}" type="pres">
      <dgm:prSet presAssocID="{87873F2E-36ED-4388-BB07-06C7A56208A9}" presName="spacer" presStyleCnt="0"/>
      <dgm:spPr/>
    </dgm:pt>
    <dgm:pt modelId="{1E0F5FD4-6FB0-48FC-ABD1-FEDE078F8C96}" type="pres">
      <dgm:prSet presAssocID="{CD287455-3A65-41C4-9859-1C205F805A1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2363595-8342-468D-8214-65EE696EAD56}" type="pres">
      <dgm:prSet presAssocID="{6A53989F-DE1A-4079-9DBD-A1990F3295D8}" presName="spacer" presStyleCnt="0"/>
      <dgm:spPr/>
    </dgm:pt>
    <dgm:pt modelId="{61F30409-1A41-4652-B45D-E9602AA699B9}" type="pres">
      <dgm:prSet presAssocID="{027E272C-9024-4AAD-801C-E2397E653DC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32A3807-F626-47A9-8048-A700633E693B}" type="presOf" srcId="{027E272C-9024-4AAD-801C-E2397E653DC1}" destId="{61F30409-1A41-4652-B45D-E9602AA699B9}" srcOrd="0" destOrd="0" presId="urn:microsoft.com/office/officeart/2005/8/layout/vList2"/>
    <dgm:cxn modelId="{A5D95B09-FCC2-4C4A-9DBF-E9B92C8E3628}" type="presOf" srcId="{D13827EA-AFCF-4F85-A5F4-7B00A77353B4}" destId="{14136BFA-5941-4C72-A718-49672B5205A7}" srcOrd="0" destOrd="0" presId="urn:microsoft.com/office/officeart/2005/8/layout/vList2"/>
    <dgm:cxn modelId="{E4FAF334-8C45-4CB1-867C-94CBE4F4AB25}" srcId="{26BA5ABF-557D-4403-A2E0-85E9B274DA2F}" destId="{CD287455-3A65-41C4-9859-1C205F805A1B}" srcOrd="1" destOrd="0" parTransId="{7B6CBF60-83AC-4BDA-B594-2EAEF95B7099}" sibTransId="{6A53989F-DE1A-4079-9DBD-A1990F3295D8}"/>
    <dgm:cxn modelId="{501B315A-5A6C-4AEE-8C6D-8796CD96A816}" type="presOf" srcId="{CD287455-3A65-41C4-9859-1C205F805A1B}" destId="{1E0F5FD4-6FB0-48FC-ABD1-FEDE078F8C96}" srcOrd="0" destOrd="0" presId="urn:microsoft.com/office/officeart/2005/8/layout/vList2"/>
    <dgm:cxn modelId="{9F53148E-6C71-4325-AB39-02E5D487FF75}" type="presOf" srcId="{26BA5ABF-557D-4403-A2E0-85E9B274DA2F}" destId="{5D6AB31F-CA43-4060-A461-21DB9FCFB1E7}" srcOrd="0" destOrd="0" presId="urn:microsoft.com/office/officeart/2005/8/layout/vList2"/>
    <dgm:cxn modelId="{D7DB8DA6-7577-4FD4-B0A0-E125202C2656}" srcId="{26BA5ABF-557D-4403-A2E0-85E9B274DA2F}" destId="{D13827EA-AFCF-4F85-A5F4-7B00A77353B4}" srcOrd="0" destOrd="0" parTransId="{C92008AB-A745-4B7E-BA47-83CD51C35168}" sibTransId="{87873F2E-36ED-4388-BB07-06C7A56208A9}"/>
    <dgm:cxn modelId="{4E7869C6-4A56-49F3-A619-27E91D081847}" srcId="{26BA5ABF-557D-4403-A2E0-85E9B274DA2F}" destId="{027E272C-9024-4AAD-801C-E2397E653DC1}" srcOrd="2" destOrd="0" parTransId="{D3A0AA8B-9639-481E-858F-5B19AACE1DAA}" sibTransId="{D81AF64E-8742-485D-A2A9-E96311E24878}"/>
    <dgm:cxn modelId="{17358D1A-A1C6-47B5-9EC7-9500F235B5FA}" type="presParOf" srcId="{5D6AB31F-CA43-4060-A461-21DB9FCFB1E7}" destId="{14136BFA-5941-4C72-A718-49672B5205A7}" srcOrd="0" destOrd="0" presId="urn:microsoft.com/office/officeart/2005/8/layout/vList2"/>
    <dgm:cxn modelId="{43C460FA-9F2C-4008-9898-C925CEC4C721}" type="presParOf" srcId="{5D6AB31F-CA43-4060-A461-21DB9FCFB1E7}" destId="{8BB8E4CA-190A-4C84-9B99-27B78C00EA83}" srcOrd="1" destOrd="0" presId="urn:microsoft.com/office/officeart/2005/8/layout/vList2"/>
    <dgm:cxn modelId="{9B3BDCB5-6998-485D-B35C-71650BBEB4A9}" type="presParOf" srcId="{5D6AB31F-CA43-4060-A461-21DB9FCFB1E7}" destId="{1E0F5FD4-6FB0-48FC-ABD1-FEDE078F8C96}" srcOrd="2" destOrd="0" presId="urn:microsoft.com/office/officeart/2005/8/layout/vList2"/>
    <dgm:cxn modelId="{B2FFD549-5747-4ED7-B849-FBAFDAE23717}" type="presParOf" srcId="{5D6AB31F-CA43-4060-A461-21DB9FCFB1E7}" destId="{22363595-8342-468D-8214-65EE696EAD56}" srcOrd="3" destOrd="0" presId="urn:microsoft.com/office/officeart/2005/8/layout/vList2"/>
    <dgm:cxn modelId="{62B01F1A-36C4-452C-A266-F831D75E85B3}" type="presParOf" srcId="{5D6AB31F-CA43-4060-A461-21DB9FCFB1E7}" destId="{61F30409-1A41-4652-B45D-E9602AA699B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983162-0E90-419F-8582-61F62B875AF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3D13140-6CC8-4CDA-B0EF-043B05C9C6CB}">
      <dgm:prSet custT="1"/>
      <dgm:spPr/>
      <dgm:t>
        <a:bodyPr/>
        <a:lstStyle/>
        <a:p>
          <a:r>
            <a:rPr lang="en-US" sz="2400">
              <a:latin typeface="Graphik" panose="020B0503030202060203" pitchFamily="34" charset="0"/>
            </a:rPr>
            <a:t>General Public License</a:t>
          </a:r>
          <a:endParaRPr lang="en-US" sz="2400" dirty="0">
            <a:latin typeface="Graphik" panose="020B0503030202060203" pitchFamily="34" charset="0"/>
          </a:endParaRPr>
        </a:p>
      </dgm:t>
    </dgm:pt>
    <dgm:pt modelId="{A6413267-D8BF-4A34-BD18-C92F4786FAD3}" type="parTrans" cxnId="{42AD95BC-8D7E-4BC6-A9C7-E7B3D4BA28F2}">
      <dgm:prSet/>
      <dgm:spPr/>
      <dgm:t>
        <a:bodyPr/>
        <a:lstStyle/>
        <a:p>
          <a:endParaRPr lang="en-US" sz="1400">
            <a:latin typeface="Graphik" panose="020B0503030202060203" pitchFamily="34" charset="0"/>
          </a:endParaRPr>
        </a:p>
      </dgm:t>
    </dgm:pt>
    <dgm:pt modelId="{A1F015D1-E529-494F-A377-84B78C92F83E}" type="sibTrans" cxnId="{42AD95BC-8D7E-4BC6-A9C7-E7B3D4BA28F2}">
      <dgm:prSet/>
      <dgm:spPr/>
      <dgm:t>
        <a:bodyPr/>
        <a:lstStyle/>
        <a:p>
          <a:endParaRPr lang="en-US" sz="1400">
            <a:latin typeface="Graphik" panose="020B0503030202060203" pitchFamily="34" charset="0"/>
          </a:endParaRPr>
        </a:p>
      </dgm:t>
    </dgm:pt>
    <dgm:pt modelId="{5919E23D-37ED-47A6-BCCF-176EC124499F}">
      <dgm:prSet custT="1"/>
      <dgm:spPr/>
      <dgm:t>
        <a:bodyPr/>
        <a:lstStyle/>
        <a:p>
          <a:r>
            <a:rPr lang="en-US" sz="2400">
              <a:latin typeface="Graphik" panose="020B0503030202060203" pitchFamily="34" charset="0"/>
            </a:rPr>
            <a:t>Mozilla Public License</a:t>
          </a:r>
          <a:endParaRPr lang="en-US" sz="2400" dirty="0">
            <a:latin typeface="Graphik" panose="020B0503030202060203" pitchFamily="34" charset="0"/>
          </a:endParaRPr>
        </a:p>
      </dgm:t>
    </dgm:pt>
    <dgm:pt modelId="{DE2D022B-4623-4187-AC22-2700D78448B2}" type="parTrans" cxnId="{F4C01B7D-C262-4C82-8455-3277AF307BC7}">
      <dgm:prSet/>
      <dgm:spPr/>
      <dgm:t>
        <a:bodyPr/>
        <a:lstStyle/>
        <a:p>
          <a:endParaRPr lang="en-US" sz="1400">
            <a:latin typeface="Graphik" panose="020B0503030202060203" pitchFamily="34" charset="0"/>
          </a:endParaRPr>
        </a:p>
      </dgm:t>
    </dgm:pt>
    <dgm:pt modelId="{C971F521-70B3-40AA-B4F9-DA6E13C9FFF9}" type="sibTrans" cxnId="{F4C01B7D-C262-4C82-8455-3277AF307BC7}">
      <dgm:prSet/>
      <dgm:spPr/>
      <dgm:t>
        <a:bodyPr/>
        <a:lstStyle/>
        <a:p>
          <a:endParaRPr lang="en-US" sz="1400">
            <a:latin typeface="Graphik" panose="020B0503030202060203" pitchFamily="34" charset="0"/>
          </a:endParaRPr>
        </a:p>
      </dgm:t>
    </dgm:pt>
    <dgm:pt modelId="{0B8599CD-96F1-4D30-80C2-18DBB0F783F0}">
      <dgm:prSet custT="1"/>
      <dgm:spPr/>
      <dgm:t>
        <a:bodyPr/>
        <a:lstStyle/>
        <a:p>
          <a:r>
            <a:rPr lang="en-US" sz="2400">
              <a:latin typeface="Graphik" panose="020B0503030202060203" pitchFamily="34" charset="0"/>
            </a:rPr>
            <a:t>Eclipse Public License</a:t>
          </a:r>
          <a:endParaRPr lang="en-US" sz="2400" dirty="0">
            <a:latin typeface="Graphik" panose="020B0503030202060203" pitchFamily="34" charset="0"/>
          </a:endParaRPr>
        </a:p>
      </dgm:t>
    </dgm:pt>
    <dgm:pt modelId="{72BACF5E-1B90-45A0-ABA0-BE934D5AF01B}" type="parTrans" cxnId="{8575F525-7DB4-4F39-AF3E-A02F9C891683}">
      <dgm:prSet/>
      <dgm:spPr/>
      <dgm:t>
        <a:bodyPr/>
        <a:lstStyle/>
        <a:p>
          <a:endParaRPr lang="en-US" sz="1400">
            <a:latin typeface="Graphik" panose="020B0503030202060203" pitchFamily="34" charset="0"/>
          </a:endParaRPr>
        </a:p>
      </dgm:t>
    </dgm:pt>
    <dgm:pt modelId="{194E3218-6BC0-4D51-B531-0D1DB7A162CA}" type="sibTrans" cxnId="{8575F525-7DB4-4F39-AF3E-A02F9C891683}">
      <dgm:prSet/>
      <dgm:spPr/>
      <dgm:t>
        <a:bodyPr/>
        <a:lstStyle/>
        <a:p>
          <a:endParaRPr lang="en-US" sz="1400">
            <a:latin typeface="Graphik" panose="020B0503030202060203" pitchFamily="34" charset="0"/>
          </a:endParaRPr>
        </a:p>
      </dgm:t>
    </dgm:pt>
    <dgm:pt modelId="{78DA27FA-015C-4D42-A2EE-A46DFC50B0FD}" type="pres">
      <dgm:prSet presAssocID="{C0983162-0E90-419F-8582-61F62B875AFF}" presName="linear" presStyleCnt="0">
        <dgm:presLayoutVars>
          <dgm:animLvl val="lvl"/>
          <dgm:resizeHandles val="exact"/>
        </dgm:presLayoutVars>
      </dgm:prSet>
      <dgm:spPr/>
    </dgm:pt>
    <dgm:pt modelId="{1B84750D-5D9A-4A67-A90D-E78205FB3D1A}" type="pres">
      <dgm:prSet presAssocID="{33D13140-6CC8-4CDA-B0EF-043B05C9C6C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00DD1E2-7294-4DBB-BAD6-25D829CE23EF}" type="pres">
      <dgm:prSet presAssocID="{A1F015D1-E529-494F-A377-84B78C92F83E}" presName="spacer" presStyleCnt="0"/>
      <dgm:spPr/>
    </dgm:pt>
    <dgm:pt modelId="{D5382AD9-609C-4F4B-A7C0-C04D21C3F223}" type="pres">
      <dgm:prSet presAssocID="{5919E23D-37ED-47A6-BCCF-176EC124499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60C87B8-879B-4BDB-8BDD-8A53512A1F6F}" type="pres">
      <dgm:prSet presAssocID="{C971F521-70B3-40AA-B4F9-DA6E13C9FFF9}" presName="spacer" presStyleCnt="0"/>
      <dgm:spPr/>
    </dgm:pt>
    <dgm:pt modelId="{950CC8D6-FE17-47BB-B2D5-70A9ABB30C3D}" type="pres">
      <dgm:prSet presAssocID="{0B8599CD-96F1-4D30-80C2-18DBB0F783F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4987808-B9E3-413D-9917-F175DA5BD473}" type="presOf" srcId="{0B8599CD-96F1-4D30-80C2-18DBB0F783F0}" destId="{950CC8D6-FE17-47BB-B2D5-70A9ABB30C3D}" srcOrd="0" destOrd="0" presId="urn:microsoft.com/office/officeart/2005/8/layout/vList2"/>
    <dgm:cxn modelId="{8575F525-7DB4-4F39-AF3E-A02F9C891683}" srcId="{C0983162-0E90-419F-8582-61F62B875AFF}" destId="{0B8599CD-96F1-4D30-80C2-18DBB0F783F0}" srcOrd="2" destOrd="0" parTransId="{72BACF5E-1B90-45A0-ABA0-BE934D5AF01B}" sibTransId="{194E3218-6BC0-4D51-B531-0D1DB7A162CA}"/>
    <dgm:cxn modelId="{1851F145-833D-47DD-BB12-A788D2EBAB6D}" type="presOf" srcId="{33D13140-6CC8-4CDA-B0EF-043B05C9C6CB}" destId="{1B84750D-5D9A-4A67-A90D-E78205FB3D1A}" srcOrd="0" destOrd="0" presId="urn:microsoft.com/office/officeart/2005/8/layout/vList2"/>
    <dgm:cxn modelId="{F4C01B7D-C262-4C82-8455-3277AF307BC7}" srcId="{C0983162-0E90-419F-8582-61F62B875AFF}" destId="{5919E23D-37ED-47A6-BCCF-176EC124499F}" srcOrd="1" destOrd="0" parTransId="{DE2D022B-4623-4187-AC22-2700D78448B2}" sibTransId="{C971F521-70B3-40AA-B4F9-DA6E13C9FFF9}"/>
    <dgm:cxn modelId="{D0228B8B-844B-4703-9EB3-150F980108E5}" type="presOf" srcId="{C0983162-0E90-419F-8582-61F62B875AFF}" destId="{78DA27FA-015C-4D42-A2EE-A46DFC50B0FD}" srcOrd="0" destOrd="0" presId="urn:microsoft.com/office/officeart/2005/8/layout/vList2"/>
    <dgm:cxn modelId="{BA7530AC-24CE-4FEE-847F-E31C5EF99A52}" type="presOf" srcId="{5919E23D-37ED-47A6-BCCF-176EC124499F}" destId="{D5382AD9-609C-4F4B-A7C0-C04D21C3F223}" srcOrd="0" destOrd="0" presId="urn:microsoft.com/office/officeart/2005/8/layout/vList2"/>
    <dgm:cxn modelId="{42AD95BC-8D7E-4BC6-A9C7-E7B3D4BA28F2}" srcId="{C0983162-0E90-419F-8582-61F62B875AFF}" destId="{33D13140-6CC8-4CDA-B0EF-043B05C9C6CB}" srcOrd="0" destOrd="0" parTransId="{A6413267-D8BF-4A34-BD18-C92F4786FAD3}" sibTransId="{A1F015D1-E529-494F-A377-84B78C92F83E}"/>
    <dgm:cxn modelId="{77A0D3AE-4973-413A-9883-3D9FAF269D86}" type="presParOf" srcId="{78DA27FA-015C-4D42-A2EE-A46DFC50B0FD}" destId="{1B84750D-5D9A-4A67-A90D-E78205FB3D1A}" srcOrd="0" destOrd="0" presId="urn:microsoft.com/office/officeart/2005/8/layout/vList2"/>
    <dgm:cxn modelId="{3D13E0D3-98FD-4E67-A9C4-D5F61A37417F}" type="presParOf" srcId="{78DA27FA-015C-4D42-A2EE-A46DFC50B0FD}" destId="{700DD1E2-7294-4DBB-BAD6-25D829CE23EF}" srcOrd="1" destOrd="0" presId="urn:microsoft.com/office/officeart/2005/8/layout/vList2"/>
    <dgm:cxn modelId="{F382692D-D80C-4A50-BE8A-470143979574}" type="presParOf" srcId="{78DA27FA-015C-4D42-A2EE-A46DFC50B0FD}" destId="{D5382AD9-609C-4F4B-A7C0-C04D21C3F223}" srcOrd="2" destOrd="0" presId="urn:microsoft.com/office/officeart/2005/8/layout/vList2"/>
    <dgm:cxn modelId="{4C9B390C-5256-4520-B4CC-C60DB4C0EEDD}" type="presParOf" srcId="{78DA27FA-015C-4D42-A2EE-A46DFC50B0FD}" destId="{460C87B8-879B-4BDB-8BDD-8A53512A1F6F}" srcOrd="3" destOrd="0" presId="urn:microsoft.com/office/officeart/2005/8/layout/vList2"/>
    <dgm:cxn modelId="{1F5C677A-AD09-4E55-B7DF-9596EC98319B}" type="presParOf" srcId="{78DA27FA-015C-4D42-A2EE-A46DFC50B0FD}" destId="{950CC8D6-FE17-47BB-B2D5-70A9ABB30C3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0CB298-2E88-467A-A758-21E5E0BB84A1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26FAD2D-7A00-493D-BCF3-46FE0953BDB8}">
      <dgm:prSet/>
      <dgm:spPr/>
      <dgm:t>
        <a:bodyPr/>
        <a:lstStyle/>
        <a:p>
          <a:r>
            <a:rPr lang="en-US" b="1">
              <a:latin typeface="Graphik" panose="020B0503030202060203" pitchFamily="34" charset="0"/>
            </a:rPr>
            <a:t>Linux Kernel v4.4</a:t>
          </a:r>
          <a:endParaRPr lang="en-US">
            <a:latin typeface="Graphik" panose="020B0503030202060203" pitchFamily="34" charset="0"/>
          </a:endParaRPr>
        </a:p>
      </dgm:t>
    </dgm:pt>
    <dgm:pt modelId="{5744B518-4FDA-4ACF-81EC-95A80740312C}" type="parTrans" cxnId="{A594A721-3A4B-4F0A-B3D1-F0459B8A07BE}">
      <dgm:prSet/>
      <dgm:spPr/>
      <dgm:t>
        <a:bodyPr/>
        <a:lstStyle/>
        <a:p>
          <a:endParaRPr lang="en-US"/>
        </a:p>
      </dgm:t>
    </dgm:pt>
    <dgm:pt modelId="{3E20D365-02EC-4220-9088-D28897779C43}" type="sibTrans" cxnId="{A594A721-3A4B-4F0A-B3D1-F0459B8A07BE}">
      <dgm:prSet/>
      <dgm:spPr/>
      <dgm:t>
        <a:bodyPr/>
        <a:lstStyle/>
        <a:p>
          <a:endParaRPr lang="en-US"/>
        </a:p>
      </dgm:t>
    </dgm:pt>
    <dgm:pt modelId="{6CFD689A-AB58-4928-9423-0DE7A5D98D12}">
      <dgm:prSet/>
      <dgm:spPr/>
      <dgm:t>
        <a:bodyPr/>
        <a:lstStyle/>
        <a:p>
          <a:r>
            <a:rPr lang="en-US" dirty="0">
              <a:latin typeface="Graphik" panose="020B0503030202060203" pitchFamily="34" charset="0"/>
            </a:rPr>
            <a:t>1900 licenses, 1600 copyrights and 5200 files (identified with a customized tool based on </a:t>
          </a:r>
          <a:r>
            <a:rPr lang="en-US" dirty="0" err="1">
              <a:latin typeface="Graphik" panose="020B0503030202060203" pitchFamily="34" charset="0"/>
            </a:rPr>
            <a:t>FOSSology</a:t>
          </a:r>
          <a:r>
            <a:rPr lang="en-US" dirty="0">
              <a:latin typeface="Graphik" panose="020B0503030202060203" pitchFamily="34" charset="0"/>
            </a:rPr>
            <a:t>); (multiple “not for commercial” use licenses found)</a:t>
          </a:r>
        </a:p>
      </dgm:t>
    </dgm:pt>
    <dgm:pt modelId="{6828D9F2-2369-4E9B-A091-05F99A096AF8}" type="parTrans" cxnId="{231F2CD3-426F-4A11-95C8-4DBAB936AD6E}">
      <dgm:prSet/>
      <dgm:spPr/>
      <dgm:t>
        <a:bodyPr/>
        <a:lstStyle/>
        <a:p>
          <a:endParaRPr lang="en-US"/>
        </a:p>
      </dgm:t>
    </dgm:pt>
    <dgm:pt modelId="{8748AACA-9764-4435-9E9F-A650E6AF6410}" type="sibTrans" cxnId="{231F2CD3-426F-4A11-95C8-4DBAB936AD6E}">
      <dgm:prSet/>
      <dgm:spPr/>
      <dgm:t>
        <a:bodyPr/>
        <a:lstStyle/>
        <a:p>
          <a:endParaRPr lang="en-US"/>
        </a:p>
      </dgm:t>
    </dgm:pt>
    <dgm:pt modelId="{93F65C9C-AF1C-4E1B-ADCE-C34D000AB6CE}">
      <dgm:prSet/>
      <dgm:spPr/>
      <dgm:t>
        <a:bodyPr/>
        <a:lstStyle/>
        <a:p>
          <a:r>
            <a:rPr lang="en-US" dirty="0">
              <a:latin typeface="Graphik" panose="020B0503030202060203" pitchFamily="34" charset="0"/>
            </a:rPr>
            <a:t>Trade secret of </a:t>
          </a:r>
          <a:r>
            <a:rPr lang="en-US" dirty="0" err="1">
              <a:latin typeface="Graphik" panose="020B0503030202060203" pitchFamily="34" charset="0"/>
            </a:rPr>
            <a:t>Emagic</a:t>
          </a:r>
          <a:r>
            <a:rPr lang="en-US" dirty="0">
              <a:latin typeface="Graphik" panose="020B0503030202060203" pitchFamily="34" charset="0"/>
            </a:rPr>
            <a:t>, and which may not be reproduced, used, sold or transferred to any third party without </a:t>
          </a:r>
          <a:r>
            <a:rPr lang="en-US" dirty="0" err="1">
              <a:latin typeface="Graphik" panose="020B0503030202060203" pitchFamily="34" charset="0"/>
            </a:rPr>
            <a:t>Emagic's</a:t>
          </a:r>
          <a:r>
            <a:rPr lang="en-US" dirty="0">
              <a:latin typeface="Graphik" panose="020B0503030202060203" pitchFamily="34" charset="0"/>
            </a:rPr>
            <a:t> written consent</a:t>
          </a:r>
        </a:p>
      </dgm:t>
    </dgm:pt>
    <dgm:pt modelId="{A4FC792F-825B-4129-847F-8CCF4F560A96}" type="parTrans" cxnId="{01614507-7853-405C-9A20-0A3F92C84398}">
      <dgm:prSet/>
      <dgm:spPr/>
      <dgm:t>
        <a:bodyPr/>
        <a:lstStyle/>
        <a:p>
          <a:endParaRPr lang="en-US"/>
        </a:p>
      </dgm:t>
    </dgm:pt>
    <dgm:pt modelId="{A92FAD09-2D9A-40FF-98E9-719EC3772FD4}" type="sibTrans" cxnId="{01614507-7853-405C-9A20-0A3F92C84398}">
      <dgm:prSet/>
      <dgm:spPr/>
      <dgm:t>
        <a:bodyPr/>
        <a:lstStyle/>
        <a:p>
          <a:endParaRPr lang="en-US"/>
        </a:p>
      </dgm:t>
    </dgm:pt>
    <dgm:pt modelId="{266EC7C9-735F-4153-9541-68C3C25664BD}">
      <dgm:prSet/>
      <dgm:spPr/>
      <dgm:t>
        <a:bodyPr/>
        <a:lstStyle/>
        <a:p>
          <a:r>
            <a:rPr lang="en-US" dirty="0">
              <a:latin typeface="Graphik" panose="020B0503030202060203" pitchFamily="34" charset="0"/>
            </a:rPr>
            <a:t>It can be used under the terms of the license that comes along with PC/</a:t>
          </a:r>
          <a:r>
            <a:rPr lang="en-US" dirty="0" err="1">
              <a:latin typeface="Graphik" panose="020B0503030202060203" pitchFamily="34" charset="0"/>
            </a:rPr>
            <a:t>FlexNet</a:t>
          </a:r>
          <a:endParaRPr lang="en-US" dirty="0">
            <a:latin typeface="Graphik" panose="020B0503030202060203" pitchFamily="34" charset="0"/>
          </a:endParaRPr>
        </a:p>
      </dgm:t>
    </dgm:pt>
    <dgm:pt modelId="{A7799FEB-648C-4592-B912-0C18BA0680B2}" type="parTrans" cxnId="{4D4F6753-8CE2-4F85-99DC-6B77CD5AB4A6}">
      <dgm:prSet/>
      <dgm:spPr/>
      <dgm:t>
        <a:bodyPr/>
        <a:lstStyle/>
        <a:p>
          <a:endParaRPr lang="en-US"/>
        </a:p>
      </dgm:t>
    </dgm:pt>
    <dgm:pt modelId="{6EE3B94C-543E-4A08-8B13-79FFCB842CF0}" type="sibTrans" cxnId="{4D4F6753-8CE2-4F85-99DC-6B77CD5AB4A6}">
      <dgm:prSet/>
      <dgm:spPr/>
      <dgm:t>
        <a:bodyPr/>
        <a:lstStyle/>
        <a:p>
          <a:endParaRPr lang="en-US"/>
        </a:p>
      </dgm:t>
    </dgm:pt>
    <dgm:pt modelId="{F15C1758-0E12-4B87-B068-1CACE2443A67}">
      <dgm:prSet/>
      <dgm:spPr/>
      <dgm:t>
        <a:bodyPr/>
        <a:lstStyle/>
        <a:p>
          <a:r>
            <a:rPr lang="en-US" dirty="0">
              <a:latin typeface="Graphik" panose="020B0503030202060203" pitchFamily="34" charset="0"/>
            </a:rPr>
            <a:t>May not be reproduced, used, sold or transferred to any third party without FORE's prior written consent</a:t>
          </a:r>
        </a:p>
      </dgm:t>
    </dgm:pt>
    <dgm:pt modelId="{24D899CC-E166-4838-9E02-E56802B5C7B7}" type="parTrans" cxnId="{E8721563-0C2E-4A9D-9886-7C2582FB6307}">
      <dgm:prSet/>
      <dgm:spPr/>
      <dgm:t>
        <a:bodyPr/>
        <a:lstStyle/>
        <a:p>
          <a:endParaRPr lang="en-US"/>
        </a:p>
      </dgm:t>
    </dgm:pt>
    <dgm:pt modelId="{7D3EA3D2-590E-4CE0-809C-6A847441C796}" type="sibTrans" cxnId="{E8721563-0C2E-4A9D-9886-7C2582FB6307}">
      <dgm:prSet/>
      <dgm:spPr/>
      <dgm:t>
        <a:bodyPr/>
        <a:lstStyle/>
        <a:p>
          <a:endParaRPr lang="en-US"/>
        </a:p>
      </dgm:t>
    </dgm:pt>
    <dgm:pt modelId="{6E3EB8ED-D24D-4A50-BEC7-7253F17A9B0C}">
      <dgm:prSet/>
      <dgm:spPr/>
      <dgm:t>
        <a:bodyPr/>
        <a:lstStyle/>
        <a:p>
          <a:r>
            <a:rPr lang="en-US" dirty="0">
              <a:latin typeface="Graphik" panose="020B0503030202060203" pitchFamily="34" charset="0"/>
            </a:rPr>
            <a:t>For use only on Windows operating systems</a:t>
          </a:r>
        </a:p>
      </dgm:t>
    </dgm:pt>
    <dgm:pt modelId="{74ED9B1F-F933-41AD-BC2D-C98D90B789EE}" type="parTrans" cxnId="{534818EC-1A95-4D47-814F-58958161FE3A}">
      <dgm:prSet/>
      <dgm:spPr/>
      <dgm:t>
        <a:bodyPr/>
        <a:lstStyle/>
        <a:p>
          <a:endParaRPr lang="en-US"/>
        </a:p>
      </dgm:t>
    </dgm:pt>
    <dgm:pt modelId="{D3751347-59EB-41F3-B5DE-E0CA09E819CC}" type="sibTrans" cxnId="{534818EC-1A95-4D47-814F-58958161FE3A}">
      <dgm:prSet/>
      <dgm:spPr/>
      <dgm:t>
        <a:bodyPr/>
        <a:lstStyle/>
        <a:p>
          <a:endParaRPr lang="en-US"/>
        </a:p>
      </dgm:t>
    </dgm:pt>
    <dgm:pt modelId="{A4741DE6-9B30-48D6-A7F9-E4BEA16BAE27}" type="pres">
      <dgm:prSet presAssocID="{440CB298-2E88-467A-A758-21E5E0BB84A1}" presName="diagram" presStyleCnt="0">
        <dgm:presLayoutVars>
          <dgm:dir/>
          <dgm:resizeHandles val="exact"/>
        </dgm:presLayoutVars>
      </dgm:prSet>
      <dgm:spPr/>
    </dgm:pt>
    <dgm:pt modelId="{14854D2D-7890-458F-A062-03F72E9B6E79}" type="pres">
      <dgm:prSet presAssocID="{326FAD2D-7A00-493D-BCF3-46FE0953BDB8}" presName="node" presStyleLbl="node1" presStyleIdx="0" presStyleCnt="6">
        <dgm:presLayoutVars>
          <dgm:bulletEnabled val="1"/>
        </dgm:presLayoutVars>
      </dgm:prSet>
      <dgm:spPr/>
    </dgm:pt>
    <dgm:pt modelId="{410B5D51-8870-4542-87FC-73F7A2E7E32F}" type="pres">
      <dgm:prSet presAssocID="{3E20D365-02EC-4220-9088-D28897779C43}" presName="sibTrans" presStyleCnt="0"/>
      <dgm:spPr/>
    </dgm:pt>
    <dgm:pt modelId="{E3AAF19F-817D-4F18-B599-32EB22199667}" type="pres">
      <dgm:prSet presAssocID="{6CFD689A-AB58-4928-9423-0DE7A5D98D12}" presName="node" presStyleLbl="node1" presStyleIdx="1" presStyleCnt="6">
        <dgm:presLayoutVars>
          <dgm:bulletEnabled val="1"/>
        </dgm:presLayoutVars>
      </dgm:prSet>
      <dgm:spPr/>
    </dgm:pt>
    <dgm:pt modelId="{EB8067C6-FD46-48CD-BE61-15F0E2E4805B}" type="pres">
      <dgm:prSet presAssocID="{8748AACA-9764-4435-9E9F-A650E6AF6410}" presName="sibTrans" presStyleCnt="0"/>
      <dgm:spPr/>
    </dgm:pt>
    <dgm:pt modelId="{FBD756AB-877B-4667-8010-7BFDE34B599C}" type="pres">
      <dgm:prSet presAssocID="{93F65C9C-AF1C-4E1B-ADCE-C34D000AB6CE}" presName="node" presStyleLbl="node1" presStyleIdx="2" presStyleCnt="6">
        <dgm:presLayoutVars>
          <dgm:bulletEnabled val="1"/>
        </dgm:presLayoutVars>
      </dgm:prSet>
      <dgm:spPr/>
    </dgm:pt>
    <dgm:pt modelId="{4C5040D6-E5CD-43E2-981A-C1AD03B8DDA6}" type="pres">
      <dgm:prSet presAssocID="{A92FAD09-2D9A-40FF-98E9-719EC3772FD4}" presName="sibTrans" presStyleCnt="0"/>
      <dgm:spPr/>
    </dgm:pt>
    <dgm:pt modelId="{65637A9E-785B-4037-B785-D76906DAA770}" type="pres">
      <dgm:prSet presAssocID="{266EC7C9-735F-4153-9541-68C3C25664BD}" presName="node" presStyleLbl="node1" presStyleIdx="3" presStyleCnt="6">
        <dgm:presLayoutVars>
          <dgm:bulletEnabled val="1"/>
        </dgm:presLayoutVars>
      </dgm:prSet>
      <dgm:spPr/>
    </dgm:pt>
    <dgm:pt modelId="{97BFBDDE-A5B6-4F04-AF29-40FDF69F72B1}" type="pres">
      <dgm:prSet presAssocID="{6EE3B94C-543E-4A08-8B13-79FFCB842CF0}" presName="sibTrans" presStyleCnt="0"/>
      <dgm:spPr/>
    </dgm:pt>
    <dgm:pt modelId="{E26C5F93-588E-44E3-8C5C-036003C09123}" type="pres">
      <dgm:prSet presAssocID="{F15C1758-0E12-4B87-B068-1CACE2443A67}" presName="node" presStyleLbl="node1" presStyleIdx="4" presStyleCnt="6">
        <dgm:presLayoutVars>
          <dgm:bulletEnabled val="1"/>
        </dgm:presLayoutVars>
      </dgm:prSet>
      <dgm:spPr/>
    </dgm:pt>
    <dgm:pt modelId="{54BCA150-61DA-4B23-9A24-85EDABCF5E14}" type="pres">
      <dgm:prSet presAssocID="{7D3EA3D2-590E-4CE0-809C-6A847441C796}" presName="sibTrans" presStyleCnt="0"/>
      <dgm:spPr/>
    </dgm:pt>
    <dgm:pt modelId="{48E24AD0-FA60-47FC-9DE4-0C47A95D56A2}" type="pres">
      <dgm:prSet presAssocID="{6E3EB8ED-D24D-4A50-BEC7-7253F17A9B0C}" presName="node" presStyleLbl="node1" presStyleIdx="5" presStyleCnt="6">
        <dgm:presLayoutVars>
          <dgm:bulletEnabled val="1"/>
        </dgm:presLayoutVars>
      </dgm:prSet>
      <dgm:spPr/>
    </dgm:pt>
  </dgm:ptLst>
  <dgm:cxnLst>
    <dgm:cxn modelId="{01614507-7853-405C-9A20-0A3F92C84398}" srcId="{440CB298-2E88-467A-A758-21E5E0BB84A1}" destId="{93F65C9C-AF1C-4E1B-ADCE-C34D000AB6CE}" srcOrd="2" destOrd="0" parTransId="{A4FC792F-825B-4129-847F-8CCF4F560A96}" sibTransId="{A92FAD09-2D9A-40FF-98E9-719EC3772FD4}"/>
    <dgm:cxn modelId="{61844B13-231E-410F-81A6-4B59490D6F51}" type="presOf" srcId="{6CFD689A-AB58-4928-9423-0DE7A5D98D12}" destId="{E3AAF19F-817D-4F18-B599-32EB22199667}" srcOrd="0" destOrd="0" presId="urn:microsoft.com/office/officeart/2005/8/layout/default"/>
    <dgm:cxn modelId="{A594A721-3A4B-4F0A-B3D1-F0459B8A07BE}" srcId="{440CB298-2E88-467A-A758-21E5E0BB84A1}" destId="{326FAD2D-7A00-493D-BCF3-46FE0953BDB8}" srcOrd="0" destOrd="0" parTransId="{5744B518-4FDA-4ACF-81EC-95A80740312C}" sibTransId="{3E20D365-02EC-4220-9088-D28897779C43}"/>
    <dgm:cxn modelId="{F9CFC02F-9041-469A-9999-DD6D299A13C8}" type="presOf" srcId="{326FAD2D-7A00-493D-BCF3-46FE0953BDB8}" destId="{14854D2D-7890-458F-A062-03F72E9B6E79}" srcOrd="0" destOrd="0" presId="urn:microsoft.com/office/officeart/2005/8/layout/default"/>
    <dgm:cxn modelId="{E8721563-0C2E-4A9D-9886-7C2582FB6307}" srcId="{440CB298-2E88-467A-A758-21E5E0BB84A1}" destId="{F15C1758-0E12-4B87-B068-1CACE2443A67}" srcOrd="4" destOrd="0" parTransId="{24D899CC-E166-4838-9E02-E56802B5C7B7}" sibTransId="{7D3EA3D2-590E-4CE0-809C-6A847441C796}"/>
    <dgm:cxn modelId="{C946C665-A18D-4BFD-93A8-26B47F9F21C0}" type="presOf" srcId="{266EC7C9-735F-4153-9541-68C3C25664BD}" destId="{65637A9E-785B-4037-B785-D76906DAA770}" srcOrd="0" destOrd="0" presId="urn:microsoft.com/office/officeart/2005/8/layout/default"/>
    <dgm:cxn modelId="{C03BF86C-B509-4AB4-A06C-AA478CD854CA}" type="presOf" srcId="{F15C1758-0E12-4B87-B068-1CACE2443A67}" destId="{E26C5F93-588E-44E3-8C5C-036003C09123}" srcOrd="0" destOrd="0" presId="urn:microsoft.com/office/officeart/2005/8/layout/default"/>
    <dgm:cxn modelId="{4D4F6753-8CE2-4F85-99DC-6B77CD5AB4A6}" srcId="{440CB298-2E88-467A-A758-21E5E0BB84A1}" destId="{266EC7C9-735F-4153-9541-68C3C25664BD}" srcOrd="3" destOrd="0" parTransId="{A7799FEB-648C-4592-B912-0C18BA0680B2}" sibTransId="{6EE3B94C-543E-4A08-8B13-79FFCB842CF0}"/>
    <dgm:cxn modelId="{8E29307D-D645-4D8B-9E56-C815041207C4}" type="presOf" srcId="{93F65C9C-AF1C-4E1B-ADCE-C34D000AB6CE}" destId="{FBD756AB-877B-4667-8010-7BFDE34B599C}" srcOrd="0" destOrd="0" presId="urn:microsoft.com/office/officeart/2005/8/layout/default"/>
    <dgm:cxn modelId="{E23FD589-6904-4BA6-A312-DE3B865E7D3D}" type="presOf" srcId="{6E3EB8ED-D24D-4A50-BEC7-7253F17A9B0C}" destId="{48E24AD0-FA60-47FC-9DE4-0C47A95D56A2}" srcOrd="0" destOrd="0" presId="urn:microsoft.com/office/officeart/2005/8/layout/default"/>
    <dgm:cxn modelId="{0E05DAB8-BCA1-43C6-A143-AE25D46304B3}" type="presOf" srcId="{440CB298-2E88-467A-A758-21E5E0BB84A1}" destId="{A4741DE6-9B30-48D6-A7F9-E4BEA16BAE27}" srcOrd="0" destOrd="0" presId="urn:microsoft.com/office/officeart/2005/8/layout/default"/>
    <dgm:cxn modelId="{231F2CD3-426F-4A11-95C8-4DBAB936AD6E}" srcId="{440CB298-2E88-467A-A758-21E5E0BB84A1}" destId="{6CFD689A-AB58-4928-9423-0DE7A5D98D12}" srcOrd="1" destOrd="0" parTransId="{6828D9F2-2369-4E9B-A091-05F99A096AF8}" sibTransId="{8748AACA-9764-4435-9E9F-A650E6AF6410}"/>
    <dgm:cxn modelId="{534818EC-1A95-4D47-814F-58958161FE3A}" srcId="{440CB298-2E88-467A-A758-21E5E0BB84A1}" destId="{6E3EB8ED-D24D-4A50-BEC7-7253F17A9B0C}" srcOrd="5" destOrd="0" parTransId="{74ED9B1F-F933-41AD-BC2D-C98D90B789EE}" sibTransId="{D3751347-59EB-41F3-B5DE-E0CA09E819CC}"/>
    <dgm:cxn modelId="{98CB97A4-D7E3-46EF-88D5-3BB0B213217F}" type="presParOf" srcId="{A4741DE6-9B30-48D6-A7F9-E4BEA16BAE27}" destId="{14854D2D-7890-458F-A062-03F72E9B6E79}" srcOrd="0" destOrd="0" presId="urn:microsoft.com/office/officeart/2005/8/layout/default"/>
    <dgm:cxn modelId="{BEF0FF79-0287-4A02-87C6-59C084348480}" type="presParOf" srcId="{A4741DE6-9B30-48D6-A7F9-E4BEA16BAE27}" destId="{410B5D51-8870-4542-87FC-73F7A2E7E32F}" srcOrd="1" destOrd="0" presId="urn:microsoft.com/office/officeart/2005/8/layout/default"/>
    <dgm:cxn modelId="{C37CFFEC-0CF6-44EC-B508-98333AC35BCC}" type="presParOf" srcId="{A4741DE6-9B30-48D6-A7F9-E4BEA16BAE27}" destId="{E3AAF19F-817D-4F18-B599-32EB22199667}" srcOrd="2" destOrd="0" presId="urn:microsoft.com/office/officeart/2005/8/layout/default"/>
    <dgm:cxn modelId="{1CA29AFB-8BEA-4CAB-8C5A-B3CF8DAD6C4C}" type="presParOf" srcId="{A4741DE6-9B30-48D6-A7F9-E4BEA16BAE27}" destId="{EB8067C6-FD46-48CD-BE61-15F0E2E4805B}" srcOrd="3" destOrd="0" presId="urn:microsoft.com/office/officeart/2005/8/layout/default"/>
    <dgm:cxn modelId="{A07B4B1E-E918-48DB-9B4C-BF58C9FCC37C}" type="presParOf" srcId="{A4741DE6-9B30-48D6-A7F9-E4BEA16BAE27}" destId="{FBD756AB-877B-4667-8010-7BFDE34B599C}" srcOrd="4" destOrd="0" presId="urn:microsoft.com/office/officeart/2005/8/layout/default"/>
    <dgm:cxn modelId="{2BB681F2-5BB0-45FA-9923-74855A0D1143}" type="presParOf" srcId="{A4741DE6-9B30-48D6-A7F9-E4BEA16BAE27}" destId="{4C5040D6-E5CD-43E2-981A-C1AD03B8DDA6}" srcOrd="5" destOrd="0" presId="urn:microsoft.com/office/officeart/2005/8/layout/default"/>
    <dgm:cxn modelId="{41865B1F-1EB6-4CF0-9C7C-F003CF8FD353}" type="presParOf" srcId="{A4741DE6-9B30-48D6-A7F9-E4BEA16BAE27}" destId="{65637A9E-785B-4037-B785-D76906DAA770}" srcOrd="6" destOrd="0" presId="urn:microsoft.com/office/officeart/2005/8/layout/default"/>
    <dgm:cxn modelId="{708518F0-D6A4-4211-AEF6-AE3F3B459825}" type="presParOf" srcId="{A4741DE6-9B30-48D6-A7F9-E4BEA16BAE27}" destId="{97BFBDDE-A5B6-4F04-AF29-40FDF69F72B1}" srcOrd="7" destOrd="0" presId="urn:microsoft.com/office/officeart/2005/8/layout/default"/>
    <dgm:cxn modelId="{A871A3CC-BBDB-46F7-92ED-049B2D9D156C}" type="presParOf" srcId="{A4741DE6-9B30-48D6-A7F9-E4BEA16BAE27}" destId="{E26C5F93-588E-44E3-8C5C-036003C09123}" srcOrd="8" destOrd="0" presId="urn:microsoft.com/office/officeart/2005/8/layout/default"/>
    <dgm:cxn modelId="{290C6BF0-4163-4F90-BE45-74154599E116}" type="presParOf" srcId="{A4741DE6-9B30-48D6-A7F9-E4BEA16BAE27}" destId="{54BCA150-61DA-4B23-9A24-85EDABCF5E14}" srcOrd="9" destOrd="0" presId="urn:microsoft.com/office/officeart/2005/8/layout/default"/>
    <dgm:cxn modelId="{872348D3-59AB-453C-8126-B0A9769097DB}" type="presParOf" srcId="{A4741DE6-9B30-48D6-A7F9-E4BEA16BAE27}" destId="{48E24AD0-FA60-47FC-9DE4-0C47A95D56A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0CB298-2E88-467A-A758-21E5E0BB84A1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26FAD2D-7A00-493D-BCF3-46FE0953BDB8}">
      <dgm:prSet custT="1"/>
      <dgm:spPr/>
      <dgm:t>
        <a:bodyPr/>
        <a:lstStyle/>
        <a:p>
          <a:r>
            <a:rPr lang="en-US" sz="1400" b="1" dirty="0">
              <a:latin typeface="Graphik" panose="020B0503030202060203" pitchFamily="34" charset="0"/>
            </a:rPr>
            <a:t>Pillow 2.3.0</a:t>
          </a:r>
          <a:endParaRPr lang="en-US" sz="1400" dirty="0">
            <a:latin typeface="Graphik" panose="020B0503030202060203" pitchFamily="34" charset="0"/>
          </a:endParaRPr>
        </a:p>
      </dgm:t>
    </dgm:pt>
    <dgm:pt modelId="{5744B518-4FDA-4ACF-81EC-95A80740312C}" type="parTrans" cxnId="{A594A721-3A4B-4F0A-B3D1-F0459B8A07BE}">
      <dgm:prSet/>
      <dgm:spPr/>
      <dgm:t>
        <a:bodyPr/>
        <a:lstStyle/>
        <a:p>
          <a:endParaRPr lang="en-US"/>
        </a:p>
      </dgm:t>
    </dgm:pt>
    <dgm:pt modelId="{3E20D365-02EC-4220-9088-D28897779C43}" type="sibTrans" cxnId="{A594A721-3A4B-4F0A-B3D1-F0459B8A07BE}">
      <dgm:prSet/>
      <dgm:spPr/>
      <dgm:t>
        <a:bodyPr/>
        <a:lstStyle/>
        <a:p>
          <a:endParaRPr lang="en-US"/>
        </a:p>
      </dgm:t>
    </dgm:pt>
    <dgm:pt modelId="{6CFD689A-AB58-4928-9423-0DE7A5D98D12}">
      <dgm:prSet custT="1"/>
      <dgm:spPr/>
      <dgm:t>
        <a:bodyPr/>
        <a:lstStyle/>
        <a:p>
          <a:r>
            <a:rPr lang="en-US" sz="1200" dirty="0">
              <a:latin typeface="Graphik" panose="020B0503030202060203" pitchFamily="34" charset="0"/>
            </a:rPr>
            <a:t>\PIL\</a:t>
          </a:r>
          <a:r>
            <a:rPr lang="en-US" sz="1200" b="1" dirty="0">
              <a:latin typeface="Graphik" panose="020B0503030202060203" pitchFamily="34" charset="0"/>
            </a:rPr>
            <a:t>GimpGradientFile.py</a:t>
          </a:r>
          <a:r>
            <a:rPr lang="en-US" sz="1200" dirty="0"/>
            <a:t> </a:t>
          </a:r>
          <a:endParaRPr lang="en-US" sz="1200" dirty="0">
            <a:latin typeface="Graphik" panose="020B0503030202060203" pitchFamily="34" charset="0"/>
          </a:endParaRPr>
        </a:p>
      </dgm:t>
    </dgm:pt>
    <dgm:pt modelId="{6828D9F2-2369-4E9B-A091-05F99A096AF8}" type="parTrans" cxnId="{231F2CD3-426F-4A11-95C8-4DBAB936AD6E}">
      <dgm:prSet/>
      <dgm:spPr/>
      <dgm:t>
        <a:bodyPr/>
        <a:lstStyle/>
        <a:p>
          <a:endParaRPr lang="en-US"/>
        </a:p>
      </dgm:t>
    </dgm:pt>
    <dgm:pt modelId="{8748AACA-9764-4435-9E9F-A650E6AF6410}" type="sibTrans" cxnId="{231F2CD3-426F-4A11-95C8-4DBAB936AD6E}">
      <dgm:prSet/>
      <dgm:spPr/>
      <dgm:t>
        <a:bodyPr/>
        <a:lstStyle/>
        <a:p>
          <a:endParaRPr lang="en-US"/>
        </a:p>
      </dgm:t>
    </dgm:pt>
    <dgm:pt modelId="{93F65C9C-AF1C-4E1B-ADCE-C34D000AB6CE}">
      <dgm:prSet custT="1"/>
      <dgm:spPr/>
      <dgm:t>
        <a:bodyPr/>
        <a:lstStyle/>
        <a:p>
          <a:r>
            <a:rPr lang="en-US" sz="1400" dirty="0">
              <a:latin typeface="Graphik" panose="020B0503030202060203" pitchFamily="34" charset="0"/>
            </a:rPr>
            <a:t>Code was taken from GIMP component - licensed under GPL</a:t>
          </a:r>
        </a:p>
      </dgm:t>
    </dgm:pt>
    <dgm:pt modelId="{A4FC792F-825B-4129-847F-8CCF4F560A96}" type="parTrans" cxnId="{01614507-7853-405C-9A20-0A3F92C84398}">
      <dgm:prSet/>
      <dgm:spPr/>
      <dgm:t>
        <a:bodyPr/>
        <a:lstStyle/>
        <a:p>
          <a:endParaRPr lang="en-US"/>
        </a:p>
      </dgm:t>
    </dgm:pt>
    <dgm:pt modelId="{A92FAD09-2D9A-40FF-98E9-719EC3772FD4}" type="sibTrans" cxnId="{01614507-7853-405C-9A20-0A3F92C84398}">
      <dgm:prSet/>
      <dgm:spPr/>
      <dgm:t>
        <a:bodyPr/>
        <a:lstStyle/>
        <a:p>
          <a:endParaRPr lang="en-US"/>
        </a:p>
      </dgm:t>
    </dgm:pt>
    <dgm:pt modelId="{266EC7C9-735F-4153-9541-68C3C25664BD}">
      <dgm:prSet custT="1"/>
      <dgm:spPr/>
      <dgm:t>
        <a:bodyPr/>
        <a:lstStyle/>
        <a:p>
          <a:r>
            <a:rPr lang="en-US" sz="1400" dirty="0">
              <a:latin typeface="Graphik" panose="020B0503030202060203" pitchFamily="34" charset="0"/>
            </a:rPr>
            <a:t>The author, Federico Mena Quintero, agreed for the code to be relicensed under PIL License for use in Pillow</a:t>
          </a:r>
        </a:p>
      </dgm:t>
    </dgm:pt>
    <dgm:pt modelId="{A7799FEB-648C-4592-B912-0C18BA0680B2}" type="parTrans" cxnId="{4D4F6753-8CE2-4F85-99DC-6B77CD5AB4A6}">
      <dgm:prSet/>
      <dgm:spPr/>
      <dgm:t>
        <a:bodyPr/>
        <a:lstStyle/>
        <a:p>
          <a:endParaRPr lang="en-US"/>
        </a:p>
      </dgm:t>
    </dgm:pt>
    <dgm:pt modelId="{6EE3B94C-543E-4A08-8B13-79FFCB842CF0}" type="sibTrans" cxnId="{4D4F6753-8CE2-4F85-99DC-6B77CD5AB4A6}">
      <dgm:prSet/>
      <dgm:spPr/>
      <dgm:t>
        <a:bodyPr/>
        <a:lstStyle/>
        <a:p>
          <a:endParaRPr lang="en-US"/>
        </a:p>
      </dgm:t>
    </dgm:pt>
    <dgm:pt modelId="{F15C1758-0E12-4B87-B068-1CACE2443A67}">
      <dgm:prSet custT="1"/>
      <dgm:spPr/>
      <dgm:t>
        <a:bodyPr/>
        <a:lstStyle/>
        <a:p>
          <a:r>
            <a:rPr lang="en-US" sz="1100" dirty="0">
              <a:latin typeface="Graphik" panose="020B0503030202060203" pitchFamily="34" charset="0"/>
            </a:rPr>
            <a:t>The relicensing was made after we pointed the error to the author of the file</a:t>
          </a:r>
        </a:p>
      </dgm:t>
    </dgm:pt>
    <dgm:pt modelId="{24D899CC-E166-4838-9E02-E56802B5C7B7}" type="parTrans" cxnId="{E8721563-0C2E-4A9D-9886-7C2582FB6307}">
      <dgm:prSet/>
      <dgm:spPr/>
      <dgm:t>
        <a:bodyPr/>
        <a:lstStyle/>
        <a:p>
          <a:endParaRPr lang="en-US"/>
        </a:p>
      </dgm:t>
    </dgm:pt>
    <dgm:pt modelId="{7D3EA3D2-590E-4CE0-809C-6A847441C796}" type="sibTrans" cxnId="{E8721563-0C2E-4A9D-9886-7C2582FB6307}">
      <dgm:prSet/>
      <dgm:spPr/>
      <dgm:t>
        <a:bodyPr/>
        <a:lstStyle/>
        <a:p>
          <a:endParaRPr lang="en-US"/>
        </a:p>
      </dgm:t>
    </dgm:pt>
    <dgm:pt modelId="{6E3EB8ED-D24D-4A50-BEC7-7253F17A9B0C}">
      <dgm:prSet custT="1"/>
      <dgm:spPr/>
      <dgm:t>
        <a:bodyPr/>
        <a:lstStyle/>
        <a:p>
          <a:r>
            <a:rPr lang="en-US" sz="1400" dirty="0">
              <a:latin typeface="Graphik" panose="020B0503030202060203" pitchFamily="34" charset="0"/>
            </a:rPr>
            <a:t>For more information, see </a:t>
          </a:r>
          <a:r>
            <a:rPr lang="en-US" sz="1400" dirty="0">
              <a:latin typeface="Graphik" panose="020B0503030202060203" pitchFamily="34" charset="0"/>
              <a:hlinkClick xmlns:r="http://schemas.openxmlformats.org/officeDocument/2006/relationships" r:id="rId1"/>
            </a:rPr>
            <a:t>https://github.com/python-pillow/Pillow/issues/2353</a:t>
          </a:r>
          <a:endParaRPr lang="en-US" sz="1400" dirty="0">
            <a:latin typeface="Graphik" panose="020B0503030202060203" pitchFamily="34" charset="0"/>
          </a:endParaRPr>
        </a:p>
      </dgm:t>
    </dgm:pt>
    <dgm:pt modelId="{74ED9B1F-F933-41AD-BC2D-C98D90B789EE}" type="parTrans" cxnId="{534818EC-1A95-4D47-814F-58958161FE3A}">
      <dgm:prSet/>
      <dgm:spPr/>
      <dgm:t>
        <a:bodyPr/>
        <a:lstStyle/>
        <a:p>
          <a:endParaRPr lang="en-US"/>
        </a:p>
      </dgm:t>
    </dgm:pt>
    <dgm:pt modelId="{D3751347-59EB-41F3-B5DE-E0CA09E819CC}" type="sibTrans" cxnId="{534818EC-1A95-4D47-814F-58958161FE3A}">
      <dgm:prSet/>
      <dgm:spPr/>
      <dgm:t>
        <a:bodyPr/>
        <a:lstStyle/>
        <a:p>
          <a:endParaRPr lang="en-US"/>
        </a:p>
      </dgm:t>
    </dgm:pt>
    <dgm:pt modelId="{A4741DE6-9B30-48D6-A7F9-E4BEA16BAE27}" type="pres">
      <dgm:prSet presAssocID="{440CB298-2E88-467A-A758-21E5E0BB84A1}" presName="diagram" presStyleCnt="0">
        <dgm:presLayoutVars>
          <dgm:dir/>
          <dgm:resizeHandles val="exact"/>
        </dgm:presLayoutVars>
      </dgm:prSet>
      <dgm:spPr/>
    </dgm:pt>
    <dgm:pt modelId="{14854D2D-7890-458F-A062-03F72E9B6E79}" type="pres">
      <dgm:prSet presAssocID="{326FAD2D-7A00-493D-BCF3-46FE0953BDB8}" presName="node" presStyleLbl="node1" presStyleIdx="0" presStyleCnt="6">
        <dgm:presLayoutVars>
          <dgm:bulletEnabled val="1"/>
        </dgm:presLayoutVars>
      </dgm:prSet>
      <dgm:spPr/>
    </dgm:pt>
    <dgm:pt modelId="{410B5D51-8870-4542-87FC-73F7A2E7E32F}" type="pres">
      <dgm:prSet presAssocID="{3E20D365-02EC-4220-9088-D28897779C43}" presName="sibTrans" presStyleCnt="0"/>
      <dgm:spPr/>
    </dgm:pt>
    <dgm:pt modelId="{E3AAF19F-817D-4F18-B599-32EB22199667}" type="pres">
      <dgm:prSet presAssocID="{6CFD689A-AB58-4928-9423-0DE7A5D98D12}" presName="node" presStyleLbl="node1" presStyleIdx="1" presStyleCnt="6">
        <dgm:presLayoutVars>
          <dgm:bulletEnabled val="1"/>
        </dgm:presLayoutVars>
      </dgm:prSet>
      <dgm:spPr/>
    </dgm:pt>
    <dgm:pt modelId="{EB8067C6-FD46-48CD-BE61-15F0E2E4805B}" type="pres">
      <dgm:prSet presAssocID="{8748AACA-9764-4435-9E9F-A650E6AF6410}" presName="sibTrans" presStyleCnt="0"/>
      <dgm:spPr/>
    </dgm:pt>
    <dgm:pt modelId="{FBD756AB-877B-4667-8010-7BFDE34B599C}" type="pres">
      <dgm:prSet presAssocID="{93F65C9C-AF1C-4E1B-ADCE-C34D000AB6CE}" presName="node" presStyleLbl="node1" presStyleIdx="2" presStyleCnt="6">
        <dgm:presLayoutVars>
          <dgm:bulletEnabled val="1"/>
        </dgm:presLayoutVars>
      </dgm:prSet>
      <dgm:spPr/>
    </dgm:pt>
    <dgm:pt modelId="{4C5040D6-E5CD-43E2-981A-C1AD03B8DDA6}" type="pres">
      <dgm:prSet presAssocID="{A92FAD09-2D9A-40FF-98E9-719EC3772FD4}" presName="sibTrans" presStyleCnt="0"/>
      <dgm:spPr/>
    </dgm:pt>
    <dgm:pt modelId="{65637A9E-785B-4037-B785-D76906DAA770}" type="pres">
      <dgm:prSet presAssocID="{266EC7C9-735F-4153-9541-68C3C25664BD}" presName="node" presStyleLbl="node1" presStyleIdx="3" presStyleCnt="6">
        <dgm:presLayoutVars>
          <dgm:bulletEnabled val="1"/>
        </dgm:presLayoutVars>
      </dgm:prSet>
      <dgm:spPr/>
    </dgm:pt>
    <dgm:pt modelId="{97BFBDDE-A5B6-4F04-AF29-40FDF69F72B1}" type="pres">
      <dgm:prSet presAssocID="{6EE3B94C-543E-4A08-8B13-79FFCB842CF0}" presName="sibTrans" presStyleCnt="0"/>
      <dgm:spPr/>
    </dgm:pt>
    <dgm:pt modelId="{E26C5F93-588E-44E3-8C5C-036003C09123}" type="pres">
      <dgm:prSet presAssocID="{F15C1758-0E12-4B87-B068-1CACE2443A67}" presName="node" presStyleLbl="node1" presStyleIdx="4" presStyleCnt="6">
        <dgm:presLayoutVars>
          <dgm:bulletEnabled val="1"/>
        </dgm:presLayoutVars>
      </dgm:prSet>
      <dgm:spPr/>
    </dgm:pt>
    <dgm:pt modelId="{54BCA150-61DA-4B23-9A24-85EDABCF5E14}" type="pres">
      <dgm:prSet presAssocID="{7D3EA3D2-590E-4CE0-809C-6A847441C796}" presName="sibTrans" presStyleCnt="0"/>
      <dgm:spPr/>
    </dgm:pt>
    <dgm:pt modelId="{48E24AD0-FA60-47FC-9DE4-0C47A95D56A2}" type="pres">
      <dgm:prSet presAssocID="{6E3EB8ED-D24D-4A50-BEC7-7253F17A9B0C}" presName="node" presStyleLbl="node1" presStyleIdx="5" presStyleCnt="6">
        <dgm:presLayoutVars>
          <dgm:bulletEnabled val="1"/>
        </dgm:presLayoutVars>
      </dgm:prSet>
      <dgm:spPr/>
    </dgm:pt>
  </dgm:ptLst>
  <dgm:cxnLst>
    <dgm:cxn modelId="{01614507-7853-405C-9A20-0A3F92C84398}" srcId="{440CB298-2E88-467A-A758-21E5E0BB84A1}" destId="{93F65C9C-AF1C-4E1B-ADCE-C34D000AB6CE}" srcOrd="2" destOrd="0" parTransId="{A4FC792F-825B-4129-847F-8CCF4F560A96}" sibTransId="{A92FAD09-2D9A-40FF-98E9-719EC3772FD4}"/>
    <dgm:cxn modelId="{61844B13-231E-410F-81A6-4B59490D6F51}" type="presOf" srcId="{6CFD689A-AB58-4928-9423-0DE7A5D98D12}" destId="{E3AAF19F-817D-4F18-B599-32EB22199667}" srcOrd="0" destOrd="0" presId="urn:microsoft.com/office/officeart/2005/8/layout/default"/>
    <dgm:cxn modelId="{A594A721-3A4B-4F0A-B3D1-F0459B8A07BE}" srcId="{440CB298-2E88-467A-A758-21E5E0BB84A1}" destId="{326FAD2D-7A00-493D-BCF3-46FE0953BDB8}" srcOrd="0" destOrd="0" parTransId="{5744B518-4FDA-4ACF-81EC-95A80740312C}" sibTransId="{3E20D365-02EC-4220-9088-D28897779C43}"/>
    <dgm:cxn modelId="{F9CFC02F-9041-469A-9999-DD6D299A13C8}" type="presOf" srcId="{326FAD2D-7A00-493D-BCF3-46FE0953BDB8}" destId="{14854D2D-7890-458F-A062-03F72E9B6E79}" srcOrd="0" destOrd="0" presId="urn:microsoft.com/office/officeart/2005/8/layout/default"/>
    <dgm:cxn modelId="{E8721563-0C2E-4A9D-9886-7C2582FB6307}" srcId="{440CB298-2E88-467A-A758-21E5E0BB84A1}" destId="{F15C1758-0E12-4B87-B068-1CACE2443A67}" srcOrd="4" destOrd="0" parTransId="{24D899CC-E166-4838-9E02-E56802B5C7B7}" sibTransId="{7D3EA3D2-590E-4CE0-809C-6A847441C796}"/>
    <dgm:cxn modelId="{C946C665-A18D-4BFD-93A8-26B47F9F21C0}" type="presOf" srcId="{266EC7C9-735F-4153-9541-68C3C25664BD}" destId="{65637A9E-785B-4037-B785-D76906DAA770}" srcOrd="0" destOrd="0" presId="urn:microsoft.com/office/officeart/2005/8/layout/default"/>
    <dgm:cxn modelId="{C03BF86C-B509-4AB4-A06C-AA478CD854CA}" type="presOf" srcId="{F15C1758-0E12-4B87-B068-1CACE2443A67}" destId="{E26C5F93-588E-44E3-8C5C-036003C09123}" srcOrd="0" destOrd="0" presId="urn:microsoft.com/office/officeart/2005/8/layout/default"/>
    <dgm:cxn modelId="{4D4F6753-8CE2-4F85-99DC-6B77CD5AB4A6}" srcId="{440CB298-2E88-467A-A758-21E5E0BB84A1}" destId="{266EC7C9-735F-4153-9541-68C3C25664BD}" srcOrd="3" destOrd="0" parTransId="{A7799FEB-648C-4592-B912-0C18BA0680B2}" sibTransId="{6EE3B94C-543E-4A08-8B13-79FFCB842CF0}"/>
    <dgm:cxn modelId="{8E29307D-D645-4D8B-9E56-C815041207C4}" type="presOf" srcId="{93F65C9C-AF1C-4E1B-ADCE-C34D000AB6CE}" destId="{FBD756AB-877B-4667-8010-7BFDE34B599C}" srcOrd="0" destOrd="0" presId="urn:microsoft.com/office/officeart/2005/8/layout/default"/>
    <dgm:cxn modelId="{E23FD589-6904-4BA6-A312-DE3B865E7D3D}" type="presOf" srcId="{6E3EB8ED-D24D-4A50-BEC7-7253F17A9B0C}" destId="{48E24AD0-FA60-47FC-9DE4-0C47A95D56A2}" srcOrd="0" destOrd="0" presId="urn:microsoft.com/office/officeart/2005/8/layout/default"/>
    <dgm:cxn modelId="{0E05DAB8-BCA1-43C6-A143-AE25D46304B3}" type="presOf" srcId="{440CB298-2E88-467A-A758-21E5E0BB84A1}" destId="{A4741DE6-9B30-48D6-A7F9-E4BEA16BAE27}" srcOrd="0" destOrd="0" presId="urn:microsoft.com/office/officeart/2005/8/layout/default"/>
    <dgm:cxn modelId="{231F2CD3-426F-4A11-95C8-4DBAB936AD6E}" srcId="{440CB298-2E88-467A-A758-21E5E0BB84A1}" destId="{6CFD689A-AB58-4928-9423-0DE7A5D98D12}" srcOrd="1" destOrd="0" parTransId="{6828D9F2-2369-4E9B-A091-05F99A096AF8}" sibTransId="{8748AACA-9764-4435-9E9F-A650E6AF6410}"/>
    <dgm:cxn modelId="{534818EC-1A95-4D47-814F-58958161FE3A}" srcId="{440CB298-2E88-467A-A758-21E5E0BB84A1}" destId="{6E3EB8ED-D24D-4A50-BEC7-7253F17A9B0C}" srcOrd="5" destOrd="0" parTransId="{74ED9B1F-F933-41AD-BC2D-C98D90B789EE}" sibTransId="{D3751347-59EB-41F3-B5DE-E0CA09E819CC}"/>
    <dgm:cxn modelId="{98CB97A4-D7E3-46EF-88D5-3BB0B213217F}" type="presParOf" srcId="{A4741DE6-9B30-48D6-A7F9-E4BEA16BAE27}" destId="{14854D2D-7890-458F-A062-03F72E9B6E79}" srcOrd="0" destOrd="0" presId="urn:microsoft.com/office/officeart/2005/8/layout/default"/>
    <dgm:cxn modelId="{BEF0FF79-0287-4A02-87C6-59C084348480}" type="presParOf" srcId="{A4741DE6-9B30-48D6-A7F9-E4BEA16BAE27}" destId="{410B5D51-8870-4542-87FC-73F7A2E7E32F}" srcOrd="1" destOrd="0" presId="urn:microsoft.com/office/officeart/2005/8/layout/default"/>
    <dgm:cxn modelId="{C37CFFEC-0CF6-44EC-B508-98333AC35BCC}" type="presParOf" srcId="{A4741DE6-9B30-48D6-A7F9-E4BEA16BAE27}" destId="{E3AAF19F-817D-4F18-B599-32EB22199667}" srcOrd="2" destOrd="0" presId="urn:microsoft.com/office/officeart/2005/8/layout/default"/>
    <dgm:cxn modelId="{1CA29AFB-8BEA-4CAB-8C5A-B3CF8DAD6C4C}" type="presParOf" srcId="{A4741DE6-9B30-48D6-A7F9-E4BEA16BAE27}" destId="{EB8067C6-FD46-48CD-BE61-15F0E2E4805B}" srcOrd="3" destOrd="0" presId="urn:microsoft.com/office/officeart/2005/8/layout/default"/>
    <dgm:cxn modelId="{A07B4B1E-E918-48DB-9B4C-BF58C9FCC37C}" type="presParOf" srcId="{A4741DE6-9B30-48D6-A7F9-E4BEA16BAE27}" destId="{FBD756AB-877B-4667-8010-7BFDE34B599C}" srcOrd="4" destOrd="0" presId="urn:microsoft.com/office/officeart/2005/8/layout/default"/>
    <dgm:cxn modelId="{2BB681F2-5BB0-45FA-9923-74855A0D1143}" type="presParOf" srcId="{A4741DE6-9B30-48D6-A7F9-E4BEA16BAE27}" destId="{4C5040D6-E5CD-43E2-981A-C1AD03B8DDA6}" srcOrd="5" destOrd="0" presId="urn:microsoft.com/office/officeart/2005/8/layout/default"/>
    <dgm:cxn modelId="{41865B1F-1EB6-4CF0-9C7C-F003CF8FD353}" type="presParOf" srcId="{A4741DE6-9B30-48D6-A7F9-E4BEA16BAE27}" destId="{65637A9E-785B-4037-B785-D76906DAA770}" srcOrd="6" destOrd="0" presId="urn:microsoft.com/office/officeart/2005/8/layout/default"/>
    <dgm:cxn modelId="{708518F0-D6A4-4211-AEF6-AE3F3B459825}" type="presParOf" srcId="{A4741DE6-9B30-48D6-A7F9-E4BEA16BAE27}" destId="{97BFBDDE-A5B6-4F04-AF29-40FDF69F72B1}" srcOrd="7" destOrd="0" presId="urn:microsoft.com/office/officeart/2005/8/layout/default"/>
    <dgm:cxn modelId="{A871A3CC-BBDB-46F7-92ED-049B2D9D156C}" type="presParOf" srcId="{A4741DE6-9B30-48D6-A7F9-E4BEA16BAE27}" destId="{E26C5F93-588E-44E3-8C5C-036003C09123}" srcOrd="8" destOrd="0" presId="urn:microsoft.com/office/officeart/2005/8/layout/default"/>
    <dgm:cxn modelId="{290C6BF0-4163-4F90-BE45-74154599E116}" type="presParOf" srcId="{A4741DE6-9B30-48D6-A7F9-E4BEA16BAE27}" destId="{54BCA150-61DA-4B23-9A24-85EDABCF5E14}" srcOrd="9" destOrd="0" presId="urn:microsoft.com/office/officeart/2005/8/layout/default"/>
    <dgm:cxn modelId="{872348D3-59AB-453C-8126-B0A9769097DB}" type="presParOf" srcId="{A4741DE6-9B30-48D6-A7F9-E4BEA16BAE27}" destId="{48E24AD0-FA60-47FC-9DE4-0C47A95D56A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1CEF1-DFC2-4811-B4AB-43376E5628AE}">
      <dsp:nvSpPr>
        <dsp:cNvPr id="0" name=""/>
        <dsp:cNvSpPr/>
      </dsp:nvSpPr>
      <dsp:spPr>
        <a:xfrm>
          <a:off x="3211082" y="2467627"/>
          <a:ext cx="91440" cy="9159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5971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33137" y="2920880"/>
        <a:ext cx="47328" cy="9465"/>
      </dsp:txXfrm>
    </dsp:sp>
    <dsp:sp modelId="{652F299F-D6B2-4FBC-A3BE-C106EC0A6DEC}">
      <dsp:nvSpPr>
        <dsp:cNvPr id="0" name=""/>
        <dsp:cNvSpPr/>
      </dsp:nvSpPr>
      <dsp:spPr>
        <a:xfrm>
          <a:off x="1199037" y="109"/>
          <a:ext cx="4115529" cy="24693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64" tIns="211682" rIns="201664" bIns="211682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Definition by the Open Source Initiative</a:t>
          </a:r>
        </a:p>
      </dsp:txBody>
      <dsp:txXfrm>
        <a:off x="1199037" y="109"/>
        <a:ext cx="4115529" cy="2469317"/>
      </dsp:txXfrm>
    </dsp:sp>
    <dsp:sp modelId="{89FE2AD8-D21D-4165-BD01-BAF1BBCA1405}">
      <dsp:nvSpPr>
        <dsp:cNvPr id="0" name=""/>
        <dsp:cNvSpPr/>
      </dsp:nvSpPr>
      <dsp:spPr>
        <a:xfrm>
          <a:off x="1199037" y="3415998"/>
          <a:ext cx="4115529" cy="24693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64" tIns="211682" rIns="201664" bIns="211682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Use, distribute, modify</a:t>
          </a:r>
        </a:p>
      </dsp:txBody>
      <dsp:txXfrm>
        <a:off x="1199037" y="3415998"/>
        <a:ext cx="4115529" cy="24693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4F21C-71B2-4F79-AD44-9764ED54C2B3}">
      <dsp:nvSpPr>
        <dsp:cNvPr id="0" name=""/>
        <dsp:cNvSpPr/>
      </dsp:nvSpPr>
      <dsp:spPr>
        <a:xfrm>
          <a:off x="0" y="72500"/>
          <a:ext cx="6513603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Retain copyright</a:t>
          </a:r>
        </a:p>
      </dsp:txBody>
      <dsp:txXfrm>
        <a:off x="36296" y="108796"/>
        <a:ext cx="6441011" cy="670943"/>
      </dsp:txXfrm>
    </dsp:sp>
    <dsp:sp modelId="{6D2AEF42-A81E-4BDF-BE0B-063EA002CC75}">
      <dsp:nvSpPr>
        <dsp:cNvPr id="0" name=""/>
        <dsp:cNvSpPr/>
      </dsp:nvSpPr>
      <dsp:spPr>
        <a:xfrm>
          <a:off x="0" y="905315"/>
          <a:ext cx="6513603" cy="743535"/>
        </a:xfrm>
        <a:prstGeom prst="round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Display</a:t>
          </a:r>
        </a:p>
      </dsp:txBody>
      <dsp:txXfrm>
        <a:off x="36296" y="941611"/>
        <a:ext cx="6441011" cy="670943"/>
      </dsp:txXfrm>
    </dsp:sp>
    <dsp:sp modelId="{81AAD4D8-8236-4616-A3AA-355E3BE45471}">
      <dsp:nvSpPr>
        <dsp:cNvPr id="0" name=""/>
        <dsp:cNvSpPr/>
      </dsp:nvSpPr>
      <dsp:spPr>
        <a:xfrm>
          <a:off x="0" y="1738130"/>
          <a:ext cx="6513603" cy="743535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Perform</a:t>
          </a:r>
        </a:p>
      </dsp:txBody>
      <dsp:txXfrm>
        <a:off x="36296" y="1774426"/>
        <a:ext cx="6441011" cy="670943"/>
      </dsp:txXfrm>
    </dsp:sp>
    <dsp:sp modelId="{13C00CE0-28EA-4C44-A62B-76DF777B3636}">
      <dsp:nvSpPr>
        <dsp:cNvPr id="0" name=""/>
        <dsp:cNvSpPr/>
      </dsp:nvSpPr>
      <dsp:spPr>
        <a:xfrm>
          <a:off x="0" y="2570945"/>
          <a:ext cx="6513603" cy="74353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Copy</a:t>
          </a:r>
        </a:p>
      </dsp:txBody>
      <dsp:txXfrm>
        <a:off x="36296" y="2607241"/>
        <a:ext cx="6441011" cy="670943"/>
      </dsp:txXfrm>
    </dsp:sp>
    <dsp:sp modelId="{10C36E75-1D43-4E55-8F8C-EC8A7F091269}">
      <dsp:nvSpPr>
        <dsp:cNvPr id="0" name=""/>
        <dsp:cNvSpPr/>
      </dsp:nvSpPr>
      <dsp:spPr>
        <a:xfrm>
          <a:off x="0" y="3403760"/>
          <a:ext cx="6513603" cy="743535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Modify</a:t>
          </a:r>
        </a:p>
      </dsp:txBody>
      <dsp:txXfrm>
        <a:off x="36296" y="3440056"/>
        <a:ext cx="6441011" cy="670943"/>
      </dsp:txXfrm>
    </dsp:sp>
    <dsp:sp modelId="{5F8B9B34-C157-4A74-AA54-0FCC855E132B}">
      <dsp:nvSpPr>
        <dsp:cNvPr id="0" name=""/>
        <dsp:cNvSpPr/>
      </dsp:nvSpPr>
      <dsp:spPr>
        <a:xfrm>
          <a:off x="0" y="4236575"/>
          <a:ext cx="6513603" cy="743535"/>
        </a:xfrm>
        <a:prstGeom prst="round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Distribute</a:t>
          </a:r>
        </a:p>
      </dsp:txBody>
      <dsp:txXfrm>
        <a:off x="36296" y="4272871"/>
        <a:ext cx="6441011" cy="670943"/>
      </dsp:txXfrm>
    </dsp:sp>
    <dsp:sp modelId="{4E505E4B-DBE0-4F62-8057-31037FD5066E}">
      <dsp:nvSpPr>
        <dsp:cNvPr id="0" name=""/>
        <dsp:cNvSpPr/>
      </dsp:nvSpPr>
      <dsp:spPr>
        <a:xfrm>
          <a:off x="0" y="5069390"/>
          <a:ext cx="6513603" cy="74353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Sublicense</a:t>
          </a:r>
        </a:p>
      </dsp:txBody>
      <dsp:txXfrm>
        <a:off x="36296" y="5105686"/>
        <a:ext cx="6441011" cy="6709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36BFA-5941-4C72-A718-49672B5205A7}">
      <dsp:nvSpPr>
        <dsp:cNvPr id="0" name=""/>
        <dsp:cNvSpPr/>
      </dsp:nvSpPr>
      <dsp:spPr>
        <a:xfrm>
          <a:off x="0" y="15654"/>
          <a:ext cx="5157787" cy="1104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Graphik" panose="020B0503030202060203" pitchFamily="34" charset="0"/>
            </a:rPr>
            <a:t>MIT License</a:t>
          </a:r>
          <a:endParaRPr lang="en-US" sz="2400" kern="1200" dirty="0">
            <a:latin typeface="Graphik" panose="020B0503030202060203" pitchFamily="34" charset="0"/>
          </a:endParaRPr>
        </a:p>
      </dsp:txBody>
      <dsp:txXfrm>
        <a:off x="53916" y="69570"/>
        <a:ext cx="5049955" cy="996648"/>
      </dsp:txXfrm>
    </dsp:sp>
    <dsp:sp modelId="{1E0F5FD4-6FB0-48FC-ABD1-FEDE078F8C96}">
      <dsp:nvSpPr>
        <dsp:cNvPr id="0" name=""/>
        <dsp:cNvSpPr/>
      </dsp:nvSpPr>
      <dsp:spPr>
        <a:xfrm>
          <a:off x="0" y="1290054"/>
          <a:ext cx="5157787" cy="11044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Graphik" panose="020B0503030202060203" pitchFamily="34" charset="0"/>
            </a:rPr>
            <a:t>BSD License</a:t>
          </a:r>
          <a:endParaRPr lang="en-US" sz="2400" kern="1200" dirty="0">
            <a:latin typeface="Graphik" panose="020B0503030202060203" pitchFamily="34" charset="0"/>
          </a:endParaRPr>
        </a:p>
      </dsp:txBody>
      <dsp:txXfrm>
        <a:off x="53916" y="1343970"/>
        <a:ext cx="5049955" cy="996648"/>
      </dsp:txXfrm>
    </dsp:sp>
    <dsp:sp modelId="{61F30409-1A41-4652-B45D-E9602AA699B9}">
      <dsp:nvSpPr>
        <dsp:cNvPr id="0" name=""/>
        <dsp:cNvSpPr/>
      </dsp:nvSpPr>
      <dsp:spPr>
        <a:xfrm>
          <a:off x="0" y="2564454"/>
          <a:ext cx="5157787" cy="11044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Graphik" panose="020B0503030202060203" pitchFamily="34" charset="0"/>
            </a:rPr>
            <a:t>Apache License</a:t>
          </a:r>
          <a:endParaRPr lang="en-US" sz="2400" kern="1200" dirty="0">
            <a:latin typeface="Graphik" panose="020B0503030202060203" pitchFamily="34" charset="0"/>
          </a:endParaRPr>
        </a:p>
      </dsp:txBody>
      <dsp:txXfrm>
        <a:off x="53916" y="2618370"/>
        <a:ext cx="5049955" cy="996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4750D-5D9A-4A67-A90D-E78205FB3D1A}">
      <dsp:nvSpPr>
        <dsp:cNvPr id="0" name=""/>
        <dsp:cNvSpPr/>
      </dsp:nvSpPr>
      <dsp:spPr>
        <a:xfrm>
          <a:off x="0" y="15654"/>
          <a:ext cx="5183188" cy="1104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Graphik" panose="020B0503030202060203" pitchFamily="34" charset="0"/>
            </a:rPr>
            <a:t>General Public License</a:t>
          </a:r>
          <a:endParaRPr lang="en-US" sz="2400" kern="1200" dirty="0">
            <a:latin typeface="Graphik" panose="020B0503030202060203" pitchFamily="34" charset="0"/>
          </a:endParaRPr>
        </a:p>
      </dsp:txBody>
      <dsp:txXfrm>
        <a:off x="53916" y="69570"/>
        <a:ext cx="5075356" cy="996648"/>
      </dsp:txXfrm>
    </dsp:sp>
    <dsp:sp modelId="{D5382AD9-609C-4F4B-A7C0-C04D21C3F223}">
      <dsp:nvSpPr>
        <dsp:cNvPr id="0" name=""/>
        <dsp:cNvSpPr/>
      </dsp:nvSpPr>
      <dsp:spPr>
        <a:xfrm>
          <a:off x="0" y="1290054"/>
          <a:ext cx="5183188" cy="11044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Graphik" panose="020B0503030202060203" pitchFamily="34" charset="0"/>
            </a:rPr>
            <a:t>Mozilla Public License</a:t>
          </a:r>
          <a:endParaRPr lang="en-US" sz="2400" kern="1200" dirty="0">
            <a:latin typeface="Graphik" panose="020B0503030202060203" pitchFamily="34" charset="0"/>
          </a:endParaRPr>
        </a:p>
      </dsp:txBody>
      <dsp:txXfrm>
        <a:off x="53916" y="1343970"/>
        <a:ext cx="5075356" cy="996648"/>
      </dsp:txXfrm>
    </dsp:sp>
    <dsp:sp modelId="{950CC8D6-FE17-47BB-B2D5-70A9ABB30C3D}">
      <dsp:nvSpPr>
        <dsp:cNvPr id="0" name=""/>
        <dsp:cNvSpPr/>
      </dsp:nvSpPr>
      <dsp:spPr>
        <a:xfrm>
          <a:off x="0" y="2564454"/>
          <a:ext cx="5183188" cy="11044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Graphik" panose="020B0503030202060203" pitchFamily="34" charset="0"/>
            </a:rPr>
            <a:t>Eclipse Public License</a:t>
          </a:r>
          <a:endParaRPr lang="en-US" sz="2400" kern="1200" dirty="0">
            <a:latin typeface="Graphik" panose="020B0503030202060203" pitchFamily="34" charset="0"/>
          </a:endParaRPr>
        </a:p>
      </dsp:txBody>
      <dsp:txXfrm>
        <a:off x="53916" y="2618370"/>
        <a:ext cx="5075356" cy="9966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54D2D-7890-458F-A062-03F72E9B6E79}">
      <dsp:nvSpPr>
        <dsp:cNvPr id="0" name=""/>
        <dsp:cNvSpPr/>
      </dsp:nvSpPr>
      <dsp:spPr>
        <a:xfrm>
          <a:off x="0" y="776453"/>
          <a:ext cx="2285999" cy="13715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latin typeface="Graphik" panose="020B0503030202060203" pitchFamily="34" charset="0"/>
            </a:rPr>
            <a:t>Linux Kernel v4.4</a:t>
          </a:r>
          <a:endParaRPr lang="en-US" sz="1300" kern="1200">
            <a:latin typeface="Graphik" panose="020B0503030202060203" pitchFamily="34" charset="0"/>
          </a:endParaRPr>
        </a:p>
      </dsp:txBody>
      <dsp:txXfrm>
        <a:off x="0" y="776453"/>
        <a:ext cx="2285999" cy="1371599"/>
      </dsp:txXfrm>
    </dsp:sp>
    <dsp:sp modelId="{E3AAF19F-817D-4F18-B599-32EB22199667}">
      <dsp:nvSpPr>
        <dsp:cNvPr id="0" name=""/>
        <dsp:cNvSpPr/>
      </dsp:nvSpPr>
      <dsp:spPr>
        <a:xfrm>
          <a:off x="2514600" y="776453"/>
          <a:ext cx="2285999" cy="1371599"/>
        </a:xfrm>
        <a:prstGeom prst="rect">
          <a:avLst/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Graphik" panose="020B0503030202060203" pitchFamily="34" charset="0"/>
            </a:rPr>
            <a:t>1900 licenses, 1600 copyrights and 5200 files (identified with a customized tool based on </a:t>
          </a:r>
          <a:r>
            <a:rPr lang="en-US" sz="1300" kern="1200" dirty="0" err="1">
              <a:latin typeface="Graphik" panose="020B0503030202060203" pitchFamily="34" charset="0"/>
            </a:rPr>
            <a:t>FOSSology</a:t>
          </a:r>
          <a:r>
            <a:rPr lang="en-US" sz="1300" kern="1200" dirty="0">
              <a:latin typeface="Graphik" panose="020B0503030202060203" pitchFamily="34" charset="0"/>
            </a:rPr>
            <a:t>); (multiple “not for commercial” use licenses found)</a:t>
          </a:r>
        </a:p>
      </dsp:txBody>
      <dsp:txXfrm>
        <a:off x="2514600" y="776453"/>
        <a:ext cx="2285999" cy="1371599"/>
      </dsp:txXfrm>
    </dsp:sp>
    <dsp:sp modelId="{FBD756AB-877B-4667-8010-7BFDE34B599C}">
      <dsp:nvSpPr>
        <dsp:cNvPr id="0" name=""/>
        <dsp:cNvSpPr/>
      </dsp:nvSpPr>
      <dsp:spPr>
        <a:xfrm>
          <a:off x="5029199" y="776453"/>
          <a:ext cx="2285999" cy="1371599"/>
        </a:xfrm>
        <a:prstGeom prst="rect">
          <a:avLst/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Graphik" panose="020B0503030202060203" pitchFamily="34" charset="0"/>
            </a:rPr>
            <a:t>Trade secret of </a:t>
          </a:r>
          <a:r>
            <a:rPr lang="en-US" sz="1300" kern="1200" dirty="0" err="1">
              <a:latin typeface="Graphik" panose="020B0503030202060203" pitchFamily="34" charset="0"/>
            </a:rPr>
            <a:t>Emagic</a:t>
          </a:r>
          <a:r>
            <a:rPr lang="en-US" sz="1300" kern="1200" dirty="0">
              <a:latin typeface="Graphik" panose="020B0503030202060203" pitchFamily="34" charset="0"/>
            </a:rPr>
            <a:t>, and which may not be reproduced, used, sold or transferred to any third party without </a:t>
          </a:r>
          <a:r>
            <a:rPr lang="en-US" sz="1300" kern="1200" dirty="0" err="1">
              <a:latin typeface="Graphik" panose="020B0503030202060203" pitchFamily="34" charset="0"/>
            </a:rPr>
            <a:t>Emagic's</a:t>
          </a:r>
          <a:r>
            <a:rPr lang="en-US" sz="1300" kern="1200" dirty="0">
              <a:latin typeface="Graphik" panose="020B0503030202060203" pitchFamily="34" charset="0"/>
            </a:rPr>
            <a:t> written consent</a:t>
          </a:r>
        </a:p>
      </dsp:txBody>
      <dsp:txXfrm>
        <a:off x="5029199" y="776453"/>
        <a:ext cx="2285999" cy="1371599"/>
      </dsp:txXfrm>
    </dsp:sp>
    <dsp:sp modelId="{65637A9E-785B-4037-B785-D76906DAA770}">
      <dsp:nvSpPr>
        <dsp:cNvPr id="0" name=""/>
        <dsp:cNvSpPr/>
      </dsp:nvSpPr>
      <dsp:spPr>
        <a:xfrm>
          <a:off x="0" y="2376653"/>
          <a:ext cx="2285999" cy="1371599"/>
        </a:xfrm>
        <a:prstGeom prst="rect">
          <a:avLst/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Graphik" panose="020B0503030202060203" pitchFamily="34" charset="0"/>
            </a:rPr>
            <a:t>It can be used under the terms of the license that comes along with PC/</a:t>
          </a:r>
          <a:r>
            <a:rPr lang="en-US" sz="1300" kern="1200" dirty="0" err="1">
              <a:latin typeface="Graphik" panose="020B0503030202060203" pitchFamily="34" charset="0"/>
            </a:rPr>
            <a:t>FlexNet</a:t>
          </a:r>
          <a:endParaRPr lang="en-US" sz="1300" kern="1200" dirty="0">
            <a:latin typeface="Graphik" panose="020B0503030202060203" pitchFamily="34" charset="0"/>
          </a:endParaRPr>
        </a:p>
      </dsp:txBody>
      <dsp:txXfrm>
        <a:off x="0" y="2376653"/>
        <a:ext cx="2285999" cy="1371599"/>
      </dsp:txXfrm>
    </dsp:sp>
    <dsp:sp modelId="{E26C5F93-588E-44E3-8C5C-036003C09123}">
      <dsp:nvSpPr>
        <dsp:cNvPr id="0" name=""/>
        <dsp:cNvSpPr/>
      </dsp:nvSpPr>
      <dsp:spPr>
        <a:xfrm>
          <a:off x="2514600" y="2376653"/>
          <a:ext cx="2285999" cy="1371599"/>
        </a:xfrm>
        <a:prstGeom prst="rect">
          <a:avLst/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Graphik" panose="020B0503030202060203" pitchFamily="34" charset="0"/>
            </a:rPr>
            <a:t>May not be reproduced, used, sold or transferred to any third party without FORE's prior written consent</a:t>
          </a:r>
        </a:p>
      </dsp:txBody>
      <dsp:txXfrm>
        <a:off x="2514600" y="2376653"/>
        <a:ext cx="2285999" cy="1371599"/>
      </dsp:txXfrm>
    </dsp:sp>
    <dsp:sp modelId="{48E24AD0-FA60-47FC-9DE4-0C47A95D56A2}">
      <dsp:nvSpPr>
        <dsp:cNvPr id="0" name=""/>
        <dsp:cNvSpPr/>
      </dsp:nvSpPr>
      <dsp:spPr>
        <a:xfrm>
          <a:off x="5029199" y="2376653"/>
          <a:ext cx="2285999" cy="1371599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Graphik" panose="020B0503030202060203" pitchFamily="34" charset="0"/>
            </a:rPr>
            <a:t>For use only on Windows operating systems</a:t>
          </a:r>
        </a:p>
      </dsp:txBody>
      <dsp:txXfrm>
        <a:off x="5029199" y="2376653"/>
        <a:ext cx="2285999" cy="13715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54D2D-7890-458F-A062-03F72E9B6E79}">
      <dsp:nvSpPr>
        <dsp:cNvPr id="0" name=""/>
        <dsp:cNvSpPr/>
      </dsp:nvSpPr>
      <dsp:spPr>
        <a:xfrm>
          <a:off x="0" y="776453"/>
          <a:ext cx="2285999" cy="13715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Graphik" panose="020B0503030202060203" pitchFamily="34" charset="0"/>
            </a:rPr>
            <a:t>Pillow 2.3.0</a:t>
          </a:r>
          <a:endParaRPr lang="en-US" sz="1400" kern="1200" dirty="0">
            <a:latin typeface="Graphik" panose="020B0503030202060203" pitchFamily="34" charset="0"/>
          </a:endParaRPr>
        </a:p>
      </dsp:txBody>
      <dsp:txXfrm>
        <a:off x="0" y="776453"/>
        <a:ext cx="2285999" cy="1371599"/>
      </dsp:txXfrm>
    </dsp:sp>
    <dsp:sp modelId="{E3AAF19F-817D-4F18-B599-32EB22199667}">
      <dsp:nvSpPr>
        <dsp:cNvPr id="0" name=""/>
        <dsp:cNvSpPr/>
      </dsp:nvSpPr>
      <dsp:spPr>
        <a:xfrm>
          <a:off x="2514600" y="776453"/>
          <a:ext cx="2285999" cy="1371599"/>
        </a:xfrm>
        <a:prstGeom prst="rect">
          <a:avLst/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Graphik" panose="020B0503030202060203" pitchFamily="34" charset="0"/>
            </a:rPr>
            <a:t>\PIL\</a:t>
          </a:r>
          <a:r>
            <a:rPr lang="en-US" sz="1200" b="1" kern="1200" dirty="0">
              <a:latin typeface="Graphik" panose="020B0503030202060203" pitchFamily="34" charset="0"/>
            </a:rPr>
            <a:t>GimpGradientFile.py</a:t>
          </a:r>
          <a:r>
            <a:rPr lang="en-US" sz="1200" kern="1200" dirty="0"/>
            <a:t> </a:t>
          </a:r>
          <a:endParaRPr lang="en-US" sz="1200" kern="1200" dirty="0">
            <a:latin typeface="Graphik" panose="020B0503030202060203" pitchFamily="34" charset="0"/>
          </a:endParaRPr>
        </a:p>
      </dsp:txBody>
      <dsp:txXfrm>
        <a:off x="2514600" y="776453"/>
        <a:ext cx="2285999" cy="1371599"/>
      </dsp:txXfrm>
    </dsp:sp>
    <dsp:sp modelId="{FBD756AB-877B-4667-8010-7BFDE34B599C}">
      <dsp:nvSpPr>
        <dsp:cNvPr id="0" name=""/>
        <dsp:cNvSpPr/>
      </dsp:nvSpPr>
      <dsp:spPr>
        <a:xfrm>
          <a:off x="5029199" y="776453"/>
          <a:ext cx="2285999" cy="1371599"/>
        </a:xfrm>
        <a:prstGeom prst="rect">
          <a:avLst/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Graphik" panose="020B0503030202060203" pitchFamily="34" charset="0"/>
            </a:rPr>
            <a:t>Code was taken from GIMP component - licensed under GPL</a:t>
          </a:r>
        </a:p>
      </dsp:txBody>
      <dsp:txXfrm>
        <a:off x="5029199" y="776453"/>
        <a:ext cx="2285999" cy="1371599"/>
      </dsp:txXfrm>
    </dsp:sp>
    <dsp:sp modelId="{65637A9E-785B-4037-B785-D76906DAA770}">
      <dsp:nvSpPr>
        <dsp:cNvPr id="0" name=""/>
        <dsp:cNvSpPr/>
      </dsp:nvSpPr>
      <dsp:spPr>
        <a:xfrm>
          <a:off x="0" y="2376653"/>
          <a:ext cx="2285999" cy="1371599"/>
        </a:xfrm>
        <a:prstGeom prst="rect">
          <a:avLst/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Graphik" panose="020B0503030202060203" pitchFamily="34" charset="0"/>
            </a:rPr>
            <a:t>The author, Federico Mena Quintero, agreed for the code to be relicensed under PIL License for use in Pillow</a:t>
          </a:r>
        </a:p>
      </dsp:txBody>
      <dsp:txXfrm>
        <a:off x="0" y="2376653"/>
        <a:ext cx="2285999" cy="1371599"/>
      </dsp:txXfrm>
    </dsp:sp>
    <dsp:sp modelId="{E26C5F93-588E-44E3-8C5C-036003C09123}">
      <dsp:nvSpPr>
        <dsp:cNvPr id="0" name=""/>
        <dsp:cNvSpPr/>
      </dsp:nvSpPr>
      <dsp:spPr>
        <a:xfrm>
          <a:off x="2514600" y="2376653"/>
          <a:ext cx="2285999" cy="1371599"/>
        </a:xfrm>
        <a:prstGeom prst="rect">
          <a:avLst/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Graphik" panose="020B0503030202060203" pitchFamily="34" charset="0"/>
            </a:rPr>
            <a:t>The relicensing was made after we pointed the error to the author of the file</a:t>
          </a:r>
        </a:p>
      </dsp:txBody>
      <dsp:txXfrm>
        <a:off x="2514600" y="2376653"/>
        <a:ext cx="2285999" cy="1371599"/>
      </dsp:txXfrm>
    </dsp:sp>
    <dsp:sp modelId="{48E24AD0-FA60-47FC-9DE4-0C47A95D56A2}">
      <dsp:nvSpPr>
        <dsp:cNvPr id="0" name=""/>
        <dsp:cNvSpPr/>
      </dsp:nvSpPr>
      <dsp:spPr>
        <a:xfrm>
          <a:off x="5029199" y="2376653"/>
          <a:ext cx="2285999" cy="1371599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Graphik" panose="020B0503030202060203" pitchFamily="34" charset="0"/>
            </a:rPr>
            <a:t>For more information, see </a:t>
          </a:r>
          <a:r>
            <a:rPr lang="en-US" sz="1400" kern="1200" dirty="0">
              <a:latin typeface="Graphik" panose="020B0503030202060203" pitchFamily="34" charset="0"/>
              <a:hlinkClick xmlns:r="http://schemas.openxmlformats.org/officeDocument/2006/relationships" r:id="rId1"/>
            </a:rPr>
            <a:t>https://github.com/python-pillow/Pillow/issues/2353</a:t>
          </a:r>
          <a:endParaRPr lang="en-US" sz="1400" kern="1200" dirty="0">
            <a:latin typeface="Graphik" panose="020B0503030202060203" pitchFamily="34" charset="0"/>
          </a:endParaRPr>
        </a:p>
      </dsp:txBody>
      <dsp:txXfrm>
        <a:off x="5029199" y="2376653"/>
        <a:ext cx="2285999" cy="1371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0886C-5876-4B22-BFC7-33A5D7ADE01A}" type="datetimeFigureOut">
              <a:rPr lang="en-US" smtClean="0"/>
              <a:t>20-Nov-18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C56ED-8429-490A-B2D4-F76EE3783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54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C56ED-8429-490A-B2D4-F76EE37837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39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C56ED-8429-490A-B2D4-F76EE37837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55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C56ED-8429-490A-B2D4-F76EE37837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61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C56ED-8429-490A-B2D4-F76EE37837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99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C56ED-8429-490A-B2D4-F76EE37837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65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C56ED-8429-490A-B2D4-F76EE37837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38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C56ED-8429-490A-B2D4-F76EE37837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44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C56ED-8429-490A-B2D4-F76EE37837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94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C56ED-8429-490A-B2D4-F76EE37837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37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C56ED-8429-490A-B2D4-F76EE37837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71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C56ED-8429-490A-B2D4-F76EE37837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79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C56ED-8429-490A-B2D4-F76EE37837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4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C56ED-8429-490A-B2D4-F76EE37837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8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C56ED-8429-490A-B2D4-F76EE37837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88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C56ED-8429-490A-B2D4-F76EE37837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89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C56ED-8429-490A-B2D4-F76EE37837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8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3E71E-CB6E-4083-90DF-38D9C9B1D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26B84B-5CF4-4AE3-81B0-940873410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98BF7-25F2-41CE-9CAD-16058F6C2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6B06-9FD5-4D07-A64C-043885583432}" type="datetime1">
              <a:rPr lang="en-US" smtClean="0"/>
              <a:t>20-Nov-18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A1F66-520F-4CCF-AB11-8D65E0860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Accenture.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9AB2D-131A-46E1-8257-A8675ED9C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7F81-0976-4664-B81E-D9870B652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3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1A5EB-1515-4E21-8303-E780122E5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9E95CB-A896-498E-90D9-1E3424C62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11FFA-FC9A-4B1A-8C92-BD737077E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2F65-A5E0-4153-9403-3E2D3A176EAC}" type="datetime1">
              <a:rPr lang="en-US" smtClean="0"/>
              <a:t>20-Nov-18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491B1-7651-4166-B000-59A4A4BB0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Accenture.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B4A85-0070-4417-9E1B-D6C540B6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7F81-0976-4664-B81E-D9870B652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829A0F-F316-490F-A4F9-85F0A6BB3B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7E42D7-792A-4DE8-A3FF-F2C07DC8B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A20F0-D9F3-4DE0-9EC1-CB01E73B3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D798-74AF-44DD-9906-A4FC8A0E740D}" type="datetime1">
              <a:rPr lang="en-US" smtClean="0"/>
              <a:t>20-Nov-18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B4D26-7DCB-46E8-8026-54AB553E4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Accenture.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9B6DE-6F89-4167-BB84-5794D803C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7F81-0976-4664-B81E-D9870B652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0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61321-C1B0-4820-8733-4F759E4D3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EB251-1AAB-426B-A9BE-835E0A883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A8906-D269-44FD-8568-62062988D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66FE3-91E2-4380-9B0D-9FD2AE22B86D}" type="datetime1">
              <a:rPr lang="en-US" smtClean="0"/>
              <a:t>20-Nov-18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411D7-1149-4A2C-8F27-918D015C7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Accenture.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57F78-B666-4724-AEC0-372623BC5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7F81-0976-4664-B81E-D9870B652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9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2D0C2-7A78-465B-BB66-ABD255C56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2CC56-1279-44D8-B7F3-F68A08B6F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E9CD3-0281-4DD0-883F-3A528D17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9110-E99E-4240-A591-F9086B85C2F7}" type="datetime1">
              <a:rPr lang="en-US" smtClean="0"/>
              <a:t>20-Nov-18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046D2-E4AA-4608-A12F-BE1B9BB78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Accenture.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7DCCC-C669-47B1-A2F9-C7ED86DDC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7F81-0976-4664-B81E-D9870B652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7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9808D-101F-4320-8EDA-58597615F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489F0-5E60-4B4F-B4BC-E07063E45D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19BFE-5857-4360-81C3-525F4A1B38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B600C-C066-42C5-A625-AD40D31D5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28F0-A02E-4EB5-A2E1-B3F4428C0DD7}" type="datetime1">
              <a:rPr lang="en-US" smtClean="0"/>
              <a:t>20-Nov-18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A2C98-C505-4D89-BA2A-42396FD3B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Accenture. All rights reserved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FFDF5-5979-4B42-BFB4-ACCA06290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7F81-0976-4664-B81E-D9870B652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09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6B515-C5B9-4103-9BEB-505A996A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67075-B193-4C35-823D-96BC3F3D8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564C8-AACE-4A4B-89C9-8FD491F99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75C07C-331A-4176-A8CA-32BEE5D74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E43F4A-9930-4484-93AB-DDAB1429E7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D18A3D-1FFD-4096-9863-91E81FDB5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9892-F16D-426E-9CBD-2EAC1A94C32E}" type="datetime1">
              <a:rPr lang="en-US" smtClean="0"/>
              <a:t>20-Nov-18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FE65CA-CE5C-48A8-B148-27CFE404F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Accenture. All rights reserved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BCC372-7300-417F-AB95-5123060D0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7F81-0976-4664-B81E-D9870B652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17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2D809-EF03-42C3-BE24-D10F73088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B8D11E-559E-4AFF-9A9A-791290B45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7295-41E7-40C1-9BBC-51533BD6DD6F}" type="datetime1">
              <a:rPr lang="en-US" smtClean="0"/>
              <a:t>20-Nov-18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E1EE46-5D11-4C97-9BEF-511F8F420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Accenture.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9BC92-3AE6-4574-A9C2-59FDBA7BC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7F81-0976-4664-B81E-D9870B652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05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BDE14E-FD98-4396-A39C-6178E3996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1C571-EC0C-4001-9020-1E2D7CCA5C8A}" type="datetime1">
              <a:rPr lang="en-US" smtClean="0"/>
              <a:t>20-Nov-18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71566-D81D-421C-8F33-44C5D566B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Accenture. All rights reserved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5D023-B8A7-41EC-9DD5-85F1158A2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7F81-0976-4664-B81E-D9870B652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3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0E2A1-69D3-415E-84D3-2C7B926D2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441C-31ED-4F3C-B50F-F7986FE6F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ECF6A-E180-40E8-BCAB-7E5F99772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6D852-690E-40D8-AF66-AD5413290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AAC6D-0167-4224-9C36-024000A43872}" type="datetime1">
              <a:rPr lang="en-US" smtClean="0"/>
              <a:t>20-Nov-18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A82C4-2D51-453B-AA63-4413D6B11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Accenture. All rights reserved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A2DFF-B645-4897-8265-86393E53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7F81-0976-4664-B81E-D9870B652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50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E47D7-758B-4764-85D2-84DFFAD0D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1F9752-4535-4BB7-9FEF-290F8CB265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A5C8D-38D2-469D-9043-E5B30981D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7AF7D-67DC-4447-BA44-E8EC3EBD9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7F14E-A367-48E9-ACA3-F9279A6A9E24}" type="datetime1">
              <a:rPr lang="en-US" smtClean="0"/>
              <a:t>20-Nov-18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6D06C6-5A07-409C-8657-1927AEAF7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Accenture. All rights reserved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8A524-79B2-45A1-9077-2A17B88A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7F81-0976-4664-B81E-D9870B652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65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19E47F-66FC-49E6-A51F-FBEC0B333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780F5-5128-4EDB-B1C6-CD7CC4660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9E4AA-A297-4F4E-93ED-7A0796F51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F7641-A2B2-4FBE-8711-34D87579176D}" type="datetime1">
              <a:rPr lang="en-US" smtClean="0"/>
              <a:t>20-Nov-18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432A1-71A7-4AFA-B6AB-177CB0ADF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2018 Accenture.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BE551-A3AB-4494-8F84-10EF3B491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7F81-0976-4664-B81E-D9870B652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8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12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notesSlide" Target="../notesSlides/notesSlide13.xml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maven.apache.org/" TargetMode="External"/><Relationship Id="rId13" Type="http://schemas.openxmlformats.org/officeDocument/2006/relationships/hyperlink" Target="https://www.linux.org/" TargetMode="External"/><Relationship Id="rId3" Type="http://schemas.openxmlformats.org/officeDocument/2006/relationships/hyperlink" Target="https://me.me/i/most-common-lies-i-wont-laugh-i-promise-your-table-8829408" TargetMode="External"/><Relationship Id="rId7" Type="http://schemas.openxmlformats.org/officeDocument/2006/relationships/hyperlink" Target="https://sourceforge.net/" TargetMode="External"/><Relationship Id="rId12" Type="http://schemas.openxmlformats.org/officeDocument/2006/relationships/hyperlink" Target="https://opensource.com/article/17/8/patrick-mchardy-and-copyright-profiteerin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" TargetMode="External"/><Relationship Id="rId11" Type="http://schemas.openxmlformats.org/officeDocument/2006/relationships/hyperlink" Target="https://www.blackducksoftware.com/" TargetMode="External"/><Relationship Id="rId5" Type="http://schemas.openxmlformats.org/officeDocument/2006/relationships/hyperlink" Target="https://slp.somerset.org.uk/sites/infrastructure/SitePages/officeproplus.aspx" TargetMode="External"/><Relationship Id="rId10" Type="http://schemas.openxmlformats.org/officeDocument/2006/relationships/hyperlink" Target="https://opensource.org/" TargetMode="External"/><Relationship Id="rId4" Type="http://schemas.openxmlformats.org/officeDocument/2006/relationships/hyperlink" Target="https://iwastesomuchtime.com/52556" TargetMode="External"/><Relationship Id="rId9" Type="http://schemas.openxmlformats.org/officeDocument/2006/relationships/hyperlink" Target="https://yourstory.com/2015/06/tds-laws/" TargetMode="External"/><Relationship Id="rId14" Type="http://schemas.openxmlformats.org/officeDocument/2006/relationships/hyperlink" Target="https://www.softwarefreedom.org/resources/2014/SFLC-Guide_to_GPL_Compliance_2d_ed.html#copyright-and-copylef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F283B-CDAF-4AD0-B846-963306FBE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b="1" dirty="0">
                <a:latin typeface="Graphik" panose="020B0503030202060203" pitchFamily="34" charset="0"/>
              </a:rPr>
              <a:t>Open Source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D28B6F-F3CB-46AB-A498-9B7EF5C13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800" dirty="0">
                <a:latin typeface="Graphik" panose="020B0503030202060203" pitchFamily="34" charset="0"/>
              </a:rPr>
              <a:t>Friend or Enemy?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FD657-9C01-451C-B2F5-10A6450EA4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7" r="-1" b="-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43428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7D11D28-FA5C-4F88-98AF-378DA9CB4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Graphik" panose="020B0503030202060203" pitchFamily="34" charset="0"/>
              </a:rPr>
              <a:t>Example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D8C660-429D-4BA9-AFC3-ACB2254AB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4278" y="1645723"/>
            <a:ext cx="9144000" cy="42000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Graphik" panose="020B0503030202060203" pitchFamily="34" charset="0"/>
              </a:rPr>
              <a:t>Notepad++ 7.6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2A30DB9-887A-454D-A271-446A11FC13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758" y="2347455"/>
            <a:ext cx="5455917" cy="3846421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CF48EB6D-176D-4BE2-BCD4-9AE3EE277E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64" y="3575256"/>
            <a:ext cx="5455917" cy="145945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E1E8F-2DBE-4911-BF8C-5C163A3EF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13122" y="6522430"/>
            <a:ext cx="41148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Copyright © 2018 Accenture. All rights reserved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F27DD-2C8E-4991-9DD0-E274C2945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3343" y="6522430"/>
            <a:ext cx="27432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898989"/>
                </a:solidFill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245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15CA32-6C83-42AA-BA6F-956813518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rgbClr val="404040"/>
                </a:solidFill>
                <a:latin typeface="Graphik" panose="020B0503030202060203" pitchFamily="34" charset="0"/>
              </a:rPr>
              <a:t>Not being compliant might result in lawsuits</a:t>
            </a:r>
          </a:p>
        </p:txBody>
      </p:sp>
      <p:pic>
        <p:nvPicPr>
          <p:cNvPr id="13" name="Picture 1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388F3C5D-9CA1-46C0-94F3-1A6050AD0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915593"/>
            <a:ext cx="5291667" cy="2645833"/>
          </a:xfrm>
          <a:prstGeom prst="rect">
            <a:avLst/>
          </a:prstGeom>
        </p:spPr>
      </p:pic>
      <p:pic>
        <p:nvPicPr>
          <p:cNvPr id="15" name="Graphic 14" descr="Gavel">
            <a:extLst>
              <a:ext uri="{FF2B5EF4-FFF2-40B4-BE49-F238E27FC236}">
                <a16:creationId xmlns:a16="http://schemas.microsoft.com/office/drawing/2014/main" id="{0195B4D1-CBB5-405B-9E3F-F47EC8525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45529" y="468977"/>
            <a:ext cx="3539066" cy="3539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74D29B-DA75-43F2-A304-B6CA64D0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57200" y="6456162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prstClr val="white">
                    <a:tint val="75000"/>
                    <a:alpha val="80000"/>
                  </a:prstClr>
                </a:solidFill>
                <a:latin typeface="+mn-lt"/>
                <a:ea typeface="+mn-ea"/>
                <a:cs typeface="+mn-cs"/>
              </a:rPr>
              <a:t>Copyright © 2018 Accenture.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C2BC4B-7881-47B9-B32C-6D3D9DF96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prstClr val="white">
                    <a:tint val="75000"/>
                    <a:alpha val="80000"/>
                  </a:prstClr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709445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AA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BE2D90-FD81-418F-BD30-3082D6885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raphik" panose="020B0503030202060203" pitchFamily="34" charset="0"/>
              </a:rPr>
              <a:t>Advice and best practices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94D7F0-0567-4AF1-8084-362FC2378819}"/>
              </a:ext>
            </a:extLst>
          </p:cNvPr>
          <p:cNvGrpSpPr/>
          <p:nvPr/>
        </p:nvGrpSpPr>
        <p:grpSpPr>
          <a:xfrm>
            <a:off x="838200" y="1827802"/>
            <a:ext cx="10515599" cy="4346982"/>
            <a:chOff x="838200" y="1827802"/>
            <a:chExt cx="10515599" cy="434698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9186FDA-E736-46BD-B5CB-367DED498C2C}"/>
                </a:ext>
              </a:extLst>
            </p:cNvPr>
            <p:cNvSpPr/>
            <p:nvPr/>
          </p:nvSpPr>
          <p:spPr>
            <a:xfrm>
              <a:off x="4623815" y="1932550"/>
              <a:ext cx="6729984" cy="837972"/>
            </a:xfrm>
            <a:custGeom>
              <a:avLst/>
              <a:gdLst>
                <a:gd name="connsiteX0" fmla="*/ 139665 w 837972"/>
                <a:gd name="connsiteY0" fmla="*/ 0 h 6729984"/>
                <a:gd name="connsiteX1" fmla="*/ 698307 w 837972"/>
                <a:gd name="connsiteY1" fmla="*/ 0 h 6729984"/>
                <a:gd name="connsiteX2" fmla="*/ 837972 w 837972"/>
                <a:gd name="connsiteY2" fmla="*/ 139665 h 6729984"/>
                <a:gd name="connsiteX3" fmla="*/ 837972 w 837972"/>
                <a:gd name="connsiteY3" fmla="*/ 6729984 h 6729984"/>
                <a:gd name="connsiteX4" fmla="*/ 837972 w 837972"/>
                <a:gd name="connsiteY4" fmla="*/ 6729984 h 6729984"/>
                <a:gd name="connsiteX5" fmla="*/ 0 w 837972"/>
                <a:gd name="connsiteY5" fmla="*/ 6729984 h 6729984"/>
                <a:gd name="connsiteX6" fmla="*/ 0 w 837972"/>
                <a:gd name="connsiteY6" fmla="*/ 6729984 h 6729984"/>
                <a:gd name="connsiteX7" fmla="*/ 0 w 837972"/>
                <a:gd name="connsiteY7" fmla="*/ 139665 h 6729984"/>
                <a:gd name="connsiteX8" fmla="*/ 139665 w 837972"/>
                <a:gd name="connsiteY8" fmla="*/ 0 h 672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7972" h="6729984">
                  <a:moveTo>
                    <a:pt x="837972" y="1121691"/>
                  </a:moveTo>
                  <a:lnTo>
                    <a:pt x="837972" y="5608293"/>
                  </a:lnTo>
                  <a:cubicBezTo>
                    <a:pt x="837972" y="6227785"/>
                    <a:pt x="830186" y="6729980"/>
                    <a:pt x="820582" y="6729980"/>
                  </a:cubicBezTo>
                  <a:lnTo>
                    <a:pt x="0" y="6729980"/>
                  </a:lnTo>
                  <a:lnTo>
                    <a:pt x="0" y="6729980"/>
                  </a:lnTo>
                  <a:lnTo>
                    <a:pt x="0" y="4"/>
                  </a:lnTo>
                  <a:lnTo>
                    <a:pt x="0" y="4"/>
                  </a:lnTo>
                  <a:lnTo>
                    <a:pt x="820582" y="4"/>
                  </a:lnTo>
                  <a:cubicBezTo>
                    <a:pt x="830186" y="4"/>
                    <a:pt x="837972" y="502199"/>
                    <a:pt x="837972" y="1121691"/>
                  </a:cubicBez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69481" rIns="98056" bIns="69481" numCol="1" spcCol="1270" anchor="ctr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kern="1200" dirty="0">
                  <a:latin typeface="Graphik" panose="020B0503030202060203" pitchFamily="34" charset="0"/>
                </a:rPr>
                <a:t>Know your components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kern="1200" dirty="0">
                  <a:latin typeface="Graphik" panose="020B0503030202060203" pitchFamily="34" charset="0"/>
                </a:rPr>
                <a:t>Build of your source code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kern="1200" dirty="0">
                  <a:latin typeface="Graphik" panose="020B0503030202060203" pitchFamily="34" charset="0"/>
                </a:rPr>
                <a:t>Analysis - tools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765810E-1DA1-45C5-88CF-83CE1B5A9987}"/>
                </a:ext>
              </a:extLst>
            </p:cNvPr>
            <p:cNvSpPr/>
            <p:nvPr/>
          </p:nvSpPr>
          <p:spPr>
            <a:xfrm>
              <a:off x="838200" y="1827802"/>
              <a:ext cx="3785616" cy="1047465"/>
            </a:xfrm>
            <a:custGeom>
              <a:avLst/>
              <a:gdLst>
                <a:gd name="connsiteX0" fmla="*/ 0 w 3785616"/>
                <a:gd name="connsiteY0" fmla="*/ 174581 h 1047465"/>
                <a:gd name="connsiteX1" fmla="*/ 174581 w 3785616"/>
                <a:gd name="connsiteY1" fmla="*/ 0 h 1047465"/>
                <a:gd name="connsiteX2" fmla="*/ 3611035 w 3785616"/>
                <a:gd name="connsiteY2" fmla="*/ 0 h 1047465"/>
                <a:gd name="connsiteX3" fmla="*/ 3785616 w 3785616"/>
                <a:gd name="connsiteY3" fmla="*/ 174581 h 1047465"/>
                <a:gd name="connsiteX4" fmla="*/ 3785616 w 3785616"/>
                <a:gd name="connsiteY4" fmla="*/ 872884 h 1047465"/>
                <a:gd name="connsiteX5" fmla="*/ 3611035 w 3785616"/>
                <a:gd name="connsiteY5" fmla="*/ 1047465 h 1047465"/>
                <a:gd name="connsiteX6" fmla="*/ 174581 w 3785616"/>
                <a:gd name="connsiteY6" fmla="*/ 1047465 h 1047465"/>
                <a:gd name="connsiteX7" fmla="*/ 0 w 3785616"/>
                <a:gd name="connsiteY7" fmla="*/ 872884 h 1047465"/>
                <a:gd name="connsiteX8" fmla="*/ 0 w 3785616"/>
                <a:gd name="connsiteY8" fmla="*/ 174581 h 1047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616" h="1047465">
                  <a:moveTo>
                    <a:pt x="0" y="174581"/>
                  </a:moveTo>
                  <a:cubicBezTo>
                    <a:pt x="0" y="78163"/>
                    <a:pt x="78163" y="0"/>
                    <a:pt x="174581" y="0"/>
                  </a:cubicBezTo>
                  <a:lnTo>
                    <a:pt x="3611035" y="0"/>
                  </a:lnTo>
                  <a:cubicBezTo>
                    <a:pt x="3707453" y="0"/>
                    <a:pt x="3785616" y="78163"/>
                    <a:pt x="3785616" y="174581"/>
                  </a:cubicBezTo>
                  <a:lnTo>
                    <a:pt x="3785616" y="872884"/>
                  </a:lnTo>
                  <a:cubicBezTo>
                    <a:pt x="3785616" y="969302"/>
                    <a:pt x="3707453" y="1047465"/>
                    <a:pt x="3611035" y="1047465"/>
                  </a:cubicBezTo>
                  <a:lnTo>
                    <a:pt x="174581" y="1047465"/>
                  </a:lnTo>
                  <a:cubicBezTo>
                    <a:pt x="78163" y="1047465"/>
                    <a:pt x="0" y="969302"/>
                    <a:pt x="0" y="872884"/>
                  </a:cubicBezTo>
                  <a:lnTo>
                    <a:pt x="0" y="17458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573" tIns="96853" rIns="142573" bIns="96853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latin typeface="Graphik" panose="020B0503030202060203" pitchFamily="34" charset="0"/>
                </a:rPr>
                <a:t>Evaluate the applicability of licenses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80031C4-E31C-4673-9BFE-CC0E211482A9}"/>
                </a:ext>
              </a:extLst>
            </p:cNvPr>
            <p:cNvSpPr/>
            <p:nvPr/>
          </p:nvSpPr>
          <p:spPr>
            <a:xfrm>
              <a:off x="4623815" y="3032389"/>
              <a:ext cx="6729984" cy="837972"/>
            </a:xfrm>
            <a:custGeom>
              <a:avLst/>
              <a:gdLst>
                <a:gd name="connsiteX0" fmla="*/ 139665 w 837972"/>
                <a:gd name="connsiteY0" fmla="*/ 0 h 6729984"/>
                <a:gd name="connsiteX1" fmla="*/ 698307 w 837972"/>
                <a:gd name="connsiteY1" fmla="*/ 0 h 6729984"/>
                <a:gd name="connsiteX2" fmla="*/ 837972 w 837972"/>
                <a:gd name="connsiteY2" fmla="*/ 139665 h 6729984"/>
                <a:gd name="connsiteX3" fmla="*/ 837972 w 837972"/>
                <a:gd name="connsiteY3" fmla="*/ 6729984 h 6729984"/>
                <a:gd name="connsiteX4" fmla="*/ 837972 w 837972"/>
                <a:gd name="connsiteY4" fmla="*/ 6729984 h 6729984"/>
                <a:gd name="connsiteX5" fmla="*/ 0 w 837972"/>
                <a:gd name="connsiteY5" fmla="*/ 6729984 h 6729984"/>
                <a:gd name="connsiteX6" fmla="*/ 0 w 837972"/>
                <a:gd name="connsiteY6" fmla="*/ 6729984 h 6729984"/>
                <a:gd name="connsiteX7" fmla="*/ 0 w 837972"/>
                <a:gd name="connsiteY7" fmla="*/ 139665 h 6729984"/>
                <a:gd name="connsiteX8" fmla="*/ 139665 w 837972"/>
                <a:gd name="connsiteY8" fmla="*/ 0 h 672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7972" h="6729984">
                  <a:moveTo>
                    <a:pt x="837972" y="1121691"/>
                  </a:moveTo>
                  <a:lnTo>
                    <a:pt x="837972" y="5608293"/>
                  </a:lnTo>
                  <a:cubicBezTo>
                    <a:pt x="837972" y="6227785"/>
                    <a:pt x="830186" y="6729980"/>
                    <a:pt x="820582" y="6729980"/>
                  </a:cubicBezTo>
                  <a:lnTo>
                    <a:pt x="0" y="6729980"/>
                  </a:lnTo>
                  <a:lnTo>
                    <a:pt x="0" y="6729980"/>
                  </a:lnTo>
                  <a:lnTo>
                    <a:pt x="0" y="4"/>
                  </a:lnTo>
                  <a:lnTo>
                    <a:pt x="0" y="4"/>
                  </a:lnTo>
                  <a:lnTo>
                    <a:pt x="820582" y="4"/>
                  </a:lnTo>
                  <a:cubicBezTo>
                    <a:pt x="830186" y="4"/>
                    <a:pt x="837972" y="502199"/>
                    <a:pt x="837972" y="1121691"/>
                  </a:cubicBez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283075"/>
                <a:satOff val="-25115"/>
                <a:lumOff val="-256"/>
                <a:alphaOff val="0"/>
              </a:schemeClr>
            </a:lnRef>
            <a:fillRef idx="1">
              <a:schemeClr val="accent2">
                <a:tint val="40000"/>
                <a:alpha val="90000"/>
                <a:hueOff val="-283075"/>
                <a:satOff val="-25115"/>
                <a:lumOff val="-256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283075"/>
                <a:satOff val="-25115"/>
                <a:lumOff val="-25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69481" rIns="98056" bIns="69481" numCol="1" spcCol="1270" anchor="ctr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kern="1200" dirty="0">
                  <a:latin typeface="Graphik" panose="020B0503030202060203" pitchFamily="34" charset="0"/>
                </a:rPr>
                <a:t>Contact with team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kern="1200" dirty="0">
                  <a:latin typeface="Graphik" panose="020B0503030202060203" pitchFamily="34" charset="0"/>
                </a:rPr>
                <a:t>License requirements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B6D6786-25E3-4011-97CA-96B4FF552A99}"/>
                </a:ext>
              </a:extLst>
            </p:cNvPr>
            <p:cNvSpPr/>
            <p:nvPr/>
          </p:nvSpPr>
          <p:spPr>
            <a:xfrm>
              <a:off x="838200" y="2927641"/>
              <a:ext cx="3785616" cy="1047465"/>
            </a:xfrm>
            <a:custGeom>
              <a:avLst/>
              <a:gdLst>
                <a:gd name="connsiteX0" fmla="*/ 0 w 3785616"/>
                <a:gd name="connsiteY0" fmla="*/ 174581 h 1047465"/>
                <a:gd name="connsiteX1" fmla="*/ 174581 w 3785616"/>
                <a:gd name="connsiteY1" fmla="*/ 0 h 1047465"/>
                <a:gd name="connsiteX2" fmla="*/ 3611035 w 3785616"/>
                <a:gd name="connsiteY2" fmla="*/ 0 h 1047465"/>
                <a:gd name="connsiteX3" fmla="*/ 3785616 w 3785616"/>
                <a:gd name="connsiteY3" fmla="*/ 174581 h 1047465"/>
                <a:gd name="connsiteX4" fmla="*/ 3785616 w 3785616"/>
                <a:gd name="connsiteY4" fmla="*/ 872884 h 1047465"/>
                <a:gd name="connsiteX5" fmla="*/ 3611035 w 3785616"/>
                <a:gd name="connsiteY5" fmla="*/ 1047465 h 1047465"/>
                <a:gd name="connsiteX6" fmla="*/ 174581 w 3785616"/>
                <a:gd name="connsiteY6" fmla="*/ 1047465 h 1047465"/>
                <a:gd name="connsiteX7" fmla="*/ 0 w 3785616"/>
                <a:gd name="connsiteY7" fmla="*/ 872884 h 1047465"/>
                <a:gd name="connsiteX8" fmla="*/ 0 w 3785616"/>
                <a:gd name="connsiteY8" fmla="*/ 174581 h 1047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616" h="1047465">
                  <a:moveTo>
                    <a:pt x="0" y="174581"/>
                  </a:moveTo>
                  <a:cubicBezTo>
                    <a:pt x="0" y="78163"/>
                    <a:pt x="78163" y="0"/>
                    <a:pt x="174581" y="0"/>
                  </a:cubicBezTo>
                  <a:lnTo>
                    <a:pt x="3611035" y="0"/>
                  </a:lnTo>
                  <a:cubicBezTo>
                    <a:pt x="3707453" y="0"/>
                    <a:pt x="3785616" y="78163"/>
                    <a:pt x="3785616" y="174581"/>
                  </a:cubicBezTo>
                  <a:lnTo>
                    <a:pt x="3785616" y="872884"/>
                  </a:lnTo>
                  <a:cubicBezTo>
                    <a:pt x="3785616" y="969302"/>
                    <a:pt x="3707453" y="1047465"/>
                    <a:pt x="3611035" y="1047465"/>
                  </a:cubicBezTo>
                  <a:lnTo>
                    <a:pt x="174581" y="1047465"/>
                  </a:lnTo>
                  <a:cubicBezTo>
                    <a:pt x="78163" y="1047465"/>
                    <a:pt x="0" y="969302"/>
                    <a:pt x="0" y="872884"/>
                  </a:cubicBezTo>
                  <a:lnTo>
                    <a:pt x="0" y="17458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485121"/>
                <a:satOff val="-27976"/>
                <a:lumOff val="2876"/>
                <a:alphaOff val="0"/>
              </a:schemeClr>
            </a:fillRef>
            <a:effectRef idx="0">
              <a:schemeClr val="accent2">
                <a:hueOff val="-485121"/>
                <a:satOff val="-27976"/>
                <a:lumOff val="28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573" tIns="96853" rIns="142573" bIns="96853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latin typeface="Graphik" panose="020B0503030202060203" pitchFamily="34" charset="0"/>
                </a:rPr>
                <a:t>Monitor the software that you use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FBB8D1C-B7C8-44D8-9D55-FD432DB2E2C0}"/>
                </a:ext>
              </a:extLst>
            </p:cNvPr>
            <p:cNvSpPr/>
            <p:nvPr/>
          </p:nvSpPr>
          <p:spPr>
            <a:xfrm>
              <a:off x="4623815" y="4132228"/>
              <a:ext cx="6729984" cy="837972"/>
            </a:xfrm>
            <a:custGeom>
              <a:avLst/>
              <a:gdLst>
                <a:gd name="connsiteX0" fmla="*/ 139665 w 837972"/>
                <a:gd name="connsiteY0" fmla="*/ 0 h 6729984"/>
                <a:gd name="connsiteX1" fmla="*/ 698307 w 837972"/>
                <a:gd name="connsiteY1" fmla="*/ 0 h 6729984"/>
                <a:gd name="connsiteX2" fmla="*/ 837972 w 837972"/>
                <a:gd name="connsiteY2" fmla="*/ 139665 h 6729984"/>
                <a:gd name="connsiteX3" fmla="*/ 837972 w 837972"/>
                <a:gd name="connsiteY3" fmla="*/ 6729984 h 6729984"/>
                <a:gd name="connsiteX4" fmla="*/ 837972 w 837972"/>
                <a:gd name="connsiteY4" fmla="*/ 6729984 h 6729984"/>
                <a:gd name="connsiteX5" fmla="*/ 0 w 837972"/>
                <a:gd name="connsiteY5" fmla="*/ 6729984 h 6729984"/>
                <a:gd name="connsiteX6" fmla="*/ 0 w 837972"/>
                <a:gd name="connsiteY6" fmla="*/ 6729984 h 6729984"/>
                <a:gd name="connsiteX7" fmla="*/ 0 w 837972"/>
                <a:gd name="connsiteY7" fmla="*/ 139665 h 6729984"/>
                <a:gd name="connsiteX8" fmla="*/ 139665 w 837972"/>
                <a:gd name="connsiteY8" fmla="*/ 0 h 672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7972" h="6729984">
                  <a:moveTo>
                    <a:pt x="837972" y="1121691"/>
                  </a:moveTo>
                  <a:lnTo>
                    <a:pt x="837972" y="5608293"/>
                  </a:lnTo>
                  <a:cubicBezTo>
                    <a:pt x="837972" y="6227785"/>
                    <a:pt x="830186" y="6729980"/>
                    <a:pt x="820582" y="6729980"/>
                  </a:cubicBezTo>
                  <a:lnTo>
                    <a:pt x="0" y="6729980"/>
                  </a:lnTo>
                  <a:lnTo>
                    <a:pt x="0" y="6729980"/>
                  </a:lnTo>
                  <a:lnTo>
                    <a:pt x="0" y="4"/>
                  </a:lnTo>
                  <a:lnTo>
                    <a:pt x="0" y="4"/>
                  </a:lnTo>
                  <a:lnTo>
                    <a:pt x="820582" y="4"/>
                  </a:lnTo>
                  <a:cubicBezTo>
                    <a:pt x="830186" y="4"/>
                    <a:pt x="837972" y="502199"/>
                    <a:pt x="837972" y="1121691"/>
                  </a:cubicBez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566151"/>
                <a:satOff val="-50231"/>
                <a:lumOff val="-513"/>
                <a:alphaOff val="0"/>
              </a:schemeClr>
            </a:lnRef>
            <a:fillRef idx="1">
              <a:schemeClr val="accent2">
                <a:tint val="40000"/>
                <a:alpha val="90000"/>
                <a:hueOff val="-566151"/>
                <a:satOff val="-50231"/>
                <a:lumOff val="-513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566151"/>
                <a:satOff val="-50231"/>
                <a:lumOff val="-51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69481" rIns="98056" bIns="69481" numCol="1" spcCol="1270" anchor="ctr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kern="1200" dirty="0">
                  <a:latin typeface="Graphik" panose="020B0503030202060203" pitchFamily="34" charset="0"/>
                </a:rPr>
                <a:t>Up to date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kern="1200" dirty="0">
                  <a:latin typeface="Graphik" panose="020B0503030202060203" pitchFamily="34" charset="0"/>
                </a:rPr>
                <a:t>Licensing of software releases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D4EBE19-844E-43F9-AF41-E8151F908275}"/>
                </a:ext>
              </a:extLst>
            </p:cNvPr>
            <p:cNvSpPr/>
            <p:nvPr/>
          </p:nvSpPr>
          <p:spPr>
            <a:xfrm>
              <a:off x="838200" y="4027480"/>
              <a:ext cx="3785616" cy="1047465"/>
            </a:xfrm>
            <a:custGeom>
              <a:avLst/>
              <a:gdLst>
                <a:gd name="connsiteX0" fmla="*/ 0 w 3785616"/>
                <a:gd name="connsiteY0" fmla="*/ 174581 h 1047465"/>
                <a:gd name="connsiteX1" fmla="*/ 174581 w 3785616"/>
                <a:gd name="connsiteY1" fmla="*/ 0 h 1047465"/>
                <a:gd name="connsiteX2" fmla="*/ 3611035 w 3785616"/>
                <a:gd name="connsiteY2" fmla="*/ 0 h 1047465"/>
                <a:gd name="connsiteX3" fmla="*/ 3785616 w 3785616"/>
                <a:gd name="connsiteY3" fmla="*/ 174581 h 1047465"/>
                <a:gd name="connsiteX4" fmla="*/ 3785616 w 3785616"/>
                <a:gd name="connsiteY4" fmla="*/ 872884 h 1047465"/>
                <a:gd name="connsiteX5" fmla="*/ 3611035 w 3785616"/>
                <a:gd name="connsiteY5" fmla="*/ 1047465 h 1047465"/>
                <a:gd name="connsiteX6" fmla="*/ 174581 w 3785616"/>
                <a:gd name="connsiteY6" fmla="*/ 1047465 h 1047465"/>
                <a:gd name="connsiteX7" fmla="*/ 0 w 3785616"/>
                <a:gd name="connsiteY7" fmla="*/ 872884 h 1047465"/>
                <a:gd name="connsiteX8" fmla="*/ 0 w 3785616"/>
                <a:gd name="connsiteY8" fmla="*/ 174581 h 1047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616" h="1047465">
                  <a:moveTo>
                    <a:pt x="0" y="174581"/>
                  </a:moveTo>
                  <a:cubicBezTo>
                    <a:pt x="0" y="78163"/>
                    <a:pt x="78163" y="0"/>
                    <a:pt x="174581" y="0"/>
                  </a:cubicBezTo>
                  <a:lnTo>
                    <a:pt x="3611035" y="0"/>
                  </a:lnTo>
                  <a:cubicBezTo>
                    <a:pt x="3707453" y="0"/>
                    <a:pt x="3785616" y="78163"/>
                    <a:pt x="3785616" y="174581"/>
                  </a:cubicBezTo>
                  <a:lnTo>
                    <a:pt x="3785616" y="872884"/>
                  </a:lnTo>
                  <a:cubicBezTo>
                    <a:pt x="3785616" y="969302"/>
                    <a:pt x="3707453" y="1047465"/>
                    <a:pt x="3611035" y="1047465"/>
                  </a:cubicBezTo>
                  <a:lnTo>
                    <a:pt x="174581" y="1047465"/>
                  </a:lnTo>
                  <a:cubicBezTo>
                    <a:pt x="78163" y="1047465"/>
                    <a:pt x="0" y="969302"/>
                    <a:pt x="0" y="872884"/>
                  </a:cubicBezTo>
                  <a:lnTo>
                    <a:pt x="0" y="17458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970242"/>
                <a:satOff val="-55952"/>
                <a:lumOff val="5752"/>
                <a:alphaOff val="0"/>
              </a:schemeClr>
            </a:fillRef>
            <a:effectRef idx="0">
              <a:schemeClr val="accent2">
                <a:hueOff val="-970242"/>
                <a:satOff val="-55952"/>
                <a:lumOff val="575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573" tIns="96853" rIns="142573" bIns="96853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None/>
              </a:pPr>
              <a:r>
                <a:rPr lang="en-US" sz="2400" kern="1200" dirty="0">
                  <a:latin typeface="Graphik" panose="020B0503030202060203" pitchFamily="34" charset="0"/>
                </a:rPr>
                <a:t>Track changes and releases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A2EECC0-06F2-4C89-93C5-C3C8C3526499}"/>
                </a:ext>
              </a:extLst>
            </p:cNvPr>
            <p:cNvSpPr/>
            <p:nvPr/>
          </p:nvSpPr>
          <p:spPr>
            <a:xfrm>
              <a:off x="4623815" y="5232066"/>
              <a:ext cx="6729984" cy="837972"/>
            </a:xfrm>
            <a:custGeom>
              <a:avLst/>
              <a:gdLst>
                <a:gd name="connsiteX0" fmla="*/ 139665 w 837972"/>
                <a:gd name="connsiteY0" fmla="*/ 0 h 6729984"/>
                <a:gd name="connsiteX1" fmla="*/ 698307 w 837972"/>
                <a:gd name="connsiteY1" fmla="*/ 0 h 6729984"/>
                <a:gd name="connsiteX2" fmla="*/ 837972 w 837972"/>
                <a:gd name="connsiteY2" fmla="*/ 139665 h 6729984"/>
                <a:gd name="connsiteX3" fmla="*/ 837972 w 837972"/>
                <a:gd name="connsiteY3" fmla="*/ 6729984 h 6729984"/>
                <a:gd name="connsiteX4" fmla="*/ 837972 w 837972"/>
                <a:gd name="connsiteY4" fmla="*/ 6729984 h 6729984"/>
                <a:gd name="connsiteX5" fmla="*/ 0 w 837972"/>
                <a:gd name="connsiteY5" fmla="*/ 6729984 h 6729984"/>
                <a:gd name="connsiteX6" fmla="*/ 0 w 837972"/>
                <a:gd name="connsiteY6" fmla="*/ 6729984 h 6729984"/>
                <a:gd name="connsiteX7" fmla="*/ 0 w 837972"/>
                <a:gd name="connsiteY7" fmla="*/ 139665 h 6729984"/>
                <a:gd name="connsiteX8" fmla="*/ 139665 w 837972"/>
                <a:gd name="connsiteY8" fmla="*/ 0 h 6729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7972" h="6729984">
                  <a:moveTo>
                    <a:pt x="837972" y="1121691"/>
                  </a:moveTo>
                  <a:lnTo>
                    <a:pt x="837972" y="5608293"/>
                  </a:lnTo>
                  <a:cubicBezTo>
                    <a:pt x="837972" y="6227785"/>
                    <a:pt x="830186" y="6729980"/>
                    <a:pt x="820582" y="6729980"/>
                  </a:cubicBezTo>
                  <a:lnTo>
                    <a:pt x="0" y="6729980"/>
                  </a:lnTo>
                  <a:lnTo>
                    <a:pt x="0" y="6729980"/>
                  </a:lnTo>
                  <a:lnTo>
                    <a:pt x="0" y="4"/>
                  </a:lnTo>
                  <a:lnTo>
                    <a:pt x="0" y="4"/>
                  </a:lnTo>
                  <a:lnTo>
                    <a:pt x="820582" y="4"/>
                  </a:lnTo>
                  <a:cubicBezTo>
                    <a:pt x="830186" y="4"/>
                    <a:pt x="837972" y="502199"/>
                    <a:pt x="837972" y="1121691"/>
                  </a:cubicBez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-849226"/>
                <a:satOff val="-75346"/>
                <a:lumOff val="-769"/>
                <a:alphaOff val="0"/>
              </a:schemeClr>
            </a:lnRef>
            <a:fillRef idx="1">
              <a:schemeClr val="accent2">
                <a:tint val="40000"/>
                <a:alpha val="90000"/>
                <a:hueOff val="-849226"/>
                <a:satOff val="-75346"/>
                <a:lumOff val="-769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-849226"/>
                <a:satOff val="-75346"/>
                <a:lumOff val="-76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69481" rIns="98056" bIns="69481" numCol="1" spcCol="1270" anchor="ctr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kern="1200" dirty="0">
                  <a:latin typeface="Graphik" panose="020B0503030202060203" pitchFamily="34" charset="0"/>
                </a:rPr>
                <a:t>Consult your legal team when in doubt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167F2A1-BD7B-4A6E-8D60-B9B2D33F02AC}"/>
                </a:ext>
              </a:extLst>
            </p:cNvPr>
            <p:cNvSpPr/>
            <p:nvPr/>
          </p:nvSpPr>
          <p:spPr>
            <a:xfrm>
              <a:off x="838200" y="5127319"/>
              <a:ext cx="3785616" cy="1047465"/>
            </a:xfrm>
            <a:custGeom>
              <a:avLst/>
              <a:gdLst>
                <a:gd name="connsiteX0" fmla="*/ 0 w 3785616"/>
                <a:gd name="connsiteY0" fmla="*/ 174581 h 1047465"/>
                <a:gd name="connsiteX1" fmla="*/ 174581 w 3785616"/>
                <a:gd name="connsiteY1" fmla="*/ 0 h 1047465"/>
                <a:gd name="connsiteX2" fmla="*/ 3611035 w 3785616"/>
                <a:gd name="connsiteY2" fmla="*/ 0 h 1047465"/>
                <a:gd name="connsiteX3" fmla="*/ 3785616 w 3785616"/>
                <a:gd name="connsiteY3" fmla="*/ 174581 h 1047465"/>
                <a:gd name="connsiteX4" fmla="*/ 3785616 w 3785616"/>
                <a:gd name="connsiteY4" fmla="*/ 872884 h 1047465"/>
                <a:gd name="connsiteX5" fmla="*/ 3611035 w 3785616"/>
                <a:gd name="connsiteY5" fmla="*/ 1047465 h 1047465"/>
                <a:gd name="connsiteX6" fmla="*/ 174581 w 3785616"/>
                <a:gd name="connsiteY6" fmla="*/ 1047465 h 1047465"/>
                <a:gd name="connsiteX7" fmla="*/ 0 w 3785616"/>
                <a:gd name="connsiteY7" fmla="*/ 872884 h 1047465"/>
                <a:gd name="connsiteX8" fmla="*/ 0 w 3785616"/>
                <a:gd name="connsiteY8" fmla="*/ 174581 h 1047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5616" h="1047465">
                  <a:moveTo>
                    <a:pt x="0" y="174581"/>
                  </a:moveTo>
                  <a:cubicBezTo>
                    <a:pt x="0" y="78163"/>
                    <a:pt x="78163" y="0"/>
                    <a:pt x="174581" y="0"/>
                  </a:cubicBezTo>
                  <a:lnTo>
                    <a:pt x="3611035" y="0"/>
                  </a:lnTo>
                  <a:cubicBezTo>
                    <a:pt x="3707453" y="0"/>
                    <a:pt x="3785616" y="78163"/>
                    <a:pt x="3785616" y="174581"/>
                  </a:cubicBezTo>
                  <a:lnTo>
                    <a:pt x="3785616" y="872884"/>
                  </a:lnTo>
                  <a:cubicBezTo>
                    <a:pt x="3785616" y="969302"/>
                    <a:pt x="3707453" y="1047465"/>
                    <a:pt x="3611035" y="1047465"/>
                  </a:cubicBezTo>
                  <a:lnTo>
                    <a:pt x="174581" y="1047465"/>
                  </a:lnTo>
                  <a:cubicBezTo>
                    <a:pt x="78163" y="1047465"/>
                    <a:pt x="0" y="969302"/>
                    <a:pt x="0" y="872884"/>
                  </a:cubicBezTo>
                  <a:lnTo>
                    <a:pt x="0" y="17458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573" tIns="96853" rIns="142573" bIns="96853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>
                  <a:latin typeface="Graphik" panose="020B0503030202060203" pitchFamily="34" charset="0"/>
                </a:rPr>
                <a:t>Communication</a:t>
              </a:r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E1E8F-2DBE-4911-BF8C-5C163A3EF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15686" y="6470196"/>
            <a:ext cx="4114800" cy="365125"/>
          </a:xfrm>
          <a:noFill/>
        </p:spPr>
        <p:txBody>
          <a:bodyPr/>
          <a:lstStyle/>
          <a:p>
            <a:r>
              <a:rPr lang="en-US" sz="1100" dirty="0">
                <a:solidFill>
                  <a:schemeClr val="bg1"/>
                </a:solidFill>
                <a:latin typeface="Graphik" panose="020B0503030202060203" pitchFamily="34" charset="0"/>
              </a:rPr>
              <a:t>Copyright © 2018 Accenture. All rights reserved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F27DD-2C8E-4991-9DD0-E274C2945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7F81-0976-4664-B81E-D9870B65257B}" type="slidenum">
              <a:rPr lang="en-US" smtClean="0">
                <a:solidFill>
                  <a:schemeClr val="bg1"/>
                </a:solidFill>
                <a:latin typeface="Graphik" panose="020B0503030202060203" pitchFamily="34" charset="0"/>
              </a:rPr>
              <a:t>12</a:t>
            </a:fld>
            <a:endParaRPr lang="en-US" dirty="0">
              <a:solidFill>
                <a:schemeClr val="bg1"/>
              </a:solidFill>
              <a:latin typeface="Graphik" panose="020B050303020206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133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EBD5B4-C57F-4BCB-BB21-C417156F0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77AA99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  <a:latin typeface="Graphik" panose="020B0503030202060203" pitchFamily="34" charset="0"/>
              </a:rPr>
              <a:t>Examples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E1E8F-2DBE-4911-BF8C-5C163A3EF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41570" y="6533373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Graphik" panose="020B0503030202060203" pitchFamily="34" charset="0"/>
              </a:rPr>
              <a:t>Copyright © 2018 Accenture. All rights reserved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F27DD-2C8E-4991-9DD0-E274C2945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Graphik" panose="020B0503030202060203" pitchFamily="34" charset="0"/>
              </a:rPr>
              <a:t>13</a:t>
            </a:r>
          </a:p>
        </p:txBody>
      </p:sp>
      <p:graphicFrame>
        <p:nvGraphicFramePr>
          <p:cNvPr id="22" name="Content Placeholder 7">
            <a:extLst>
              <a:ext uri="{FF2B5EF4-FFF2-40B4-BE49-F238E27FC236}">
                <a16:creationId xmlns:a16="http://schemas.microsoft.com/office/drawing/2014/main" id="{9470EF48-C2D2-487B-901B-D10DC000E6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0949038"/>
              </p:ext>
            </p:extLst>
          </p:nvPr>
        </p:nvGraphicFramePr>
        <p:xfrm>
          <a:off x="4038600" y="1166648"/>
          <a:ext cx="7315200" cy="452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60726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4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EBD5B4-C57F-4BCB-BB21-C417156F0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77AA99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  <a:latin typeface="Graphik" panose="020B0503030202060203" pitchFamily="34" charset="0"/>
              </a:rPr>
              <a:t>Examples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E1E8F-2DBE-4911-BF8C-5C163A3EF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41570" y="6533373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Graphik" panose="020B0503030202060203" pitchFamily="34" charset="0"/>
              </a:rPr>
              <a:t>Copyright © 2018 Accenture. All rights reserved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F27DD-2C8E-4991-9DD0-E274C2945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alpha val="80000"/>
                  </a:schemeClr>
                </a:solidFill>
                <a:latin typeface="Graphik" panose="020B0503030202060203" pitchFamily="34" charset="0"/>
              </a:rPr>
              <a:t>14</a:t>
            </a:r>
            <a:endParaRPr lang="en-US" dirty="0">
              <a:solidFill>
                <a:schemeClr val="tx1">
                  <a:alpha val="80000"/>
                </a:schemeClr>
              </a:solidFill>
              <a:latin typeface="Graphik" panose="020B0503030202060203" pitchFamily="34" charset="0"/>
            </a:endParaRPr>
          </a:p>
        </p:txBody>
      </p:sp>
      <p:graphicFrame>
        <p:nvGraphicFramePr>
          <p:cNvPr id="22" name="Content Placeholder 7">
            <a:extLst>
              <a:ext uri="{FF2B5EF4-FFF2-40B4-BE49-F238E27FC236}">
                <a16:creationId xmlns:a16="http://schemas.microsoft.com/office/drawing/2014/main" id="{9470EF48-C2D2-487B-901B-D10DC000E6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342860"/>
              </p:ext>
            </p:extLst>
          </p:nvPr>
        </p:nvGraphicFramePr>
        <p:xfrm>
          <a:off x="4038600" y="1166648"/>
          <a:ext cx="7315200" cy="452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50090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6FBE2A67-1773-4EE6-9D7D-B406113FA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Graphik" panose="020B0503030202060203" pitchFamily="34" charset="0"/>
              </a:rPr>
              <a:t>Patrick’s case</a:t>
            </a:r>
          </a:p>
        </p:txBody>
      </p:sp>
      <p:sp>
        <p:nvSpPr>
          <p:cNvPr id="21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Graphic 13" descr="Scales of Justice">
            <a:extLst>
              <a:ext uri="{FF2B5EF4-FFF2-40B4-BE49-F238E27FC236}">
                <a16:creationId xmlns:a16="http://schemas.microsoft.com/office/drawing/2014/main" id="{2D2E0E4A-FFD5-44B2-B9AD-8E3DFAEFE9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A6D51B2-FFF9-44E5-9EB0-7BFBC47D2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Graphik" panose="020B0503030202060203" pitchFamily="34" charset="0"/>
              </a:rPr>
              <a:t>Copyright infringement</a:t>
            </a:r>
          </a:p>
          <a:p>
            <a:r>
              <a:rPr lang="en-US" sz="2000" dirty="0">
                <a:solidFill>
                  <a:srgbClr val="000000"/>
                </a:solidFill>
                <a:latin typeface="Graphik" panose="020B0503030202060203" pitchFamily="34" charset="0"/>
              </a:rPr>
              <a:t>Patrick </a:t>
            </a:r>
            <a:r>
              <a:rPr lang="en-US" sz="2000" dirty="0" err="1">
                <a:solidFill>
                  <a:srgbClr val="000000"/>
                </a:solidFill>
                <a:latin typeface="Graphik" panose="020B0503030202060203" pitchFamily="34" charset="0"/>
              </a:rPr>
              <a:t>McHardy</a:t>
            </a:r>
            <a:endParaRPr lang="en-US" sz="2000" dirty="0">
              <a:solidFill>
                <a:srgbClr val="000000"/>
              </a:solidFill>
              <a:latin typeface="Graphik" panose="020B0503030202060203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Graphik" panose="020B0503030202060203" pitchFamily="34" charset="0"/>
              </a:rPr>
              <a:t>Author at Linux - </a:t>
            </a:r>
            <a:r>
              <a:rPr lang="en-US" sz="2000" dirty="0" err="1">
                <a:solidFill>
                  <a:srgbClr val="000000"/>
                </a:solidFill>
                <a:latin typeface="Graphik" panose="020B0503030202060203" pitchFamily="34" charset="0"/>
              </a:rPr>
              <a:t>Netfilter</a:t>
            </a:r>
            <a:r>
              <a:rPr lang="en-US" sz="2000" dirty="0">
                <a:solidFill>
                  <a:srgbClr val="000000"/>
                </a:solidFill>
                <a:latin typeface="Graphik" panose="020B0503030202060203" pitchFamily="34" charset="0"/>
              </a:rPr>
              <a:t> utility in the Linux Kernel component</a:t>
            </a:r>
          </a:p>
          <a:p>
            <a:r>
              <a:rPr lang="en-US" sz="2000" dirty="0">
                <a:solidFill>
                  <a:srgbClr val="000000"/>
                </a:solidFill>
                <a:latin typeface="Graphik" panose="020B0503030202060203" pitchFamily="34" charset="0"/>
              </a:rPr>
              <a:t>Monitoring of authors who did not respect the </a:t>
            </a:r>
            <a:r>
              <a:rPr lang="en-US" sz="2000" dirty="0" err="1">
                <a:solidFill>
                  <a:srgbClr val="000000"/>
                </a:solidFill>
                <a:latin typeface="Graphik" panose="020B0503030202060203" pitchFamily="34" charset="0"/>
              </a:rPr>
              <a:t>requierements</a:t>
            </a:r>
            <a:r>
              <a:rPr lang="en-US" sz="2000" dirty="0">
                <a:solidFill>
                  <a:srgbClr val="000000"/>
                </a:solidFill>
                <a:latin typeface="Graphik" panose="020B0503030202060203" pitchFamily="34" charset="0"/>
              </a:rPr>
              <a:t> of the GPL – retaining his copyright</a:t>
            </a:r>
          </a:p>
          <a:p>
            <a:r>
              <a:rPr lang="en-US" sz="2000" dirty="0">
                <a:solidFill>
                  <a:srgbClr val="000000"/>
                </a:solidFill>
                <a:latin typeface="Graphik" panose="020B0503030202060203" pitchFamily="34" charset="0"/>
              </a:rPr>
              <a:t>Lawsuit threats: ≈50</a:t>
            </a:r>
          </a:p>
          <a:p>
            <a:r>
              <a:rPr lang="en-US" sz="2000" dirty="0">
                <a:solidFill>
                  <a:srgbClr val="000000"/>
                </a:solidFill>
                <a:latin typeface="Graphik" panose="020B0503030202060203" pitchFamily="34" charset="0"/>
              </a:rPr>
              <a:t>Agreements outside of court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E1E8F-2DBE-4911-BF8C-5C163A3EF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924748" y="6568135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dirty="0">
                <a:solidFill>
                  <a:srgbClr val="898989"/>
                </a:solidFill>
                <a:latin typeface="Graphik" panose="020B0503030202060203" pitchFamily="34" charset="0"/>
              </a:rPr>
              <a:t>Copyright © 2018 Accenture. All rights reserved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F27DD-2C8E-4991-9DD0-E274C2945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rgbClr val="898989"/>
                </a:solidFill>
              </a:rPr>
              <a:t>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270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FBE2A67-1773-4EE6-9D7D-B406113FA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en-US">
                <a:latin typeface="Graphik" panose="020B0503030202060203" pitchFamily="34" charset="0"/>
              </a:rPr>
              <a:t>Thank you!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CA9D7395-B2EB-4128-9EAC-4FBD0FFB2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en-US">
                <a:latin typeface="Graphik" panose="020B0503030202060203" pitchFamily="34" charset="0"/>
              </a:rPr>
              <a:t>P.S.: Read the terms and conditions </a:t>
            </a:r>
            <a:r>
              <a:rPr lang="en-US">
                <a:latin typeface="Graphik" panose="020B0503030202060203" pitchFamily="34" charset="0"/>
                <a:sym typeface="Wingdings" panose="05000000000000000000" pitchFamily="2" charset="2"/>
              </a:rPr>
              <a:t></a:t>
            </a:r>
            <a:endParaRPr lang="en-US">
              <a:latin typeface="Graphik" panose="020B0503030202060203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17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E1E8F-2DBE-4911-BF8C-5C163A3EF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811160" y="6538912"/>
            <a:ext cx="443912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dirty="0">
                <a:latin typeface="Graphik" panose="020B0503030202060203" pitchFamily="34" charset="0"/>
              </a:rPr>
              <a:t>Copyright © 2018 Accenture.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704239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AA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FBE2A67-1773-4EE6-9D7D-B406113FA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raphik" panose="020B0503030202060203" pitchFamily="34" charset="0"/>
              </a:rPr>
              <a:t>Sources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A6D51B2-FFF9-44E5-9EB0-7BFBC47D2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raphik" panose="020B0503030202060203" pitchFamily="34" charset="0"/>
              </a:rPr>
              <a:t>Images:</a:t>
            </a:r>
            <a:endParaRPr lang="en-US" dirty="0">
              <a:solidFill>
                <a:schemeClr val="bg1"/>
              </a:solidFill>
              <a:latin typeface="Graphik" panose="020B0503030202060203" pitchFamily="34" charset="0"/>
              <a:hlinkClick r:id="rId3"/>
            </a:endParaRPr>
          </a:p>
          <a:p>
            <a:pPr marL="0" indent="0">
              <a:buNone/>
            </a:pPr>
            <a:r>
              <a:rPr lang="en-US" u="sng" dirty="0">
                <a:latin typeface="Graphik" panose="020B0503030202060203" pitchFamily="34" charset="0"/>
                <a:hlinkClick r:id="rId4"/>
              </a:rPr>
              <a:t>https://iwastesomuchtime.com/52556</a:t>
            </a:r>
            <a:r>
              <a:rPr lang="en-US" dirty="0">
                <a:latin typeface="Graphik" panose="020B0503030202060203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Graphik" panose="020B0503030202060203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raphik" panose="020B0503030202060203" pitchFamily="34" charset="0"/>
                <a:hlinkClick r:id="rId5"/>
              </a:rPr>
              <a:t>https://slp.somerset.org.uk/sites/infrastructure/SitePages/officeproplus.aspx</a:t>
            </a:r>
            <a:r>
              <a:rPr lang="en-US" dirty="0">
                <a:solidFill>
                  <a:schemeClr val="bg1"/>
                </a:solidFill>
                <a:latin typeface="Graphik" panose="020B0503030202060203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raphik" panose="020B0503030202060203" pitchFamily="34" charset="0"/>
                <a:hlinkClick r:id="rId6"/>
              </a:rPr>
              <a:t>https://github.com/</a:t>
            </a:r>
            <a:r>
              <a:rPr lang="en-US" dirty="0">
                <a:solidFill>
                  <a:schemeClr val="bg1"/>
                </a:solidFill>
                <a:latin typeface="Graphik" panose="020B0503030202060203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raphik" panose="020B0503030202060203" pitchFamily="34" charset="0"/>
                <a:hlinkClick r:id="rId7"/>
              </a:rPr>
              <a:t>https://sourceforge.net/</a:t>
            </a:r>
            <a:r>
              <a:rPr lang="en-US" dirty="0">
                <a:solidFill>
                  <a:schemeClr val="bg1"/>
                </a:solidFill>
                <a:latin typeface="Graphik" panose="020B0503030202060203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raphik" panose="020B0503030202060203" pitchFamily="34" charset="0"/>
                <a:hlinkClick r:id="rId8"/>
              </a:rPr>
              <a:t>https://maven.apache.org/</a:t>
            </a:r>
            <a:endParaRPr lang="en-US" dirty="0">
              <a:solidFill>
                <a:schemeClr val="bg1"/>
              </a:solidFill>
              <a:latin typeface="Graphik" panose="020B0503030202060203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raphik" panose="020B0503030202060203" pitchFamily="34" charset="0"/>
                <a:hlinkClick r:id="rId9"/>
              </a:rPr>
              <a:t>https://yourstory.com/2015/06/tds-laws/</a:t>
            </a:r>
            <a:r>
              <a:rPr lang="en-US" dirty="0">
                <a:solidFill>
                  <a:schemeClr val="bg1"/>
                </a:solidFill>
                <a:latin typeface="Graphik" panose="020B0503030202060203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raphik" panose="020B0503030202060203" pitchFamily="34" charset="0"/>
              </a:rPr>
              <a:t>Information: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raphik" panose="020B0503030202060203" pitchFamily="34" charset="0"/>
                <a:hlinkClick r:id="rId10"/>
              </a:rPr>
              <a:t>https://opensource.org/</a:t>
            </a:r>
            <a:r>
              <a:rPr lang="en-US" dirty="0">
                <a:solidFill>
                  <a:schemeClr val="bg1"/>
                </a:solidFill>
                <a:latin typeface="Graphik" panose="020B0503030202060203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raphik" panose="020B0503030202060203" pitchFamily="34" charset="0"/>
                <a:hlinkClick r:id="rId11"/>
              </a:rPr>
              <a:t>https://www.blackducksoftware.com/</a:t>
            </a:r>
            <a:r>
              <a:rPr lang="en-US" dirty="0">
                <a:solidFill>
                  <a:schemeClr val="bg1"/>
                </a:solidFill>
                <a:latin typeface="Graphik" panose="020B0503030202060203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raphik" panose="020B0503030202060203" pitchFamily="34" charset="0"/>
                <a:hlinkClick r:id="rId12"/>
              </a:rPr>
              <a:t>https://opensource.com/article/17/8/patrick-mchardy-and-copyright-profiteering</a:t>
            </a:r>
            <a:r>
              <a:rPr lang="en-US" dirty="0">
                <a:solidFill>
                  <a:schemeClr val="bg1"/>
                </a:solidFill>
                <a:latin typeface="Graphik" panose="020B0503030202060203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raphik" panose="020B0503030202060203" pitchFamily="34" charset="0"/>
                <a:hlinkClick r:id="rId13"/>
              </a:rPr>
              <a:t>https://www.linux.org/</a:t>
            </a:r>
            <a:r>
              <a:rPr lang="en-US" dirty="0">
                <a:solidFill>
                  <a:schemeClr val="bg1"/>
                </a:solidFill>
                <a:latin typeface="Graphik" panose="020B0503030202060203" pitchFamily="34" charset="0"/>
              </a:rPr>
              <a:t> </a:t>
            </a:r>
          </a:p>
          <a:p>
            <a:pPr marL="0" indent="0">
              <a:buNone/>
            </a:pPr>
            <a:r>
              <a:rPr lang="en-US" u="sng" dirty="0">
                <a:latin typeface="Graphik" panose="020B0503030202060203" pitchFamily="34" charset="0"/>
                <a:hlinkClick r:id="rId14"/>
              </a:rPr>
              <a:t>https://www.softwarefreedom.org/resources/2014/SFLC-Guide_to_GPL_Compliance_2d_ed.html#copyright-and-copyleft</a:t>
            </a:r>
            <a:r>
              <a:rPr lang="en-US" dirty="0">
                <a:latin typeface="Graphik" panose="020B0503030202060203" pitchFamily="34" charset="0"/>
              </a:rPr>
              <a:t> </a:t>
            </a:r>
            <a:endParaRPr lang="en-US" dirty="0">
              <a:solidFill>
                <a:schemeClr val="bg1"/>
              </a:solidFill>
              <a:latin typeface="Graphik" panose="020B0503030202060203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raphik" panose="020B0503030202060203" pitchFamily="34" charset="0"/>
              </a:rPr>
              <a:t>Years and years of experience!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E1E8F-2DBE-4911-BF8C-5C163A3EF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77757" y="6477946"/>
            <a:ext cx="4114800" cy="365125"/>
          </a:xfrm>
          <a:noFill/>
        </p:spPr>
        <p:txBody>
          <a:bodyPr/>
          <a:lstStyle/>
          <a:p>
            <a:r>
              <a:rPr lang="en-US" sz="1100" dirty="0">
                <a:solidFill>
                  <a:schemeClr val="bg1"/>
                </a:solidFill>
                <a:latin typeface="Graphik" panose="020B0503030202060203" pitchFamily="34" charset="0"/>
              </a:rPr>
              <a:t>Copyright © 2018 Accenture. All rights reserved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F27DD-2C8E-4991-9DD0-E274C2945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7F81-0976-4664-B81E-D9870B65257B}" type="slidenum">
              <a:rPr lang="en-US" smtClean="0">
                <a:solidFill>
                  <a:schemeClr val="bg1"/>
                </a:solidFill>
              </a:r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6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7A5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F27DD-2C8E-4991-9DD0-E274C2945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65283BFC-2A8D-4113-858D-CE2D6D27C91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177" y="1176793"/>
            <a:ext cx="4468553" cy="454814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E1E8F-2DBE-4911-BF8C-5C163A3EF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00298" y="6521577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latin typeface="Graphik" panose="020B0503030202060203" pitchFamily="34" charset="0"/>
              </a:rPr>
              <a:t>Copyright © 2018 Accenture.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780005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F64D89-A7F7-470B-809D-6E418266F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77AA99"/>
                </a:solidFill>
                <a:latin typeface="Graphik" panose="020B0503030202060203" pitchFamily="34" charset="0"/>
              </a:rPr>
              <a:t>Agenda</a:t>
            </a:r>
            <a:r>
              <a:rPr lang="en-US" dirty="0">
                <a:solidFill>
                  <a:schemeClr val="accent1"/>
                </a:solidFill>
                <a:latin typeface="Graphik" panose="020B0503030202060203" pitchFamily="34" charset="0"/>
              </a:rPr>
              <a:t>	</a:t>
            </a:r>
          </a:p>
        </p:txBody>
      </p:sp>
      <p:cxnSp>
        <p:nvCxnSpPr>
          <p:cNvPr id="16" name="Straight Connector 1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1D6DD-3C16-4827-A2F6-DED12F2B8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endParaRPr lang="en-US" sz="2400" dirty="0">
              <a:latin typeface="Graphik" panose="020B0503030202060203" pitchFamily="34" charset="0"/>
            </a:endParaRPr>
          </a:p>
          <a:p>
            <a:endParaRPr lang="en-US" sz="2400" dirty="0">
              <a:latin typeface="Graphik" panose="020B0503030202060203" pitchFamily="34" charset="0"/>
            </a:endParaRPr>
          </a:p>
          <a:p>
            <a:endParaRPr lang="en-US" sz="2400" dirty="0">
              <a:latin typeface="Graphik" panose="020B0503030202060203" pitchFamily="34" charset="0"/>
            </a:endParaRPr>
          </a:p>
          <a:p>
            <a:endParaRPr lang="en-US" sz="2400" dirty="0">
              <a:latin typeface="Graphik" panose="020B0503030202060203" pitchFamily="34" charset="0"/>
            </a:endParaRPr>
          </a:p>
          <a:p>
            <a:r>
              <a:rPr lang="en-US" sz="2400" dirty="0">
                <a:latin typeface="Graphik" panose="020B0503030202060203" pitchFamily="34" charset="0"/>
              </a:rPr>
              <a:t>What is open source</a:t>
            </a:r>
          </a:p>
          <a:p>
            <a:r>
              <a:rPr lang="en-US" sz="2400" dirty="0">
                <a:latin typeface="Graphik" panose="020B0503030202060203" pitchFamily="34" charset="0"/>
              </a:rPr>
              <a:t>Open source software licenses</a:t>
            </a:r>
          </a:p>
          <a:p>
            <a:r>
              <a:rPr lang="en-US" sz="2400" dirty="0">
                <a:latin typeface="Graphik" panose="020B0503030202060203" pitchFamily="34" charset="0"/>
              </a:rPr>
              <a:t>OSS Compliance</a:t>
            </a:r>
          </a:p>
          <a:p>
            <a:r>
              <a:rPr lang="en-US" sz="2400" dirty="0">
                <a:latin typeface="Graphik" panose="020B0503030202060203" pitchFamily="34" charset="0"/>
              </a:rPr>
              <a:t>Examples and interesting cases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E1E8F-2DBE-4911-BF8C-5C163A3EF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64" y="6172835"/>
            <a:ext cx="5259985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50" dirty="0">
                <a:solidFill>
                  <a:schemeClr val="tx1">
                    <a:alpha val="80000"/>
                  </a:schemeClr>
                </a:solidFill>
                <a:latin typeface="Graphik" panose="020B0503030202060203" pitchFamily="34" charset="0"/>
              </a:rPr>
              <a:t>Copyright © 2018 Accenture. All rights reserved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F27DD-2C8E-4991-9DD0-E274C2945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50" dirty="0">
                <a:solidFill>
                  <a:schemeClr val="tx1">
                    <a:alpha val="80000"/>
                  </a:schemeClr>
                </a:solidFill>
                <a:latin typeface="Graphik" panose="020B0503030202060203" pitchFamily="34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1693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F64D89-A7F7-470B-809D-6E418266F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Graphik" panose="020B0503030202060203" pitchFamily="34" charset="0"/>
              </a:rPr>
              <a:t>Basics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E1E8F-2DBE-4911-BF8C-5C163A3EF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38983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Graphik" panose="020B0503030202060203" pitchFamily="34" charset="0"/>
              </a:rPr>
              <a:t>Copyright © 2018 Accenture. All rights reserved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F27DD-2C8E-4991-9DD0-E274C2945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E57F81-0976-4664-B81E-D9870B65257B}" type="slidenum">
              <a:rPr lang="en-US">
                <a:solidFill>
                  <a:prstClr val="black">
                    <a:tint val="75000"/>
                  </a:prstClr>
                </a:solidFill>
                <a:latin typeface="Graphik" panose="020B0503030202060203" pitchFamily="34" charset="0"/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Graphik" panose="020B0503030202060203" pitchFamily="34" charset="0"/>
            </a:endParaRP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7277BEBA-8FD6-434D-B610-112BD62AE5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88122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Oval 23" descr="Beer">
            <a:extLst>
              <a:ext uri="{FF2B5EF4-FFF2-40B4-BE49-F238E27FC236}">
                <a16:creationId xmlns:a16="http://schemas.microsoft.com/office/drawing/2014/main" id="{57F86BE2-9766-4502-A59A-EE719B8E1BBE}"/>
              </a:ext>
            </a:extLst>
          </p:cNvPr>
          <p:cNvSpPr/>
          <p:nvPr/>
        </p:nvSpPr>
        <p:spPr>
          <a:xfrm>
            <a:off x="4658120" y="744289"/>
            <a:ext cx="1892089" cy="1869138"/>
          </a:xfrm>
          <a:prstGeom prst="ellipse">
            <a:avLst/>
          </a:prstGeom>
          <a:blipFill>
            <a:blip r:embed="rId8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 t="-1000" b="-1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Oval 26" descr="Unlock">
            <a:extLst>
              <a:ext uri="{FF2B5EF4-FFF2-40B4-BE49-F238E27FC236}">
                <a16:creationId xmlns:a16="http://schemas.microsoft.com/office/drawing/2014/main" id="{34C161B8-4A86-4C7A-82B1-8810F9B81E3C}"/>
              </a:ext>
            </a:extLst>
          </p:cNvPr>
          <p:cNvSpPr/>
          <p:nvPr/>
        </p:nvSpPr>
        <p:spPr>
          <a:xfrm>
            <a:off x="4658119" y="4099136"/>
            <a:ext cx="1892089" cy="1892089"/>
          </a:xfrm>
          <a:prstGeom prst="ellipse">
            <a:avLst/>
          </a:prstGeom>
          <a:blipFill>
            <a:blip r:embed="rId10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50000"/>
              <a:hueOff val="-880662"/>
              <a:satOff val="-76170"/>
              <a:lumOff val="-76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063988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5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E89431F-647F-4963-92B5-4B9DE747B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br>
              <a:rPr lang="en-US" dirty="0">
                <a:solidFill>
                  <a:srgbClr val="FFFFFF"/>
                </a:solidFill>
                <a:latin typeface="Graphik" panose="020B0503030202060203" pitchFamily="34" charset="0"/>
              </a:rPr>
            </a:br>
            <a:r>
              <a:rPr lang="en-US" dirty="0">
                <a:solidFill>
                  <a:srgbClr val="FFFFFF"/>
                </a:solidFill>
                <a:latin typeface="Graphik" panose="020B0503030202060203" pitchFamily="34" charset="0"/>
              </a:rPr>
              <a:t>Basic rights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E1E8F-2DBE-4911-BF8C-5C163A3EF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38912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Graphik" panose="020B0503030202060203" pitchFamily="34" charset="0"/>
              </a:rPr>
              <a:t>Copyright © 2018 Accenture. All rights reserved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F27DD-2C8E-4991-9DD0-E274C2945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Graphik" panose="020B0503030202060203" pitchFamily="34" charset="0"/>
              </a:rPr>
              <a:t>5</a:t>
            </a:r>
          </a:p>
        </p:txBody>
      </p:sp>
      <p:graphicFrame>
        <p:nvGraphicFramePr>
          <p:cNvPr id="19" name="Content Placeholder 8">
            <a:extLst>
              <a:ext uri="{FF2B5EF4-FFF2-40B4-BE49-F238E27FC236}">
                <a16:creationId xmlns:a16="http://schemas.microsoft.com/office/drawing/2014/main" id="{D54DB682-A2BE-4DD7-A3C3-3129C5823A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71175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63612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AA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CBB7FBC-46EB-49B1-A7CE-79A6E7716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8468" y="330740"/>
            <a:ext cx="2878409" cy="2538919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en-US" sz="3100" dirty="0">
                <a:latin typeface="Graphik" panose="020B0503030202060203" pitchFamily="34" charset="0"/>
              </a:rPr>
              <a:t>Copyright</a:t>
            </a:r>
          </a:p>
          <a:p>
            <a:pPr marL="0" indent="0">
              <a:buNone/>
            </a:pPr>
            <a:endParaRPr lang="en-US" sz="3100" dirty="0">
              <a:latin typeface="Graphik" panose="020B0503030202060203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3100" dirty="0">
                <a:latin typeface="Graphik" panose="020B0503030202060203" pitchFamily="34" charset="0"/>
              </a:rPr>
              <a:t>Immediate legal right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3100" dirty="0">
                <a:latin typeface="Graphik" panose="020B0503030202060203" pitchFamily="34" charset="0"/>
              </a:rPr>
              <a:t>Exclusive to the author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3100" dirty="0">
                <a:latin typeface="Graphik" panose="020B0503030202060203" pitchFamily="34" charset="0"/>
              </a:rPr>
              <a:t>Protects the author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DD4D47A1-2DCC-4C24-BA14-F1A623D1A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6139" y="2780961"/>
            <a:ext cx="3474621" cy="3142889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r>
              <a:rPr lang="en-US" sz="3000" dirty="0">
                <a:latin typeface="Graphik" panose="020B0503030202060203" pitchFamily="34" charset="0"/>
              </a:rPr>
              <a:t>Copyleft</a:t>
            </a:r>
          </a:p>
          <a:p>
            <a:pPr marL="0" indent="0">
              <a:buNone/>
            </a:pPr>
            <a:endParaRPr lang="en-US" sz="3000" dirty="0">
              <a:latin typeface="Graphik" panose="020B0503030202060203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000" dirty="0">
                <a:latin typeface="Graphik" panose="020B0503030202060203" pitchFamily="34" charset="0"/>
              </a:rPr>
              <a:t>Protects the user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000" dirty="0">
                <a:latin typeface="Graphik" panose="020B0503030202060203" pitchFamily="34" charset="0"/>
              </a:rPr>
              <a:t>Hereditary or viral effect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000" dirty="0">
                <a:latin typeface="Graphik" panose="020B0503030202060203" pitchFamily="34" charset="0"/>
              </a:rPr>
              <a:t>Strong and weak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E1E8F-2DBE-4911-BF8C-5C163A3EF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327"/>
            <a:ext cx="6053558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solidFill>
                  <a:srgbClr val="FFFFFF">
                    <a:alpha val="80000"/>
                  </a:srgbClr>
                </a:solidFill>
                <a:latin typeface="Graphik" panose="020B0503030202060203" pitchFamily="34" charset="0"/>
              </a:rPr>
              <a:t>Copyright © 2018 Accenture. All rights reserved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341CAE8-5474-4E97-B5BA-C8CF1A396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7F81-0976-4664-B81E-D9870B65257B}" type="slidenum">
              <a:rPr lang="en-US" smtClean="0"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059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AA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B8223045-D456-4F2D-9A6D-2373539D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raphik" panose="020B0503030202060203" pitchFamily="34" charset="0"/>
              </a:rPr>
              <a:t>Categories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4DFFC05-1EEB-4FA5-8456-C623E1796F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0" dirty="0">
                <a:solidFill>
                  <a:schemeClr val="bg1"/>
                </a:solidFill>
                <a:latin typeface="Graphik" panose="020B0503030202060203" pitchFamily="34" charset="0"/>
              </a:rPr>
              <a:t>Permissive Licenses</a:t>
            </a:r>
          </a:p>
        </p:txBody>
      </p:sp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A6BD5727-AFD2-48B2-BB6A-FA072F6909C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05797283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B0D2A5D-38C5-4B56-95FC-5DD5538644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b="0" dirty="0">
                <a:solidFill>
                  <a:schemeClr val="bg1"/>
                </a:solidFill>
                <a:latin typeface="Graphik" panose="020B0503030202060203" pitchFamily="34" charset="0"/>
              </a:rPr>
              <a:t>Restrictive Licenses</a:t>
            </a:r>
          </a:p>
        </p:txBody>
      </p:sp>
      <p:graphicFrame>
        <p:nvGraphicFramePr>
          <p:cNvPr id="24" name="Content Placeholder 23">
            <a:extLst>
              <a:ext uri="{FF2B5EF4-FFF2-40B4-BE49-F238E27FC236}">
                <a16:creationId xmlns:a16="http://schemas.microsoft.com/office/drawing/2014/main" id="{059B4AC1-9E3D-4A7D-9987-1EAA63FF6794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83745969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E1E8F-2DBE-4911-BF8C-5C163A3EF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26572" y="6492875"/>
            <a:ext cx="4114800" cy="365125"/>
          </a:xfrm>
          <a:noFill/>
        </p:spPr>
        <p:txBody>
          <a:bodyPr/>
          <a:lstStyle/>
          <a:p>
            <a:r>
              <a:rPr lang="en-US" sz="1100">
                <a:solidFill>
                  <a:schemeClr val="bg1"/>
                </a:solidFill>
                <a:latin typeface="Graphik" panose="020B0503030202060203" pitchFamily="34" charset="0"/>
              </a:rPr>
              <a:t>Copyright © 2018 Accenture. All rights reserved</a:t>
            </a:r>
            <a:endParaRPr lang="en-US" sz="1100" dirty="0">
              <a:solidFill>
                <a:schemeClr val="bg1"/>
              </a:solidFill>
              <a:latin typeface="Graphik" panose="020B0503030202060203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F27DD-2C8E-4991-9DD0-E274C2945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7F81-0976-4664-B81E-D9870B65257B}" type="slidenum">
              <a:rPr lang="en-US" smtClean="0">
                <a:solidFill>
                  <a:schemeClr val="bg1"/>
                </a:solidFill>
                <a:latin typeface="Graphik" panose="020B0503030202060203" pitchFamily="34" charset="0"/>
              </a:rPr>
              <a:t>7</a:t>
            </a:fld>
            <a:endParaRPr lang="en-US" dirty="0">
              <a:solidFill>
                <a:schemeClr val="bg1"/>
              </a:solidFill>
              <a:latin typeface="Graphik" panose="020B050303020206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0825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16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DE5EDB3-A99D-4977-B9DF-989E3754E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67" y="1735920"/>
            <a:ext cx="3096179" cy="3047719"/>
          </a:xfrm>
          <a:prstGeom prst="ellipse">
            <a:avLst/>
          </a:prstGeom>
          <a:solidFill>
            <a:srgbClr val="77AA99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700" kern="1200" dirty="0">
                <a:solidFill>
                  <a:srgbClr val="FFFFFF"/>
                </a:solidFill>
                <a:latin typeface="Graphik" panose="020B0503030202060203" pitchFamily="34" charset="0"/>
              </a:rPr>
              <a:t>OSS Compliance</a:t>
            </a:r>
          </a:p>
        </p:txBody>
      </p:sp>
      <p:pic>
        <p:nvPicPr>
          <p:cNvPr id="11" name="Content Placeholder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5BE94AA9-0BDA-498D-9EAB-C8E93E2F8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450" y="961812"/>
            <a:ext cx="6202499" cy="493098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E1E8F-2DBE-4911-BF8C-5C163A3EF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935844" y="6519559"/>
            <a:ext cx="703217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77AA99"/>
                </a:solidFill>
                <a:latin typeface="+mn-lt"/>
                <a:ea typeface="+mn-ea"/>
                <a:cs typeface="+mn-cs"/>
              </a:rPr>
              <a:t>Copyright © 2018 Accenture. All rights reserved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F27DD-2C8E-4991-9DD0-E274C2945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898989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62624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45">
            <a:extLst>
              <a:ext uri="{FF2B5EF4-FFF2-40B4-BE49-F238E27FC236}">
                <a16:creationId xmlns:a16="http://schemas.microsoft.com/office/drawing/2014/main" id="{7D2AA9EB-ACE2-48F8-8185-792EE9413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72000"/>
                </a:schemeClr>
              </a:gs>
              <a:gs pos="25000">
                <a:schemeClr val="accent1">
                  <a:alpha val="55000"/>
                </a:schemeClr>
              </a:gs>
              <a:gs pos="94000">
                <a:schemeClr val="bg2">
                  <a:lumMod val="75000"/>
                  <a:alpha val="90000"/>
                </a:schemeClr>
              </a:gs>
              <a:gs pos="100000">
                <a:schemeClr val="bg2">
                  <a:lumMod val="75000"/>
                  <a:alpha val="9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47">
            <a:extLst>
              <a:ext uri="{FF2B5EF4-FFF2-40B4-BE49-F238E27FC236}">
                <a16:creationId xmlns:a16="http://schemas.microsoft.com/office/drawing/2014/main" id="{59D7A164-22E7-4B37-B0E3-935FC9C31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8838F9-4A73-4079-9981-29D378541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558" y="1887166"/>
            <a:ext cx="4333814" cy="2500008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2800" dirty="0">
                <a:solidFill>
                  <a:srgbClr val="000000"/>
                </a:solidFill>
                <a:latin typeface="Graphik" panose="020B0503030202060203" pitchFamily="34" charset="0"/>
              </a:rPr>
              <a:t>License file</a:t>
            </a:r>
            <a:br>
              <a:rPr lang="en-US" sz="2800" dirty="0">
                <a:solidFill>
                  <a:srgbClr val="000000"/>
                </a:solidFill>
                <a:latin typeface="Graphik" panose="020B0503030202060203" pitchFamily="34" charset="0"/>
              </a:rPr>
            </a:br>
            <a:br>
              <a:rPr lang="en-US" sz="2800" dirty="0">
                <a:solidFill>
                  <a:srgbClr val="000000"/>
                </a:solidFill>
                <a:latin typeface="Graphik" panose="020B0503030202060203" pitchFamily="34" charset="0"/>
              </a:rPr>
            </a:br>
            <a:r>
              <a:rPr lang="en-US" sz="2800" dirty="0">
                <a:solidFill>
                  <a:srgbClr val="000000"/>
                </a:solidFill>
                <a:latin typeface="Graphik" panose="020B0503030202060203" pitchFamily="34" charset="0"/>
              </a:rPr>
              <a:t>Libraries</a:t>
            </a:r>
            <a:br>
              <a:rPr lang="en-US" sz="2800" dirty="0">
                <a:solidFill>
                  <a:srgbClr val="000000"/>
                </a:solidFill>
                <a:latin typeface="Graphik" panose="020B0503030202060203" pitchFamily="34" charset="0"/>
              </a:rPr>
            </a:br>
            <a:br>
              <a:rPr lang="en-US" sz="2800" dirty="0">
                <a:solidFill>
                  <a:srgbClr val="000000"/>
                </a:solidFill>
                <a:latin typeface="Graphik" panose="020B0503030202060203" pitchFamily="34" charset="0"/>
              </a:rPr>
            </a:br>
            <a:r>
              <a:rPr lang="en-US" sz="2800" dirty="0">
                <a:solidFill>
                  <a:srgbClr val="000000"/>
                </a:solidFill>
                <a:latin typeface="Graphik" panose="020B0503030202060203" pitchFamily="34" charset="0"/>
              </a:rPr>
              <a:t>Source code</a:t>
            </a:r>
            <a:br>
              <a:rPr lang="en-US" sz="2800" dirty="0">
                <a:solidFill>
                  <a:srgbClr val="000000"/>
                </a:solidFill>
                <a:latin typeface="Graphik" panose="020B0503030202060203" pitchFamily="34" charset="0"/>
              </a:rPr>
            </a:br>
            <a:br>
              <a:rPr lang="en-US" sz="2800" dirty="0">
                <a:solidFill>
                  <a:srgbClr val="000000"/>
                </a:solidFill>
                <a:latin typeface="Graphik" panose="020B0503030202060203" pitchFamily="34" charset="0"/>
              </a:rPr>
            </a:br>
            <a:r>
              <a:rPr lang="en-US" sz="2800" dirty="0">
                <a:solidFill>
                  <a:srgbClr val="000000"/>
                </a:solidFill>
                <a:latin typeface="Graphik" panose="020B0503030202060203" pitchFamily="34" charset="0"/>
              </a:rPr>
              <a:t>Incompatibilities</a:t>
            </a:r>
          </a:p>
        </p:txBody>
      </p:sp>
      <p:sp>
        <p:nvSpPr>
          <p:cNvPr id="56" name="Freeform 67">
            <a:extLst>
              <a:ext uri="{FF2B5EF4-FFF2-40B4-BE49-F238E27FC236}">
                <a16:creationId xmlns:a16="http://schemas.microsoft.com/office/drawing/2014/main" id="{730F02D6-D4A4-42E5-A722-43B088C7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207136"/>
            <a:ext cx="3177287" cy="26508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2C965BE-B8BF-4344-8E81-62E0BFE4C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9751" y="2897495"/>
            <a:ext cx="2788232" cy="2788232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65">
            <a:extLst>
              <a:ext uri="{FF2B5EF4-FFF2-40B4-BE49-F238E27FC236}">
                <a16:creationId xmlns:a16="http://schemas.microsoft.com/office/drawing/2014/main" id="{122DB9C1-63F1-47FD-BE8D-08903F853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5" name="Picture 24" descr="A close up of a logo&#10;&#10;Description generated with high confidence">
            <a:extLst>
              <a:ext uri="{FF2B5EF4-FFF2-40B4-BE49-F238E27FC236}">
                <a16:creationId xmlns:a16="http://schemas.microsoft.com/office/drawing/2014/main" id="{C3763CA7-E719-4632-9789-D6931F68A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72" y="975910"/>
            <a:ext cx="3298594" cy="834350"/>
          </a:xfrm>
          <a:prstGeom prst="rect">
            <a:avLst/>
          </a:prstGeom>
        </p:spPr>
      </p:pic>
      <p:pic>
        <p:nvPicPr>
          <p:cNvPr id="22" name="Picture 2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25623E0-FE62-473B-AA46-1180181EAC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72" y="4862912"/>
            <a:ext cx="2334437" cy="1748574"/>
          </a:xfrm>
          <a:prstGeom prst="rect">
            <a:avLst/>
          </a:prstGeom>
        </p:spPr>
      </p:pic>
      <p:pic>
        <p:nvPicPr>
          <p:cNvPr id="57" name="Content Placeholder 17">
            <a:extLst>
              <a:ext uri="{FF2B5EF4-FFF2-40B4-BE49-F238E27FC236}">
                <a16:creationId xmlns:a16="http://schemas.microsoft.com/office/drawing/2014/main" id="{929799CD-BCA9-4D21-B99C-39583F8406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031" y="3505998"/>
            <a:ext cx="1785723" cy="14866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E1E8F-2DBE-4911-BF8C-5C163A3EF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595" y="6223702"/>
            <a:ext cx="5038334" cy="314067"/>
          </a:xfrm>
        </p:spPr>
        <p:txBody>
          <a:bodyPr vert="horz" lIns="91440" tIns="45720" rIns="91440" bIns="45720" rtlCol="0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100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Copyright © 2018 Accenture. All rights reserved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F27DD-2C8E-4991-9DD0-E274C2945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9</a:t>
            </a:r>
            <a:endParaRPr lang="en-US" sz="11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4191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31.5|3.4|1.4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7|0.4|0.1|0.1|0.1|0.2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1|0.6|2.1|0.7|1.7|0.8|1.6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0.5|5.4|2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2.9|26.8|6.2|36.6|1.1|21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6|0.6|0.2|0.2|0.2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4|0.6|0.2|0.3|0.3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4|0.7|0.5|0.2|0.4|0.3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4820</TotalTime>
  <Words>585</Words>
  <Application>Microsoft Office PowerPoint</Application>
  <PresentationFormat>Widescreen</PresentationFormat>
  <Paragraphs>146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Graphik</vt:lpstr>
      <vt:lpstr>Wingdings</vt:lpstr>
      <vt:lpstr>Office Theme</vt:lpstr>
      <vt:lpstr>Open Source</vt:lpstr>
      <vt:lpstr>PowerPoint Presentation</vt:lpstr>
      <vt:lpstr>Agenda </vt:lpstr>
      <vt:lpstr>Basics</vt:lpstr>
      <vt:lpstr> Basic rights </vt:lpstr>
      <vt:lpstr>PowerPoint Presentation</vt:lpstr>
      <vt:lpstr>Categories</vt:lpstr>
      <vt:lpstr>OSS Compliance</vt:lpstr>
      <vt:lpstr>License file  Libraries  Source code  Incompatibilities</vt:lpstr>
      <vt:lpstr>Example</vt:lpstr>
      <vt:lpstr>Not being compliant might result in lawsuits</vt:lpstr>
      <vt:lpstr>Advice and best practices </vt:lpstr>
      <vt:lpstr>Examples</vt:lpstr>
      <vt:lpstr>Examples</vt:lpstr>
      <vt:lpstr>Patrick’s case</vt:lpstr>
      <vt:lpstr>Thank you!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Source</dc:title>
  <dc:creator>Mihályfalvi, Zsófia</dc:creator>
  <cp:lastModifiedBy>Mihályfalvi, Zsófia</cp:lastModifiedBy>
  <cp:revision>76</cp:revision>
  <dcterms:created xsi:type="dcterms:W3CDTF">2018-11-07T16:50:35Z</dcterms:created>
  <dcterms:modified xsi:type="dcterms:W3CDTF">2018-11-20T14:40:25Z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bc0f418-96a4-4caf-9d7c-ccc5ec7f9d91_Enabled">
    <vt:lpwstr>True</vt:lpwstr>
  </property>
  <property fmtid="{D5CDD505-2E9C-101B-9397-08002B2CF9AE}" pid="3" name="MSIP_Label_1bc0f418-96a4-4caf-9d7c-ccc5ec7f9d91_SiteId">
    <vt:lpwstr>e0793d39-0939-496d-b129-198edd916feb</vt:lpwstr>
  </property>
  <property fmtid="{D5CDD505-2E9C-101B-9397-08002B2CF9AE}" pid="4" name="MSIP_Label_1bc0f418-96a4-4caf-9d7c-ccc5ec7f9d91_Owner">
    <vt:lpwstr>zsofia.mihalyfalvi@accenture.com</vt:lpwstr>
  </property>
  <property fmtid="{D5CDD505-2E9C-101B-9397-08002B2CF9AE}" pid="5" name="MSIP_Label_1bc0f418-96a4-4caf-9d7c-ccc5ec7f9d91_SetDate">
    <vt:lpwstr>2018-11-07T17:24:24.6129190Z</vt:lpwstr>
  </property>
  <property fmtid="{D5CDD505-2E9C-101B-9397-08002B2CF9AE}" pid="6" name="MSIP_Label_1bc0f418-96a4-4caf-9d7c-ccc5ec7f9d91_Name">
    <vt:lpwstr>Unrestricted</vt:lpwstr>
  </property>
  <property fmtid="{D5CDD505-2E9C-101B-9397-08002B2CF9AE}" pid="7" name="MSIP_Label_1bc0f418-96a4-4caf-9d7c-ccc5ec7f9d91_Application">
    <vt:lpwstr>Microsoft Azure Information Protection</vt:lpwstr>
  </property>
  <property fmtid="{D5CDD505-2E9C-101B-9397-08002B2CF9AE}" pid="8" name="MSIP_Label_1bc0f418-96a4-4caf-9d7c-ccc5ec7f9d91_Extended_MSFT_Method">
    <vt:lpwstr>Manual</vt:lpwstr>
  </property>
  <property fmtid="{D5CDD505-2E9C-101B-9397-08002B2CF9AE}" pid="9" name="Sensitivity">
    <vt:lpwstr>Unrestricted</vt:lpwstr>
  </property>
</Properties>
</file>