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70" r:id="rId5"/>
    <p:sldId id="276" r:id="rId6"/>
    <p:sldId id="275" r:id="rId7"/>
    <p:sldId id="277" r:id="rId8"/>
    <p:sldId id="267" r:id="rId9"/>
    <p:sldId id="278" r:id="rId10"/>
    <p:sldId id="279" r:id="rId11"/>
    <p:sldId id="286" r:id="rId12"/>
    <p:sldId id="283" r:id="rId13"/>
    <p:sldId id="285" r:id="rId14"/>
    <p:sldId id="471" r:id="rId15"/>
    <p:sldId id="287" r:id="rId16"/>
    <p:sldId id="281" r:id="rId17"/>
    <p:sldId id="292" r:id="rId18"/>
    <p:sldId id="282" r:id="rId19"/>
    <p:sldId id="290" r:id="rId20"/>
    <p:sldId id="289" r:id="rId21"/>
    <p:sldId id="291" r:id="rId22"/>
    <p:sldId id="272" r:id="rId23"/>
    <p:sldId id="288" r:id="rId24"/>
    <p:sldId id="269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C348"/>
    <a:srgbClr val="84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52" autoAdjust="0"/>
    <p:restoredTop sz="94298" autoAdjust="0"/>
  </p:normalViewPr>
  <p:slideViewPr>
    <p:cSldViewPr snapToGrid="0">
      <p:cViewPr varScale="1">
        <p:scale>
          <a:sx n="152" d="100"/>
          <a:sy n="152" d="100"/>
        </p:scale>
        <p:origin x="116" y="100"/>
      </p:cViewPr>
      <p:guideLst/>
    </p:cSldViewPr>
  </p:slideViewPr>
  <p:outlineViewPr>
    <p:cViewPr>
      <p:scale>
        <a:sx n="33" d="100"/>
        <a:sy n="33" d="100"/>
      </p:scale>
      <p:origin x="0" y="-82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076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kler Péter" userId="d55c7b45-321e-4aed-b42a-0b837667eecc" providerId="ADAL" clId="{401F7F31-8D24-D148-90E0-2BB81D3AA4AE}"/>
    <pc:docChg chg="undo custSel addSld delSld modSld sldOrd modMainMaster">
      <pc:chgData name="Ekler Péter" userId="d55c7b45-321e-4aed-b42a-0b837667eecc" providerId="ADAL" clId="{401F7F31-8D24-D148-90E0-2BB81D3AA4AE}" dt="2018-11-17T07:12:13.781" v="327" actId="27636"/>
      <pc:docMkLst>
        <pc:docMk/>
      </pc:docMkLst>
      <pc:sldChg chg="del">
        <pc:chgData name="Ekler Péter" userId="d55c7b45-321e-4aed-b42a-0b837667eecc" providerId="ADAL" clId="{401F7F31-8D24-D148-90E0-2BB81D3AA4AE}" dt="2018-11-17T06:53:54.731" v="11" actId="2696"/>
        <pc:sldMkLst>
          <pc:docMk/>
          <pc:sldMk cId="530923093" sldId="260"/>
        </pc:sldMkLst>
      </pc:sldChg>
      <pc:sldChg chg="del">
        <pc:chgData name="Ekler Péter" userId="d55c7b45-321e-4aed-b42a-0b837667eecc" providerId="ADAL" clId="{401F7F31-8D24-D148-90E0-2BB81D3AA4AE}" dt="2018-11-17T06:53:52.649" v="8" actId="2696"/>
        <pc:sldMkLst>
          <pc:docMk/>
          <pc:sldMk cId="785655530" sldId="261"/>
        </pc:sldMkLst>
      </pc:sldChg>
      <pc:sldChg chg="del">
        <pc:chgData name="Ekler Péter" userId="d55c7b45-321e-4aed-b42a-0b837667eecc" providerId="ADAL" clId="{401F7F31-8D24-D148-90E0-2BB81D3AA4AE}" dt="2018-11-17T06:53:53.300" v="9" actId="2696"/>
        <pc:sldMkLst>
          <pc:docMk/>
          <pc:sldMk cId="1984511260" sldId="263"/>
        </pc:sldMkLst>
      </pc:sldChg>
      <pc:sldChg chg="del">
        <pc:chgData name="Ekler Péter" userId="d55c7b45-321e-4aed-b42a-0b837667eecc" providerId="ADAL" clId="{401F7F31-8D24-D148-90E0-2BB81D3AA4AE}" dt="2018-11-17T06:53:49.997" v="6" actId="2696"/>
        <pc:sldMkLst>
          <pc:docMk/>
          <pc:sldMk cId="2715986692" sldId="266"/>
        </pc:sldMkLst>
      </pc:sldChg>
      <pc:sldChg chg="addSp delSp modSp">
        <pc:chgData name="Ekler Péter" userId="d55c7b45-321e-4aed-b42a-0b837667eecc" providerId="ADAL" clId="{401F7F31-8D24-D148-90E0-2BB81D3AA4AE}" dt="2018-11-17T07:07:48.361" v="307" actId="1076"/>
        <pc:sldMkLst>
          <pc:docMk/>
          <pc:sldMk cId="2019451596" sldId="267"/>
        </pc:sldMkLst>
        <pc:spChg chg="mod">
          <ac:chgData name="Ekler Péter" userId="d55c7b45-321e-4aed-b42a-0b837667eecc" providerId="ADAL" clId="{401F7F31-8D24-D148-90E0-2BB81D3AA4AE}" dt="2018-11-17T07:04:57.139" v="276" actId="20577"/>
          <ac:spMkLst>
            <pc:docMk/>
            <pc:sldMk cId="2019451596" sldId="267"/>
            <ac:spMk id="2" creationId="{5085458B-560E-4C46-A1F2-64FB8173F8EA}"/>
          </ac:spMkLst>
        </pc:spChg>
        <pc:spChg chg="del">
          <ac:chgData name="Ekler Péter" userId="d55c7b45-321e-4aed-b42a-0b837667eecc" providerId="ADAL" clId="{401F7F31-8D24-D148-90E0-2BB81D3AA4AE}" dt="2018-11-17T07:05:01.593" v="277" actId="478"/>
          <ac:spMkLst>
            <pc:docMk/>
            <pc:sldMk cId="2019451596" sldId="267"/>
            <ac:spMk id="3" creationId="{BD9A4094-86E2-4E8B-B528-198205010118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2019451596" sldId="267"/>
            <ac:spMk id="4" creationId="{10FE8753-81D6-4C4B-9411-EA2C255BA509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2019451596" sldId="267"/>
            <ac:spMk id="5" creationId="{5428933B-BEA4-453C-9C60-19E95701C273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2019451596" sldId="267"/>
            <ac:spMk id="7" creationId="{B08B7AE0-7957-4205-8805-942D8699A657}"/>
          </ac:spMkLst>
        </pc:spChg>
        <pc:spChg chg="add del mod">
          <ac:chgData name="Ekler Péter" userId="d55c7b45-321e-4aed-b42a-0b837667eecc" providerId="ADAL" clId="{401F7F31-8D24-D148-90E0-2BB81D3AA4AE}" dt="2018-11-17T07:05:03.499" v="278" actId="478"/>
          <ac:spMkLst>
            <pc:docMk/>
            <pc:sldMk cId="2019451596" sldId="267"/>
            <ac:spMk id="8" creationId="{0B30729D-F0AB-874C-9F82-B99CDF9E1571}"/>
          </ac:spMkLst>
        </pc:spChg>
        <pc:spChg chg="add del">
          <ac:chgData name="Ekler Péter" userId="d55c7b45-321e-4aed-b42a-0b837667eecc" providerId="ADAL" clId="{401F7F31-8D24-D148-90E0-2BB81D3AA4AE}" dt="2018-11-17T07:05:35.404" v="286"/>
          <ac:spMkLst>
            <pc:docMk/>
            <pc:sldMk cId="2019451596" sldId="267"/>
            <ac:spMk id="10" creationId="{D654539F-C9C1-FF49-922F-201CA712644F}"/>
          </ac:spMkLst>
        </pc:spChg>
        <pc:spChg chg="add mod">
          <ac:chgData name="Ekler Péter" userId="d55c7b45-321e-4aed-b42a-0b837667eecc" providerId="ADAL" clId="{401F7F31-8D24-D148-90E0-2BB81D3AA4AE}" dt="2018-11-17T07:07:48.361" v="307" actId="1076"/>
          <ac:spMkLst>
            <pc:docMk/>
            <pc:sldMk cId="2019451596" sldId="267"/>
            <ac:spMk id="11" creationId="{EF85C7A2-D52D-7A4E-824A-F45DB2308515}"/>
          </ac:spMkLst>
        </pc:spChg>
        <pc:picChg chg="add mod">
          <ac:chgData name="Ekler Péter" userId="d55c7b45-321e-4aed-b42a-0b837667eecc" providerId="ADAL" clId="{401F7F31-8D24-D148-90E0-2BB81D3AA4AE}" dt="2018-11-17T07:05:33.044" v="285" actId="1076"/>
          <ac:picMkLst>
            <pc:docMk/>
            <pc:sldMk cId="2019451596" sldId="267"/>
            <ac:picMk id="9" creationId="{8E4DAC13-F99C-E540-8A59-30153DD4B961}"/>
          </ac:picMkLst>
        </pc:picChg>
      </pc:sldChg>
      <pc:sldChg chg="addSp delSp modSp add">
        <pc:chgData name="Ekler Péter" userId="d55c7b45-321e-4aed-b42a-0b837667eecc" providerId="ADAL" clId="{401F7F31-8D24-D148-90E0-2BB81D3AA4AE}" dt="2018-11-17T07:06:10.370" v="290" actId="1076"/>
        <pc:sldMkLst>
          <pc:docMk/>
          <pc:sldMk cId="3239504666" sldId="269"/>
        </pc:sldMkLst>
        <pc:spChg chg="del">
          <ac:chgData name="Ekler Péter" userId="d55c7b45-321e-4aed-b42a-0b837667eecc" providerId="ADAL" clId="{401F7F31-8D24-D148-90E0-2BB81D3AA4AE}" dt="2018-11-17T06:56:25.819" v="106"/>
          <ac:spMkLst>
            <pc:docMk/>
            <pc:sldMk cId="3239504666" sldId="269"/>
            <ac:spMk id="4" creationId="{B4939E13-2EBE-4FCC-9678-3D8DEDD924FF}"/>
          </ac:spMkLst>
        </pc:spChg>
        <pc:spChg chg="mod">
          <ac:chgData name="Ekler Péter" userId="d55c7b45-321e-4aed-b42a-0b837667eecc" providerId="ADAL" clId="{401F7F31-8D24-D148-90E0-2BB81D3AA4AE}" dt="2018-11-17T06:56:09.444" v="101" actId="1076"/>
          <ac:spMkLst>
            <pc:docMk/>
            <pc:sldMk cId="3239504666" sldId="269"/>
            <ac:spMk id="6" creationId="{7C181459-EEBA-429E-834A-FABFB9916684}"/>
          </ac:spMkLst>
        </pc:spChg>
        <pc:spChg chg="mod">
          <ac:chgData name="Ekler Péter" userId="d55c7b45-321e-4aed-b42a-0b837667eecc" providerId="ADAL" clId="{401F7F31-8D24-D148-90E0-2BB81D3AA4AE}" dt="2018-11-17T06:56:04.703" v="100" actId="1076"/>
          <ac:spMkLst>
            <pc:docMk/>
            <pc:sldMk cId="3239504666" sldId="269"/>
            <ac:spMk id="7" creationId="{6926F82E-F3E4-4D0A-8904-7A65E4ECFA16}"/>
          </ac:spMkLst>
        </pc:spChg>
        <pc:picChg chg="add mod">
          <ac:chgData name="Ekler Péter" userId="d55c7b45-321e-4aed-b42a-0b837667eecc" providerId="ADAL" clId="{401F7F31-8D24-D148-90E0-2BB81D3AA4AE}" dt="2018-11-17T07:06:10.370" v="290" actId="1076"/>
          <ac:picMkLst>
            <pc:docMk/>
            <pc:sldMk cId="3239504666" sldId="269"/>
            <ac:picMk id="3" creationId="{57C789F0-69CB-D040-9BA1-6950DCE2E791}"/>
          </ac:picMkLst>
        </pc:picChg>
        <pc:picChg chg="del">
          <ac:chgData name="Ekler Péter" userId="d55c7b45-321e-4aed-b42a-0b837667eecc" providerId="ADAL" clId="{401F7F31-8D24-D148-90E0-2BB81D3AA4AE}" dt="2018-11-17T07:06:02.886" v="288" actId="478"/>
          <ac:picMkLst>
            <pc:docMk/>
            <pc:sldMk cId="3239504666" sldId="269"/>
            <ac:picMk id="11268" creationId="{C5F9F62B-7227-49B8-A540-92B374D2541E}"/>
          </ac:picMkLst>
        </pc:picChg>
      </pc:sldChg>
      <pc:sldChg chg="del">
        <pc:chgData name="Ekler Péter" userId="d55c7b45-321e-4aed-b42a-0b837667eecc" providerId="ADAL" clId="{401F7F31-8D24-D148-90E0-2BB81D3AA4AE}" dt="2018-11-17T06:54:01.166" v="13" actId="2696"/>
        <pc:sldMkLst>
          <pc:docMk/>
          <pc:sldMk cId="3277437703" sldId="269"/>
        </pc:sldMkLst>
      </pc:sldChg>
      <pc:sldChg chg="modSp add del">
        <pc:chgData name="Ekler Péter" userId="d55c7b45-321e-4aed-b42a-0b837667eecc" providerId="ADAL" clId="{401F7F31-8D24-D148-90E0-2BB81D3AA4AE}" dt="2018-11-17T06:56:41.482" v="110"/>
        <pc:sldMkLst>
          <pc:docMk/>
          <pc:sldMk cId="523883325" sldId="270"/>
        </pc:sldMkLst>
        <pc:spChg chg="mod">
          <ac:chgData name="Ekler Péter" userId="d55c7b45-321e-4aed-b42a-0b837667eecc" providerId="ADAL" clId="{401F7F31-8D24-D148-90E0-2BB81D3AA4AE}" dt="2018-11-17T06:56:41.482" v="110"/>
          <ac:spMkLst>
            <pc:docMk/>
            <pc:sldMk cId="523883325" sldId="270"/>
            <ac:spMk id="2" creationId="{B9A9A6D2-520F-44B4-87D6-693AC8E895A5}"/>
          </ac:spMkLst>
        </pc:spChg>
      </pc:sldChg>
      <pc:sldChg chg="addSp delSp modSp add">
        <pc:chgData name="Ekler Péter" userId="d55c7b45-321e-4aed-b42a-0b837667eecc" providerId="ADAL" clId="{401F7F31-8D24-D148-90E0-2BB81D3AA4AE}" dt="2018-11-17T06:59:51.745" v="244" actId="14100"/>
        <pc:sldMkLst>
          <pc:docMk/>
          <pc:sldMk cId="3097869767" sldId="270"/>
        </pc:sldMkLst>
        <pc:spChg chg="mod">
          <ac:chgData name="Ekler Péter" userId="d55c7b45-321e-4aed-b42a-0b837667eecc" providerId="ADAL" clId="{401F7F31-8D24-D148-90E0-2BB81D3AA4AE}" dt="2018-11-17T06:59:20.791" v="239" actId="404"/>
          <ac:spMkLst>
            <pc:docMk/>
            <pc:sldMk cId="3097869767" sldId="270"/>
            <ac:spMk id="2" creationId="{489F8ACB-2904-7649-8CFB-DBF9CEBE4648}"/>
          </ac:spMkLst>
        </pc:spChg>
        <pc:spChg chg="del">
          <ac:chgData name="Ekler Péter" userId="d55c7b45-321e-4aed-b42a-0b837667eecc" providerId="ADAL" clId="{401F7F31-8D24-D148-90E0-2BB81D3AA4AE}" dt="2018-11-17T06:58:09.831" v="187" actId="478"/>
          <ac:spMkLst>
            <pc:docMk/>
            <pc:sldMk cId="3097869767" sldId="270"/>
            <ac:spMk id="3" creationId="{F2F4E28C-F20B-7D45-97CE-0B4CD81F9ECC}"/>
          </ac:spMkLst>
        </pc:spChg>
        <pc:spChg chg="add del mod">
          <ac:chgData name="Ekler Péter" userId="d55c7b45-321e-4aed-b42a-0b837667eecc" providerId="ADAL" clId="{401F7F31-8D24-D148-90E0-2BB81D3AA4AE}" dt="2018-11-17T06:58:24.145" v="196"/>
          <ac:spMkLst>
            <pc:docMk/>
            <pc:sldMk cId="3097869767" sldId="270"/>
            <ac:spMk id="4" creationId="{D1C8EE42-44D7-9B45-8332-407CC759BFC6}"/>
          </ac:spMkLst>
        </pc:spChg>
        <pc:spChg chg="add del mod">
          <ac:chgData name="Ekler Péter" userId="d55c7b45-321e-4aed-b42a-0b837667eecc" providerId="ADAL" clId="{401F7F31-8D24-D148-90E0-2BB81D3AA4AE}" dt="2018-11-17T06:58:22.433" v="192"/>
          <ac:spMkLst>
            <pc:docMk/>
            <pc:sldMk cId="3097869767" sldId="270"/>
            <ac:spMk id="5" creationId="{BEDD2309-0352-4D48-8926-994FD7F4275B}"/>
          </ac:spMkLst>
        </pc:spChg>
        <pc:spChg chg="add del mod">
          <ac:chgData name="Ekler Péter" userId="d55c7b45-321e-4aed-b42a-0b837667eecc" providerId="ADAL" clId="{401F7F31-8D24-D148-90E0-2BB81D3AA4AE}" dt="2018-11-17T06:58:23.245" v="194"/>
          <ac:spMkLst>
            <pc:docMk/>
            <pc:sldMk cId="3097869767" sldId="270"/>
            <ac:spMk id="6" creationId="{52AF2A0E-124A-EC4A-8A3D-73B817D997D4}"/>
          </ac:spMkLst>
        </pc:spChg>
        <pc:picChg chg="add mod">
          <ac:chgData name="Ekler Péter" userId="d55c7b45-321e-4aed-b42a-0b837667eecc" providerId="ADAL" clId="{401F7F31-8D24-D148-90E0-2BB81D3AA4AE}" dt="2018-11-17T06:59:51.745" v="244" actId="14100"/>
          <ac:picMkLst>
            <pc:docMk/>
            <pc:sldMk cId="3097869767" sldId="270"/>
            <ac:picMk id="7" creationId="{9DE93202-98D0-2F48-A0DC-A1B6928FD631}"/>
          </ac:picMkLst>
        </pc:picChg>
      </pc:sldChg>
      <pc:sldChg chg="modSp add ord">
        <pc:chgData name="Ekler Péter" userId="d55c7b45-321e-4aed-b42a-0b837667eecc" providerId="ADAL" clId="{401F7F31-8D24-D148-90E0-2BB81D3AA4AE}" dt="2018-11-17T07:12:13.781" v="327" actId="27636"/>
        <pc:sldMkLst>
          <pc:docMk/>
          <pc:sldMk cId="1046506991" sldId="271"/>
        </pc:sldMkLst>
        <pc:spChg chg="mod">
          <ac:chgData name="Ekler Péter" userId="d55c7b45-321e-4aed-b42a-0b837667eecc" providerId="ADAL" clId="{401F7F31-8D24-D148-90E0-2BB81D3AA4AE}" dt="2018-11-17T07:12:13.781" v="327" actId="27636"/>
          <ac:spMkLst>
            <pc:docMk/>
            <pc:sldMk cId="1046506991" sldId="271"/>
            <ac:spMk id="3" creationId="{4330CA22-6F77-874D-938B-8BBE4EEBABF8}"/>
          </ac:spMkLst>
        </pc:spChg>
      </pc:sldChg>
      <pc:sldChg chg="add del ord">
        <pc:chgData name="Ekler Péter" userId="d55c7b45-321e-4aed-b42a-0b837667eecc" providerId="ADAL" clId="{401F7F31-8D24-D148-90E0-2BB81D3AA4AE}" dt="2018-11-17T07:11:29.868" v="310" actId="2696"/>
        <pc:sldMkLst>
          <pc:docMk/>
          <pc:sldMk cId="1360248626" sldId="271"/>
        </pc:sldMkLst>
      </pc:sldChg>
      <pc:sldChg chg="delSp add del">
        <pc:chgData name="Ekler Péter" userId="d55c7b45-321e-4aed-b42a-0b837667eecc" providerId="ADAL" clId="{401F7F31-8D24-D148-90E0-2BB81D3AA4AE}" dt="2018-11-17T06:55:25.152" v="75" actId="2696"/>
        <pc:sldMkLst>
          <pc:docMk/>
          <pc:sldMk cId="3636444173" sldId="271"/>
        </pc:sldMkLst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3636444173" sldId="271"/>
            <ac:spMk id="2" creationId="{4610CE27-A688-4B26-8C23-D26118762A0E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3636444173" sldId="271"/>
            <ac:spMk id="3" creationId="{E2C49C83-EF6A-4DF7-A1DE-28E5DDF980C9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3636444173" sldId="271"/>
            <ac:spMk id="7" creationId="{F1345254-21A1-4E38-9CF1-4A6C5A7321E0}"/>
          </ac:spMkLst>
        </pc:spChg>
      </pc:sldChg>
      <pc:sldChg chg="del">
        <pc:chgData name="Ekler Péter" userId="d55c7b45-321e-4aed-b42a-0b837667eecc" providerId="ADAL" clId="{401F7F31-8D24-D148-90E0-2BB81D3AA4AE}" dt="2018-11-17T06:53:13.599" v="0" actId="2696"/>
        <pc:sldMkLst>
          <pc:docMk/>
          <pc:sldMk cId="1050471093" sldId="274"/>
        </pc:sldMkLst>
      </pc:sldChg>
      <pc:sldChg chg="del">
        <pc:chgData name="Ekler Péter" userId="d55c7b45-321e-4aed-b42a-0b837667eecc" providerId="ADAL" clId="{401F7F31-8D24-D148-90E0-2BB81D3AA4AE}" dt="2018-11-17T06:53:14.225" v="1" actId="2696"/>
        <pc:sldMkLst>
          <pc:docMk/>
          <pc:sldMk cId="3451115948" sldId="275"/>
        </pc:sldMkLst>
      </pc:sldChg>
      <pc:sldChg chg="del">
        <pc:chgData name="Ekler Péter" userId="d55c7b45-321e-4aed-b42a-0b837667eecc" providerId="ADAL" clId="{401F7F31-8D24-D148-90E0-2BB81D3AA4AE}" dt="2018-11-17T06:53:16.918" v="2" actId="2696"/>
        <pc:sldMkLst>
          <pc:docMk/>
          <pc:sldMk cId="2192372614" sldId="276"/>
        </pc:sldMkLst>
      </pc:sldChg>
      <pc:sldChg chg="del">
        <pc:chgData name="Ekler Péter" userId="d55c7b45-321e-4aed-b42a-0b837667eecc" providerId="ADAL" clId="{401F7F31-8D24-D148-90E0-2BB81D3AA4AE}" dt="2018-11-17T06:53:18.838" v="3" actId="2696"/>
        <pc:sldMkLst>
          <pc:docMk/>
          <pc:sldMk cId="3817468965" sldId="277"/>
        </pc:sldMkLst>
      </pc:sldChg>
      <pc:sldChg chg="del">
        <pc:chgData name="Ekler Péter" userId="d55c7b45-321e-4aed-b42a-0b837667eecc" providerId="ADAL" clId="{401F7F31-8D24-D148-90E0-2BB81D3AA4AE}" dt="2018-11-17T06:53:53.828" v="10" actId="2696"/>
        <pc:sldMkLst>
          <pc:docMk/>
          <pc:sldMk cId="4113443110" sldId="278"/>
        </pc:sldMkLst>
      </pc:sldChg>
      <pc:sldChg chg="del">
        <pc:chgData name="Ekler Péter" userId="d55c7b45-321e-4aed-b42a-0b837667eecc" providerId="ADAL" clId="{401F7F31-8D24-D148-90E0-2BB81D3AA4AE}" dt="2018-11-17T06:53:51.640" v="7" actId="2696"/>
        <pc:sldMkLst>
          <pc:docMk/>
          <pc:sldMk cId="2777301888" sldId="279"/>
        </pc:sldMkLst>
      </pc:sldChg>
      <pc:sldChg chg="delSp add del">
        <pc:chgData name="Ekler Péter" userId="d55c7b45-321e-4aed-b42a-0b837667eecc" providerId="ADAL" clId="{401F7F31-8D24-D148-90E0-2BB81D3AA4AE}" dt="2018-11-17T06:56:16.111" v="103" actId="2696"/>
        <pc:sldMkLst>
          <pc:docMk/>
          <pc:sldMk cId="1543591578" sldId="280"/>
        </pc:sldMkLst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1543591578" sldId="280"/>
            <ac:spMk id="2" creationId="{19C419D9-D92B-472E-B729-6A0BA8ACEDFB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1543591578" sldId="280"/>
            <ac:spMk id="5" creationId="{811F9F7B-AB51-436E-B051-075EFEEB725A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1543591578" sldId="280"/>
            <ac:spMk id="6" creationId="{E4ADD4C2-7999-408A-9535-5A2447278D51}"/>
          </ac:spMkLst>
        </pc:spChg>
      </pc:sldChg>
      <pc:sldChg chg="delSp modSp add del">
        <pc:chgData name="Ekler Péter" userId="d55c7b45-321e-4aed-b42a-0b837667eecc" providerId="ADAL" clId="{401F7F31-8D24-D148-90E0-2BB81D3AA4AE}" dt="2018-11-17T06:56:15.530" v="102" actId="2696"/>
        <pc:sldMkLst>
          <pc:docMk/>
          <pc:sldMk cId="3208931120" sldId="281"/>
        </pc:sldMkLst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3208931120" sldId="281"/>
            <ac:spMk id="2" creationId="{FBE23824-CB7F-443F-A04B-76DABFF95A06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3208931120" sldId="281"/>
            <ac:spMk id="3" creationId="{96CFBF3F-DFE1-4576-91AB-995B1A368D39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3208931120" sldId="281"/>
            <ac:spMk id="4" creationId="{B0513624-376C-4FD1-806F-4957A03D7C47}"/>
          </ac:spMkLst>
        </pc:spChg>
        <pc:spChg chg="del topLvl">
          <ac:chgData name="Ekler Péter" userId="d55c7b45-321e-4aed-b42a-0b837667eecc" providerId="ADAL" clId="{401F7F31-8D24-D148-90E0-2BB81D3AA4AE}" dt="2018-11-17T06:54:56.909" v="72" actId="478"/>
          <ac:spMkLst>
            <pc:docMk/>
            <pc:sldMk cId="3208931120" sldId="281"/>
            <ac:spMk id="13" creationId="{691F0217-6574-4758-BDF6-57FEE7A2B2F2}"/>
          </ac:spMkLst>
        </pc:spChg>
        <pc:spChg chg="mod topLvl">
          <ac:chgData name="Ekler Péter" userId="d55c7b45-321e-4aed-b42a-0b837667eecc" providerId="ADAL" clId="{401F7F31-8D24-D148-90E0-2BB81D3AA4AE}" dt="2018-11-17T06:55:03.648" v="73" actId="1076"/>
          <ac:spMkLst>
            <pc:docMk/>
            <pc:sldMk cId="3208931120" sldId="281"/>
            <ac:spMk id="15" creationId="{A35A348B-2979-444D-89BD-AD36C7BBF8DB}"/>
          </ac:spMkLst>
        </pc:spChg>
        <pc:spChg chg="mod">
          <ac:chgData name="Ekler Péter" userId="d55c7b45-321e-4aed-b42a-0b837667eecc" providerId="ADAL" clId="{401F7F31-8D24-D148-90E0-2BB81D3AA4AE}" dt="2018-11-17T06:55:43.560" v="98" actId="20577"/>
          <ac:spMkLst>
            <pc:docMk/>
            <pc:sldMk cId="3208931120" sldId="281"/>
            <ac:spMk id="18" creationId="{CD5473FF-8004-409B-A166-CF54D0407A28}"/>
          </ac:spMkLst>
        </pc:spChg>
        <pc:grpChg chg="del">
          <ac:chgData name="Ekler Péter" userId="d55c7b45-321e-4aed-b42a-0b837667eecc" providerId="ADAL" clId="{401F7F31-8D24-D148-90E0-2BB81D3AA4AE}" dt="2018-11-17T06:54:56.909" v="72" actId="478"/>
          <ac:grpSpMkLst>
            <pc:docMk/>
            <pc:sldMk cId="3208931120" sldId="281"/>
            <ac:grpSpMk id="12" creationId="{721415F3-ACB4-48CB-8C5D-2D48664ACB88}"/>
          </ac:grpSpMkLst>
        </pc:grpChg>
        <pc:picChg chg="del">
          <ac:chgData name="Ekler Péter" userId="d55c7b45-321e-4aed-b42a-0b837667eecc" providerId="ADAL" clId="{401F7F31-8D24-D148-90E0-2BB81D3AA4AE}" dt="2018-11-17T06:54:31.275" v="32" actId="478"/>
          <ac:picMkLst>
            <pc:docMk/>
            <pc:sldMk cId="3208931120" sldId="281"/>
            <ac:picMk id="11" creationId="{617AD549-6D55-4765-AF6E-E37787CA4827}"/>
          </ac:picMkLst>
        </pc:picChg>
      </pc:sldChg>
      <pc:sldChg chg="delSp del">
        <pc:chgData name="Ekler Péter" userId="d55c7b45-321e-4aed-b42a-0b837667eecc" providerId="ADAL" clId="{401F7F31-8D24-D148-90E0-2BB81D3AA4AE}" dt="2018-11-17T06:56:16.578" v="104" actId="2696"/>
        <pc:sldMkLst>
          <pc:docMk/>
          <pc:sldMk cId="3709332127" sldId="282"/>
        </pc:sldMkLst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3709332127" sldId="282"/>
            <ac:spMk id="2" creationId="{DC33A94B-4F3B-428C-A49B-98F54765900A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3709332127" sldId="282"/>
            <ac:spMk id="8" creationId="{0830B5D1-A23D-4BBD-982E-B560BCD4997C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3709332127" sldId="282"/>
            <ac:spMk id="9" creationId="{6A292E5C-7669-4DB9-A42E-583EC88D0B38}"/>
          </ac:spMkLst>
        </pc:spChg>
      </pc:sldChg>
      <pc:sldChg chg="delSp del">
        <pc:chgData name="Ekler Péter" userId="d55c7b45-321e-4aed-b42a-0b837667eecc" providerId="ADAL" clId="{401F7F31-8D24-D148-90E0-2BB81D3AA4AE}" dt="2018-11-17T06:56:17.334" v="105" actId="2696"/>
        <pc:sldMkLst>
          <pc:docMk/>
          <pc:sldMk cId="4064926660" sldId="283"/>
        </pc:sldMkLst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4064926660" sldId="283"/>
            <ac:spMk id="2" creationId="{DC33A94B-4F3B-428C-A49B-98F54765900A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4064926660" sldId="283"/>
            <ac:spMk id="8" creationId="{0830B5D1-A23D-4BBD-982E-B560BCD4997C}"/>
          </ac:spMkLst>
        </pc:spChg>
        <pc:spChg chg="del">
          <ac:chgData name="Ekler Péter" userId="d55c7b45-321e-4aed-b42a-0b837667eecc" providerId="ADAL" clId="{401F7F31-8D24-D148-90E0-2BB81D3AA4AE}" dt="2018-11-17T06:55:21.689" v="74"/>
          <ac:spMkLst>
            <pc:docMk/>
            <pc:sldMk cId="4064926660" sldId="283"/>
            <ac:spMk id="9" creationId="{6A292E5C-7669-4DB9-A42E-583EC88D0B38}"/>
          </ac:spMkLst>
        </pc:spChg>
      </pc:sldChg>
      <pc:sldChg chg="add del">
        <pc:chgData name="Ekler Péter" userId="d55c7b45-321e-4aed-b42a-0b837667eecc" providerId="ADAL" clId="{401F7F31-8D24-D148-90E0-2BB81D3AA4AE}" dt="2018-11-17T06:54:24.212" v="28"/>
        <pc:sldMkLst>
          <pc:docMk/>
          <pc:sldMk cId="1902303754" sldId="284"/>
        </pc:sldMkLst>
      </pc:sldChg>
      <pc:sldChg chg="del">
        <pc:chgData name="Ekler Péter" userId="d55c7b45-321e-4aed-b42a-0b837667eecc" providerId="ADAL" clId="{401F7F31-8D24-D148-90E0-2BB81D3AA4AE}" dt="2018-11-17T06:53:55.565" v="12" actId="2696"/>
        <pc:sldMkLst>
          <pc:docMk/>
          <pc:sldMk cId="3748984064" sldId="284"/>
        </pc:sldMkLst>
      </pc:sldChg>
      <pc:sldChg chg="add del">
        <pc:chgData name="Ekler Péter" userId="d55c7b45-321e-4aed-b42a-0b837667eecc" providerId="ADAL" clId="{401F7F31-8D24-D148-90E0-2BB81D3AA4AE}" dt="2018-11-17T06:53:29.924" v="5" actId="2696"/>
        <pc:sldMkLst>
          <pc:docMk/>
          <pc:sldMk cId="165664073" sldId="285"/>
        </pc:sldMkLst>
      </pc:sldChg>
      <pc:sldChg chg="add del">
        <pc:chgData name="Ekler Péter" userId="d55c7b45-321e-4aed-b42a-0b837667eecc" providerId="ADAL" clId="{401F7F31-8D24-D148-90E0-2BB81D3AA4AE}" dt="2018-11-17T06:54:24.077" v="27"/>
        <pc:sldMkLst>
          <pc:docMk/>
          <pc:sldMk cId="1654805750" sldId="285"/>
        </pc:sldMkLst>
      </pc:sldChg>
      <pc:sldChg chg="add del">
        <pc:chgData name="Ekler Péter" userId="d55c7b45-321e-4aed-b42a-0b837667eecc" providerId="ADAL" clId="{401F7F31-8D24-D148-90E0-2BB81D3AA4AE}" dt="2018-11-17T06:54:23.942" v="26"/>
        <pc:sldMkLst>
          <pc:docMk/>
          <pc:sldMk cId="1717783767" sldId="286"/>
        </pc:sldMkLst>
      </pc:sldChg>
      <pc:sldChg chg="add del">
        <pc:chgData name="Ekler Péter" userId="d55c7b45-321e-4aed-b42a-0b837667eecc" providerId="ADAL" clId="{401F7F31-8D24-D148-90E0-2BB81D3AA4AE}" dt="2018-11-17T06:54:23.797" v="25"/>
        <pc:sldMkLst>
          <pc:docMk/>
          <pc:sldMk cId="3989108667" sldId="287"/>
        </pc:sldMkLst>
      </pc:sldChg>
      <pc:sldChg chg="add del">
        <pc:chgData name="Ekler Péter" userId="d55c7b45-321e-4aed-b42a-0b837667eecc" providerId="ADAL" clId="{401F7F31-8D24-D148-90E0-2BB81D3AA4AE}" dt="2018-11-17T06:54:23.584" v="24"/>
        <pc:sldMkLst>
          <pc:docMk/>
          <pc:sldMk cId="1651281456" sldId="288"/>
        </pc:sldMkLst>
      </pc:sldChg>
      <pc:sldChg chg="add del">
        <pc:chgData name="Ekler Péter" userId="d55c7b45-321e-4aed-b42a-0b837667eecc" providerId="ADAL" clId="{401F7F31-8D24-D148-90E0-2BB81D3AA4AE}" dt="2018-11-17T06:54:23.040" v="23"/>
        <pc:sldMkLst>
          <pc:docMk/>
          <pc:sldMk cId="2197517749" sldId="289"/>
        </pc:sldMkLst>
      </pc:sldChg>
      <pc:sldMasterChg chg="modSldLayout">
        <pc:chgData name="Ekler Péter" userId="d55c7b45-321e-4aed-b42a-0b837667eecc" providerId="ADAL" clId="{401F7F31-8D24-D148-90E0-2BB81D3AA4AE}" dt="2018-11-17T06:58:43.931" v="232" actId="20577"/>
        <pc:sldMasterMkLst>
          <pc:docMk/>
          <pc:sldMasterMk cId="2910634807" sldId="2147483648"/>
        </pc:sldMasterMkLst>
        <pc:sldLayoutChg chg="modSp">
          <pc:chgData name="Ekler Péter" userId="d55c7b45-321e-4aed-b42a-0b837667eecc" providerId="ADAL" clId="{401F7F31-8D24-D148-90E0-2BB81D3AA4AE}" dt="2018-11-17T06:58:43.931" v="232" actId="20577"/>
          <pc:sldLayoutMkLst>
            <pc:docMk/>
            <pc:sldMasterMk cId="2910634807" sldId="2147483648"/>
            <pc:sldLayoutMk cId="4169299818" sldId="2147483663"/>
          </pc:sldLayoutMkLst>
          <pc:spChg chg="mod">
            <ac:chgData name="Ekler Péter" userId="d55c7b45-321e-4aed-b42a-0b837667eecc" providerId="ADAL" clId="{401F7F31-8D24-D148-90E0-2BB81D3AA4AE}" dt="2018-11-17T06:58:43.931" v="232" actId="20577"/>
            <ac:spMkLst>
              <pc:docMk/>
              <pc:sldMasterMk cId="2910634807" sldId="2147483648"/>
              <pc:sldLayoutMk cId="4169299818" sldId="2147483663"/>
              <ac:spMk id="7" creationId="{0E1325C6-8F41-4A1D-8E1E-59BE086CDF8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DADF2-70FC-4EC6-80AE-3F9FD594C511}" type="datetimeFigureOut">
              <a:rPr lang="hu-HU" smtClean="0"/>
              <a:t>2018. 11. 20.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45C22-88CE-4700-B58C-9120F292FA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176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https://stackoverflow.com/questions/50251658/what-exactly-is-android-jetpack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C22-88CE-4700-B58C-9120F292FA6E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995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481F1-BFA9-4462-B9A6-B408E0C27D54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38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hyperlink" Target="mailto:kiss.jeno.janos@autsoft.hu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hyperlink" Target="mailto:nagy.agota.maria@autsoft.hu" TargetMode="External"/><Relationship Id="rId9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mailto:kiss.jeno.janos@autsoft.hu" TargetMode="External"/><Relationship Id="rId7" Type="http://schemas.openxmlformats.org/officeDocument/2006/relationships/image" Target="../media/image15.sv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mailto:Forstner.bertalan@autsoft.hu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5.sv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F3FEE2-1892-490D-8A97-8FB05F7CDF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344199"/>
            <a:ext cx="9144000" cy="2387600"/>
          </a:xfrm>
          <a:noFill/>
        </p:spPr>
        <p:txBody>
          <a:bodyPr anchor="b">
            <a:normAutofit/>
          </a:bodyPr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Confanion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7F11130-0B16-4907-80A9-514E3021DB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1907" y="3831813"/>
            <a:ext cx="6828183" cy="5354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fully featured conference application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B8B833-AB3F-469B-BEA6-63169C4C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8" y="6149216"/>
            <a:ext cx="2743200" cy="365125"/>
          </a:xfrm>
        </p:spPr>
        <p:txBody>
          <a:bodyPr/>
          <a:lstStyle>
            <a:lvl1pPr algn="ctr">
              <a:defRPr sz="1400"/>
            </a:lvl1pPr>
          </a:lstStyle>
          <a:p>
            <a:fld id="{40110AF6-0CEB-6247-848E-8944A68A0EA7}" type="datetime1">
              <a:rPr lang="hu-HU" smtClean="0"/>
              <a:t>2018. 11. 20.</a:t>
            </a:fld>
            <a:endParaRPr lang="hu-HU" dirty="0"/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CAB7DBDE-2214-420E-9996-43569769F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8205" y="465517"/>
            <a:ext cx="3019425" cy="828675"/>
          </a:xfrm>
          <a:prstGeom prst="rect">
            <a:avLst/>
          </a:prstGeom>
        </p:spPr>
      </p:pic>
      <p:sp>
        <p:nvSpPr>
          <p:cNvPr id="7" name="Alcím 2">
            <a:extLst>
              <a:ext uri="{FF2B5EF4-FFF2-40B4-BE49-F238E27FC236}">
                <a16:creationId xmlns:a16="http://schemas.microsoft.com/office/drawing/2014/main" id="{0E1325C6-8F41-4A1D-8E1E-59BE086CDF88}"/>
              </a:ext>
            </a:extLst>
          </p:cNvPr>
          <p:cNvSpPr txBox="1">
            <a:spLocks/>
          </p:cNvSpPr>
          <p:nvPr userDrawn="1"/>
        </p:nvSpPr>
        <p:spPr>
          <a:xfrm>
            <a:off x="2803827" y="4467228"/>
            <a:ext cx="6828183" cy="13319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noProof="0" dirty="0"/>
              <a:t>Ekler Péter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noProof="0" dirty="0"/>
              <a:t>CTO – AutSoft Zrt.</a:t>
            </a:r>
            <a:br>
              <a:rPr lang="hu-HU" sz="2400" b="1" noProof="0" dirty="0"/>
            </a:br>
            <a:r>
              <a:rPr lang="hu-HU" sz="2400" b="1" noProof="0" dirty="0" err="1"/>
              <a:t>ekler.peter</a:t>
            </a:r>
            <a:r>
              <a:rPr lang="en-US" sz="2400" b="1" noProof="0" dirty="0"/>
              <a:t>@</a:t>
            </a:r>
            <a:r>
              <a:rPr lang="en-US" sz="2400" b="1" noProof="0" dirty="0" err="1"/>
              <a:t>aut</a:t>
            </a:r>
            <a:r>
              <a:rPr lang="hu-HU" sz="2400" b="1" noProof="0" dirty="0" err="1"/>
              <a:t>soft</a:t>
            </a:r>
            <a:r>
              <a:rPr lang="en-US" sz="2400" b="1" noProof="0" dirty="0"/>
              <a:t>.hu</a:t>
            </a:r>
          </a:p>
        </p:txBody>
      </p:sp>
    </p:spTree>
    <p:extLst>
      <p:ext uri="{BB962C8B-B14F-4D97-AF65-F5344CB8AC3E}">
        <p14:creationId xmlns:p14="http://schemas.microsoft.com/office/powerpoint/2010/main" val="416929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DE736C1-0F91-4243-88EA-0265FB5F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7F9C-0795-7F44-A252-5B1ED982A505}" type="datetime1">
              <a:rPr lang="hu-HU" smtClean="0"/>
              <a:t>2018. 11. 20.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E3CB18F-7ADE-44A8-AFEE-83B60B81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8F84BCB-F355-4AFF-AE98-D673217C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936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DE736C1-0F91-4243-88EA-0265FB5F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EB36-8CEB-9140-8B1B-FD6A7A08207E}" type="datetime1">
              <a:rPr lang="hu-HU" smtClean="0"/>
              <a:t>2018. 11. 20.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E3CB18F-7ADE-44A8-AFEE-83B60B81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8F84BCB-F355-4AFF-AE98-D673217C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50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2">
            <a:extLst>
              <a:ext uri="{FF2B5EF4-FFF2-40B4-BE49-F238E27FC236}">
                <a16:creationId xmlns:a16="http://schemas.microsoft.com/office/drawing/2014/main" id="{652524AF-3E99-4378-AABC-33216A317B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38213" y="2616702"/>
            <a:ext cx="5157787" cy="823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 b="1" dirty="0"/>
              <a:t>Előadó 1</a:t>
            </a:r>
          </a:p>
        </p:txBody>
      </p:sp>
      <p:sp>
        <p:nvSpPr>
          <p:cNvPr id="6" name="Tartalom helye 3">
            <a:extLst>
              <a:ext uri="{FF2B5EF4-FFF2-40B4-BE49-F238E27FC236}">
                <a16:creationId xmlns:a16="http://schemas.microsoft.com/office/drawing/2014/main" id="{42229A86-2419-41C1-8319-05315087620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38213" y="3895813"/>
            <a:ext cx="5157787" cy="2328863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hlinkClick r:id="rId3"/>
              </a:rPr>
              <a:t>@autsoft.hu</a:t>
            </a:r>
            <a:br>
              <a:rPr lang="hu-HU" dirty="0"/>
            </a:br>
            <a:br>
              <a:rPr lang="hu-HU" dirty="0"/>
            </a:br>
            <a:r>
              <a:rPr lang="hu-HU" dirty="0"/>
              <a:t>+36</a:t>
            </a:r>
          </a:p>
        </p:txBody>
      </p:sp>
      <p:sp>
        <p:nvSpPr>
          <p:cNvPr id="7" name="Szöveg helye 4">
            <a:extLst>
              <a:ext uri="{FF2B5EF4-FFF2-40B4-BE49-F238E27FC236}">
                <a16:creationId xmlns:a16="http://schemas.microsoft.com/office/drawing/2014/main" id="{47343105-245D-404D-902D-4E2A79DA98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34174" y="2624967"/>
            <a:ext cx="5183188" cy="823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 b="1" dirty="0"/>
              <a:t>Előadó 2</a:t>
            </a: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6BE3024C-FB42-4789-9FD0-36E38FE4969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11947" y="3895813"/>
            <a:ext cx="5183188" cy="2328864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hlinkClick r:id="rId4"/>
              </a:rPr>
              <a:t>@autsoft.hu</a:t>
            </a:r>
            <a:br>
              <a:rPr lang="hu-HU" dirty="0"/>
            </a:br>
            <a:br>
              <a:rPr lang="hu-HU" dirty="0"/>
            </a:br>
            <a:r>
              <a:rPr lang="hu-HU" dirty="0"/>
              <a:t>+36</a:t>
            </a:r>
          </a:p>
        </p:txBody>
      </p:sp>
      <p:pic>
        <p:nvPicPr>
          <p:cNvPr id="10" name="Ábra 9">
            <a:extLst>
              <a:ext uri="{FF2B5EF4-FFF2-40B4-BE49-F238E27FC236}">
                <a16:creationId xmlns:a16="http://schemas.microsoft.com/office/drawing/2014/main" id="{479DF1AD-A9C0-4C70-8EEA-0974458C7B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288" y="3806362"/>
            <a:ext cx="542925" cy="542925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F0CE6193-718D-4060-84D8-865240113CC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4813" y="4627237"/>
            <a:ext cx="533400" cy="533400"/>
          </a:xfrm>
          <a:prstGeom prst="rect">
            <a:avLst/>
          </a:prstGeom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E7A05E8A-878C-4AEE-B286-70124E475C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3760" y="3895813"/>
            <a:ext cx="542925" cy="542925"/>
          </a:xfrm>
          <a:prstGeom prst="rect">
            <a:avLst/>
          </a:prstGeom>
        </p:spPr>
      </p:pic>
      <p:pic>
        <p:nvPicPr>
          <p:cNvPr id="13" name="Ábra 12">
            <a:extLst>
              <a:ext uri="{FF2B5EF4-FFF2-40B4-BE49-F238E27FC236}">
                <a16:creationId xmlns:a16="http://schemas.microsoft.com/office/drawing/2014/main" id="{9870422E-B86D-4C13-8181-FC22D3B573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17730" y="4626236"/>
            <a:ext cx="533400" cy="533400"/>
          </a:xfrm>
          <a:prstGeom prst="rect">
            <a:avLst/>
          </a:prstGeom>
        </p:spPr>
      </p:pic>
      <p:sp>
        <p:nvSpPr>
          <p:cNvPr id="15" name="Élőláb helye 2">
            <a:extLst>
              <a:ext uri="{FF2B5EF4-FFF2-40B4-BE49-F238E27FC236}">
                <a16:creationId xmlns:a16="http://schemas.microsoft.com/office/drawing/2014/main" id="{8A060F1E-74F1-4853-BB7D-5E31C336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1420" y="6394056"/>
            <a:ext cx="4089160" cy="365125"/>
          </a:xfrm>
        </p:spPr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09FA96E-791D-4084-B563-E0EE618820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263769"/>
            <a:ext cx="4492870" cy="25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35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2">
            <a:extLst>
              <a:ext uri="{FF2B5EF4-FFF2-40B4-BE49-F238E27FC236}">
                <a16:creationId xmlns:a16="http://schemas.microsoft.com/office/drawing/2014/main" id="{652524AF-3E99-4378-AABC-33216A317B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02623" y="2616702"/>
            <a:ext cx="5157787" cy="8239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hu-HU" b="1" dirty="0"/>
              <a:t>Előadó 1</a:t>
            </a:r>
          </a:p>
        </p:txBody>
      </p:sp>
      <p:sp>
        <p:nvSpPr>
          <p:cNvPr id="6" name="Tartalom helye 3">
            <a:extLst>
              <a:ext uri="{FF2B5EF4-FFF2-40B4-BE49-F238E27FC236}">
                <a16:creationId xmlns:a16="http://schemas.microsoft.com/office/drawing/2014/main" id="{42229A86-2419-41C1-8319-05315087620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02623" y="3895813"/>
            <a:ext cx="5157787" cy="2328863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hlinkClick r:id="rId3"/>
              </a:rPr>
              <a:t>@autsoft.hu</a:t>
            </a:r>
            <a:br>
              <a:rPr lang="hu-HU" dirty="0"/>
            </a:br>
            <a:br>
              <a:rPr lang="hu-HU" dirty="0"/>
            </a:br>
            <a:r>
              <a:rPr lang="hu-HU" dirty="0"/>
              <a:t>+36</a:t>
            </a:r>
          </a:p>
        </p:txBody>
      </p:sp>
      <p:pic>
        <p:nvPicPr>
          <p:cNvPr id="10" name="Ábra 9">
            <a:extLst>
              <a:ext uri="{FF2B5EF4-FFF2-40B4-BE49-F238E27FC236}">
                <a16:creationId xmlns:a16="http://schemas.microsoft.com/office/drawing/2014/main" id="{479DF1AD-A9C0-4C70-8EEA-0974458C7B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9698" y="3806362"/>
            <a:ext cx="542925" cy="542925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F0CE6193-718D-4060-84D8-865240113C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9223" y="4627237"/>
            <a:ext cx="533400" cy="533400"/>
          </a:xfrm>
          <a:prstGeom prst="rect">
            <a:avLst/>
          </a:prstGeom>
        </p:spPr>
      </p:pic>
      <p:sp>
        <p:nvSpPr>
          <p:cNvPr id="15" name="Élőláb helye 2">
            <a:extLst>
              <a:ext uri="{FF2B5EF4-FFF2-40B4-BE49-F238E27FC236}">
                <a16:creationId xmlns:a16="http://schemas.microsoft.com/office/drawing/2014/main" id="{8A060F1E-74F1-4853-BB7D-5E31C336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1420" y="6394056"/>
            <a:ext cx="4089160" cy="365125"/>
          </a:xfrm>
        </p:spPr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09FA96E-791D-4084-B563-E0EE618820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263769"/>
            <a:ext cx="4492870" cy="25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0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A3FC79D8-0706-446F-9BF3-A121BA784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263769"/>
            <a:ext cx="4492870" cy="2527239"/>
          </a:xfrm>
          <a:prstGeom prst="rect">
            <a:avLst/>
          </a:prstGeom>
        </p:spPr>
      </p:pic>
      <p:pic>
        <p:nvPicPr>
          <p:cNvPr id="5" name="Ábra 4">
            <a:extLst>
              <a:ext uri="{FF2B5EF4-FFF2-40B4-BE49-F238E27FC236}">
                <a16:creationId xmlns:a16="http://schemas.microsoft.com/office/drawing/2014/main" id="{CBC319E9-CCA8-41E1-B6DA-D577ED6CD0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0345" y="4782063"/>
            <a:ext cx="542925" cy="542925"/>
          </a:xfrm>
          <a:prstGeom prst="rect">
            <a:avLst/>
          </a:prstGeom>
        </p:spPr>
      </p:pic>
      <p:pic>
        <p:nvPicPr>
          <p:cNvPr id="6" name="Ábra 5">
            <a:extLst>
              <a:ext uri="{FF2B5EF4-FFF2-40B4-BE49-F238E27FC236}">
                <a16:creationId xmlns:a16="http://schemas.microsoft.com/office/drawing/2014/main" id="{0A85975D-1967-42D7-9777-AF42C2CA46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1310" y="4782063"/>
            <a:ext cx="533400" cy="533400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0F0DA843-F734-4F14-9F97-24DF298BCB8D}"/>
              </a:ext>
            </a:extLst>
          </p:cNvPr>
          <p:cNvGrpSpPr/>
          <p:nvPr userDrawn="1"/>
        </p:nvGrpSpPr>
        <p:grpSpPr>
          <a:xfrm>
            <a:off x="3161929" y="4868860"/>
            <a:ext cx="5181674" cy="413016"/>
            <a:chOff x="5704863" y="2781079"/>
            <a:chExt cx="5181674" cy="413016"/>
          </a:xfrm>
        </p:grpSpPr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7E447554-4AFA-46D4-A246-C15D7468B89C}"/>
                </a:ext>
              </a:extLst>
            </p:cNvPr>
            <p:cNvSpPr txBox="1"/>
            <p:nvPr/>
          </p:nvSpPr>
          <p:spPr>
            <a:xfrm>
              <a:off x="10317150" y="2793985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+36</a:t>
              </a:r>
              <a:endParaRPr lang="hu-HU" sz="2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5DF63ABC-8369-47BB-8AA5-DDC801AE5697}"/>
                </a:ext>
              </a:extLst>
            </p:cNvPr>
            <p:cNvSpPr txBox="1"/>
            <p:nvPr/>
          </p:nvSpPr>
          <p:spPr>
            <a:xfrm>
              <a:off x="5704863" y="2781079"/>
              <a:ext cx="1421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hlinkClick r:id="rId8"/>
                </a:rPr>
                <a:t>@autsoft.hu</a:t>
              </a:r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endParaRPr lang="hu-HU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1" name="Cím 5">
            <a:extLst>
              <a:ext uri="{FF2B5EF4-FFF2-40B4-BE49-F238E27FC236}">
                <a16:creationId xmlns:a16="http://schemas.microsoft.com/office/drawing/2014/main" id="{43A51AE7-5D67-433B-B19D-12E49B5061C2}"/>
              </a:ext>
            </a:extLst>
          </p:cNvPr>
          <p:cNvSpPr txBox="1">
            <a:spLocks/>
          </p:cNvSpPr>
          <p:nvPr userDrawn="1"/>
        </p:nvSpPr>
        <p:spPr>
          <a:xfrm>
            <a:off x="1484244" y="2891692"/>
            <a:ext cx="9144000" cy="923925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Any questions?</a:t>
            </a:r>
            <a:br>
              <a:rPr lang="hu-HU" sz="4000" dirty="0"/>
            </a:br>
            <a:endParaRPr lang="hu-HU" sz="4000" dirty="0"/>
          </a:p>
          <a:p>
            <a:pPr algn="ctr"/>
            <a:r>
              <a:rPr lang="en-US" sz="4000" dirty="0"/>
              <a:t>Please contact us.</a:t>
            </a:r>
            <a:endParaRPr lang="hu-HU" sz="4000" dirty="0"/>
          </a:p>
        </p:txBody>
      </p:sp>
      <p:sp>
        <p:nvSpPr>
          <p:cNvPr id="19" name="Élőláb helye 2">
            <a:extLst>
              <a:ext uri="{FF2B5EF4-FFF2-40B4-BE49-F238E27FC236}">
                <a16:creationId xmlns:a16="http://schemas.microsoft.com/office/drawing/2014/main" id="{CE8C604A-8746-41D2-9241-E1CECCCF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1420" y="6394056"/>
            <a:ext cx="4089160" cy="365125"/>
          </a:xfrm>
        </p:spPr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9474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1">
            <a:extLst>
              <a:ext uri="{FF2B5EF4-FFF2-40B4-BE49-F238E27FC236}">
                <a16:creationId xmlns:a16="http://schemas.microsoft.com/office/drawing/2014/main" id="{B2E94B0C-CDA5-4265-898C-FAD1787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5800" y="6394055"/>
            <a:ext cx="2743200" cy="365125"/>
          </a:xfrm>
        </p:spPr>
        <p:txBody>
          <a:bodyPr/>
          <a:lstStyle/>
          <a:p>
            <a:fld id="{A40660A8-C23C-1B43-BA34-9B5BE47B3A20}" type="datetime1">
              <a:rPr lang="hu-HU" smtClean="0"/>
              <a:t>2018. 11. 20.</a:t>
            </a:fld>
            <a:endParaRPr lang="hu-HU" dirty="0"/>
          </a:p>
        </p:txBody>
      </p:sp>
      <p:sp>
        <p:nvSpPr>
          <p:cNvPr id="10" name="Élőláb helye 2">
            <a:extLst>
              <a:ext uri="{FF2B5EF4-FFF2-40B4-BE49-F238E27FC236}">
                <a16:creationId xmlns:a16="http://schemas.microsoft.com/office/drawing/2014/main" id="{26CF64E9-FF3A-4EED-90DA-F5234EC8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4200" y="6394056"/>
            <a:ext cx="4089160" cy="365125"/>
          </a:xfrm>
        </p:spPr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sp>
        <p:nvSpPr>
          <p:cNvPr id="11" name="Dia számának helye 6">
            <a:extLst>
              <a:ext uri="{FF2B5EF4-FFF2-40B4-BE49-F238E27FC236}">
                <a16:creationId xmlns:a16="http://schemas.microsoft.com/office/drawing/2014/main" id="{BA964CF7-8F81-4EB8-A5E3-37ABAA47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0950" y="6394054"/>
            <a:ext cx="2743200" cy="365125"/>
          </a:xfrm>
        </p:spPr>
        <p:txBody>
          <a:bodyPr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6571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Élőláb helye 2">
            <a:extLst>
              <a:ext uri="{FF2B5EF4-FFF2-40B4-BE49-F238E27FC236}">
                <a16:creationId xmlns:a16="http://schemas.microsoft.com/office/drawing/2014/main" id="{61B3D61E-7A2F-4010-BA89-E23D15F6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4200" y="6394056"/>
            <a:ext cx="4089160" cy="365125"/>
          </a:xfrm>
        </p:spPr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sp>
        <p:nvSpPr>
          <p:cNvPr id="9" name="Dátum helye 4">
            <a:extLst>
              <a:ext uri="{FF2B5EF4-FFF2-40B4-BE49-F238E27FC236}">
                <a16:creationId xmlns:a16="http://schemas.microsoft.com/office/drawing/2014/main" id="{CF73A1D2-487E-455B-978E-64D53B6C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5800" y="6394055"/>
            <a:ext cx="2743200" cy="365125"/>
          </a:xfrm>
        </p:spPr>
        <p:txBody>
          <a:bodyPr/>
          <a:lstStyle/>
          <a:p>
            <a:fld id="{543AC423-17A7-8246-9E14-37564BCE0478}" type="datetime1">
              <a:rPr lang="hu-HU" smtClean="0"/>
              <a:t>2018. 11. 20.</a:t>
            </a:fld>
            <a:endParaRPr lang="hu-HU" dirty="0"/>
          </a:p>
        </p:txBody>
      </p:sp>
      <p:sp>
        <p:nvSpPr>
          <p:cNvPr id="10" name="Dia számának helye 6">
            <a:extLst>
              <a:ext uri="{FF2B5EF4-FFF2-40B4-BE49-F238E27FC236}">
                <a16:creationId xmlns:a16="http://schemas.microsoft.com/office/drawing/2014/main" id="{3F014776-6F91-4E27-A829-0AAC019E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0950" y="6394054"/>
            <a:ext cx="2743200" cy="365125"/>
          </a:xfrm>
        </p:spPr>
        <p:txBody>
          <a:bodyPr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52126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B2BFF4-66C8-4AB3-998B-60F68724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0FC068-7BD5-4572-A907-D58168F0B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 sz="3200"/>
            </a:lvl1pPr>
            <a:lvl2pPr marL="914400" indent="-180000">
              <a:buFontTx/>
              <a:buBlip>
                <a:blip r:embed="rId3"/>
              </a:buBlip>
              <a:defRPr sz="2800"/>
            </a:lvl2pPr>
            <a:lvl3pPr marL="1257300" indent="-180000">
              <a:buFontTx/>
              <a:buBlip>
                <a:blip r:embed="rId4"/>
              </a:buBlip>
              <a:defRPr sz="2400"/>
            </a:lvl3pPr>
            <a:lvl4pPr marL="1714500" indent="-342900">
              <a:buFontTx/>
              <a:buBlip>
                <a:blip r:embed="rId3"/>
              </a:buBlip>
              <a:defRPr sz="2000"/>
            </a:lvl4pPr>
            <a:lvl5pPr marL="2171700" indent="-342900">
              <a:buFontTx/>
              <a:buBlip>
                <a:blip r:embed="rId2"/>
              </a:buBlip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2C6DC92-2D74-4F5F-8B79-1ABCC5CFD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590405"/>
            <a:ext cx="3932237" cy="3270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722F5EF-5DB4-4306-8FA9-E75863CF0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1E93-50FD-E24F-8E56-E612056522AF}" type="datetime1">
              <a:rPr lang="hu-HU" smtClean="0"/>
              <a:t>2018. 11. 20.</a:t>
            </a:fld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B6994EF-4B3E-4175-B47B-3EFDF819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8" name="Élőláb helye 2">
            <a:extLst>
              <a:ext uri="{FF2B5EF4-FFF2-40B4-BE49-F238E27FC236}">
                <a16:creationId xmlns:a16="http://schemas.microsoft.com/office/drawing/2014/main" id="{7DAD140B-8B10-4D81-AD9D-76D155DD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4200" y="6394056"/>
            <a:ext cx="4089160" cy="365125"/>
          </a:xfrm>
        </p:spPr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0607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9B5874-8408-45D5-BCFF-01A00A0E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95091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478C8F4-E471-4952-AD74-14B6E4755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6A22B61-1FB3-48E7-A507-56CA13678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63406"/>
            <a:ext cx="3932237" cy="34055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8B0966E-32B9-41B9-96E2-5571C5BD4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19D4-B322-AC4E-97E1-038EC8B7D1E3}" type="datetime1">
              <a:rPr lang="hu-HU" smtClean="0"/>
              <a:t>2018. 11. 20.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E83EB49-0F80-40B4-9D08-4E895AE2B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28574A2-78B2-4194-A0EF-989DCB22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B9D0-DAB9-4632-83A0-FD3BB32620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9018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>
            <a:normAutofit/>
          </a:bodyPr>
          <a:lstStyle>
            <a:lvl1pPr>
              <a:defRPr/>
            </a:lvl1pPr>
          </a:lstStyle>
          <a:p>
            <a:r>
              <a:rPr lang="hu-HU" dirty="0" err="1"/>
              <a:t>AutSoft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sz="quarter" idx="12"/>
          </p:nvPr>
        </p:nvSpPr>
        <p:spPr>
          <a:xfrm>
            <a:off x="609600" y="1051200"/>
            <a:ext cx="10972800" cy="515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 marL="685800" indent="-216000">
              <a:spcBef>
                <a:spcPts val="400"/>
              </a:spcBef>
              <a:buFont typeface="Bariol Regular" panose="02000506040000020003" pitchFamily="2" charset="0"/>
              <a:buChar char="&gt;"/>
              <a:defRPr/>
            </a:lvl2pPr>
            <a:lvl3pPr marL="1180800" indent="-216000">
              <a:spcBef>
                <a:spcPts val="400"/>
              </a:spcBef>
              <a:buFont typeface="Bariol Regular" panose="02000506040000020003" pitchFamily="2" charset="0"/>
              <a:buChar char="–"/>
              <a:defRPr/>
            </a:lvl3pPr>
            <a:lvl4pPr marL="1566000" indent="-158400">
              <a:spcBef>
                <a:spcPts val="350"/>
              </a:spcBef>
              <a:defRPr/>
            </a:lvl4pPr>
            <a:lvl5pPr marL="2023200" indent="-158400">
              <a:spcBef>
                <a:spcPts val="350"/>
              </a:spcBef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424162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F3FEE2-1892-490D-8A97-8FB05F7CDF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8" y="1380200"/>
            <a:ext cx="9144000" cy="3398079"/>
          </a:xfrm>
          <a:noFill/>
        </p:spPr>
        <p:txBody>
          <a:bodyPr anchor="b">
            <a:normAutofit/>
          </a:bodyPr>
          <a:lstStyle>
            <a:lvl1pPr algn="ctr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hu-HU" b="1" dirty="0"/>
              <a:t>Cím (hosszú)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7F11130-0B16-4907-80A9-514E3021DB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1906" y="4944774"/>
            <a:ext cx="6828183" cy="5049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B8B833-AB3F-469B-BEA6-63169C4C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7" y="618042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CAFB2758-A56B-7448-8A7E-DEEA1B7319AD}" type="datetime1">
              <a:rPr lang="hu-HU" smtClean="0"/>
              <a:t>2018. 11. 20.</a:t>
            </a:fld>
            <a:endParaRPr lang="hu-HU" dirty="0"/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CAB7DBDE-2214-420E-9996-43569769F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6287" y="708784"/>
            <a:ext cx="3019425" cy="828675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6755BAD-21FE-4F54-AD90-EA7BB6769018}"/>
              </a:ext>
            </a:extLst>
          </p:cNvPr>
          <p:cNvSpPr/>
          <p:nvPr userDrawn="1"/>
        </p:nvSpPr>
        <p:spPr>
          <a:xfrm>
            <a:off x="3048000" y="5449695"/>
            <a:ext cx="6096000" cy="733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noProof="0" dirty="0">
                <a:solidFill>
                  <a:schemeClr val="bg1"/>
                </a:solidFill>
              </a:rPr>
              <a:t>Braun Márton</a:t>
            </a:r>
            <a:br>
              <a:rPr lang="hu-HU" b="1" noProof="0" dirty="0">
                <a:solidFill>
                  <a:schemeClr val="bg1"/>
                </a:solidFill>
              </a:rPr>
            </a:br>
            <a:r>
              <a:rPr lang="hu-HU" b="1" noProof="0" dirty="0" err="1">
                <a:solidFill>
                  <a:schemeClr val="bg1"/>
                </a:solidFill>
              </a:rPr>
              <a:t>braun.marton</a:t>
            </a:r>
            <a:r>
              <a:rPr lang="en-US" b="1" noProof="0" dirty="0">
                <a:solidFill>
                  <a:schemeClr val="bg1"/>
                </a:solidFill>
              </a:rPr>
              <a:t>@autsoft.hu</a:t>
            </a:r>
          </a:p>
        </p:txBody>
      </p:sp>
    </p:spTree>
    <p:extLst>
      <p:ext uri="{BB962C8B-B14F-4D97-AF65-F5344CB8AC3E}">
        <p14:creationId xmlns:p14="http://schemas.microsoft.com/office/powerpoint/2010/main" val="331713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F3FEE2-1892-490D-8A97-8FB05F7CDF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40523" y="1761666"/>
            <a:ext cx="6828183" cy="1439192"/>
          </a:xfrm>
          <a:noFill/>
        </p:spPr>
        <p:txBody>
          <a:bodyPr anchor="b">
            <a:noAutofit/>
          </a:bodyPr>
          <a:lstStyle>
            <a:lvl1pPr algn="l">
              <a:defRPr sz="10000" b="1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Cím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7F11130-0B16-4907-80A9-514E3021DB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40523" y="3206862"/>
            <a:ext cx="6828183" cy="8704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B8B833-AB3F-469B-BEA6-63169C4C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40523" y="6218790"/>
            <a:ext cx="2743200" cy="365125"/>
          </a:xfrm>
        </p:spPr>
        <p:txBody>
          <a:bodyPr/>
          <a:lstStyle/>
          <a:p>
            <a:fld id="{380DAEB8-A2F0-BF44-A49B-4E7399B3D2BB}" type="datetime1">
              <a:rPr lang="hu-HU" smtClean="0"/>
              <a:t>2018. 11. 20.</a:t>
            </a:fld>
            <a:endParaRPr lang="hu-HU" dirty="0"/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CAB7DBDE-2214-420E-9996-43569769F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4903" y="639210"/>
            <a:ext cx="3019425" cy="828675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72DA2270-64E3-4C65-A889-EEFB670234BD}"/>
              </a:ext>
            </a:extLst>
          </p:cNvPr>
          <p:cNvGrpSpPr/>
          <p:nvPr userDrawn="1"/>
        </p:nvGrpSpPr>
        <p:grpSpPr>
          <a:xfrm>
            <a:off x="-168965" y="1636029"/>
            <a:ext cx="4317357" cy="3903989"/>
            <a:chOff x="-829277" y="4537397"/>
            <a:chExt cx="7584147" cy="6857999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F1E347AB-0DB7-48D8-81D1-AC4C345B5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9277" y="4537397"/>
              <a:ext cx="5302089" cy="6857999"/>
            </a:xfrm>
            <a:prstGeom prst="rect">
              <a:avLst/>
            </a:prstGeom>
          </p:spPr>
        </p:pic>
        <p:pic>
          <p:nvPicPr>
            <p:cNvPr id="9" name="Kép 8" descr="A képen képernyőkép látható&#10;&#10;A leírás teljesen megbízható">
              <a:extLst>
                <a:ext uri="{FF2B5EF4-FFF2-40B4-BE49-F238E27FC236}">
                  <a16:creationId xmlns:a16="http://schemas.microsoft.com/office/drawing/2014/main" id="{0901B442-0293-4374-9559-F8D4491F0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728" y="4539631"/>
              <a:ext cx="3324142" cy="6330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églalap 9">
            <a:extLst>
              <a:ext uri="{FF2B5EF4-FFF2-40B4-BE49-F238E27FC236}">
                <a16:creationId xmlns:a16="http://schemas.microsoft.com/office/drawing/2014/main" id="{B0CADFE3-B0A8-4112-A799-E8D89222E356}"/>
              </a:ext>
            </a:extLst>
          </p:cNvPr>
          <p:cNvSpPr/>
          <p:nvPr userDrawn="1"/>
        </p:nvSpPr>
        <p:spPr>
          <a:xfrm>
            <a:off x="4540523" y="4334768"/>
            <a:ext cx="6096000" cy="733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noProof="0" dirty="0">
                <a:solidFill>
                  <a:schemeClr val="bg1"/>
                </a:solidFill>
              </a:rPr>
              <a:t>Braun Márton</a:t>
            </a:r>
            <a:br>
              <a:rPr lang="hu-HU" b="1" noProof="0" dirty="0">
                <a:solidFill>
                  <a:schemeClr val="bg1"/>
                </a:solidFill>
              </a:rPr>
            </a:br>
            <a:r>
              <a:rPr lang="en-US" b="1" noProof="0" dirty="0">
                <a:solidFill>
                  <a:schemeClr val="bg1"/>
                </a:solidFill>
              </a:rPr>
              <a:t>braun.marton@autsoft.hu</a:t>
            </a:r>
          </a:p>
        </p:txBody>
      </p:sp>
    </p:spTree>
    <p:extLst>
      <p:ext uri="{BB962C8B-B14F-4D97-AF65-F5344CB8AC3E}">
        <p14:creationId xmlns:p14="http://schemas.microsoft.com/office/powerpoint/2010/main" val="75330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F3FEE2-1892-490D-8A97-8FB05F7CDF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40523" y="1890867"/>
            <a:ext cx="6828183" cy="2246163"/>
          </a:xfrm>
          <a:noFill/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b="1" dirty="0"/>
              <a:t>Android Jetpack,</a:t>
            </a:r>
            <a:br>
              <a:rPr lang="en-US" b="1" dirty="0"/>
            </a:br>
            <a:r>
              <a:rPr lang="en-US" b="1" dirty="0"/>
              <a:t>modern Android </a:t>
            </a:r>
            <a:r>
              <a:rPr lang="en-US" b="1" dirty="0" err="1"/>
              <a:t>fejlesztés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7F11130-0B16-4907-80A9-514E3021DB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40523" y="4380589"/>
            <a:ext cx="6828183" cy="49235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fully featured conference application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B8B833-AB3F-469B-BEA6-63169C4C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40523" y="6218790"/>
            <a:ext cx="2743200" cy="365125"/>
          </a:xfrm>
        </p:spPr>
        <p:txBody>
          <a:bodyPr/>
          <a:lstStyle/>
          <a:p>
            <a:fld id="{A71DFCE6-11E3-8E43-AC62-5AFB7F826AE6}" type="datetime1">
              <a:rPr lang="hu-HU" smtClean="0"/>
              <a:t>2018. 11. 20.</a:t>
            </a:fld>
            <a:endParaRPr lang="hu-HU" dirty="0"/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CAB7DBDE-2214-420E-9996-43569769F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4903" y="639210"/>
            <a:ext cx="3019425" cy="828675"/>
          </a:xfrm>
          <a:prstGeom prst="rect">
            <a:avLst/>
          </a:prstGeom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89FED4B6-E446-4F9B-B98C-06D7F04459C5}"/>
              </a:ext>
            </a:extLst>
          </p:cNvPr>
          <p:cNvGrpSpPr/>
          <p:nvPr userDrawn="1"/>
        </p:nvGrpSpPr>
        <p:grpSpPr>
          <a:xfrm>
            <a:off x="-168965" y="1749782"/>
            <a:ext cx="4317357" cy="3903989"/>
            <a:chOff x="-829277" y="4537397"/>
            <a:chExt cx="7584147" cy="6857999"/>
          </a:xfrm>
        </p:grpSpPr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B7A02F52-6575-42F3-B868-C797D545F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9277" y="4537397"/>
              <a:ext cx="5302089" cy="6857999"/>
            </a:xfrm>
            <a:prstGeom prst="rect">
              <a:avLst/>
            </a:prstGeom>
          </p:spPr>
        </p:pic>
        <p:pic>
          <p:nvPicPr>
            <p:cNvPr id="12" name="Kép 11" descr="A képen képernyőkép látható&#10;&#10;A leírás teljesen megbízható">
              <a:extLst>
                <a:ext uri="{FF2B5EF4-FFF2-40B4-BE49-F238E27FC236}">
                  <a16:creationId xmlns:a16="http://schemas.microsoft.com/office/drawing/2014/main" id="{FE4F7600-4E3C-4D8B-A5A5-A0CEA8432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728" y="4539631"/>
              <a:ext cx="3324142" cy="6330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08CE3877-FB98-460A-9504-E1C65E94F506}"/>
              </a:ext>
            </a:extLst>
          </p:cNvPr>
          <p:cNvSpPr/>
          <p:nvPr userDrawn="1"/>
        </p:nvSpPr>
        <p:spPr>
          <a:xfrm>
            <a:off x="4540523" y="5116501"/>
            <a:ext cx="6096000" cy="733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chemeClr val="bg1"/>
                </a:solidFill>
              </a:rPr>
              <a:t>Braun </a:t>
            </a:r>
            <a:r>
              <a:rPr lang="en-US" b="1" noProof="0" dirty="0" err="1">
                <a:solidFill>
                  <a:schemeClr val="bg1"/>
                </a:solidFill>
              </a:rPr>
              <a:t>Márton</a:t>
            </a:r>
            <a:br>
              <a:rPr lang="hu-HU" b="1" noProof="0" dirty="0">
                <a:solidFill>
                  <a:schemeClr val="bg1"/>
                </a:solidFill>
              </a:rPr>
            </a:br>
            <a:r>
              <a:rPr lang="en-US" b="1" noProof="0" dirty="0">
                <a:solidFill>
                  <a:schemeClr val="bg1"/>
                </a:solidFill>
              </a:rPr>
              <a:t>braun.marton@autsoft.hu</a:t>
            </a:r>
          </a:p>
        </p:txBody>
      </p:sp>
    </p:spTree>
    <p:extLst>
      <p:ext uri="{BB962C8B-B14F-4D97-AF65-F5344CB8AC3E}">
        <p14:creationId xmlns:p14="http://schemas.microsoft.com/office/powerpoint/2010/main" val="70353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463966-BF4E-4116-9847-27D5D2CA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218329-6221-400E-B8CE-1747C91A3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485"/>
            <a:ext cx="10515600" cy="4159477"/>
          </a:xfrm>
        </p:spPr>
        <p:txBody>
          <a:bodyPr rIns="90000"/>
          <a:lstStyle>
            <a:lvl1pPr marL="228600" indent="-228600">
              <a:buFontTx/>
              <a:buBlip>
                <a:blip r:embed="rId2"/>
              </a:buBlip>
              <a:defRPr>
                <a:latin typeface="+mj-lt"/>
              </a:defRPr>
            </a:lvl1pPr>
            <a:lvl2pPr marL="914400" indent="-180000">
              <a:buFontTx/>
              <a:buBlip>
                <a:blip r:embed="rId3"/>
              </a:buBlip>
              <a:defRPr>
                <a:latin typeface="+mj-lt"/>
              </a:defRPr>
            </a:lvl2pPr>
            <a:lvl3pPr marL="1143000" indent="-1800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8" name="Dátum helye 3">
            <a:extLst>
              <a:ext uri="{FF2B5EF4-FFF2-40B4-BE49-F238E27FC236}">
                <a16:creationId xmlns:a16="http://schemas.microsoft.com/office/drawing/2014/main" id="{94967F79-7089-4C14-9161-50A1CCF7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5800" y="6394055"/>
            <a:ext cx="2743200" cy="365125"/>
          </a:xfrm>
        </p:spPr>
        <p:txBody>
          <a:bodyPr/>
          <a:lstStyle/>
          <a:p>
            <a:fld id="{E79D788C-5E46-8B40-9622-6CD170EDFAEE}" type="datetime1">
              <a:rPr lang="hu-HU" smtClean="0"/>
              <a:t>2018. 11. 20.</a:t>
            </a:fld>
            <a:endParaRPr lang="hu-HU"/>
          </a:p>
        </p:txBody>
      </p:sp>
      <p:sp>
        <p:nvSpPr>
          <p:cNvPr id="9" name="Élőláb helye 4">
            <a:extLst>
              <a:ext uri="{FF2B5EF4-FFF2-40B4-BE49-F238E27FC236}">
                <a16:creationId xmlns:a16="http://schemas.microsoft.com/office/drawing/2014/main" id="{C1FC1696-D09D-4455-B76E-D3D1C990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4200" y="6394056"/>
            <a:ext cx="4089160" cy="365125"/>
          </a:xfrm>
        </p:spPr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427544A5-E15B-4777-9534-1E2564B7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0950" y="6394054"/>
            <a:ext cx="2743200" cy="365125"/>
          </a:xfrm>
        </p:spPr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689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2AA775-7B00-4C63-A37F-B65B0DE7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4BE7665-AA26-4D3D-845C-0B37826F4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0A676C1-8C4A-458C-B100-BEEC9A1D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4D81-600E-F740-AA7F-2806D2FF4A49}" type="datetime1">
              <a:rPr lang="hu-HU" smtClean="0"/>
              <a:t>2018. 11. 20.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F466214-4A17-48CF-BE41-7C5CDFE1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3A8A1F1-A662-43DE-9308-48BBB1378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5760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4D5AAF-6290-4BC8-B578-DC04FB062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B102146-1BB7-4EE7-A1BC-6B6EC36CEF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180000">
              <a:buFontTx/>
              <a:buBlip>
                <a:blip r:embed="rId3"/>
              </a:buBlip>
              <a:defRPr/>
            </a:lvl2pPr>
            <a:lvl3pPr marL="1143000" indent="-1800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DDC4B8F-A2CF-4900-965D-BB740BAEB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800100" indent="-180000">
              <a:buFontTx/>
              <a:buBlip>
                <a:blip r:embed="rId3"/>
              </a:buBlip>
              <a:defRPr/>
            </a:lvl2pPr>
            <a:lvl3pPr marL="1143000" indent="-180000">
              <a:buFontTx/>
              <a:buBlip>
                <a:blip r:embed="rId4"/>
              </a:buBlip>
              <a:defRPr/>
            </a:lvl3pPr>
            <a:lvl4pPr marL="1371600" indent="0">
              <a:buFontTx/>
              <a:buNone/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5434541-6476-429C-B102-02B9610E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8136-7A89-364C-98A4-847A759640D2}" type="datetime1">
              <a:rPr lang="hu-HU" smtClean="0"/>
              <a:t>2018. 11. 20.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0B69175-89DA-4FC7-A91E-5F09121B2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FF9E8B4-1163-49C6-BF5D-0F02A021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B9D0-DAB9-4632-83A0-FD3BB32620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637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10F7B9-FC81-4D72-8A63-5C97BA199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FA5D6C3-A48C-4BA6-A880-EF864EC94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8396BD0-E458-4642-8B75-DCCF7A09B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180000">
              <a:buFontTx/>
              <a:buBlip>
                <a:blip r:embed="rId3"/>
              </a:buBlip>
              <a:defRPr/>
            </a:lvl2pPr>
            <a:lvl3pPr marL="1143000" indent="-1800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FE650AA-2DD3-4107-B5A8-5DC33B1D25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3E2C61F-AF66-41A5-9095-B51ED444D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180000">
              <a:buFontTx/>
              <a:buBlip>
                <a:blip r:embed="rId3"/>
              </a:buBlip>
              <a:defRPr/>
            </a:lvl2pPr>
            <a:lvl3pPr marL="1143000" indent="-1800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0"/>
            <a:endParaRPr lang="hu-HU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09FCF51-D1AD-4A73-9D16-2F95843F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9DA5-7843-CF46-BE87-2B1211377B7D}" type="datetime1">
              <a:rPr lang="hu-HU" smtClean="0"/>
              <a:t>2018. 11. 20.</a:t>
            </a:fld>
            <a:endParaRPr lang="hu-HU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8CC92A0-3F95-46B1-94AF-E7A4F514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05AE488-CDE4-42D2-8E78-12B89BE9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199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89A128-F9E8-4172-9E1D-0DA2DF3EB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81397F1-3123-40B5-ACA1-A8F5CCE48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B024-DDC8-F04B-8EC9-69AFD6FD2E07}" type="datetime1">
              <a:rPr lang="hu-HU" smtClean="0"/>
              <a:t>2018. 11. 20.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802488D-F728-49B3-974E-D165AC62F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AutSoft</a:t>
            </a:r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E0B6981-2832-47AB-BAD8-CBE8BB48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684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2F3C561-9CE6-4B63-A99C-1D541AF05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B0577AE-6CD6-478F-AC23-6F7A47F03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EBC4B03-3337-4EAE-929A-BF8E367321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35800" y="63940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4145B89-1600-564C-826E-982366BF169E}" type="datetime1">
              <a:rPr lang="hu-HU" smtClean="0"/>
              <a:t>2018. 11. 20.</a:t>
            </a:fld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0B3B88A-3D59-4773-9560-700FAB563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20950" y="63940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fld id="{CA29B9D0-DAB9-4632-83A0-FD3BB32620D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CC93234-DDF2-464F-8F2B-7AC438B78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74200" y="6394056"/>
            <a:ext cx="4089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hu-HU"/>
              <a:t>AutSoft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1063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4" r:id="rId3"/>
    <p:sldLayoutId id="2147483665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2" r:id="rId11"/>
    <p:sldLayoutId id="2147483668" r:id="rId12"/>
    <p:sldLayoutId id="2147483669" r:id="rId13"/>
    <p:sldLayoutId id="2147483667" r:id="rId14"/>
    <p:sldLayoutId id="2147483660" r:id="rId15"/>
    <p:sldLayoutId id="2147483661" r:id="rId16"/>
    <p:sldLayoutId id="2147483656" r:id="rId17"/>
    <p:sldLayoutId id="2147483657" r:id="rId18"/>
    <p:sldLayoutId id="2147483670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00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00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2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appbrain.com/stats/libraries/details/android_arch/android-architecture-components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ndroid.github.io/android-ktx/core-ktx/androidx.content/android.content.-shared-preferences/edit.html" TargetMode="External"/><Relationship Id="rId2" Type="http://schemas.openxmlformats.org/officeDocument/2006/relationships/hyperlink" Target="https://android.github.io/android-ktx/core-ktx/androidx.graphics.drawable/android.graphics.-bitmap/to-drawable.html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ndroid.github.io/android-ktx/core-ktx/androidx.time/java.time.-year/as-int.html" TargetMode="External"/><Relationship Id="rId4" Type="http://schemas.openxmlformats.org/officeDocument/2006/relationships/hyperlink" Target="https://android.github.io/android-ktx/core-ktx/androidx.time/java.time.-month/as-int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8ACB-2904-7649-8CFB-DBF9CEBE46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6600" noProof="0" dirty="0"/>
              <a:t>Android Jetpack: az új androidos alap</a:t>
            </a:r>
            <a:endParaRPr lang="hu-HU" sz="3200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93202-98D0-2F48-A0DC-A1B6928FD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976" y="5248976"/>
            <a:ext cx="1609023" cy="16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CEB3-E0B7-4E3B-8BD1-2377E75B4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err="1"/>
              <a:t>Worker</a:t>
            </a:r>
            <a:r>
              <a:rPr lang="hu-HU" noProof="0" dirty="0"/>
              <a:t> példa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3CEE4-ABD0-4205-B4BE-A4C7A82FF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485"/>
            <a:ext cx="5600700" cy="4159477"/>
          </a:xfrm>
        </p:spPr>
        <p:txBody>
          <a:bodyPr/>
          <a:lstStyle/>
          <a:p>
            <a:r>
              <a:rPr lang="hu-HU" noProof="0" dirty="0" err="1"/>
              <a:t>Worker</a:t>
            </a:r>
            <a:r>
              <a:rPr lang="hu-HU" noProof="0" dirty="0"/>
              <a:t> aktiváció hálózat kapcsolódást követően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5EA0D08-3880-472A-B54F-9BC0169C9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65" y="495476"/>
            <a:ext cx="2705267" cy="56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62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EE70-25B1-490D-9C2B-EF771EE6A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Architecture </a:t>
            </a:r>
            <a:r>
              <a:rPr lang="hu-HU" noProof="0" dirty="0" err="1"/>
              <a:t>Components</a:t>
            </a:r>
            <a:r>
              <a:rPr lang="hu-HU" noProof="0" dirty="0"/>
              <a:t> elemek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458CD-4D3E-4967-B8C9-D449BF510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256"/>
            <a:ext cx="10515600" cy="4159477"/>
          </a:xfrm>
        </p:spPr>
        <p:txBody>
          <a:bodyPr>
            <a:normAutofit fontScale="92500" lnSpcReduction="10000"/>
          </a:bodyPr>
          <a:lstStyle/>
          <a:p>
            <a:r>
              <a:rPr lang="hu-HU" noProof="0" dirty="0" err="1"/>
              <a:t>Lifecycle</a:t>
            </a:r>
            <a:r>
              <a:rPr lang="hu-HU" noProof="0" dirty="0"/>
              <a:t> / </a:t>
            </a:r>
            <a:r>
              <a:rPr lang="hu-HU" noProof="0" dirty="0" err="1"/>
              <a:t>LifecycleObserver</a:t>
            </a:r>
            <a:endParaRPr lang="hu-HU" noProof="0" dirty="0"/>
          </a:p>
          <a:p>
            <a:pPr lvl="1"/>
            <a:r>
              <a:rPr lang="hu-HU" noProof="0" dirty="0" err="1"/>
              <a:t>Lifecycle</a:t>
            </a:r>
            <a:r>
              <a:rPr lang="hu-HU" noProof="0" dirty="0"/>
              <a:t>-függő komponensek,</a:t>
            </a:r>
            <a:br>
              <a:rPr lang="hu-HU" noProof="0" dirty="0"/>
            </a:br>
            <a:r>
              <a:rPr lang="hu-HU" noProof="0" dirty="0"/>
              <a:t>objektumok hozhatók létre</a:t>
            </a:r>
          </a:p>
          <a:p>
            <a:r>
              <a:rPr lang="hu-HU" noProof="0" dirty="0"/>
              <a:t>LiveData</a:t>
            </a:r>
          </a:p>
          <a:p>
            <a:pPr lvl="1"/>
            <a:r>
              <a:rPr lang="hu-HU" noProof="0" dirty="0"/>
              <a:t>Adat kezelő, megfigyelhetővé teszi </a:t>
            </a:r>
            <a:br>
              <a:rPr lang="hu-HU" noProof="0" dirty="0"/>
            </a:br>
            <a:r>
              <a:rPr lang="hu-HU" noProof="0" dirty="0"/>
              <a:t>az adatot</a:t>
            </a:r>
          </a:p>
          <a:p>
            <a:r>
              <a:rPr lang="hu-HU" noProof="0" dirty="0" err="1"/>
              <a:t>ViewModel</a:t>
            </a:r>
            <a:endParaRPr lang="hu-HU" noProof="0" dirty="0"/>
          </a:p>
          <a:p>
            <a:pPr lvl="1"/>
            <a:r>
              <a:rPr lang="hu-HU" noProof="0" dirty="0"/>
              <a:t>UI-</a:t>
            </a:r>
            <a:r>
              <a:rPr lang="hu-HU" noProof="0" dirty="0" err="1"/>
              <a:t>on</a:t>
            </a:r>
            <a:r>
              <a:rPr lang="hu-HU" noProof="0" dirty="0"/>
              <a:t> megjelenő adatok egyszerű kezelése, </a:t>
            </a:r>
            <a:br>
              <a:rPr lang="hu-HU" noProof="0" dirty="0"/>
            </a:br>
            <a:r>
              <a:rPr lang="hu-HU" noProof="0" dirty="0"/>
              <a:t>mely független a konfiguráció változástól</a:t>
            </a:r>
          </a:p>
          <a:p>
            <a:r>
              <a:rPr lang="hu-HU" noProof="0" dirty="0"/>
              <a:t>Room </a:t>
            </a:r>
            <a:r>
              <a:rPr lang="hu-HU" noProof="0" dirty="0" err="1"/>
              <a:t>Persistence</a:t>
            </a:r>
            <a:r>
              <a:rPr lang="hu-HU" noProof="0" dirty="0"/>
              <a:t> Library</a:t>
            </a:r>
          </a:p>
          <a:p>
            <a:pPr lvl="1"/>
            <a:r>
              <a:rPr lang="hu-HU" noProof="0" dirty="0"/>
              <a:t>Google saját ORM megoldása, a </a:t>
            </a:r>
            <a:br>
              <a:rPr lang="hu-HU" noProof="0" dirty="0"/>
            </a:br>
            <a:r>
              <a:rPr lang="hu-HU" noProof="0" dirty="0"/>
              <a:t>teljes </a:t>
            </a:r>
            <a:r>
              <a:rPr lang="hu-HU" noProof="0" dirty="0" err="1"/>
              <a:t>SQLite</a:t>
            </a:r>
            <a:r>
              <a:rPr lang="hu-HU" noProof="0" dirty="0"/>
              <a:t> képességeket kihasználja</a:t>
            </a:r>
          </a:p>
          <a:p>
            <a:pPr lvl="1"/>
            <a:endParaRPr lang="hu-HU" noProof="0" dirty="0"/>
          </a:p>
          <a:p>
            <a:endParaRPr lang="hu-HU" noProof="0" dirty="0"/>
          </a:p>
        </p:txBody>
      </p:sp>
      <p:pic>
        <p:nvPicPr>
          <p:cNvPr id="1027" name="Picture 3" descr="https://developer.android.com/images/topic/libraries/architecture/lifecycle-states.png">
            <a:extLst>
              <a:ext uri="{FF2B5EF4-FFF2-40B4-BE49-F238E27FC236}">
                <a16:creationId xmlns:a16="http://schemas.microsoft.com/office/drawing/2014/main" id="{5C7C6C50-7D99-4ED3-A8CB-7152DF8D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09" y="1329659"/>
            <a:ext cx="3319546" cy="18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developer.android.com/images/topic/libraries/architecture/viewmodel-lifecycle.png">
            <a:extLst>
              <a:ext uri="{FF2B5EF4-FFF2-40B4-BE49-F238E27FC236}">
                <a16:creationId xmlns:a16="http://schemas.microsoft.com/office/drawing/2014/main" id="{E435B628-72CB-4778-B6DB-5307A88F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530" y="3102751"/>
            <a:ext cx="3018505" cy="313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661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305EB-6100-4FB6-A9A2-AA207FAB4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Architecture </a:t>
            </a:r>
            <a:r>
              <a:rPr lang="hu-HU" noProof="0" dirty="0" err="1"/>
              <a:t>Components</a:t>
            </a:r>
            <a:r>
              <a:rPr lang="hu-HU" noProof="0" dirty="0"/>
              <a:t> – használjuk?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483F2-30A5-4BB0-8B59-3EE159AE506D}"/>
              </a:ext>
            </a:extLst>
          </p:cNvPr>
          <p:cNvSpPr/>
          <p:nvPr/>
        </p:nvSpPr>
        <p:spPr>
          <a:xfrm>
            <a:off x="-43343" y="6050004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i="1" dirty="0"/>
              <a:t>Forrás</a:t>
            </a:r>
            <a:r>
              <a:rPr lang="hu-HU" sz="1000" dirty="0"/>
              <a:t>: </a:t>
            </a:r>
            <a:r>
              <a:rPr lang="en-US" sz="1000" dirty="0">
                <a:hlinkClick r:id="rId2"/>
              </a:rPr>
              <a:t>https://www.appbrain.com/stats/libraries/details/android_arch/android-architecture-components</a:t>
            </a:r>
            <a:r>
              <a:rPr lang="hu-HU" sz="1000" dirty="0"/>
              <a:t> </a:t>
            </a:r>
            <a:endParaRPr lang="en-US" sz="1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E50136-C9E6-42B0-B9FE-91A8E180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4" y="111395"/>
            <a:ext cx="10328351" cy="59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5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9A37-5084-4345-A265-7F56143F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Android KTX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96C69-39FE-418B-87B9-1F785208C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485"/>
            <a:ext cx="10515600" cy="4159477"/>
          </a:xfrm>
        </p:spPr>
        <p:txBody>
          <a:bodyPr>
            <a:normAutofit lnSpcReduction="10000"/>
          </a:bodyPr>
          <a:lstStyle/>
          <a:p>
            <a:r>
              <a:rPr lang="hu-HU" noProof="0" dirty="0" err="1"/>
              <a:t>Kotlin</a:t>
            </a:r>
            <a:r>
              <a:rPr lang="hu-HU" noProof="0" dirty="0"/>
              <a:t> még hatékonyabb használata Androidon</a:t>
            </a:r>
          </a:p>
          <a:p>
            <a:r>
              <a:rPr lang="hu-HU" noProof="0" dirty="0"/>
              <a:t>Android API-k kiegészítése, optimalizálása</a:t>
            </a:r>
          </a:p>
          <a:p>
            <a:r>
              <a:rPr lang="hu-HU" noProof="0" dirty="0"/>
              <a:t>Rövidebb, olvashatóbb kód</a:t>
            </a:r>
          </a:p>
          <a:p>
            <a:r>
              <a:rPr lang="hu-HU" noProof="0" dirty="0"/>
              <a:t>Fő elemek:</a:t>
            </a:r>
          </a:p>
          <a:p>
            <a:pPr lvl="1"/>
            <a:r>
              <a:rPr lang="hu-HU" b="1" noProof="0" dirty="0"/>
              <a:t>Core KTX</a:t>
            </a:r>
            <a:r>
              <a:rPr lang="hu-HU" noProof="0" dirty="0"/>
              <a:t>: alap API-k: </a:t>
            </a:r>
            <a:r>
              <a:rPr lang="hu-HU" noProof="0" dirty="0" err="1"/>
              <a:t>Toast</a:t>
            </a:r>
            <a:r>
              <a:rPr lang="hu-HU" noProof="0" dirty="0"/>
              <a:t>, </a:t>
            </a:r>
            <a:r>
              <a:rPr lang="hu-HU" noProof="0" dirty="0" err="1"/>
              <a:t>Span</a:t>
            </a:r>
            <a:r>
              <a:rPr lang="hu-HU" noProof="0" dirty="0"/>
              <a:t>, </a:t>
            </a:r>
            <a:r>
              <a:rPr lang="hu-HU" noProof="0" dirty="0" err="1"/>
              <a:t>Menu</a:t>
            </a:r>
            <a:endParaRPr lang="hu-HU" noProof="0" dirty="0"/>
          </a:p>
          <a:p>
            <a:pPr lvl="1"/>
            <a:r>
              <a:rPr lang="hu-HU" b="1" noProof="0" dirty="0"/>
              <a:t>Fragment KTX</a:t>
            </a:r>
            <a:r>
              <a:rPr lang="hu-HU" noProof="0" dirty="0"/>
              <a:t>: Fragment tranzakciók egyszerűsítése</a:t>
            </a:r>
          </a:p>
          <a:p>
            <a:pPr lvl="1"/>
            <a:r>
              <a:rPr lang="hu-HU" b="1" noProof="0" dirty="0" err="1"/>
              <a:t>Palette</a:t>
            </a:r>
            <a:r>
              <a:rPr lang="hu-HU" b="1" noProof="0" dirty="0"/>
              <a:t> KTX: </a:t>
            </a:r>
            <a:r>
              <a:rPr lang="hu-HU" noProof="0" dirty="0" err="1"/>
              <a:t>Color</a:t>
            </a:r>
            <a:r>
              <a:rPr lang="hu-HU" noProof="0" dirty="0"/>
              <a:t> </a:t>
            </a:r>
            <a:r>
              <a:rPr lang="hu-HU" noProof="0" dirty="0" err="1"/>
              <a:t>palette</a:t>
            </a:r>
            <a:r>
              <a:rPr lang="hu-HU" noProof="0" dirty="0"/>
              <a:t> API egyszerűbb használata</a:t>
            </a:r>
          </a:p>
          <a:p>
            <a:pPr lvl="1"/>
            <a:r>
              <a:rPr lang="hu-HU" b="1" noProof="0" dirty="0" err="1"/>
              <a:t>SQLite</a:t>
            </a:r>
            <a:r>
              <a:rPr lang="hu-HU" b="1" noProof="0" dirty="0"/>
              <a:t> KTX</a:t>
            </a:r>
            <a:r>
              <a:rPr lang="hu-HU" noProof="0" dirty="0"/>
              <a:t>: </a:t>
            </a:r>
            <a:r>
              <a:rPr lang="hu-HU" noProof="0" dirty="0" err="1"/>
              <a:t>SQLite</a:t>
            </a:r>
            <a:r>
              <a:rPr lang="hu-HU" noProof="0" dirty="0"/>
              <a:t> műveletek egyszerűsítése</a:t>
            </a:r>
          </a:p>
          <a:p>
            <a:pPr lvl="1"/>
            <a:r>
              <a:rPr lang="hu-HU" b="1" noProof="0" dirty="0" err="1"/>
              <a:t>Collections</a:t>
            </a:r>
            <a:r>
              <a:rPr lang="hu-HU" b="1" noProof="0" dirty="0"/>
              <a:t> KTX</a:t>
            </a:r>
            <a:r>
              <a:rPr lang="hu-HU" noProof="0" dirty="0"/>
              <a:t>: </a:t>
            </a:r>
            <a:r>
              <a:rPr lang="hu-HU" noProof="0" dirty="0" err="1"/>
              <a:t>Collection</a:t>
            </a:r>
            <a:r>
              <a:rPr lang="hu-HU" noProof="0" dirty="0"/>
              <a:t> API egyszerűsítés</a:t>
            </a:r>
          </a:p>
          <a:p>
            <a:pPr lvl="1"/>
            <a:r>
              <a:rPr lang="hu-HU" b="1" noProof="0" dirty="0" err="1"/>
              <a:t>Navigation</a:t>
            </a:r>
            <a:r>
              <a:rPr lang="hu-HU" b="1" noProof="0" dirty="0"/>
              <a:t> KTX</a:t>
            </a:r>
            <a:r>
              <a:rPr lang="hu-HU" noProof="0" dirty="0"/>
              <a:t>: Jetpack </a:t>
            </a:r>
            <a:r>
              <a:rPr lang="hu-HU" noProof="0" dirty="0" err="1"/>
              <a:t>Navigation</a:t>
            </a:r>
            <a:r>
              <a:rPr lang="hu-HU" noProof="0" dirty="0"/>
              <a:t> használata</a:t>
            </a:r>
          </a:p>
          <a:p>
            <a:endParaRPr lang="hu-HU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D59E2-6535-49B3-A5BC-3B80A58B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352" y="78930"/>
            <a:ext cx="2078428" cy="17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89BDB-4AEB-4E3D-8746-C95851983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Android KTX példák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D020B17-8FC3-480C-A90B-A38F740BF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03786"/>
            <a:ext cx="6626814" cy="5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3648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val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drawable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 =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bitmap.</a:t>
            </a:r>
            <a:r>
              <a:rPr kumimoji="0" lang="hu-HU" altLang="hu-HU" sz="28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  <a:hlinkClick r:id="rId2"/>
              </a:rPr>
              <a:t>toDrawable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(</a:t>
            </a:r>
            <a:r>
              <a:rPr kumimoji="0" lang="hu-HU" altLang="hu-HU" sz="2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resources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)</a:t>
            </a: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219454-4810-434C-8238-182F3B938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503" y="1316082"/>
            <a:ext cx="5240955" cy="99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3648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sharedPreferences.</a:t>
            </a:r>
            <a:r>
              <a:rPr kumimoji="0" lang="hu-HU" altLang="hu-HU" sz="28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  <a:hlinkClick r:id="rId3"/>
              </a:rPr>
              <a:t>edit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 { </a:t>
            </a:r>
            <a:b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</a:b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 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putBoolean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(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key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,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value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)}</a:t>
            </a: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endParaRPr kumimoji="0" lang="hu-HU" altLang="hu-H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D24C006-1306-46FE-9AD2-4A7718FD5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860603"/>
            <a:ext cx="293997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Month.APRIL.</a:t>
            </a:r>
            <a:r>
              <a:rPr kumimoji="0" lang="hu-HU" altLang="hu-HU" sz="2800" b="0" i="1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  <a:hlinkClick r:id="rId4"/>
              </a:rPr>
              <a:t>asInt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Year.now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().</a:t>
            </a:r>
            <a:r>
              <a:rPr kumimoji="0" lang="hu-HU" altLang="hu-HU" sz="2800" b="0" i="1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nlo"/>
                <a:hlinkClick r:id="rId5"/>
              </a:rPr>
              <a:t>asInt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nlo"/>
              </a:rPr>
              <a:t>()</a:t>
            </a: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u-HU" altLang="hu-H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1AD3AF-922E-416A-BF55-2B300C128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16082"/>
            <a:ext cx="5159141" cy="99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3648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800" dirty="0" err="1">
                <a:latin typeface="Menlo"/>
              </a:rPr>
              <a:t>sharedPreferences.edit</a:t>
            </a:r>
            <a:r>
              <a:rPr lang="hu-HU" altLang="hu-HU" sz="2800" dirty="0">
                <a:latin typeface="Menlo"/>
              </a:rPr>
              <a:t>()</a:t>
            </a:r>
            <a:br>
              <a:rPr lang="hu-HU" altLang="hu-HU" sz="2800" dirty="0">
                <a:latin typeface="Menlo"/>
              </a:rPr>
            </a:br>
            <a:r>
              <a:rPr lang="hu-HU" altLang="hu-HU" sz="2800" dirty="0">
                <a:latin typeface="Menlo"/>
              </a:rPr>
              <a:t>  .</a:t>
            </a:r>
            <a:r>
              <a:rPr lang="hu-HU" altLang="hu-HU" sz="2800" dirty="0" err="1">
                <a:latin typeface="Menlo"/>
              </a:rPr>
              <a:t>putBoolean</a:t>
            </a:r>
            <a:r>
              <a:rPr lang="hu-HU" altLang="hu-HU" sz="2800" dirty="0">
                <a:latin typeface="Menlo"/>
              </a:rPr>
              <a:t>("</a:t>
            </a:r>
            <a:r>
              <a:rPr lang="hu-HU" altLang="hu-HU" sz="2800" dirty="0" err="1">
                <a:latin typeface="Menlo"/>
              </a:rPr>
              <a:t>key</a:t>
            </a:r>
            <a:r>
              <a:rPr lang="hu-HU" altLang="hu-HU" sz="2800" dirty="0">
                <a:latin typeface="Menlo"/>
              </a:rPr>
              <a:t>", </a:t>
            </a:r>
            <a:r>
              <a:rPr lang="hu-HU" altLang="hu-HU" sz="2800" dirty="0" err="1">
                <a:latin typeface="Menlo"/>
              </a:rPr>
              <a:t>value</a:t>
            </a:r>
            <a:r>
              <a:rPr lang="hu-HU" altLang="hu-HU" sz="2800" dirty="0">
                <a:latin typeface="Menlo"/>
              </a:rPr>
              <a:t>) .</a:t>
            </a:r>
            <a:r>
              <a:rPr lang="hu-HU" altLang="hu-HU" sz="2800" dirty="0" err="1">
                <a:latin typeface="Menlo"/>
              </a:rPr>
              <a:t>apply</a:t>
            </a:r>
            <a:r>
              <a:rPr lang="hu-HU" altLang="hu-HU" sz="2800" dirty="0">
                <a:latin typeface="Menlo"/>
              </a:rPr>
              <a:t>()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F7A392C-F322-40AE-B0BD-25ED1879BD58}"/>
              </a:ext>
            </a:extLst>
          </p:cNvPr>
          <p:cNvSpPr/>
          <p:nvPr/>
        </p:nvSpPr>
        <p:spPr>
          <a:xfrm>
            <a:off x="6259849" y="1647374"/>
            <a:ext cx="938464" cy="466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3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9A37-5084-4345-A265-7F56143F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err="1"/>
              <a:t>Slices</a:t>
            </a:r>
            <a:endParaRPr lang="hu-HU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96C69-39FE-418B-87B9-1F785208C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348"/>
            <a:ext cx="7699408" cy="4159477"/>
          </a:xfrm>
        </p:spPr>
        <p:txBody>
          <a:bodyPr>
            <a:normAutofit/>
          </a:bodyPr>
          <a:lstStyle/>
          <a:p>
            <a:r>
              <a:rPr lang="hu-HU" noProof="0" dirty="0"/>
              <a:t>Felhasználói élménye növelés</a:t>
            </a:r>
          </a:p>
          <a:p>
            <a:r>
              <a:rPr lang="hu-HU" noProof="0" dirty="0"/>
              <a:t>Információ és fő funkciók megjelenítése azonnal</a:t>
            </a:r>
          </a:p>
          <a:p>
            <a:pPr lvl="1"/>
            <a:r>
              <a:rPr lang="hu-HU" noProof="0" dirty="0"/>
              <a:t>Google kereső</a:t>
            </a:r>
          </a:p>
          <a:p>
            <a:pPr lvl="1"/>
            <a:r>
              <a:rPr lang="hu-HU" noProof="0" dirty="0"/>
              <a:t>Google </a:t>
            </a:r>
            <a:r>
              <a:rPr lang="hu-HU" noProof="0" dirty="0" err="1"/>
              <a:t>Assistant</a:t>
            </a:r>
            <a:endParaRPr lang="hu-HU" noProof="0" dirty="0"/>
          </a:p>
          <a:p>
            <a:r>
              <a:rPr lang="hu-HU" noProof="0" dirty="0"/>
              <a:t>Statikus és interaktív tartalmak megjelenítése</a:t>
            </a:r>
          </a:p>
          <a:p>
            <a:r>
              <a:rPr lang="hu-HU" noProof="0" dirty="0"/>
              <a:t>Közvetlen kapcsolat a teljes alkalmazással</a:t>
            </a:r>
          </a:p>
        </p:txBody>
      </p:sp>
      <p:pic>
        <p:nvPicPr>
          <p:cNvPr id="6146" name="Picture 2" descr="Image result for android slices gif">
            <a:extLst>
              <a:ext uri="{FF2B5EF4-FFF2-40B4-BE49-F238E27FC236}">
                <a16:creationId xmlns:a16="http://schemas.microsoft.com/office/drawing/2014/main" id="{137DAB6E-A26F-4404-9859-3723E2CE08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198" y="223737"/>
            <a:ext cx="2898063" cy="59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16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88FDD-249A-4233-BB73-F5513979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err="1"/>
              <a:t>Slices</a:t>
            </a:r>
            <a:r>
              <a:rPr lang="hu-HU" noProof="0" dirty="0"/>
              <a:t> példa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6BBEC-CCDE-4BA8-8177-5945C5F33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noProof="0" dirty="0" err="1"/>
              <a:t>ContentProvider</a:t>
            </a:r>
            <a:r>
              <a:rPr lang="hu-HU" noProof="0" dirty="0"/>
              <a:t> regisztráció</a:t>
            </a:r>
          </a:p>
          <a:p>
            <a:pPr lvl="1"/>
            <a:r>
              <a:rPr lang="hu-HU" noProof="0" dirty="0" err="1"/>
              <a:t>Manifest</a:t>
            </a:r>
            <a:r>
              <a:rPr lang="hu-HU" noProof="0" dirty="0"/>
              <a:t>: &lt;</a:t>
            </a:r>
            <a:r>
              <a:rPr lang="hu-HU" noProof="0" dirty="0" err="1"/>
              <a:t>provider</a:t>
            </a:r>
            <a:r>
              <a:rPr lang="hu-HU" noProof="0" dirty="0"/>
              <a:t>&gt;…&lt;/</a:t>
            </a:r>
            <a:r>
              <a:rPr lang="hu-HU" noProof="0" dirty="0" err="1"/>
              <a:t>provider</a:t>
            </a:r>
            <a:r>
              <a:rPr lang="hu-HU" noProof="0" dirty="0"/>
              <a:t>&gt;</a:t>
            </a:r>
          </a:p>
          <a:p>
            <a:r>
              <a:rPr lang="hu-HU" noProof="0" dirty="0"/>
              <a:t>Saját </a:t>
            </a:r>
            <a:r>
              <a:rPr lang="hu-HU" i="1" noProof="0" dirty="0" err="1"/>
              <a:t>SliceProvider</a:t>
            </a:r>
            <a:r>
              <a:rPr lang="hu-HU" noProof="0" dirty="0"/>
              <a:t> osztály</a:t>
            </a:r>
          </a:p>
          <a:p>
            <a:pPr lvl="1"/>
            <a:r>
              <a:rPr lang="hu-HU" noProof="0" dirty="0" err="1"/>
              <a:t>Slice</a:t>
            </a:r>
            <a:r>
              <a:rPr lang="hu-HU" noProof="0" dirty="0"/>
              <a:t> nézet elkészítése</a:t>
            </a:r>
          </a:p>
          <a:p>
            <a:r>
              <a:rPr lang="hu-HU" noProof="0" dirty="0"/>
              <a:t>Interakció </a:t>
            </a:r>
            <a:r>
              <a:rPr lang="hu-HU" noProof="0" dirty="0" err="1"/>
              <a:t>BroadcastReceiver</a:t>
            </a:r>
            <a:r>
              <a:rPr lang="hu-HU" noProof="0" dirty="0"/>
              <a:t>-en keresztül</a:t>
            </a:r>
          </a:p>
          <a:p>
            <a:r>
              <a:rPr lang="hu-HU" noProof="0" dirty="0"/>
              <a:t>Tesztelés </a:t>
            </a:r>
            <a:r>
              <a:rPr lang="hu-HU" noProof="0" dirty="0" err="1"/>
              <a:t>Slice</a:t>
            </a:r>
            <a:r>
              <a:rPr lang="hu-HU" noProof="0" dirty="0"/>
              <a:t> </a:t>
            </a:r>
            <a:r>
              <a:rPr lang="hu-HU" noProof="0" dirty="0" err="1"/>
              <a:t>Viewer</a:t>
            </a:r>
            <a:r>
              <a:rPr lang="hu-HU" noProof="0" dirty="0"/>
              <a:t>-el</a:t>
            </a:r>
          </a:p>
          <a:p>
            <a:pPr lvl="1"/>
            <a:endParaRPr lang="hu-HU" noProof="0" dirty="0"/>
          </a:p>
        </p:txBody>
      </p:sp>
      <p:pic>
        <p:nvPicPr>
          <p:cNvPr id="4" name="Picture 2" descr="https://codelabs.developers.google.com/codelabs/android-slices-basic/img/a5ba53c9b40d959.png">
            <a:extLst>
              <a:ext uri="{FF2B5EF4-FFF2-40B4-BE49-F238E27FC236}">
                <a16:creationId xmlns:a16="http://schemas.microsoft.com/office/drawing/2014/main" id="{9B4BB99E-45B1-4EDB-AF3C-67314FD7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988" y="791481"/>
            <a:ext cx="2830711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135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3CCE-3C79-484B-A280-435FBDF2B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err="1"/>
              <a:t>Slices</a:t>
            </a:r>
            <a:r>
              <a:rPr lang="hu-HU" noProof="0" dirty="0"/>
              <a:t> példa</a:t>
            </a:r>
          </a:p>
        </p:txBody>
      </p:sp>
      <p:pic>
        <p:nvPicPr>
          <p:cNvPr id="5122" name="Picture 2" descr="Android Jetpack">
            <a:extLst>
              <a:ext uri="{FF2B5EF4-FFF2-40B4-BE49-F238E27FC236}">
                <a16:creationId xmlns:a16="http://schemas.microsoft.com/office/drawing/2014/main" id="{DD1F9866-6E41-4DC6-B76A-CE82CC5E4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388" y="849477"/>
            <a:ext cx="6873240" cy="503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8B00CC-29F5-491C-971F-AD68A5755244}"/>
              </a:ext>
            </a:extLst>
          </p:cNvPr>
          <p:cNvSpPr/>
          <p:nvPr/>
        </p:nvSpPr>
        <p:spPr>
          <a:xfrm>
            <a:off x="0" y="6031915"/>
            <a:ext cx="95370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/>
              <a:t>forrás: </a:t>
            </a:r>
            <a:r>
              <a:rPr lang="en-US" sz="1000" dirty="0"/>
              <a:t>https://www.androidauthority.com/android-jetpack-android-support-library-878587/</a:t>
            </a:r>
          </a:p>
        </p:txBody>
      </p:sp>
    </p:spTree>
    <p:extLst>
      <p:ext uri="{BB962C8B-B14F-4D97-AF65-F5344CB8AC3E}">
        <p14:creationId xmlns:p14="http://schemas.microsoft.com/office/powerpoint/2010/main" val="467094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D5E1-D3C0-4CA5-80C6-D3B7F5245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noProof="0" dirty="0"/>
              <a:t>Változó az alkalmazás viselkedési modellek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E2E3D-6193-438A-9B6A-5A0585652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975" y="1468334"/>
            <a:ext cx="5508050" cy="4409204"/>
          </a:xfrm>
          <a:prstGeom prst="rect">
            <a:avLst/>
          </a:prstGeom>
        </p:spPr>
      </p:pic>
      <p:pic>
        <p:nvPicPr>
          <p:cNvPr id="7" name="Picture 2" descr="Image result for android slices">
            <a:extLst>
              <a:ext uri="{FF2B5EF4-FFF2-40B4-BE49-F238E27FC236}">
                <a16:creationId xmlns:a16="http://schemas.microsoft.com/office/drawing/2014/main" id="{E5D77F92-8C11-40C3-BAC6-ABD55A35C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005" y="1422385"/>
            <a:ext cx="2110502" cy="42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46485E-47C1-40D4-89D8-A8E41F9AA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985" y="1549700"/>
            <a:ext cx="6147410" cy="4096810"/>
          </a:xfrm>
          <a:prstGeom prst="rect">
            <a:avLst/>
          </a:prstGeom>
        </p:spPr>
      </p:pic>
      <p:pic>
        <p:nvPicPr>
          <p:cNvPr id="3074" name="Picture 2" descr="Android 9 App Actions">
            <a:extLst>
              <a:ext uri="{FF2B5EF4-FFF2-40B4-BE49-F238E27FC236}">
                <a16:creationId xmlns:a16="http://schemas.microsoft.com/office/drawing/2014/main" id="{F4990A44-F0C8-4D50-8213-0CD23070E6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75" y="891891"/>
            <a:ext cx="4932798" cy="532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BBCB-E758-4079-A318-3A0DCE902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err="1"/>
              <a:t>AndroidX</a:t>
            </a:r>
            <a:endParaRPr lang="hu-HU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628F5-A992-4A30-BD45-02E9607C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hu-HU" b="1" noProof="0" dirty="0"/>
              <a:t>Support Library</a:t>
            </a:r>
            <a:r>
              <a:rPr lang="hu-HU" noProof="0" dirty="0"/>
              <a:t>: cél a kompatibilitás fenntartása (amennyiben lehetséges)</a:t>
            </a:r>
          </a:p>
          <a:p>
            <a:pPr fontAlgn="base"/>
            <a:r>
              <a:rPr lang="hu-HU" b="1" noProof="0" dirty="0"/>
              <a:t>JetPack</a:t>
            </a:r>
            <a:r>
              <a:rPr lang="hu-HU" noProof="0" dirty="0"/>
              <a:t>: közös irányelvek, eszközök, módszertanok és egységes könyvtárak</a:t>
            </a:r>
          </a:p>
          <a:p>
            <a:pPr fontAlgn="base"/>
            <a:r>
              <a:rPr lang="hu-HU" b="1" noProof="0" dirty="0" err="1"/>
              <a:t>AndroidX</a:t>
            </a:r>
            <a:r>
              <a:rPr lang="hu-HU" noProof="0" dirty="0"/>
              <a:t>: kompatibilitás támogatás hosszú távon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2619F6-0D8C-4D3D-9D46-635DFE91F9CF}"/>
              </a:ext>
            </a:extLst>
          </p:cNvPr>
          <p:cNvSpPr/>
          <p:nvPr/>
        </p:nvSpPr>
        <p:spPr>
          <a:xfrm>
            <a:off x="2299636" y="4583587"/>
            <a:ext cx="759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android.support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.**  &gt;  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androidx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.@</a:t>
            </a:r>
          </a:p>
          <a:p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android.databinding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.**  &gt;  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androidx.databinding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.@</a:t>
            </a:r>
          </a:p>
          <a:p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android.design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.**  &gt;  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com.google.android.material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.@</a:t>
            </a:r>
          </a:p>
          <a:p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android.support.test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.**  &gt;  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androidx.test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.@</a:t>
            </a:r>
            <a:endParaRPr lang="fr-FR" b="0" i="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00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1192356E-2650-4CBB-8962-13D56476A884}"/>
              </a:ext>
            </a:extLst>
          </p:cNvPr>
          <p:cNvSpPr/>
          <p:nvPr/>
        </p:nvSpPr>
        <p:spPr>
          <a:xfrm rot="3347445">
            <a:off x="8260842" y="1846875"/>
            <a:ext cx="958515" cy="1518079"/>
          </a:xfrm>
          <a:prstGeom prst="upArrow">
            <a:avLst/>
          </a:prstGeom>
          <a:solidFill>
            <a:srgbClr val="5BC34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08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B3273-7FD7-41E0-A604-D0C4BD28DB82}"/>
              </a:ext>
            </a:extLst>
          </p:cNvPr>
          <p:cNvSpPr txBox="1"/>
          <p:nvPr/>
        </p:nvSpPr>
        <p:spPr>
          <a:xfrm>
            <a:off x="10273699" y="328830"/>
            <a:ext cx="10266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b="1" dirty="0">
                <a:solidFill>
                  <a:srgbClr val="5BC348"/>
                </a:solidFill>
              </a:rPr>
              <a:t>?</a:t>
            </a:r>
            <a:endParaRPr lang="en-US" sz="3600" b="1" dirty="0">
              <a:solidFill>
                <a:srgbClr val="5BC348"/>
              </a:solidFill>
            </a:endParaRPr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8E423E03-DA06-4BA2-902F-442ADB67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5486"/>
            <a:ext cx="1973179" cy="197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3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416 L -0.00065 0.00416 C 0.0026 4.07407E-6 0.00638 -0.00348 0.00898 -0.00903 C 0.01133 -0.01412 0.00977 -0.0132 0.01263 -0.01968 C 0.02122 -0.03866 0.0125 -0.01598 0.01862 -0.03149 C 0.01966 -0.03403 0.02096 -0.03635 0.02161 -0.03936 L 0.02448 -0.05533 C 0.02474 -0.05649 0.02487 -0.05811 0.02526 -0.05926 C 0.02578 -0.06042 0.0263 -0.06181 0.02682 -0.0632 C 0.02708 -0.06436 0.02708 -0.06598 0.02747 -0.06713 C 0.02838 -0.06945 0.02943 -0.07153 0.03047 -0.07362 C 0.0319 -0.0838 0.03021 -0.07408 0.03346 -0.08565 C 0.03398 -0.08774 0.03437 -0.09005 0.0349 -0.09213 C 0.03542 -0.09399 0.03594 -0.09584 0.03646 -0.09746 C 0.03685 -0.10232 0.03724 -0.10718 0.03789 -0.11204 C 0.03828 -0.11436 0.03906 -0.11644 0.03932 -0.11852 C 0.03984 -0.1213 0.03958 -0.12408 0.0401 -0.12662 C 0.04062 -0.12894 0.04167 -0.13079 0.04232 -0.13311 C 0.0457 -0.14491 0.03906 -0.12616 0.04453 -0.14375 C 0.04518 -0.14561 0.04609 -0.14723 0.04674 -0.14908 C 0.04766 -0.15116 0.04831 -0.15324 0.04909 -0.15556 C 0.04961 -0.15741 0.05 -0.15903 0.05052 -0.16088 C 0.05117 -0.1632 0.05208 -0.16528 0.05273 -0.16737 C 0.05325 -0.16922 0.05365 -0.17107 0.0543 -0.17269 C 0.05469 -0.17408 0.05534 -0.17524 0.05573 -0.17662 C 0.05729 -0.18172 0.05794 -0.1838 0.05872 -0.18866 C 0.05977 -0.19468 0.06172 -0.20695 0.06172 -0.20695 C 0.06185 -0.21227 0.06159 -0.21783 0.06237 -0.22292 C 0.06289 -0.2257 0.06458 -0.22709 0.06536 -0.2294 C 0.06602 -0.23149 0.06628 -0.23403 0.0668 -0.23612 C 0.0668 -0.23612 0.07279 -0.25186 0.07279 -0.25186 C 0.08047 -0.26875 0.07734 -0.26158 0.08242 -0.27315 L 0.08542 -0.27963 C 0.08594 -0.28241 0.08633 -0.28496 0.08685 -0.2875 C 0.08789 -0.29213 0.08906 -0.2963 0.08984 -0.3007 C 0.09167 -0.31019 0.09049 -0.30649 0.09284 -0.31274 C 0.09557 -0.32709 0.09128 -0.30533 0.09505 -0.32061 C 0.09648 -0.32639 0.09674 -0.33172 0.09805 -0.33774 C 0.09844 -0.33959 0.09909 -0.34121 0.09948 -0.34306 C 0.10013 -0.34514 0.10052 -0.34746 0.10104 -0.34954 C 0.1043 -0.36551 0.09805 -0.33658 0.10247 -0.36019 C 0.10286 -0.36204 0.10352 -0.36366 0.10404 -0.36551 C 0.10456 -0.3676 0.10482 -0.36991 0.10547 -0.37199 C 0.10742 -0.37917 0.10833 -0.37917 0.11068 -0.38658 C 0.11172 -0.39005 0.11263 -0.39375 0.11367 -0.39723 C 0.11432 -0.39931 0.1151 -0.40162 0.11588 -0.40371 C 0.11641 -0.40695 0.11693 -0.40996 0.11732 -0.41297 C 0.11784 -0.41598 0.1181 -0.41922 0.11888 -0.42223 C 0.11927 -0.42408 0.11992 -0.4257 0.12031 -0.42755 C 0.12057 -0.42871 0.1207 -0.43033 0.12109 -0.43149 C 0.12174 -0.43334 0.12266 -0.43496 0.12331 -0.43681 C 0.12656 -0.44607 0.12279 -0.43843 0.12695 -0.44607 C 0.12878 -0.45811 0.12734 -0.45348 0.12995 -0.46042 C 0.13047 -0.46366 0.13073 -0.4669 0.13151 -0.46968 C 0.13203 -0.47223 0.13307 -0.47408 0.13372 -0.47639 C 0.1345 -0.4794 0.13529 -0.48241 0.13594 -0.48565 C 0.13828 -0.49676 0.1362 -0.49028 0.13893 -0.49746 C 0.13919 -0.49931 0.13906 -0.50116 0.13958 -0.50278 C 0.14049 -0.50533 0.14635 -0.51945 0.14857 -0.52385 C 0.14922 -0.52524 0.15013 -0.52639 0.15078 -0.52778 C 0.15208 -0.53125 0.15443 -0.53843 0.15443 -0.53843 C 0.15612 -0.54954 0.15391 -0.5382 0.15742 -0.54769 C 0.1599 -0.55417 0.15612 -0.54931 0.15963 -0.55556 C 0.16484 -0.56482 0.15872 -0.54954 0.16419 -0.56343 C 0.16953 -0.57732 0.16602 -0.57315 0.17161 -0.57801 C 0.1776 -0.59676 0.17096 -0.57871 0.17904 -0.59375 C 0.18164 -0.59885 0.18333 -0.60533 0.18646 -0.60973 C 0.19401 -0.62061 0.1862 -0.60996 0.19388 -0.61899 C 0.19713 -0.62269 0.2 -0.62778 0.20352 -0.63079 C 0.20495 -0.63218 0.20651 -0.63334 0.20794 -0.63473 C 0.21081 -0.63797 0.21602 -0.64514 0.21836 -0.64931 C 0.22305 -0.65764 0.21914 -0.65463 0.22357 -0.65718 C 0.22721 -0.66366 0.22422 -0.65926 0.22878 -0.66389 C 0.22956 -0.66459 0.23008 -0.66621 0.23099 -0.66644 C 0.23463 -0.6676 0.23841 -0.66737 0.24206 -0.66783 C 0.24479 -0.66806 0.24753 -0.66875 0.25026 -0.66899 C 0.25208 -0.66875 0.25898 -0.66922 0.26211 -0.66644 C 0.26302 -0.66574 0.26367 -0.66459 0.26445 -0.66389 C 0.26628 -0.65371 0.26341 -0.66667 0.26732 -0.65579 C 0.26849 -0.65255 0.26979 -0.64908 0.27031 -0.64537 C 0.27057 -0.64352 0.2707 -0.64167 0.27109 -0.64005 C 0.27187 -0.63635 0.27331 -0.63334 0.27409 -0.6294 C 0.27604 -0.61875 0.27292 -0.63588 0.2763 -0.61505 C 0.27669 -0.61227 0.27734 -0.60973 0.27773 -0.60695 C 0.27799 -0.60533 0.27825 -0.60348 0.27852 -0.60186 C 0.27891 -0.59908 0.27995 -0.59375 0.27995 -0.59375 C 0.28151 -0.56713 0.27891 -0.5757 0.28294 -0.56482 C 0.28411 -0.55649 0.28385 -0.55926 0.28437 -0.54769 C 0.28477 -0.54144 0.28463 -0.53519 0.28516 -0.52917 C 0.28542 -0.52639 0.2862 -0.52385 0.28672 -0.5213 C 0.28698 -0.51899 0.28711 -0.5169 0.28737 -0.51459 C 0.28763 -0.51019 0.28776 -0.50579 0.28815 -0.50139 C 0.28828 -0.49931 0.28867 -0.49699 0.28893 -0.49491 C 0.28919 -0.49213 0.28945 -0.48959 0.28958 -0.48704 C 0.28997 -0.48264 0.28997 -0.47801 0.29036 -0.47362 C 0.29062 -0.47084 0.29193 -0.46667 0.29258 -0.46459 C 0.29297 -0.46042 0.29349 -0.45278 0.29414 -0.44862 C 0.29453 -0.44607 0.29518 -0.44329 0.29557 -0.44074 C 0.297 -0.43102 0.29518 -0.43704 0.29779 -0.4301 C 0.29805 -0.42477 0.29818 -0.41968 0.29857 -0.41436 C 0.2987 -0.41158 0.29909 -0.40903 0.29935 -0.40649 C 0.30065 -0.38959 0.29935 -0.40186 0.30078 -0.38912 C 0.30221 -0.34607 0.30195 -0.36181 0.30078 -0.29283 C 0.30078 -0.28982 0.30026 -0.28681 0.3 -0.28357 C 0.29974 -0.25903 0.3013 -0.23565 0.29779 -0.21227 C 0.29753 -0.20996 0.29687 -0.20787 0.29635 -0.20579 C 0.29609 -0.20301 0.29583 -0.20047 0.29557 -0.19792 C 0.29492 -0.19074 0.29401 -0.1838 0.29336 -0.17662 C 0.29284 -0.17061 0.29193 -0.15811 0.29193 -0.15811 C 0.29167 -0.14931 0.29154 -0.14051 0.29115 -0.13172 C 0.29102 -0.12917 0.29049 -0.12662 0.29036 -0.12385 C 0.28997 -0.11412 0.28997 -0.1044 0.28958 -0.09491 C 0.28958 -0.09213 0.28932 -0.08936 0.28893 -0.08704 C 0.28867 -0.08542 0.28789 -0.08426 0.28737 -0.08287 C 0.28711 -0.08079 0.28698 -0.07848 0.28672 -0.07639 C 0.28646 -0.075 0.28607 -0.07385 0.28594 -0.07246 C 0.28555 -0.06806 0.28555 -0.06366 0.28516 -0.05926 C 0.28477 -0.05487 0.28424 -0.05047 0.28372 -0.04607 C 0.28346 -0.04352 0.28294 -0.0382 0.28216 -0.03542 C 0.28177 -0.03403 0.28138 -0.03264 0.28073 -0.03149 C 0.2793 -0.02871 0.27812 -0.02524 0.2763 -0.02362 C 0.27526 -0.02269 0.27435 -0.02153 0.27331 -0.02084 C 0.27018 -0.01875 0.26471 -0.01875 0.26211 -0.01829 C 0.25247 -0.01389 0.25833 -0.01598 0.23763 -0.01829 C 0.23659 -0.01829 0.23568 -0.01922 0.23463 -0.01968 C 0.23177 -0.02061 0.22878 -0.02107 0.22578 -0.02223 C 0.222 -0.02362 0.21966 -0.0257 0.21615 -0.02755 C 0.20677 -0.03241 0.21836 -0.0257 0.21094 -0.0301 L 0.2043 -0.03936 C 0.20299 -0.04121 0.20195 -0.04329 0.20052 -0.04468 C 0.19479 -0.05047 0.19141 -0.05348 0.18568 -0.06181 C 0.18229 -0.06667 0.17891 -0.07176 0.17604 -0.07778 C 0.17331 -0.08334 0.17161 -0.09005 0.1694 -0.09607 C 0.16745 -0.10116 0.16523 -0.10579 0.16341 -0.11065 C 0.16055 -0.11852 0.15872 -0.12755 0.15521 -0.13449 C 0.15352 -0.13797 0.15169 -0.14121 0.15 -0.14491 C 0.14818 -0.14931 0.14687 -0.15417 0.14479 -0.15811 C 0.14088 -0.16621 0.13594 -0.17246 0.13216 -0.18056 C 0.12995 -0.18542 0.12838 -0.19144 0.12552 -0.19514 C 0.11237 -0.21181 0.1263 -0.19352 0.11732 -0.20695 C 0.11432 -0.21158 0.11602 -0.20811 0.11289 -0.21112 C 0.11107 -0.2125 0.10937 -0.21459 0.10768 -0.21621 C 0.1069 -0.21991 0.10651 -0.22362 0.10547 -0.22686 C 0.10482 -0.22894 0.10325 -0.2301 0.10247 -0.23218 C 0.1013 -0.23542 0.10065 -0.23936 0.09948 -0.2426 C 0.0987 -0.24537 0.0974 -0.24792 0.09661 -0.2507 C 0.09466 -0.25672 0.09362 -0.26343 0.09141 -0.26922 C 0.08919 -0.27477 0.08698 -0.28056 0.08463 -0.28635 C 0.08359 -0.28912 0.08203 -0.29144 0.08099 -0.29422 C 0.07513 -0.30903 0.08112 -0.29838 0.07357 -0.31389 C 0.07187 -0.31737 0.07018 -0.32037 0.06836 -0.32315 C 0.06693 -0.32547 0.06536 -0.32755 0.06393 -0.32987 C 0.06198 -0.33287 0.06081 -0.33519 0.05937 -0.33912 C 0.05859 -0.34121 0.05781 -0.34329 0.05716 -0.34561 C 0.05417 -0.35649 0.05495 -0.35533 0.05273 -0.36412 C 0.05182 -0.36806 0.05065 -0.37199 0.04974 -0.37593 C 0.04844 -0.38172 0.04766 -0.38774 0.04609 -0.39329 C 0.04453 -0.39862 0.04088 -0.41042 0.03932 -0.41829 C 0.03906 -0.41991 0.03893 -0.42176 0.03867 -0.42362 C 0.03815 -0.42616 0.03763 -0.42894 0.03711 -0.43149 C 0.03516 -0.45324 0.03594 -0.44167 0.03711 -0.48426 C 0.03724 -0.48612 0.0375 -0.48797 0.03789 -0.48959 C 0.03867 -0.49237 0.03971 -0.49491 0.04088 -0.49746 C 0.04323 -0.50301 0.04531 -0.50903 0.04831 -0.51343 C 0.06758 -0.54074 0.04713 -0.51227 0.06016 -0.52917 C 0.06146 -0.53079 0.06237 -0.53334 0.06393 -0.53449 C 0.06602 -0.53612 0.06836 -0.53588 0.07057 -0.53704 C 0.08424 -0.54468 0.07148 -0.54144 0.08841 -0.5463 C 0.09088 -0.54699 0.09336 -0.54723 0.09583 -0.54769 C 0.10508 -0.54908 0.11068 -0.54931 0.12031 -0.55024 C 0.14922 -0.55602 0.12917 -0.55301 0.18047 -0.55162 L 0.20052 -0.54769 C 0.2069 -0.54653 0.21341 -0.54607 0.21979 -0.54491 C 0.24362 -0.54098 0.21953 -0.54352 0.23984 -0.54098 C 0.25781 -0.53889 0.24961 -0.54028 0.27109 -0.53843 C 0.27812 -0.53774 0.29297 -0.53542 0.29857 -0.53449 C 0.30495 -0.53218 0.31133 -0.5294 0.31784 -0.52778 L 0.32383 -0.52662 C 0.3332 -0.52477 0.34271 -0.52362 0.35195 -0.5213 C 0.35716 -0.51991 0.3625 -0.51922 0.36758 -0.51737 C 0.37487 -0.51482 0.38203 -0.51158 0.38919 -0.50811 C 0.40013 -0.50232 0.4013 -0.49931 0.41146 -0.49098 C 0.41484 -0.48797 0.41836 -0.48542 0.42187 -0.48287 C 0.42904 -0.47801 0.43594 -0.47639 0.44193 -0.46852 C 0.4431 -0.46667 0.4444 -0.46505 0.44557 -0.4632 C 0.44635 -0.46204 0.44713 -0.46065 0.44779 -0.45926 C 0.44844 -0.45764 0.44883 -0.45579 0.44935 -0.45394 C 0.44948 -0.45093 0.44974 -0.44769 0.45 -0.44468 C 0.45052 -0.44028 0.45104 -0.43588 0.45156 -0.43149 C 0.45182 -0.42894 0.45195 -0.42616 0.45221 -0.42362 C 0.45195 -0.40996 0.45325 -0.39653 0.45 -0.38403 C 0.44922 -0.38079 0.44805 -0.37778 0.447 -0.37477 C 0.44648 -0.37292 0.44622 -0.37107 0.44557 -0.36945 C 0.44271 -0.3625 0.44206 -0.36459 0.43815 -0.3588 C 0.43659 -0.35649 0.43581 -0.35162 0.43372 -0.35093 C 0.42943 -0.34931 0.4151 -0.34445 0.41289 -0.34306 C 0.41016 -0.34121 0.40755 -0.33866 0.40469 -0.33774 C 0.3845 -0.33056 0.37721 -0.33241 0.35573 -0.33125 L 0.33789 -0.32987 C 0.33099 -0.32801 0.32396 -0.32755 0.31706 -0.32454 C 0.31315 -0.32269 0.30924 -0.32084 0.30521 -0.31922 C 0.2987 -0.31667 0.28633 -0.3132 0.27995 -0.31135 C 0.27773 -0.30926 0.27552 -0.30695 0.27331 -0.30487 C 0.27083 -0.30255 0.26836 -0.30047 0.26588 -0.29815 C 0.26237 -0.29468 0.25872 -0.29167 0.25547 -0.2875 C 0.2388 -0.26621 0.23776 -0.26389 0.22656 -0.24005 C 0.22474 -0.23635 0.21875 -0.22292 0.21758 -0.2176 C 0.21471 -0.20417 0.21016 -0.17662 0.21016 -0.17662 C 0.20703 -0.1257 0.20768 -0.14607 0.20937 -0.05926 C 0.20963 -0.04769 0.21133 -0.03357 0.21458 -0.02362 C 0.21588 -0.01945 0.21823 -0.0169 0.21979 -0.01297 C 0.22148 -0.0088 0.22279 -0.00417 0.22435 0.00023 C 0.22474 0.0037 0.22487 0.00763 0.22578 0.01064 C 0.22786 0.01782 0.22891 0.02801 0.2332 0.03055 C 0.25651 0.04444 0.22357 0.02384 0.24583 0.0412 C 0.24766 0.04259 0.24987 0.04259 0.25182 0.04375 C 0.26315 0.05046 0.25573 0.04884 0.26953 0.05439 C 0.28138 0.05902 0.28372 0.05833 0.29557 0.05972 L 0.31484 0.05694 C 0.31667 0.05671 0.31836 0.05648 0.32005 0.05555 C 0.32969 0.05069 0.32474 0.05208 0.33125 0.04629 C 0.3349 0.04305 0.33724 0.04282 0.34167 0.0412 C 0.34896 0.03333 0.34206 0.04166 0.34831 0.03055 C 0.34922 0.02893 0.35039 0.02801 0.3513 0.02662 C 0.35378 0.02245 0.35612 0.01759 0.35872 0.01342 C 0.36367 0.00555 0.36602 0.00347 0.36914 -0.00649 C 0.37057 -0.01112 0.37148 -0.01621 0.37279 -0.02084 C 0.37591 -0.03218 0.3724 -0.01505 0.37721 -0.03149 C 0.37878 -0.03658 0.37995 -0.0419 0.38099 -0.04723 C 0.38151 -0.05 0.38164 -0.05278 0.38242 -0.05533 C 0.38294 -0.05695 0.38398 -0.05787 0.38463 -0.05926 C 0.38568 -0.06135 0.38672 -0.06366 0.38763 -0.06574 C 0.38841 -0.07084 0.38854 -0.07269 0.38984 -0.07778 C 0.39115 -0.08195 0.3918 -0.08195 0.39362 -0.08565 C 0.39518 -0.08866 0.39674 -0.09144 0.39805 -0.09491 C 0.39922 -0.09769 0.39961 -0.10139 0.40104 -0.10417 C 0.40338 -0.10857 0.4069 -0.11112 0.40924 -0.11598 C 0.41042 -0.11852 0.41172 -0.1213 0.41289 -0.12385 C 0.41484 -0.12824 0.4168 -0.13287 0.41888 -0.13704 C 0.42057 -0.14074 0.42213 -0.14445 0.42409 -0.14769 C 0.4263 -0.15162 0.42825 -0.15602 0.43073 -0.15949 C 0.43203 -0.16135 0.43333 -0.16274 0.4345 -0.16482 C 0.44336 -0.18056 0.43307 -0.16528 0.44193 -0.1794 C 0.4431 -0.18125 0.4444 -0.18264 0.44557 -0.18473 C 0.44713 -0.1875 0.44844 -0.19144 0.44935 -0.19514 C 0.44961 -0.19653 0.44987 -0.19769 0.45 -0.19908 C 0.45026 -0.20093 0.45039 -0.20278 0.45078 -0.2044 C 0.45117 -0.20579 0.45182 -0.20695 0.45221 -0.20834 C 0.4526 -0.20973 0.45273 -0.21112 0.45299 -0.21227 C 0.45338 -0.21412 0.45456 -0.2176 0.45456 -0.2176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A47B-4872-4AF8-B67A-3237C259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Összegzés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30481-C070-44F6-A050-369B54EA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485"/>
            <a:ext cx="10515600" cy="4159477"/>
          </a:xfrm>
        </p:spPr>
        <p:txBody>
          <a:bodyPr>
            <a:normAutofit lnSpcReduction="10000"/>
          </a:bodyPr>
          <a:lstStyle/>
          <a:p>
            <a:r>
              <a:rPr lang="hu-HU" sz="3600" noProof="0" dirty="0"/>
              <a:t>Megéri megismerni a </a:t>
            </a:r>
            <a:r>
              <a:rPr lang="hu-HU" sz="3600" noProof="0" dirty="0" err="1"/>
              <a:t>Jetpacket</a:t>
            </a:r>
            <a:r>
              <a:rPr lang="hu-HU" sz="3600" noProof="0" dirty="0"/>
              <a:t>?</a:t>
            </a:r>
          </a:p>
          <a:p>
            <a:pPr lvl="1"/>
            <a:r>
              <a:rPr lang="hu-HU" sz="3200" noProof="0" dirty="0"/>
              <a:t>Közös architektúra</a:t>
            </a:r>
          </a:p>
          <a:p>
            <a:pPr lvl="1"/>
            <a:r>
              <a:rPr lang="hu-HU" sz="3200" noProof="0" dirty="0"/>
              <a:t>Ismert kód struktúra</a:t>
            </a:r>
          </a:p>
          <a:p>
            <a:pPr lvl="1"/>
            <a:r>
              <a:rPr lang="hu-HU" sz="3200" dirty="0"/>
              <a:t>Közös f</a:t>
            </a:r>
            <a:r>
              <a:rPr lang="hu-HU" sz="3200" noProof="0" dirty="0" err="1"/>
              <a:t>ejlesztési</a:t>
            </a:r>
            <a:r>
              <a:rPr lang="hu-HU" sz="3200" noProof="0" dirty="0"/>
              <a:t> elvek és módszertanok</a:t>
            </a:r>
          </a:p>
          <a:p>
            <a:r>
              <a:rPr lang="hu-HU" sz="3600" noProof="0" dirty="0"/>
              <a:t>Érdekességek</a:t>
            </a:r>
          </a:p>
          <a:p>
            <a:pPr lvl="1"/>
            <a:r>
              <a:rPr lang="hu-HU" sz="3200" noProof="0" dirty="0"/>
              <a:t>Mi nem része a </a:t>
            </a:r>
            <a:r>
              <a:rPr lang="hu-HU" sz="3200" noProof="0" dirty="0" err="1"/>
              <a:t>Jetpacknek</a:t>
            </a:r>
            <a:r>
              <a:rPr lang="hu-HU" sz="3200" noProof="0" dirty="0"/>
              <a:t>?</a:t>
            </a:r>
          </a:p>
          <a:p>
            <a:pPr lvl="1"/>
            <a:r>
              <a:rPr lang="hu-HU" sz="3200" noProof="0" dirty="0"/>
              <a:t>Változó alkalmazás viselkedési formák</a:t>
            </a:r>
          </a:p>
          <a:p>
            <a:pPr lvl="2"/>
            <a:r>
              <a:rPr lang="hu-HU" sz="2800" noProof="0" dirty="0"/>
              <a:t>„</a:t>
            </a:r>
            <a:r>
              <a:rPr lang="hu-HU" sz="2800" noProof="0" dirty="0" err="1"/>
              <a:t>One</a:t>
            </a:r>
            <a:r>
              <a:rPr lang="hu-HU" sz="2800" noProof="0" dirty="0"/>
              <a:t> </a:t>
            </a:r>
            <a:r>
              <a:rPr lang="hu-HU" sz="2800" noProof="0" dirty="0" err="1"/>
              <a:t>click</a:t>
            </a:r>
            <a:r>
              <a:rPr lang="hu-HU" sz="2800" noProof="0" dirty="0"/>
              <a:t> business”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DEB3D-DD6B-4FC9-BB07-A0AC2D261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804" y="0"/>
            <a:ext cx="3810196" cy="190509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95824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E0EB04-12EE-4269-93C3-2EC63CC9E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Köszönöm a figyelmet!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926F82E-F3E4-4D0A-8904-7A65E4ECFA16}"/>
              </a:ext>
            </a:extLst>
          </p:cNvPr>
          <p:cNvSpPr txBox="1">
            <a:spLocks/>
          </p:cNvSpPr>
          <p:nvPr/>
        </p:nvSpPr>
        <p:spPr>
          <a:xfrm>
            <a:off x="2743200" y="4749143"/>
            <a:ext cx="9144000" cy="131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73088" indent="-573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Tx/>
              <a:buBlip>
                <a:blip r:embed="rId3"/>
              </a:buBlip>
              <a:tabLst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1025525" indent="-563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96975" indent="-454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6363" indent="-401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598613" indent="-401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800" dirty="0"/>
              <a:t>Ekler Péter</a:t>
            </a:r>
          </a:p>
          <a:p>
            <a:pPr marL="0" indent="0" algn="r">
              <a:buNone/>
            </a:pPr>
            <a:r>
              <a:rPr lang="hu-HU" sz="1800" dirty="0"/>
              <a:t>CTO – AutSoft Zrt.</a:t>
            </a:r>
          </a:p>
          <a:p>
            <a:pPr marL="0" indent="0" algn="r">
              <a:buNone/>
            </a:pPr>
            <a:r>
              <a:rPr lang="hu-HU" sz="1800" dirty="0"/>
              <a:t>ekler.peter@autsoft.hu</a:t>
            </a:r>
          </a:p>
        </p:txBody>
      </p:sp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82587CF3-CA17-4337-A2EB-0DA7C79F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2047"/>
            <a:ext cx="3773905" cy="377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50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0 L 0.0858 0.07894 C 0.10364 0.09699 0.13047 0.10741 0.15859 0.10741 C 0.19075 0.10741 0.21627 0.09699 0.23424 0.07894 L 0.32031 0 " pathEditMode="relative" rAng="0" ptsTypes="AAAAA">
                                      <p:cBhvr>
                                        <p:cTn id="6" dur="2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EAF83-600F-4280-B1C1-3D396C136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Mit is jelent a Jetpack?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E2A59-D699-467C-B555-1ED7F9CC2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noProof="0" dirty="0"/>
              <a:t>Csak egy új branding a Support Library-re?</a:t>
            </a:r>
          </a:p>
          <a:p>
            <a:r>
              <a:rPr lang="hu-HU" noProof="0" dirty="0"/>
              <a:t>Teljesen kiváltja a Support Library-t?</a:t>
            </a:r>
          </a:p>
          <a:p>
            <a:r>
              <a:rPr lang="hu-HU" noProof="0" dirty="0"/>
              <a:t>Használható a JetPack és a Support Library egyszerre?</a:t>
            </a:r>
          </a:p>
          <a:p>
            <a:r>
              <a:rPr lang="hu-HU" noProof="0" dirty="0"/>
              <a:t>Át kell migrálni az alkalmazásokat Jetpack-re?</a:t>
            </a:r>
          </a:p>
          <a:p>
            <a:endParaRPr lang="hu-HU" noProof="0" dirty="0"/>
          </a:p>
        </p:txBody>
      </p:sp>
      <p:pic>
        <p:nvPicPr>
          <p:cNvPr id="3074" name="Picture 2" descr="Image result for android jetpack">
            <a:extLst>
              <a:ext uri="{FF2B5EF4-FFF2-40B4-BE49-F238E27FC236}">
                <a16:creationId xmlns:a16="http://schemas.microsoft.com/office/drawing/2014/main" id="{458D8EBF-F802-44FB-A440-BE37900B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378"/>
            <a:ext cx="1804737" cy="112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82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2F350-E309-4336-804F-EAE4BA28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Jetpack komponens kategóriák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72AE4-A2D2-41FE-A372-70F89498D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noProof="0" dirty="0"/>
              <a:t>Foundation</a:t>
            </a:r>
            <a:r>
              <a:rPr lang="hu-HU" noProof="0" dirty="0"/>
              <a:t>: core funkciók (pl. AppCompat)</a:t>
            </a:r>
          </a:p>
          <a:p>
            <a:r>
              <a:rPr lang="hu-HU" b="1" noProof="0" dirty="0"/>
              <a:t>UI</a:t>
            </a:r>
            <a:r>
              <a:rPr lang="hu-HU" noProof="0" dirty="0"/>
              <a:t>: Fragment, Layout, stb.</a:t>
            </a:r>
          </a:p>
          <a:p>
            <a:r>
              <a:rPr lang="hu-HU" b="1" noProof="0" dirty="0"/>
              <a:t>Architecture</a:t>
            </a:r>
            <a:r>
              <a:rPr lang="hu-HU" noProof="0" dirty="0"/>
              <a:t>: perzisztencia, alkalmazás életciklus, stb.</a:t>
            </a:r>
          </a:p>
          <a:p>
            <a:r>
              <a:rPr lang="hu-HU" b="1" noProof="0" dirty="0"/>
              <a:t>Behavior</a:t>
            </a:r>
            <a:r>
              <a:rPr lang="hu-HU" noProof="0" dirty="0"/>
              <a:t>: engedélyek, értesítések, megosztás, stb.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A84EA-0818-47E8-BFB0-7573A2E0C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772" y="1624844"/>
            <a:ext cx="8345065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85458B-560E-4C46-A1F2-64FB8173F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Jetpack építő elemek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4DAC13-F99C-E540-8A59-30153DD4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373174"/>
            <a:ext cx="8869680" cy="44791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85C7A2-D52D-7A4E-824A-F45DB2308515}"/>
              </a:ext>
            </a:extLst>
          </p:cNvPr>
          <p:cNvSpPr/>
          <p:nvPr/>
        </p:nvSpPr>
        <p:spPr>
          <a:xfrm>
            <a:off x="0" y="5984858"/>
            <a:ext cx="6915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/>
              <a:t>Forrás: https://</a:t>
            </a:r>
            <a:r>
              <a:rPr lang="hu-HU" sz="1000" dirty="0" err="1"/>
              <a:t>android-developers.googleblog.com</a:t>
            </a:r>
            <a:r>
              <a:rPr lang="hu-HU" sz="1000" dirty="0"/>
              <a:t>/2018/05/</a:t>
            </a:r>
            <a:r>
              <a:rPr lang="hu-HU" sz="1000" dirty="0" err="1"/>
              <a:t>use-android-jetpack-to-accelerate-your.html</a:t>
            </a:r>
            <a:endParaRPr lang="hu-HU" sz="1000" dirty="0"/>
          </a:p>
        </p:txBody>
      </p:sp>
    </p:spTree>
    <p:extLst>
      <p:ext uri="{BB962C8B-B14F-4D97-AF65-F5344CB8AC3E}">
        <p14:creationId xmlns:p14="http://schemas.microsoft.com/office/powerpoint/2010/main" val="2019451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B4800-3B5B-40C0-81F3-24AE0958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Navigáció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20C18-C5DA-4E51-AB1C-7A93D50CE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337" y="1476395"/>
            <a:ext cx="10515600" cy="415947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b="1" noProof="0" dirty="0"/>
              <a:t>Célok listája</a:t>
            </a:r>
            <a:r>
              <a:rPr lang="hu-HU" noProof="0" dirty="0"/>
              <a:t>: Fragment/Activity</a:t>
            </a:r>
          </a:p>
          <a:p>
            <a:pPr marL="514350" indent="-514350">
              <a:buFont typeface="+mj-lt"/>
              <a:buAutoNum type="arabicPeriod"/>
            </a:pPr>
            <a:r>
              <a:rPr lang="hu-HU" b="1" noProof="0" dirty="0"/>
              <a:t>Graph Editor</a:t>
            </a:r>
            <a:r>
              <a:rPr lang="hu-HU" noProof="0" dirty="0"/>
              <a:t>: navigációs gráf</a:t>
            </a:r>
          </a:p>
          <a:p>
            <a:pPr marL="514350" indent="-514350">
              <a:buFont typeface="+mj-lt"/>
              <a:buAutoNum type="arabicPeriod"/>
            </a:pPr>
            <a:r>
              <a:rPr lang="hu-HU" b="1" noProof="0" dirty="0"/>
              <a:t>Attribute editor</a:t>
            </a:r>
            <a:r>
              <a:rPr lang="hu-HU" noProof="0" dirty="0"/>
              <a:t>: célokhoz és akciókhoz tartozó paraméterek, akciók, deep linkek</a:t>
            </a:r>
          </a:p>
        </p:txBody>
      </p:sp>
      <p:pic>
        <p:nvPicPr>
          <p:cNvPr id="1026" name="Picture 2" descr="https://developer.android.com/images/topic/libraries/architecture/navigation-editor.png">
            <a:extLst>
              <a:ext uri="{FF2B5EF4-FFF2-40B4-BE49-F238E27FC236}">
                <a16:creationId xmlns:a16="http://schemas.microsoft.com/office/drawing/2014/main" id="{B13E619B-F10B-4BE3-A03F-0699B211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88" y="2569951"/>
            <a:ext cx="7900215" cy="341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eveloper.android.com/images/topic/libraries/architecture/navigation-graph.png">
            <a:extLst>
              <a:ext uri="{FF2B5EF4-FFF2-40B4-BE49-F238E27FC236}">
                <a16:creationId xmlns:a16="http://schemas.microsoft.com/office/drawing/2014/main" id="{84354EA5-6558-48D4-B7A6-3B3C0B99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79" y="597132"/>
            <a:ext cx="5649286" cy="520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android jetpack">
            <a:extLst>
              <a:ext uri="{FF2B5EF4-FFF2-40B4-BE49-F238E27FC236}">
                <a16:creationId xmlns:a16="http://schemas.microsoft.com/office/drawing/2014/main" id="{4C303E8D-1C69-451D-B9BC-FD8B02893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37202"/>
            <a:ext cx="1283368" cy="82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3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9A37-5084-4345-A265-7F56143F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Lapozás (Paging)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202948-4164-472A-A740-DC7295E7C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noProof="0" dirty="0"/>
              <a:t>Nagy mennyiségű adatok szakaszos betöltése</a:t>
            </a:r>
          </a:p>
          <a:p>
            <a:r>
              <a:rPr lang="hu-HU" noProof="0" dirty="0"/>
              <a:t>Hálózati forgalom optimalizálása</a:t>
            </a:r>
          </a:p>
          <a:p>
            <a:r>
              <a:rPr lang="hu-HU" noProof="0" dirty="0"/>
              <a:t>Performancia növelése</a:t>
            </a:r>
          </a:p>
          <a:p>
            <a:r>
              <a:rPr lang="hu-HU" noProof="0" dirty="0"/>
              <a:t>Erőforrás használat minimalizálása</a:t>
            </a:r>
          </a:p>
          <a:p>
            <a:r>
              <a:rPr lang="hu-HU" noProof="0" dirty="0"/>
              <a:t>Közvetlen támogatás:</a:t>
            </a:r>
          </a:p>
          <a:p>
            <a:pPr lvl="1"/>
            <a:r>
              <a:rPr lang="hu-HU" noProof="0" dirty="0"/>
              <a:t>Room, LiveData, RxJava</a:t>
            </a:r>
          </a:p>
          <a:p>
            <a:r>
              <a:rPr lang="hu-HU" i="1" noProof="0" dirty="0"/>
              <a:t>PagedList</a:t>
            </a:r>
            <a:r>
              <a:rPr lang="hu-HU" noProof="0" dirty="0"/>
              <a:t> és </a:t>
            </a:r>
            <a:r>
              <a:rPr lang="hu-HU" i="1" noProof="0" dirty="0"/>
              <a:t>PagedListAdapter</a:t>
            </a:r>
            <a:r>
              <a:rPr lang="hu-HU" noProof="0" dirty="0"/>
              <a:t> osztályok</a:t>
            </a:r>
          </a:p>
        </p:txBody>
      </p:sp>
      <p:pic>
        <p:nvPicPr>
          <p:cNvPr id="3074" name="Picture 2" descr="Image result for android paging gif">
            <a:extLst>
              <a:ext uri="{FF2B5EF4-FFF2-40B4-BE49-F238E27FC236}">
                <a16:creationId xmlns:a16="http://schemas.microsoft.com/office/drawing/2014/main" id="{34AF9EE9-7ABA-483A-92CC-6719A6E140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1096433"/>
            <a:ext cx="25336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6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23E2-E113-4A09-AB78-8AB67B6C9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WorkManager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829E6-3DAB-43C2-AA8C-5D3D708EF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noProof="0" dirty="0"/>
              <a:t>Feladat irányító és </a:t>
            </a:r>
            <a:r>
              <a:rPr lang="hu-HU" b="1" noProof="0" dirty="0"/>
              <a:t>ütemező</a:t>
            </a:r>
            <a:r>
              <a:rPr lang="hu-HU" noProof="0" dirty="0"/>
              <a:t> szolgáltatás</a:t>
            </a:r>
          </a:p>
          <a:p>
            <a:r>
              <a:rPr lang="hu-HU" b="1" noProof="0" dirty="0"/>
              <a:t>Kényszerek</a:t>
            </a:r>
            <a:r>
              <a:rPr lang="hu-HU" noProof="0" dirty="0"/>
              <a:t> (</a:t>
            </a:r>
            <a:r>
              <a:rPr lang="hu-HU" i="1" noProof="0" dirty="0"/>
              <a:t>Constraint</a:t>
            </a:r>
            <a:r>
              <a:rPr lang="hu-HU" noProof="0" dirty="0"/>
              <a:t>) definiálása feladatok végrehajtására</a:t>
            </a:r>
          </a:p>
          <a:p>
            <a:pPr lvl="1"/>
            <a:r>
              <a:rPr lang="hu-HU" noProof="0" dirty="0"/>
              <a:t>Töltés folyamatban</a:t>
            </a:r>
          </a:p>
          <a:p>
            <a:pPr lvl="1"/>
            <a:r>
              <a:rPr lang="hu-HU" noProof="0" dirty="0"/>
              <a:t>Hálózati kapcsolat elérhető (pl. WiFi)</a:t>
            </a:r>
          </a:p>
          <a:p>
            <a:pPr lvl="1"/>
            <a:r>
              <a:rPr lang="hu-HU" noProof="0" dirty="0"/>
              <a:t>Stb.</a:t>
            </a:r>
          </a:p>
          <a:p>
            <a:r>
              <a:rPr lang="hu-HU" noProof="0" dirty="0"/>
              <a:t>A feladat lefut amint a </a:t>
            </a:r>
            <a:r>
              <a:rPr lang="hu-HU" b="1" noProof="0" dirty="0"/>
              <a:t>körülmények kedvezőek</a:t>
            </a:r>
          </a:p>
          <a:p>
            <a:pPr lvl="1"/>
            <a:r>
              <a:rPr lang="hu-HU" noProof="0" dirty="0"/>
              <a:t>A hívó komponensnek </a:t>
            </a:r>
            <a:r>
              <a:rPr lang="hu-HU" b="1" noProof="0" dirty="0"/>
              <a:t>nem kell már előtérben lennie</a:t>
            </a:r>
          </a:p>
          <a:p>
            <a:r>
              <a:rPr lang="hu-HU" b="1" noProof="0" dirty="0"/>
              <a:t>Háttér szálon </a:t>
            </a:r>
            <a:r>
              <a:rPr lang="hu-HU" noProof="0" dirty="0"/>
              <a:t>indul a feladat</a:t>
            </a:r>
          </a:p>
          <a:p>
            <a:pPr lvl="1"/>
            <a:r>
              <a:rPr lang="hu-HU" i="1" noProof="0" dirty="0" err="1"/>
              <a:t>Worker</a:t>
            </a:r>
            <a:r>
              <a:rPr lang="hu-HU" noProof="0" dirty="0"/>
              <a:t> leszármazott objektum </a:t>
            </a:r>
            <a:r>
              <a:rPr lang="hu-HU" b="1" i="1" noProof="0" dirty="0" err="1"/>
              <a:t>doWork</a:t>
            </a:r>
            <a:r>
              <a:rPr lang="hu-HU" b="1" i="1" noProof="0" dirty="0"/>
              <a:t>(…) </a:t>
            </a:r>
            <a:r>
              <a:rPr lang="hu-HU" noProof="0" dirty="0"/>
              <a:t>függvénye</a:t>
            </a:r>
          </a:p>
          <a:p>
            <a:r>
              <a:rPr lang="hu-HU" noProof="0" dirty="0"/>
              <a:t>Végrehajtási mód </a:t>
            </a:r>
            <a:r>
              <a:rPr lang="hu-HU" b="1" noProof="0" dirty="0"/>
              <a:t>igazodik</a:t>
            </a:r>
            <a:r>
              <a:rPr lang="hu-HU" noProof="0" dirty="0"/>
              <a:t> az aktuális Android verzióhoz	</a:t>
            </a:r>
          </a:p>
          <a:p>
            <a:endParaRPr lang="hu-HU" noProof="0" dirty="0"/>
          </a:p>
          <a:p>
            <a:endParaRPr lang="hu-HU" noProof="0" dirty="0"/>
          </a:p>
          <a:p>
            <a:pPr marL="0" indent="0">
              <a:buNone/>
            </a:pPr>
            <a:endParaRPr lang="hu-HU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18733-677C-49CF-A37E-7672F388A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10" y="0"/>
            <a:ext cx="1632890" cy="16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86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FBC5D-53F0-49B1-9DB1-76BDFAC7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err="1"/>
              <a:t>Worker</a:t>
            </a:r>
            <a:r>
              <a:rPr lang="hu-HU" noProof="0" dirty="0"/>
              <a:t> példa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A7685-ADD7-4E43-BB23-A494562E4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A82698E-C494-4164-9D9A-53BF78EB0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12" y="1437417"/>
            <a:ext cx="11032187" cy="2893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class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MyWorker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appContext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 Context,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workerParams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WorkerParameters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Worker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appContext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workerParams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){</a:t>
            </a: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override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fun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doWork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():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Result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handlerMain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Handler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Looper.getMainLooper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())</a:t>
            </a: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handlerMain.post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Toast.makeText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hu-HU" altLang="hu-HU" sz="1400" b="0" i="1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applicationContext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"Hello"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Toast.</a:t>
            </a:r>
            <a:r>
              <a:rPr kumimoji="0" lang="hu-HU" altLang="hu-HU" sz="1400" b="0" i="1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LENGTH_LONG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).show()</a:t>
            </a: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Result.</a:t>
            </a: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SUCCESS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kumimoji="0" lang="hu-HU" altLang="hu-H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5CB64AC-9AD6-4537-85AF-D9AD23366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212" y="4657314"/>
            <a:ext cx="11139588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constraints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Constraints.Builder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.</a:t>
            </a: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setRequiresCharging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.</a:t>
            </a: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setRequiredNetworkType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NetworkType.CONNECTED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.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build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1" i="0" u="none" strike="noStrike" cap="none" normalizeH="0" baseline="0" dirty="0" err="1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workRequest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OneTimeWorkRequest.Builder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MyWorker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class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kumimoji="0" lang="hu-HU" altLang="hu-HU" sz="1400" b="0" i="1" u="none" strike="noStrike" cap="none" normalizeH="0" baseline="0" dirty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setConstraints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constraints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build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b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WorkManager.getInstance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().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enqueue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hu-HU" altLang="hu-H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workRequest</a:t>
            </a:r>
            <a:r>
              <a:rPr kumimoji="0" lang="hu-HU" altLang="hu-H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kumimoji="0" lang="hu-HU" altLang="hu-H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6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utsoft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F0ECD861B6C24D9DE6C610410A9680" ma:contentTypeVersion="11" ma:contentTypeDescription="Create a new document." ma:contentTypeScope="" ma:versionID="d62152f5c94c03ad123a45fc5b39c36a">
  <xsd:schema xmlns:xsd="http://www.w3.org/2001/XMLSchema" xmlns:xs="http://www.w3.org/2001/XMLSchema" xmlns:p="http://schemas.microsoft.com/office/2006/metadata/properties" xmlns:ns1="http://schemas.microsoft.com/sharepoint/v3" xmlns:ns2="8f2d48a8-3d15-4a9a-bc6b-e84b4fa59525" xmlns:ns3="843bd4ae-105e-484a-97ba-9cfb3101a146" targetNamespace="http://schemas.microsoft.com/office/2006/metadata/properties" ma:root="true" ma:fieldsID="724aaa21d877c9d11c2ddba7b47f3260" ns1:_="" ns2:_="" ns3:_="">
    <xsd:import namespace="http://schemas.microsoft.com/sharepoint/v3"/>
    <xsd:import namespace="8f2d48a8-3d15-4a9a-bc6b-e84b4fa59525"/>
    <xsd:import namespace="843bd4ae-105e-484a-97ba-9cfb3101a1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1:PublishingStartDate" minOccurs="0"/>
                <xsd:element ref="ns1:PublishingExpirationDat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d48a8-3d15-4a9a-bc6b-e84b4fa59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bd4ae-105e-484a-97ba-9cfb3101a14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C14C3B-8931-4E77-BD8C-F66686B16C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366B8-7F3E-4273-98AD-617352153348}">
  <ds:schemaRefs>
    <ds:schemaRef ds:uri="http://www.w3.org/XML/1998/namespace"/>
    <ds:schemaRef ds:uri="843bd4ae-105e-484a-97ba-9cfb3101a146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8f2d48a8-3d15-4a9a-bc6b-e84b4fa59525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7A8A4E4-1F8D-498C-ACE9-1D9B154446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f2d48a8-3d15-4a9a-bc6b-e84b4fa59525"/>
    <ds:schemaRef ds:uri="843bd4ae-105e-484a-97ba-9cfb3101a1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573</Words>
  <Application>Microsoft Office PowerPoint</Application>
  <PresentationFormat>Widescreen</PresentationFormat>
  <Paragraphs>112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Bariol Regular</vt:lpstr>
      <vt:lpstr>Calibri</vt:lpstr>
      <vt:lpstr>Courier New</vt:lpstr>
      <vt:lpstr>Menlo</vt:lpstr>
      <vt:lpstr>Open Sans</vt:lpstr>
      <vt:lpstr>Source Sans Pro</vt:lpstr>
      <vt:lpstr>Office-téma</vt:lpstr>
      <vt:lpstr>Android Jetpack: az új androidos alap</vt:lpstr>
      <vt:lpstr>PowerPoint Presentation</vt:lpstr>
      <vt:lpstr>Mit is jelent a Jetpack?</vt:lpstr>
      <vt:lpstr>Jetpack komponens kategóriák</vt:lpstr>
      <vt:lpstr>Jetpack építő elemek</vt:lpstr>
      <vt:lpstr>Navigáció</vt:lpstr>
      <vt:lpstr>Lapozás (Paging)</vt:lpstr>
      <vt:lpstr>WorkManager</vt:lpstr>
      <vt:lpstr>Worker példa</vt:lpstr>
      <vt:lpstr>Worker példa</vt:lpstr>
      <vt:lpstr>Architecture Components elemek</vt:lpstr>
      <vt:lpstr>Architecture Components – használjuk?</vt:lpstr>
      <vt:lpstr>Android KTX</vt:lpstr>
      <vt:lpstr>Android KTX példák</vt:lpstr>
      <vt:lpstr>Slices</vt:lpstr>
      <vt:lpstr>Slices példa</vt:lpstr>
      <vt:lpstr>Slices példa</vt:lpstr>
      <vt:lpstr>Változó az alkalmazás viselkedési modellek</vt:lpstr>
      <vt:lpstr>AndroidX</vt:lpstr>
      <vt:lpstr>Összegzés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Locsmándi Mátyás</dc:creator>
  <cp:lastModifiedBy>Péter Ekler</cp:lastModifiedBy>
  <cp:revision>84</cp:revision>
  <dcterms:created xsi:type="dcterms:W3CDTF">2018-09-24T13:55:16Z</dcterms:created>
  <dcterms:modified xsi:type="dcterms:W3CDTF">2018-11-20T21:50:57Z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0x01010021F0ECD861B6C24D9DE6C610410A9680</vt:lpwstr>
  </property>
</Properties>
</file>