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D136"/>
    <a:srgbClr val="72BEC6"/>
    <a:srgbClr val="5E9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87C887-B350-4E57-87B8-6FDEDFD32EA1}" type="doc">
      <dgm:prSet loTypeId="urn:microsoft.com/office/officeart/2018/5/layout/CenteredIconLabelDescriptionList" loCatId="icon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25EB313F-A8E3-42F2-8E69-8E70844C5AE2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dirty="0"/>
            <a:t>0. IGÉNY</a:t>
          </a:r>
        </a:p>
      </dgm:t>
    </dgm:pt>
    <dgm:pt modelId="{D229116B-AC2B-4578-8A91-1AF119CFBBCF}" type="parTrans" cxnId="{D2811E50-0BD4-4EE1-B45B-CD4B31AE9E5A}">
      <dgm:prSet/>
      <dgm:spPr/>
      <dgm:t>
        <a:bodyPr/>
        <a:lstStyle/>
        <a:p>
          <a:endParaRPr lang="en-US"/>
        </a:p>
      </dgm:t>
    </dgm:pt>
    <dgm:pt modelId="{A011CB94-53C2-47A5-8644-53B1EE0AD3AB}" type="sibTrans" cxnId="{D2811E50-0BD4-4EE1-B45B-CD4B31AE9E5A}">
      <dgm:prSet/>
      <dgm:spPr/>
      <dgm:t>
        <a:bodyPr/>
        <a:lstStyle/>
        <a:p>
          <a:endParaRPr lang="en-US"/>
        </a:p>
      </dgm:t>
    </dgm:pt>
    <dgm:pt modelId="{B36AA482-6B45-4291-9AC8-0F40B6C95983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dirty="0"/>
            <a:t>1. TERVEZÉS </a:t>
          </a:r>
        </a:p>
      </dgm:t>
    </dgm:pt>
    <dgm:pt modelId="{52289B8D-8CD4-4DCD-ADFB-1E9C34872E0B}" type="parTrans" cxnId="{39044C4A-88B8-42D9-8E22-DA2C20B30114}">
      <dgm:prSet/>
      <dgm:spPr/>
      <dgm:t>
        <a:bodyPr/>
        <a:lstStyle/>
        <a:p>
          <a:endParaRPr lang="en-US"/>
        </a:p>
      </dgm:t>
    </dgm:pt>
    <dgm:pt modelId="{23B751BF-ADEE-4F1E-90F4-0E7F11CF89E2}" type="sibTrans" cxnId="{39044C4A-88B8-42D9-8E22-DA2C20B30114}">
      <dgm:prSet/>
      <dgm:spPr/>
      <dgm:t>
        <a:bodyPr/>
        <a:lstStyle/>
        <a:p>
          <a:endParaRPr lang="en-US"/>
        </a:p>
      </dgm:t>
    </dgm:pt>
    <dgm:pt modelId="{E316E68F-4F88-44D2-977E-E59EEE2053F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Munkakörelemzés</a:t>
          </a:r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, </a:t>
          </a: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munkakörértékelés</a:t>
          </a:r>
          <a:endParaRPr lang="en-US" sz="1800" b="1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>
            <a:lnSpc>
              <a:spcPct val="100000"/>
            </a:lnSpc>
          </a:pP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Pozíció</a:t>
          </a:r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 </a:t>
          </a: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specifikáció</a:t>
          </a:r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, </a:t>
          </a: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munkaköri</a:t>
          </a:r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 </a:t>
          </a: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leírás</a:t>
          </a:r>
          <a:endParaRPr lang="en-US" sz="1800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D3325CC1-6EDF-4C40-BE70-F4325664F11C}" type="parTrans" cxnId="{FB70F87F-0721-4AB5-B724-7C93A7ABFD6E}">
      <dgm:prSet/>
      <dgm:spPr/>
      <dgm:t>
        <a:bodyPr/>
        <a:lstStyle/>
        <a:p>
          <a:endParaRPr lang="en-US"/>
        </a:p>
      </dgm:t>
    </dgm:pt>
    <dgm:pt modelId="{3421A979-5B67-4902-90C4-1259A83C3185}" type="sibTrans" cxnId="{FB70F87F-0721-4AB5-B724-7C93A7ABFD6E}">
      <dgm:prSet/>
      <dgm:spPr/>
      <dgm:t>
        <a:bodyPr/>
        <a:lstStyle/>
        <a:p>
          <a:endParaRPr lang="en-US"/>
        </a:p>
      </dgm:t>
    </dgm:pt>
    <dgm:pt modelId="{6C1DB9EF-D235-46BB-A1F9-924D2144B82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Kiválasztási</a:t>
          </a:r>
          <a:r>
            <a:rPr lang="en-US" sz="1800" b="1" dirty="0">
              <a:solidFill>
                <a:schemeClr val="tx1">
                  <a:lumMod val="65000"/>
                  <a:lumOff val="35000"/>
                </a:schemeClr>
              </a:solidFill>
            </a:rPr>
            <a:t> </a:t>
          </a: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stratégia</a:t>
          </a:r>
          <a:endParaRPr lang="en-US" sz="1800" b="1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>
            <a:lnSpc>
              <a:spcPct val="100000"/>
            </a:lnSpc>
          </a:pP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Erőforrás-becslés</a:t>
          </a:r>
          <a:endParaRPr lang="en-US" sz="1800" b="1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>
            <a:lnSpc>
              <a:spcPct val="100000"/>
            </a:lnSpc>
          </a:pPr>
          <a:r>
            <a:rPr lang="en-US" sz="1800" b="1" dirty="0" err="1">
              <a:solidFill>
                <a:schemeClr val="tx1">
                  <a:lumMod val="65000"/>
                  <a:lumOff val="35000"/>
                </a:schemeClr>
              </a:solidFill>
            </a:rPr>
            <a:t>Kockázat-elemzés</a:t>
          </a:r>
          <a:endParaRPr lang="en-US" sz="1800" b="1" dirty="0">
            <a:solidFill>
              <a:schemeClr val="tx1">
                <a:lumMod val="65000"/>
                <a:lumOff val="35000"/>
              </a:schemeClr>
            </a:solidFill>
          </a:endParaRPr>
        </a:p>
      </dgm:t>
    </dgm:pt>
    <dgm:pt modelId="{535A78E2-27B5-4CB8-8131-FCC863839DA4}" type="parTrans" cxnId="{E469A0EB-2348-4943-8B4F-18C2C67F5A69}">
      <dgm:prSet/>
      <dgm:spPr/>
      <dgm:t>
        <a:bodyPr/>
        <a:lstStyle/>
        <a:p>
          <a:endParaRPr lang="en-US"/>
        </a:p>
      </dgm:t>
    </dgm:pt>
    <dgm:pt modelId="{7AD6155F-1A1E-485C-9267-CF0F38EBC87D}" type="sibTrans" cxnId="{E469A0EB-2348-4943-8B4F-18C2C67F5A69}">
      <dgm:prSet/>
      <dgm:spPr/>
      <dgm:t>
        <a:bodyPr/>
        <a:lstStyle/>
        <a:p>
          <a:endParaRPr lang="en-US"/>
        </a:p>
      </dgm:t>
    </dgm:pt>
    <dgm:pt modelId="{169F2E0C-3B0A-4530-AB68-36A23D3D2301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dirty="0"/>
            <a:t>2. KIVITELEZÉS</a:t>
          </a:r>
        </a:p>
      </dgm:t>
    </dgm:pt>
    <dgm:pt modelId="{5EC116AD-40B3-4596-9DDA-319D34E69702}" type="parTrans" cxnId="{4FFA2900-10B2-40A2-87C7-C6CC6F34C3E9}">
      <dgm:prSet/>
      <dgm:spPr/>
      <dgm:t>
        <a:bodyPr/>
        <a:lstStyle/>
        <a:p>
          <a:endParaRPr lang="en-US"/>
        </a:p>
      </dgm:t>
    </dgm:pt>
    <dgm:pt modelId="{4FBD7322-ECC9-4BFD-8C0E-C138FF48D6C0}" type="sibTrans" cxnId="{4FFA2900-10B2-40A2-87C7-C6CC6F34C3E9}">
      <dgm:prSet/>
      <dgm:spPr/>
      <dgm:t>
        <a:bodyPr/>
        <a:lstStyle/>
        <a:p>
          <a:endParaRPr lang="en-US"/>
        </a:p>
      </dgm:t>
    </dgm:pt>
    <dgm:pt modelId="{A09728CA-52DD-4E72-81CB-485502F51B4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Külső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és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belső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kommunikáció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  <a:p>
          <a:pPr>
            <a:lnSpc>
              <a:spcPct val="100000"/>
            </a:lnSpc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Potenciális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jelöltek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elérése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</dgm:t>
    </dgm:pt>
    <dgm:pt modelId="{57D9B469-262F-4FC3-8474-7C8476982BB5}" type="parTrans" cxnId="{6CC5AA29-FA7A-47B0-A2BD-35ACB09E94F6}">
      <dgm:prSet/>
      <dgm:spPr/>
      <dgm:t>
        <a:bodyPr/>
        <a:lstStyle/>
        <a:p>
          <a:endParaRPr lang="en-US"/>
        </a:p>
      </dgm:t>
    </dgm:pt>
    <dgm:pt modelId="{A7BAB73B-E736-4ADE-9684-E7DD3174AC6A}" type="sibTrans" cxnId="{6CC5AA29-FA7A-47B0-A2BD-35ACB09E94F6}">
      <dgm:prSet/>
      <dgm:spPr/>
      <dgm:t>
        <a:bodyPr/>
        <a:lstStyle/>
        <a:p>
          <a:endParaRPr lang="en-US"/>
        </a:p>
      </dgm:t>
    </dgm:pt>
    <dgm:pt modelId="{9408FD9F-5450-45CB-B72F-1F36216467B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Szelekciós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folyamat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: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tesztek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,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interjúk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</dgm:t>
    </dgm:pt>
    <dgm:pt modelId="{D00026A2-8C9E-4B6C-BAFA-B249B25A2386}" type="parTrans" cxnId="{76839201-37FD-48F5-B59A-07312D4EAF95}">
      <dgm:prSet/>
      <dgm:spPr/>
      <dgm:t>
        <a:bodyPr/>
        <a:lstStyle/>
        <a:p>
          <a:endParaRPr lang="en-US"/>
        </a:p>
      </dgm:t>
    </dgm:pt>
    <dgm:pt modelId="{83DD967B-37BD-439A-9155-D53EF45339F1}" type="sibTrans" cxnId="{76839201-37FD-48F5-B59A-07312D4EAF95}">
      <dgm:prSet/>
      <dgm:spPr/>
      <dgm:t>
        <a:bodyPr/>
        <a:lstStyle/>
        <a:p>
          <a:endParaRPr lang="en-US"/>
        </a:p>
      </dgm:t>
    </dgm:pt>
    <dgm:pt modelId="{0BAD4EDE-E513-492B-BAAE-5DFB41DF912C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dirty="0"/>
            <a:t>3. ZÁRÁS</a:t>
          </a:r>
        </a:p>
      </dgm:t>
    </dgm:pt>
    <dgm:pt modelId="{6A3B496B-9E28-4C20-AC95-20C025F16D74}" type="parTrans" cxnId="{EE77D154-CCD7-480E-8AF6-FBC76D81BC50}">
      <dgm:prSet/>
      <dgm:spPr/>
      <dgm:t>
        <a:bodyPr/>
        <a:lstStyle/>
        <a:p>
          <a:endParaRPr lang="en-US"/>
        </a:p>
      </dgm:t>
    </dgm:pt>
    <dgm:pt modelId="{C57598FE-F3CD-4EE1-B509-E1172BC581EA}" type="sibTrans" cxnId="{EE77D154-CCD7-480E-8AF6-FBC76D81BC50}">
      <dgm:prSet/>
      <dgm:spPr/>
      <dgm:t>
        <a:bodyPr/>
        <a:lstStyle/>
        <a:p>
          <a:endParaRPr lang="en-US"/>
        </a:p>
      </dgm:t>
    </dgm:pt>
    <dgm:pt modelId="{3D8AD28A-C793-4C10-A122-DDBB5B58CE5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Ajánlat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</dgm:t>
    </dgm:pt>
    <dgm:pt modelId="{12C2B0BC-9EC5-4632-B7FA-41463951AD4B}" type="parTrans" cxnId="{78BF5216-3FE9-4680-AF25-6D5A33F10C9C}">
      <dgm:prSet/>
      <dgm:spPr/>
      <dgm:t>
        <a:bodyPr/>
        <a:lstStyle/>
        <a:p>
          <a:endParaRPr lang="en-US"/>
        </a:p>
      </dgm:t>
    </dgm:pt>
    <dgm:pt modelId="{DDF6B50E-4478-45D7-9CD0-6F838A2FD1A5}" type="sibTrans" cxnId="{78BF5216-3FE9-4680-AF25-6D5A33F10C9C}">
      <dgm:prSet/>
      <dgm:spPr/>
      <dgm:t>
        <a:bodyPr/>
        <a:lstStyle/>
        <a:p>
          <a:endParaRPr lang="en-US"/>
        </a:p>
      </dgm:t>
    </dgm:pt>
    <dgm:pt modelId="{272C4F8D-424D-46CC-B917-543C138CDA3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Nem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megfelelt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jelöltek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elutasítása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</dgm:t>
    </dgm:pt>
    <dgm:pt modelId="{E402E7D0-B0A9-4CCE-9C4C-9CB067230D75}" type="parTrans" cxnId="{9211EDB8-1D71-4FEE-9B64-2647401C201F}">
      <dgm:prSet/>
      <dgm:spPr/>
      <dgm:t>
        <a:bodyPr/>
        <a:lstStyle/>
        <a:p>
          <a:endParaRPr lang="en-US"/>
        </a:p>
      </dgm:t>
    </dgm:pt>
    <dgm:pt modelId="{E0DD2DB7-38B3-4E28-9EA1-6F83A7078BE2}" type="sibTrans" cxnId="{9211EDB8-1D71-4FEE-9B64-2647401C201F}">
      <dgm:prSet/>
      <dgm:spPr/>
      <dgm:t>
        <a:bodyPr/>
        <a:lstStyle/>
        <a:p>
          <a:endParaRPr lang="en-US"/>
        </a:p>
      </dgm:t>
    </dgm:pt>
    <dgm:pt modelId="{BC73A2BA-EE24-463E-BC66-6FE993C4C4D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Onboarding</a:t>
          </a:r>
        </a:p>
      </dgm:t>
    </dgm:pt>
    <dgm:pt modelId="{0BC3D22D-D901-46D0-ACF0-7659FAB4D4D4}" type="parTrans" cxnId="{23D17D41-C4B2-4798-ABA7-9AF0FB2596BF}">
      <dgm:prSet/>
      <dgm:spPr/>
      <dgm:t>
        <a:bodyPr/>
        <a:lstStyle/>
        <a:p>
          <a:endParaRPr lang="en-US"/>
        </a:p>
      </dgm:t>
    </dgm:pt>
    <dgm:pt modelId="{34333FC4-0E53-44AC-891B-28C59CF44EB3}" type="sibTrans" cxnId="{23D17D41-C4B2-4798-ABA7-9AF0FB2596BF}">
      <dgm:prSet/>
      <dgm:spPr/>
      <dgm:t>
        <a:bodyPr/>
        <a:lstStyle/>
        <a:p>
          <a:endParaRPr lang="en-US"/>
        </a:p>
      </dgm:t>
    </dgm:pt>
    <dgm:pt modelId="{C8B8F60C-40C3-49DC-90B0-23D556CAB255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dirty="0"/>
            <a:t>4. UTÁNKÖVETÉS: PRÓBAIDŐ</a:t>
          </a:r>
        </a:p>
      </dgm:t>
    </dgm:pt>
    <dgm:pt modelId="{2CE139DA-59B4-4E53-83F8-6FC220902773}" type="parTrans" cxnId="{BED30672-1107-478D-AD64-23702F64FEF6}">
      <dgm:prSet/>
      <dgm:spPr/>
      <dgm:t>
        <a:bodyPr/>
        <a:lstStyle/>
        <a:p>
          <a:endParaRPr lang="en-US"/>
        </a:p>
      </dgm:t>
    </dgm:pt>
    <dgm:pt modelId="{3AD519FF-D83C-4AAD-B1C9-26AA482E0BDE}" type="sibTrans" cxnId="{BED30672-1107-478D-AD64-23702F64FEF6}">
      <dgm:prSet/>
      <dgm:spPr/>
      <dgm:t>
        <a:bodyPr/>
        <a:lstStyle/>
        <a:p>
          <a:endParaRPr lang="en-US"/>
        </a:p>
      </dgm:t>
    </dgm:pt>
    <dgm:pt modelId="{615408B4-99FA-45EC-B7B2-987C4F280F9C}" type="pres">
      <dgm:prSet presAssocID="{3487C887-B350-4E57-87B8-6FDEDFD32EA1}" presName="root" presStyleCnt="0">
        <dgm:presLayoutVars>
          <dgm:dir/>
          <dgm:resizeHandles val="exact"/>
        </dgm:presLayoutVars>
      </dgm:prSet>
      <dgm:spPr/>
    </dgm:pt>
    <dgm:pt modelId="{BF8A4D43-5C25-40FA-979B-1D04D125300B}" type="pres">
      <dgm:prSet presAssocID="{25EB313F-A8E3-42F2-8E69-8E70844C5AE2}" presName="compNode" presStyleCnt="0"/>
      <dgm:spPr/>
    </dgm:pt>
    <dgm:pt modelId="{254161B1-BF6E-40E7-817D-92B6A7A01C36}" type="pres">
      <dgm:prSet presAssocID="{25EB313F-A8E3-42F2-8E69-8E70844C5AE2}" presName="iconRect" presStyleLbl="node1" presStyleIdx="0" presStyleCnt="5" custLinFactNeighborX="-551" custLinFactNeighborY="-2161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/>
    </dgm:pt>
    <dgm:pt modelId="{70EB0A96-C300-4311-A406-017FF02DFDFB}" type="pres">
      <dgm:prSet presAssocID="{25EB313F-A8E3-42F2-8E69-8E70844C5AE2}" presName="iconSpace" presStyleCnt="0"/>
      <dgm:spPr/>
    </dgm:pt>
    <dgm:pt modelId="{920458B5-5919-4CC3-8BDE-4B5606907623}" type="pres">
      <dgm:prSet presAssocID="{25EB313F-A8E3-42F2-8E69-8E70844C5AE2}" presName="parTx" presStyleLbl="revTx" presStyleIdx="0" presStyleCnt="10" custLinFactNeighborX="-193" custLinFactNeighborY="-24845">
        <dgm:presLayoutVars>
          <dgm:chMax val="0"/>
          <dgm:chPref val="0"/>
        </dgm:presLayoutVars>
      </dgm:prSet>
      <dgm:spPr/>
    </dgm:pt>
    <dgm:pt modelId="{1FE7E9A8-D591-42A8-9FA3-41A1E145C586}" type="pres">
      <dgm:prSet presAssocID="{25EB313F-A8E3-42F2-8E69-8E70844C5AE2}" presName="txSpace" presStyleCnt="0"/>
      <dgm:spPr/>
    </dgm:pt>
    <dgm:pt modelId="{F7B143BB-9CF4-4A29-838F-1E0819C21132}" type="pres">
      <dgm:prSet presAssocID="{25EB313F-A8E3-42F2-8E69-8E70844C5AE2}" presName="desTx" presStyleLbl="revTx" presStyleIdx="1" presStyleCnt="10">
        <dgm:presLayoutVars/>
      </dgm:prSet>
      <dgm:spPr/>
    </dgm:pt>
    <dgm:pt modelId="{F5FA39F4-F18B-44D8-BE19-349447B18FD1}" type="pres">
      <dgm:prSet presAssocID="{A011CB94-53C2-47A5-8644-53B1EE0AD3AB}" presName="sibTrans" presStyleCnt="0"/>
      <dgm:spPr/>
    </dgm:pt>
    <dgm:pt modelId="{60E5F5E8-857C-4F08-B51B-B2F3AF267E6B}" type="pres">
      <dgm:prSet presAssocID="{B36AA482-6B45-4291-9AC8-0F40B6C95983}" presName="compNode" presStyleCnt="0"/>
      <dgm:spPr/>
    </dgm:pt>
    <dgm:pt modelId="{23506096-EB41-4394-A3DE-5783903D3562}" type="pres">
      <dgm:prSet presAssocID="{B36AA482-6B45-4291-9AC8-0F40B6C9598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0FA4D9EF-F5F6-4B2B-88C0-820049335586}" type="pres">
      <dgm:prSet presAssocID="{B36AA482-6B45-4291-9AC8-0F40B6C95983}" presName="iconSpace" presStyleCnt="0"/>
      <dgm:spPr/>
    </dgm:pt>
    <dgm:pt modelId="{D7CF347E-35F6-45D9-B2C1-F96B6AA65CC2}" type="pres">
      <dgm:prSet presAssocID="{B36AA482-6B45-4291-9AC8-0F40B6C95983}" presName="parTx" presStyleLbl="revTx" presStyleIdx="2" presStyleCnt="10">
        <dgm:presLayoutVars>
          <dgm:chMax val="0"/>
          <dgm:chPref val="0"/>
        </dgm:presLayoutVars>
      </dgm:prSet>
      <dgm:spPr/>
    </dgm:pt>
    <dgm:pt modelId="{77262783-5FC9-4457-8D23-24ADACE1DE31}" type="pres">
      <dgm:prSet presAssocID="{B36AA482-6B45-4291-9AC8-0F40B6C95983}" presName="txSpace" presStyleCnt="0"/>
      <dgm:spPr/>
    </dgm:pt>
    <dgm:pt modelId="{97B4ABA3-E126-48C9-9EE9-0AE650FEA1DD}" type="pres">
      <dgm:prSet presAssocID="{B36AA482-6B45-4291-9AC8-0F40B6C95983}" presName="desTx" presStyleLbl="revTx" presStyleIdx="3" presStyleCnt="10">
        <dgm:presLayoutVars/>
      </dgm:prSet>
      <dgm:spPr/>
    </dgm:pt>
    <dgm:pt modelId="{B147F99B-6C2D-4ED5-A11D-89C08C1B3BA9}" type="pres">
      <dgm:prSet presAssocID="{23B751BF-ADEE-4F1E-90F4-0E7F11CF89E2}" presName="sibTrans" presStyleCnt="0"/>
      <dgm:spPr/>
    </dgm:pt>
    <dgm:pt modelId="{6F068E4A-8CC1-4E08-82E4-A610EAFA2C2E}" type="pres">
      <dgm:prSet presAssocID="{169F2E0C-3B0A-4530-AB68-36A23D3D2301}" presName="compNode" presStyleCnt="0"/>
      <dgm:spPr/>
    </dgm:pt>
    <dgm:pt modelId="{3255F2C8-0FAD-42B2-B5F4-A34B4992A59D}" type="pres">
      <dgm:prSet presAssocID="{169F2E0C-3B0A-4530-AB68-36A23D3D230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ight Pointing Backhand Index "/>
        </a:ext>
      </dgm:extLst>
    </dgm:pt>
    <dgm:pt modelId="{A9C80138-9DDF-4FFB-A6F2-72DCA19E3D3E}" type="pres">
      <dgm:prSet presAssocID="{169F2E0C-3B0A-4530-AB68-36A23D3D2301}" presName="iconSpace" presStyleCnt="0"/>
      <dgm:spPr/>
    </dgm:pt>
    <dgm:pt modelId="{BDEF0AD9-2B8E-46A9-BCDD-FA8D09DD35B0}" type="pres">
      <dgm:prSet presAssocID="{169F2E0C-3B0A-4530-AB68-36A23D3D2301}" presName="parTx" presStyleLbl="revTx" presStyleIdx="4" presStyleCnt="10">
        <dgm:presLayoutVars>
          <dgm:chMax val="0"/>
          <dgm:chPref val="0"/>
        </dgm:presLayoutVars>
      </dgm:prSet>
      <dgm:spPr/>
    </dgm:pt>
    <dgm:pt modelId="{0F0C3C63-B8E6-479B-89D2-0E41B894AAAE}" type="pres">
      <dgm:prSet presAssocID="{169F2E0C-3B0A-4530-AB68-36A23D3D2301}" presName="txSpace" presStyleCnt="0"/>
      <dgm:spPr/>
    </dgm:pt>
    <dgm:pt modelId="{C2EA12D3-8001-4706-B09A-BB0E171C5D75}" type="pres">
      <dgm:prSet presAssocID="{169F2E0C-3B0A-4530-AB68-36A23D3D2301}" presName="desTx" presStyleLbl="revTx" presStyleIdx="5" presStyleCnt="10">
        <dgm:presLayoutVars/>
      </dgm:prSet>
      <dgm:spPr/>
    </dgm:pt>
    <dgm:pt modelId="{C4A3575E-D392-4309-BED4-F451F6EAB169}" type="pres">
      <dgm:prSet presAssocID="{4FBD7322-ECC9-4BFD-8C0E-C138FF48D6C0}" presName="sibTrans" presStyleCnt="0"/>
      <dgm:spPr/>
    </dgm:pt>
    <dgm:pt modelId="{9A0B5CE8-FBE6-427C-8208-68602DA5C2C5}" type="pres">
      <dgm:prSet presAssocID="{0BAD4EDE-E513-492B-BAAE-5DFB41DF912C}" presName="compNode" presStyleCnt="0"/>
      <dgm:spPr/>
    </dgm:pt>
    <dgm:pt modelId="{8BD306E4-C56B-4508-8A00-6079C0F7EB8F}" type="pres">
      <dgm:prSet presAssocID="{0BAD4EDE-E513-492B-BAAE-5DFB41DF912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AE2A364-0E6F-492E-91B1-AB94CC6F8CD0}" type="pres">
      <dgm:prSet presAssocID="{0BAD4EDE-E513-492B-BAAE-5DFB41DF912C}" presName="iconSpace" presStyleCnt="0"/>
      <dgm:spPr/>
    </dgm:pt>
    <dgm:pt modelId="{44D1396B-0CC8-48D8-B5B1-9D7357A3F05D}" type="pres">
      <dgm:prSet presAssocID="{0BAD4EDE-E513-492B-BAAE-5DFB41DF912C}" presName="parTx" presStyleLbl="revTx" presStyleIdx="6" presStyleCnt="10">
        <dgm:presLayoutVars>
          <dgm:chMax val="0"/>
          <dgm:chPref val="0"/>
        </dgm:presLayoutVars>
      </dgm:prSet>
      <dgm:spPr/>
    </dgm:pt>
    <dgm:pt modelId="{683AAC5B-30D0-4BB8-A5B4-DA59AD011FAF}" type="pres">
      <dgm:prSet presAssocID="{0BAD4EDE-E513-492B-BAAE-5DFB41DF912C}" presName="txSpace" presStyleCnt="0"/>
      <dgm:spPr/>
    </dgm:pt>
    <dgm:pt modelId="{47845EBF-3595-4FEE-A9EE-DD807293D39A}" type="pres">
      <dgm:prSet presAssocID="{0BAD4EDE-E513-492B-BAAE-5DFB41DF912C}" presName="desTx" presStyleLbl="revTx" presStyleIdx="7" presStyleCnt="10">
        <dgm:presLayoutVars/>
      </dgm:prSet>
      <dgm:spPr/>
    </dgm:pt>
    <dgm:pt modelId="{41018201-B2B2-4DA3-A107-DEC8DAE69590}" type="pres">
      <dgm:prSet presAssocID="{C57598FE-F3CD-4EE1-B509-E1172BC581EA}" presName="sibTrans" presStyleCnt="0"/>
      <dgm:spPr/>
    </dgm:pt>
    <dgm:pt modelId="{CAC927AB-56CA-4D9E-8B43-68B89BC2B000}" type="pres">
      <dgm:prSet presAssocID="{C8B8F60C-40C3-49DC-90B0-23D556CAB255}" presName="compNode" presStyleCnt="0"/>
      <dgm:spPr/>
    </dgm:pt>
    <dgm:pt modelId="{141C1997-2DB1-4C11-A70D-59B86211C1A5}" type="pres">
      <dgm:prSet presAssocID="{C8B8F60C-40C3-49DC-90B0-23D556CAB25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EA8DA9B0-2DF1-4FB7-AD50-8AC336CC07F7}" type="pres">
      <dgm:prSet presAssocID="{C8B8F60C-40C3-49DC-90B0-23D556CAB255}" presName="iconSpace" presStyleCnt="0"/>
      <dgm:spPr/>
    </dgm:pt>
    <dgm:pt modelId="{BD1DBF3E-B038-4162-9A85-31F65452BB7C}" type="pres">
      <dgm:prSet presAssocID="{C8B8F60C-40C3-49DC-90B0-23D556CAB255}" presName="parTx" presStyleLbl="revTx" presStyleIdx="8" presStyleCnt="10">
        <dgm:presLayoutVars>
          <dgm:chMax val="0"/>
          <dgm:chPref val="0"/>
        </dgm:presLayoutVars>
      </dgm:prSet>
      <dgm:spPr/>
    </dgm:pt>
    <dgm:pt modelId="{DC82FC5F-4B73-4D5A-913D-9C132857DB73}" type="pres">
      <dgm:prSet presAssocID="{C8B8F60C-40C3-49DC-90B0-23D556CAB255}" presName="txSpace" presStyleCnt="0"/>
      <dgm:spPr/>
    </dgm:pt>
    <dgm:pt modelId="{E0FE8F50-A1AB-4890-9E24-83390103A02C}" type="pres">
      <dgm:prSet presAssocID="{C8B8F60C-40C3-49DC-90B0-23D556CAB255}" presName="desTx" presStyleLbl="revTx" presStyleIdx="9" presStyleCnt="10">
        <dgm:presLayoutVars/>
      </dgm:prSet>
      <dgm:spPr/>
    </dgm:pt>
  </dgm:ptLst>
  <dgm:cxnLst>
    <dgm:cxn modelId="{4FFA2900-10B2-40A2-87C7-C6CC6F34C3E9}" srcId="{3487C887-B350-4E57-87B8-6FDEDFD32EA1}" destId="{169F2E0C-3B0A-4530-AB68-36A23D3D2301}" srcOrd="2" destOrd="0" parTransId="{5EC116AD-40B3-4596-9DDA-319D34E69702}" sibTransId="{4FBD7322-ECC9-4BFD-8C0E-C138FF48D6C0}"/>
    <dgm:cxn modelId="{76839201-37FD-48F5-B59A-07312D4EAF95}" srcId="{169F2E0C-3B0A-4530-AB68-36A23D3D2301}" destId="{9408FD9F-5450-45CB-B72F-1F36216467BE}" srcOrd="1" destOrd="0" parTransId="{D00026A2-8C9E-4B6C-BAFA-B249B25A2386}" sibTransId="{83DD967B-37BD-439A-9155-D53EF45339F1}"/>
    <dgm:cxn modelId="{46AA9210-9747-409E-8591-6F3797778C12}" type="presOf" srcId="{9408FD9F-5450-45CB-B72F-1F36216467BE}" destId="{C2EA12D3-8001-4706-B09A-BB0E171C5D75}" srcOrd="0" destOrd="1" presId="urn:microsoft.com/office/officeart/2018/5/layout/CenteredIconLabelDescriptionList"/>
    <dgm:cxn modelId="{78BF5216-3FE9-4680-AF25-6D5A33F10C9C}" srcId="{0BAD4EDE-E513-492B-BAAE-5DFB41DF912C}" destId="{3D8AD28A-C793-4C10-A122-DDBB5B58CE51}" srcOrd="0" destOrd="0" parTransId="{12C2B0BC-9EC5-4632-B7FA-41463951AD4B}" sibTransId="{DDF6B50E-4478-45D7-9CD0-6F838A2FD1A5}"/>
    <dgm:cxn modelId="{6CC5AA29-FA7A-47B0-A2BD-35ACB09E94F6}" srcId="{169F2E0C-3B0A-4530-AB68-36A23D3D2301}" destId="{A09728CA-52DD-4E72-81CB-485502F51B4A}" srcOrd="0" destOrd="0" parTransId="{57D9B469-262F-4FC3-8474-7C8476982BB5}" sibTransId="{A7BAB73B-E736-4ADE-9684-E7DD3174AC6A}"/>
    <dgm:cxn modelId="{249A095E-325F-4670-B01A-5D3BFDC61D47}" type="presOf" srcId="{6C1DB9EF-D235-46BB-A1F9-924D2144B82A}" destId="{97B4ABA3-E126-48C9-9EE9-0AE650FEA1DD}" srcOrd="0" destOrd="1" presId="urn:microsoft.com/office/officeart/2018/5/layout/CenteredIconLabelDescriptionList"/>
    <dgm:cxn modelId="{23D17D41-C4B2-4798-ABA7-9AF0FB2596BF}" srcId="{0BAD4EDE-E513-492B-BAAE-5DFB41DF912C}" destId="{BC73A2BA-EE24-463E-BC66-6FE993C4C4D0}" srcOrd="2" destOrd="0" parTransId="{0BC3D22D-D901-46D0-ACF0-7659FAB4D4D4}" sibTransId="{34333FC4-0E53-44AC-891B-28C59CF44EB3}"/>
    <dgm:cxn modelId="{3C42046A-29EC-47B4-A869-3CBD17070291}" type="presOf" srcId="{0BAD4EDE-E513-492B-BAAE-5DFB41DF912C}" destId="{44D1396B-0CC8-48D8-B5B1-9D7357A3F05D}" srcOrd="0" destOrd="0" presId="urn:microsoft.com/office/officeart/2018/5/layout/CenteredIconLabelDescriptionList"/>
    <dgm:cxn modelId="{39044C4A-88B8-42D9-8E22-DA2C20B30114}" srcId="{3487C887-B350-4E57-87B8-6FDEDFD32EA1}" destId="{B36AA482-6B45-4291-9AC8-0F40B6C95983}" srcOrd="1" destOrd="0" parTransId="{52289B8D-8CD4-4DCD-ADFB-1E9C34872E0B}" sibTransId="{23B751BF-ADEE-4F1E-90F4-0E7F11CF89E2}"/>
    <dgm:cxn modelId="{5AEDCA6A-EBAD-4AB9-B222-4E1151E50C8F}" type="presOf" srcId="{272C4F8D-424D-46CC-B917-543C138CDA3D}" destId="{47845EBF-3595-4FEE-A9EE-DD807293D39A}" srcOrd="0" destOrd="1" presId="urn:microsoft.com/office/officeart/2018/5/layout/CenteredIconLabelDescriptionList"/>
    <dgm:cxn modelId="{D2811E50-0BD4-4EE1-B45B-CD4B31AE9E5A}" srcId="{3487C887-B350-4E57-87B8-6FDEDFD32EA1}" destId="{25EB313F-A8E3-42F2-8E69-8E70844C5AE2}" srcOrd="0" destOrd="0" parTransId="{D229116B-AC2B-4578-8A91-1AF119CFBBCF}" sibTransId="{A011CB94-53C2-47A5-8644-53B1EE0AD3AB}"/>
    <dgm:cxn modelId="{BED30672-1107-478D-AD64-23702F64FEF6}" srcId="{3487C887-B350-4E57-87B8-6FDEDFD32EA1}" destId="{C8B8F60C-40C3-49DC-90B0-23D556CAB255}" srcOrd="4" destOrd="0" parTransId="{2CE139DA-59B4-4E53-83F8-6FC220902773}" sibTransId="{3AD519FF-D83C-4AAD-B1C9-26AA482E0BDE}"/>
    <dgm:cxn modelId="{EE77D154-CCD7-480E-8AF6-FBC76D81BC50}" srcId="{3487C887-B350-4E57-87B8-6FDEDFD32EA1}" destId="{0BAD4EDE-E513-492B-BAAE-5DFB41DF912C}" srcOrd="3" destOrd="0" parTransId="{6A3B496B-9E28-4C20-AC95-20C025F16D74}" sibTransId="{C57598FE-F3CD-4EE1-B509-E1172BC581EA}"/>
    <dgm:cxn modelId="{F0636376-3554-4697-80A8-C38C3DDF44F0}" type="presOf" srcId="{25EB313F-A8E3-42F2-8E69-8E70844C5AE2}" destId="{920458B5-5919-4CC3-8BDE-4B5606907623}" srcOrd="0" destOrd="0" presId="urn:microsoft.com/office/officeart/2018/5/layout/CenteredIconLabelDescriptionList"/>
    <dgm:cxn modelId="{A0355C7D-EEB6-4B02-9C14-79388C5F1ABC}" type="presOf" srcId="{3487C887-B350-4E57-87B8-6FDEDFD32EA1}" destId="{615408B4-99FA-45EC-B7B2-987C4F280F9C}" srcOrd="0" destOrd="0" presId="urn:microsoft.com/office/officeart/2018/5/layout/CenteredIconLabelDescriptionList"/>
    <dgm:cxn modelId="{37A8A27D-78DE-4CC3-8DD5-F3B6B9B4C989}" type="presOf" srcId="{BC73A2BA-EE24-463E-BC66-6FE993C4C4D0}" destId="{47845EBF-3595-4FEE-A9EE-DD807293D39A}" srcOrd="0" destOrd="2" presId="urn:microsoft.com/office/officeart/2018/5/layout/CenteredIconLabelDescriptionList"/>
    <dgm:cxn modelId="{FB70F87F-0721-4AB5-B724-7C93A7ABFD6E}" srcId="{B36AA482-6B45-4291-9AC8-0F40B6C95983}" destId="{E316E68F-4F88-44D2-977E-E59EEE2053FA}" srcOrd="0" destOrd="0" parTransId="{D3325CC1-6EDF-4C40-BE70-F4325664F11C}" sibTransId="{3421A979-5B67-4902-90C4-1259A83C3185}"/>
    <dgm:cxn modelId="{B278C08A-46F2-4999-BADF-DB9B3681CD5C}" type="presOf" srcId="{169F2E0C-3B0A-4530-AB68-36A23D3D2301}" destId="{BDEF0AD9-2B8E-46A9-BCDD-FA8D09DD35B0}" srcOrd="0" destOrd="0" presId="urn:microsoft.com/office/officeart/2018/5/layout/CenteredIconLabelDescriptionList"/>
    <dgm:cxn modelId="{9736EC9E-0DC7-4194-AA94-0803EC388B40}" type="presOf" srcId="{A09728CA-52DD-4E72-81CB-485502F51B4A}" destId="{C2EA12D3-8001-4706-B09A-BB0E171C5D75}" srcOrd="0" destOrd="0" presId="urn:microsoft.com/office/officeart/2018/5/layout/CenteredIconLabelDescriptionList"/>
    <dgm:cxn modelId="{877D00A2-BBF7-4BD5-BFE4-1C70C66E750C}" type="presOf" srcId="{E316E68F-4F88-44D2-977E-E59EEE2053FA}" destId="{97B4ABA3-E126-48C9-9EE9-0AE650FEA1DD}" srcOrd="0" destOrd="0" presId="urn:microsoft.com/office/officeart/2018/5/layout/CenteredIconLabelDescriptionList"/>
    <dgm:cxn modelId="{4F9076A4-7D98-43A8-87AE-E2F873ED9F39}" type="presOf" srcId="{B36AA482-6B45-4291-9AC8-0F40B6C95983}" destId="{D7CF347E-35F6-45D9-B2C1-F96B6AA65CC2}" srcOrd="0" destOrd="0" presId="urn:microsoft.com/office/officeart/2018/5/layout/CenteredIconLabelDescriptionList"/>
    <dgm:cxn modelId="{17D7D3B0-5740-4248-A00A-380457545B9F}" type="presOf" srcId="{C8B8F60C-40C3-49DC-90B0-23D556CAB255}" destId="{BD1DBF3E-B038-4162-9A85-31F65452BB7C}" srcOrd="0" destOrd="0" presId="urn:microsoft.com/office/officeart/2018/5/layout/CenteredIconLabelDescriptionList"/>
    <dgm:cxn modelId="{9211EDB8-1D71-4FEE-9B64-2647401C201F}" srcId="{0BAD4EDE-E513-492B-BAAE-5DFB41DF912C}" destId="{272C4F8D-424D-46CC-B917-543C138CDA3D}" srcOrd="1" destOrd="0" parTransId="{E402E7D0-B0A9-4CCE-9C4C-9CB067230D75}" sibTransId="{E0DD2DB7-38B3-4E28-9EA1-6F83A7078BE2}"/>
    <dgm:cxn modelId="{6560F3D9-09D8-4C39-91D9-D3E466B836A0}" type="presOf" srcId="{3D8AD28A-C793-4C10-A122-DDBB5B58CE51}" destId="{47845EBF-3595-4FEE-A9EE-DD807293D39A}" srcOrd="0" destOrd="0" presId="urn:microsoft.com/office/officeart/2018/5/layout/CenteredIconLabelDescriptionList"/>
    <dgm:cxn modelId="{E469A0EB-2348-4943-8B4F-18C2C67F5A69}" srcId="{B36AA482-6B45-4291-9AC8-0F40B6C95983}" destId="{6C1DB9EF-D235-46BB-A1F9-924D2144B82A}" srcOrd="1" destOrd="0" parTransId="{535A78E2-27B5-4CB8-8131-FCC863839DA4}" sibTransId="{7AD6155F-1A1E-485C-9267-CF0F38EBC87D}"/>
    <dgm:cxn modelId="{02E2670B-D561-49D3-8438-339010126F7C}" type="presParOf" srcId="{615408B4-99FA-45EC-B7B2-987C4F280F9C}" destId="{BF8A4D43-5C25-40FA-979B-1D04D125300B}" srcOrd="0" destOrd="0" presId="urn:microsoft.com/office/officeart/2018/5/layout/CenteredIconLabelDescriptionList"/>
    <dgm:cxn modelId="{7D82E81B-D135-4C2A-90BC-C4A7F00DA4E0}" type="presParOf" srcId="{BF8A4D43-5C25-40FA-979B-1D04D125300B}" destId="{254161B1-BF6E-40E7-817D-92B6A7A01C36}" srcOrd="0" destOrd="0" presId="urn:microsoft.com/office/officeart/2018/5/layout/CenteredIconLabelDescriptionList"/>
    <dgm:cxn modelId="{89E08469-2B8D-48BC-9298-A73657E21F09}" type="presParOf" srcId="{BF8A4D43-5C25-40FA-979B-1D04D125300B}" destId="{70EB0A96-C300-4311-A406-017FF02DFDFB}" srcOrd="1" destOrd="0" presId="urn:microsoft.com/office/officeart/2018/5/layout/CenteredIconLabelDescriptionList"/>
    <dgm:cxn modelId="{8A007E05-FEB5-479F-BE8B-8E9CA82ECB9F}" type="presParOf" srcId="{BF8A4D43-5C25-40FA-979B-1D04D125300B}" destId="{920458B5-5919-4CC3-8BDE-4B5606907623}" srcOrd="2" destOrd="0" presId="urn:microsoft.com/office/officeart/2018/5/layout/CenteredIconLabelDescriptionList"/>
    <dgm:cxn modelId="{8A346C33-AA02-4C87-8170-C09B05718BE9}" type="presParOf" srcId="{BF8A4D43-5C25-40FA-979B-1D04D125300B}" destId="{1FE7E9A8-D591-42A8-9FA3-41A1E145C586}" srcOrd="3" destOrd="0" presId="urn:microsoft.com/office/officeart/2018/5/layout/CenteredIconLabelDescriptionList"/>
    <dgm:cxn modelId="{793F6325-5894-4F12-9378-A586BD2DB7C9}" type="presParOf" srcId="{BF8A4D43-5C25-40FA-979B-1D04D125300B}" destId="{F7B143BB-9CF4-4A29-838F-1E0819C21132}" srcOrd="4" destOrd="0" presId="urn:microsoft.com/office/officeart/2018/5/layout/CenteredIconLabelDescriptionList"/>
    <dgm:cxn modelId="{DE00166B-3C84-450C-9FC1-983317385825}" type="presParOf" srcId="{615408B4-99FA-45EC-B7B2-987C4F280F9C}" destId="{F5FA39F4-F18B-44D8-BE19-349447B18FD1}" srcOrd="1" destOrd="0" presId="urn:microsoft.com/office/officeart/2018/5/layout/CenteredIconLabelDescriptionList"/>
    <dgm:cxn modelId="{4845046C-6BD9-45F9-A6F3-DA413047D924}" type="presParOf" srcId="{615408B4-99FA-45EC-B7B2-987C4F280F9C}" destId="{60E5F5E8-857C-4F08-B51B-B2F3AF267E6B}" srcOrd="2" destOrd="0" presId="urn:microsoft.com/office/officeart/2018/5/layout/CenteredIconLabelDescriptionList"/>
    <dgm:cxn modelId="{5D6FCBA2-30CE-4BBA-AC33-0D0EC91A52C9}" type="presParOf" srcId="{60E5F5E8-857C-4F08-B51B-B2F3AF267E6B}" destId="{23506096-EB41-4394-A3DE-5783903D3562}" srcOrd="0" destOrd="0" presId="urn:microsoft.com/office/officeart/2018/5/layout/CenteredIconLabelDescriptionList"/>
    <dgm:cxn modelId="{BF4276FC-4858-4BB9-AA78-A7B4EB906641}" type="presParOf" srcId="{60E5F5E8-857C-4F08-B51B-B2F3AF267E6B}" destId="{0FA4D9EF-F5F6-4B2B-88C0-820049335586}" srcOrd="1" destOrd="0" presId="urn:microsoft.com/office/officeart/2018/5/layout/CenteredIconLabelDescriptionList"/>
    <dgm:cxn modelId="{F24871CE-2281-419B-BE42-29094E2F2E4E}" type="presParOf" srcId="{60E5F5E8-857C-4F08-B51B-B2F3AF267E6B}" destId="{D7CF347E-35F6-45D9-B2C1-F96B6AA65CC2}" srcOrd="2" destOrd="0" presId="urn:microsoft.com/office/officeart/2018/5/layout/CenteredIconLabelDescriptionList"/>
    <dgm:cxn modelId="{FBDEE58C-B5F6-4C34-ABB8-F8FB752913D7}" type="presParOf" srcId="{60E5F5E8-857C-4F08-B51B-B2F3AF267E6B}" destId="{77262783-5FC9-4457-8D23-24ADACE1DE31}" srcOrd="3" destOrd="0" presId="urn:microsoft.com/office/officeart/2018/5/layout/CenteredIconLabelDescriptionList"/>
    <dgm:cxn modelId="{E0AB8A32-86AF-450A-A4B8-4701343B6731}" type="presParOf" srcId="{60E5F5E8-857C-4F08-B51B-B2F3AF267E6B}" destId="{97B4ABA3-E126-48C9-9EE9-0AE650FEA1DD}" srcOrd="4" destOrd="0" presId="urn:microsoft.com/office/officeart/2018/5/layout/CenteredIconLabelDescriptionList"/>
    <dgm:cxn modelId="{ABBDFD85-56A5-4AB5-A5CE-06EE92B72059}" type="presParOf" srcId="{615408B4-99FA-45EC-B7B2-987C4F280F9C}" destId="{B147F99B-6C2D-4ED5-A11D-89C08C1B3BA9}" srcOrd="3" destOrd="0" presId="urn:microsoft.com/office/officeart/2018/5/layout/CenteredIconLabelDescriptionList"/>
    <dgm:cxn modelId="{BCFD4DB2-B480-4214-9410-0842DA183CA6}" type="presParOf" srcId="{615408B4-99FA-45EC-B7B2-987C4F280F9C}" destId="{6F068E4A-8CC1-4E08-82E4-A610EAFA2C2E}" srcOrd="4" destOrd="0" presId="urn:microsoft.com/office/officeart/2018/5/layout/CenteredIconLabelDescriptionList"/>
    <dgm:cxn modelId="{7EECDEE1-9183-4CC3-BAEF-A08A5214F5E3}" type="presParOf" srcId="{6F068E4A-8CC1-4E08-82E4-A610EAFA2C2E}" destId="{3255F2C8-0FAD-42B2-B5F4-A34B4992A59D}" srcOrd="0" destOrd="0" presId="urn:microsoft.com/office/officeart/2018/5/layout/CenteredIconLabelDescriptionList"/>
    <dgm:cxn modelId="{7A7BF919-5E3D-4811-B799-DDECA5E20D8A}" type="presParOf" srcId="{6F068E4A-8CC1-4E08-82E4-A610EAFA2C2E}" destId="{A9C80138-9DDF-4FFB-A6F2-72DCA19E3D3E}" srcOrd="1" destOrd="0" presId="urn:microsoft.com/office/officeart/2018/5/layout/CenteredIconLabelDescriptionList"/>
    <dgm:cxn modelId="{95695F89-F4E7-4B74-BBC0-A1D23BF70373}" type="presParOf" srcId="{6F068E4A-8CC1-4E08-82E4-A610EAFA2C2E}" destId="{BDEF0AD9-2B8E-46A9-BCDD-FA8D09DD35B0}" srcOrd="2" destOrd="0" presId="urn:microsoft.com/office/officeart/2018/5/layout/CenteredIconLabelDescriptionList"/>
    <dgm:cxn modelId="{EC9F6968-7C4D-47D6-B019-12521C5189AB}" type="presParOf" srcId="{6F068E4A-8CC1-4E08-82E4-A610EAFA2C2E}" destId="{0F0C3C63-B8E6-479B-89D2-0E41B894AAAE}" srcOrd="3" destOrd="0" presId="urn:microsoft.com/office/officeart/2018/5/layout/CenteredIconLabelDescriptionList"/>
    <dgm:cxn modelId="{65646FB4-5719-41B6-9735-C42F4475AA99}" type="presParOf" srcId="{6F068E4A-8CC1-4E08-82E4-A610EAFA2C2E}" destId="{C2EA12D3-8001-4706-B09A-BB0E171C5D75}" srcOrd="4" destOrd="0" presId="urn:microsoft.com/office/officeart/2018/5/layout/CenteredIconLabelDescriptionList"/>
    <dgm:cxn modelId="{4CC209C9-A704-491F-B2E2-9BBFD96B0E41}" type="presParOf" srcId="{615408B4-99FA-45EC-B7B2-987C4F280F9C}" destId="{C4A3575E-D392-4309-BED4-F451F6EAB169}" srcOrd="5" destOrd="0" presId="urn:microsoft.com/office/officeart/2018/5/layout/CenteredIconLabelDescriptionList"/>
    <dgm:cxn modelId="{A81A24E0-D1A0-4CFA-B020-3744C662416D}" type="presParOf" srcId="{615408B4-99FA-45EC-B7B2-987C4F280F9C}" destId="{9A0B5CE8-FBE6-427C-8208-68602DA5C2C5}" srcOrd="6" destOrd="0" presId="urn:microsoft.com/office/officeart/2018/5/layout/CenteredIconLabelDescriptionList"/>
    <dgm:cxn modelId="{58BC6D2C-6E96-4BDE-8C76-A3E3096C1B73}" type="presParOf" srcId="{9A0B5CE8-FBE6-427C-8208-68602DA5C2C5}" destId="{8BD306E4-C56B-4508-8A00-6079C0F7EB8F}" srcOrd="0" destOrd="0" presId="urn:microsoft.com/office/officeart/2018/5/layout/CenteredIconLabelDescriptionList"/>
    <dgm:cxn modelId="{2126B8EC-370F-449E-B2C8-EC2D3303195E}" type="presParOf" srcId="{9A0B5CE8-FBE6-427C-8208-68602DA5C2C5}" destId="{1AE2A364-0E6F-492E-91B1-AB94CC6F8CD0}" srcOrd="1" destOrd="0" presId="urn:microsoft.com/office/officeart/2018/5/layout/CenteredIconLabelDescriptionList"/>
    <dgm:cxn modelId="{EDF2F9B8-0AD8-4608-9885-6BFAC444D64C}" type="presParOf" srcId="{9A0B5CE8-FBE6-427C-8208-68602DA5C2C5}" destId="{44D1396B-0CC8-48D8-B5B1-9D7357A3F05D}" srcOrd="2" destOrd="0" presId="urn:microsoft.com/office/officeart/2018/5/layout/CenteredIconLabelDescriptionList"/>
    <dgm:cxn modelId="{DFB8FF99-658F-43EA-BDA0-552B1DBAA9A4}" type="presParOf" srcId="{9A0B5CE8-FBE6-427C-8208-68602DA5C2C5}" destId="{683AAC5B-30D0-4BB8-A5B4-DA59AD011FAF}" srcOrd="3" destOrd="0" presId="urn:microsoft.com/office/officeart/2018/5/layout/CenteredIconLabelDescriptionList"/>
    <dgm:cxn modelId="{B744EBE2-7FCE-489E-B865-A6E80DE4E9DD}" type="presParOf" srcId="{9A0B5CE8-FBE6-427C-8208-68602DA5C2C5}" destId="{47845EBF-3595-4FEE-A9EE-DD807293D39A}" srcOrd="4" destOrd="0" presId="urn:microsoft.com/office/officeart/2018/5/layout/CenteredIconLabelDescriptionList"/>
    <dgm:cxn modelId="{BD8A712C-0D7F-49CF-AA28-602EC33A08C7}" type="presParOf" srcId="{615408B4-99FA-45EC-B7B2-987C4F280F9C}" destId="{41018201-B2B2-4DA3-A107-DEC8DAE69590}" srcOrd="7" destOrd="0" presId="urn:microsoft.com/office/officeart/2018/5/layout/CenteredIconLabelDescriptionList"/>
    <dgm:cxn modelId="{B7901E23-7272-4EE3-A1E0-3E7D70A7D7D5}" type="presParOf" srcId="{615408B4-99FA-45EC-B7B2-987C4F280F9C}" destId="{CAC927AB-56CA-4D9E-8B43-68B89BC2B000}" srcOrd="8" destOrd="0" presId="urn:microsoft.com/office/officeart/2018/5/layout/CenteredIconLabelDescriptionList"/>
    <dgm:cxn modelId="{EF50100B-17D1-4419-9572-F07F2E0F1DA4}" type="presParOf" srcId="{CAC927AB-56CA-4D9E-8B43-68B89BC2B000}" destId="{141C1997-2DB1-4C11-A70D-59B86211C1A5}" srcOrd="0" destOrd="0" presId="urn:microsoft.com/office/officeart/2018/5/layout/CenteredIconLabelDescriptionList"/>
    <dgm:cxn modelId="{82B9F8AB-7E9E-4C61-ABB0-19E6E6D3A6FF}" type="presParOf" srcId="{CAC927AB-56CA-4D9E-8B43-68B89BC2B000}" destId="{EA8DA9B0-2DF1-4FB7-AD50-8AC336CC07F7}" srcOrd="1" destOrd="0" presId="urn:microsoft.com/office/officeart/2018/5/layout/CenteredIconLabelDescriptionList"/>
    <dgm:cxn modelId="{14F02A29-BD02-483A-9245-251B25FECB06}" type="presParOf" srcId="{CAC927AB-56CA-4D9E-8B43-68B89BC2B000}" destId="{BD1DBF3E-B038-4162-9A85-31F65452BB7C}" srcOrd="2" destOrd="0" presId="urn:microsoft.com/office/officeart/2018/5/layout/CenteredIconLabelDescriptionList"/>
    <dgm:cxn modelId="{67409F3F-073D-4074-B956-8C3EACAA715E}" type="presParOf" srcId="{CAC927AB-56CA-4D9E-8B43-68B89BC2B000}" destId="{DC82FC5F-4B73-4D5A-913D-9C132857DB73}" srcOrd="3" destOrd="0" presId="urn:microsoft.com/office/officeart/2018/5/layout/CenteredIconLabelDescriptionList"/>
    <dgm:cxn modelId="{FE265374-BC91-43C3-A553-F48AE31E6FD4}" type="presParOf" srcId="{CAC927AB-56CA-4D9E-8B43-68B89BC2B000}" destId="{E0FE8F50-A1AB-4890-9E24-83390103A02C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161B1-BF6E-40E7-817D-92B6A7A01C36}">
      <dsp:nvSpPr>
        <dsp:cNvPr id="0" name=""/>
        <dsp:cNvSpPr/>
      </dsp:nvSpPr>
      <dsp:spPr>
        <a:xfrm>
          <a:off x="616408" y="256248"/>
          <a:ext cx="667406" cy="6674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0458B5-5919-4CC3-8BDE-4B5606907623}">
      <dsp:nvSpPr>
        <dsp:cNvPr id="0" name=""/>
        <dsp:cNvSpPr/>
      </dsp:nvSpPr>
      <dsp:spPr>
        <a:xfrm>
          <a:off x="0" y="1078721"/>
          <a:ext cx="1906875" cy="62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0. IGÉNY</a:t>
          </a:r>
        </a:p>
      </dsp:txBody>
      <dsp:txXfrm>
        <a:off x="0" y="1078721"/>
        <a:ext cx="1906875" cy="625693"/>
      </dsp:txXfrm>
    </dsp:sp>
    <dsp:sp modelId="{F7B143BB-9CF4-4A29-838F-1E0819C21132}">
      <dsp:nvSpPr>
        <dsp:cNvPr id="0" name=""/>
        <dsp:cNvSpPr/>
      </dsp:nvSpPr>
      <dsp:spPr>
        <a:xfrm>
          <a:off x="351" y="1937192"/>
          <a:ext cx="1906875" cy="23295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506096-EB41-4394-A3DE-5783903D3562}">
      <dsp:nvSpPr>
        <dsp:cNvPr id="0" name=""/>
        <dsp:cNvSpPr/>
      </dsp:nvSpPr>
      <dsp:spPr>
        <a:xfrm>
          <a:off x="2860664" y="242155"/>
          <a:ext cx="667406" cy="6674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CF347E-35F6-45D9-B2C1-F96B6AA65CC2}">
      <dsp:nvSpPr>
        <dsp:cNvPr id="0" name=""/>
        <dsp:cNvSpPr/>
      </dsp:nvSpPr>
      <dsp:spPr>
        <a:xfrm>
          <a:off x="2240929" y="1089428"/>
          <a:ext cx="1906875" cy="62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1. TERVEZÉS </a:t>
          </a:r>
        </a:p>
      </dsp:txBody>
      <dsp:txXfrm>
        <a:off x="2240929" y="1089428"/>
        <a:ext cx="1906875" cy="625693"/>
      </dsp:txXfrm>
    </dsp:sp>
    <dsp:sp modelId="{97B4ABA3-E126-48C9-9EE9-0AE650FEA1DD}">
      <dsp:nvSpPr>
        <dsp:cNvPr id="0" name=""/>
        <dsp:cNvSpPr/>
      </dsp:nvSpPr>
      <dsp:spPr>
        <a:xfrm>
          <a:off x="2240929" y="1798780"/>
          <a:ext cx="1906875" cy="2626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Munkakörelemzés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,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munkakörértékelés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Pozíció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specifikáció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,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munkaköri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leírás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Kiválasztási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stratégia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Erőforrás-becslés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</a:rPr>
            <a:t>Kockázat-elemzés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</a:endParaRPr>
        </a:p>
      </dsp:txBody>
      <dsp:txXfrm>
        <a:off x="2240929" y="1798780"/>
        <a:ext cx="1906875" cy="2626314"/>
      </dsp:txXfrm>
    </dsp:sp>
    <dsp:sp modelId="{3255F2C8-0FAD-42B2-B5F4-A34B4992A59D}">
      <dsp:nvSpPr>
        <dsp:cNvPr id="0" name=""/>
        <dsp:cNvSpPr/>
      </dsp:nvSpPr>
      <dsp:spPr>
        <a:xfrm>
          <a:off x="5101242" y="242155"/>
          <a:ext cx="667406" cy="6674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EF0AD9-2B8E-46A9-BCDD-FA8D09DD35B0}">
      <dsp:nvSpPr>
        <dsp:cNvPr id="0" name=""/>
        <dsp:cNvSpPr/>
      </dsp:nvSpPr>
      <dsp:spPr>
        <a:xfrm>
          <a:off x="4481508" y="1089428"/>
          <a:ext cx="1906875" cy="62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2. KIVITELEZÉS</a:t>
          </a:r>
        </a:p>
      </dsp:txBody>
      <dsp:txXfrm>
        <a:off x="4481508" y="1089428"/>
        <a:ext cx="1906875" cy="625693"/>
      </dsp:txXfrm>
    </dsp:sp>
    <dsp:sp modelId="{C2EA12D3-8001-4706-B09A-BB0E171C5D75}">
      <dsp:nvSpPr>
        <dsp:cNvPr id="0" name=""/>
        <dsp:cNvSpPr/>
      </dsp:nvSpPr>
      <dsp:spPr>
        <a:xfrm>
          <a:off x="4481508" y="1798780"/>
          <a:ext cx="1906875" cy="2626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Külső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és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belső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kommunikáció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Potenciális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jelöltek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elérése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Szelekciós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folyamat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: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tesztek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,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interjúk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</dsp:txBody>
      <dsp:txXfrm>
        <a:off x="4481508" y="1798780"/>
        <a:ext cx="1906875" cy="2626314"/>
      </dsp:txXfrm>
    </dsp:sp>
    <dsp:sp modelId="{8BD306E4-C56B-4508-8A00-6079C0F7EB8F}">
      <dsp:nvSpPr>
        <dsp:cNvPr id="0" name=""/>
        <dsp:cNvSpPr/>
      </dsp:nvSpPr>
      <dsp:spPr>
        <a:xfrm>
          <a:off x="7341820" y="242155"/>
          <a:ext cx="667406" cy="66740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D1396B-0CC8-48D8-B5B1-9D7357A3F05D}">
      <dsp:nvSpPr>
        <dsp:cNvPr id="0" name=""/>
        <dsp:cNvSpPr/>
      </dsp:nvSpPr>
      <dsp:spPr>
        <a:xfrm>
          <a:off x="6722086" y="1089428"/>
          <a:ext cx="1906875" cy="62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3. ZÁRÁS</a:t>
          </a:r>
        </a:p>
      </dsp:txBody>
      <dsp:txXfrm>
        <a:off x="6722086" y="1089428"/>
        <a:ext cx="1906875" cy="625693"/>
      </dsp:txXfrm>
    </dsp:sp>
    <dsp:sp modelId="{47845EBF-3595-4FEE-A9EE-DD807293D39A}">
      <dsp:nvSpPr>
        <dsp:cNvPr id="0" name=""/>
        <dsp:cNvSpPr/>
      </dsp:nvSpPr>
      <dsp:spPr>
        <a:xfrm>
          <a:off x="6722086" y="1798780"/>
          <a:ext cx="1906875" cy="2626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Ajánlat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Nem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megfelelt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jelöltek</a:t>
          </a: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1800" b="1" kern="1200" dirty="0" err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elutasítása</a:t>
          </a:r>
          <a:endParaRPr lang="en-US" sz="1800" b="1" kern="1200" dirty="0">
            <a:solidFill>
              <a:schemeClr val="tx1">
                <a:lumMod val="65000"/>
                <a:lumOff val="35000"/>
              </a:scheme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  <a:ea typeface="+mn-ea"/>
              <a:cs typeface="+mn-cs"/>
            </a:rPr>
            <a:t>Onboarding</a:t>
          </a:r>
        </a:p>
      </dsp:txBody>
      <dsp:txXfrm>
        <a:off x="6722086" y="1798780"/>
        <a:ext cx="1906875" cy="2626314"/>
      </dsp:txXfrm>
    </dsp:sp>
    <dsp:sp modelId="{141C1997-2DB1-4C11-A70D-59B86211C1A5}">
      <dsp:nvSpPr>
        <dsp:cNvPr id="0" name=""/>
        <dsp:cNvSpPr/>
      </dsp:nvSpPr>
      <dsp:spPr>
        <a:xfrm>
          <a:off x="9582398" y="242155"/>
          <a:ext cx="667406" cy="66740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1DBF3E-B038-4162-9A85-31F65452BB7C}">
      <dsp:nvSpPr>
        <dsp:cNvPr id="0" name=""/>
        <dsp:cNvSpPr/>
      </dsp:nvSpPr>
      <dsp:spPr>
        <a:xfrm>
          <a:off x="8962664" y="1089428"/>
          <a:ext cx="1906875" cy="6256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4. UTÁNKÖVETÉS: PRÓBAIDŐ</a:t>
          </a:r>
        </a:p>
      </dsp:txBody>
      <dsp:txXfrm>
        <a:off x="8962664" y="1089428"/>
        <a:ext cx="1906875" cy="625693"/>
      </dsp:txXfrm>
    </dsp:sp>
    <dsp:sp modelId="{E0FE8F50-A1AB-4890-9E24-83390103A02C}">
      <dsp:nvSpPr>
        <dsp:cNvPr id="0" name=""/>
        <dsp:cNvSpPr/>
      </dsp:nvSpPr>
      <dsp:spPr>
        <a:xfrm>
          <a:off x="8962664" y="1798780"/>
          <a:ext cx="1906875" cy="26263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0559D84-5DAB-42C1-9CA9-B0524EF13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0531F20-BEE4-40F6-BBB9-0402EFAEA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9DA6208-5447-423D-8FE3-548D2FD87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91EBE1D-FC54-41E8-A61F-E79C03058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2C5C98A-7323-45E9-B856-DB95DE448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872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5B65395-3E0B-4D69-ADE8-E70660FCA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303D909-3507-4DA5-A06E-D2447E0D4E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CB025C6-66DE-48C5-BDAF-E368B7FB6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9616E9E-C0B7-4AD1-BF7E-EEAE47B71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47E589C-9DD9-4D01-9EF4-BC0B52247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191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E1B9B3E3-4CA5-4C99-83A2-899D02AD09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DE0511E-C8A6-4C3F-81F4-A166B89BD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E73358C-DD1C-4FF6-89D1-6448D4DC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4A9319C-7527-4AF7-9EF5-3A53B79E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AD1EB35-1E56-4C35-8453-148737D1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838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BB4B9F-C41E-4786-84CF-5AB139C6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B06C892-B8C6-49F2-B7AC-1F77ACDBD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D22D63D-8B87-40C1-BF0D-0C8E5726B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A4E970C-5738-4F6B-8A26-FFAD086F9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FBF4492-305C-4708-9FD6-37554724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267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A8E866-DDDD-42C2-98C2-A3A2FEDA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7F567FB-6A8B-4740-ADEF-E6FA05601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086DCDE-CE55-41D1-AD69-3D68EDEF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1CA2153-BFBE-4BA2-863D-D6AAAA931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BF467B2-F3DB-4FCC-B4EC-BA6B09E8D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3524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FA5B93-8D0E-45B5-A158-D9167BF38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9EB9E8-503C-42FA-91A8-2633E428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23209D00-1329-405B-9E32-A84DE5CE5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FD87FC5-2EFE-441C-80BA-8C1B6107B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7132609-39BB-4C9A-8151-8FA85307F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3627EBE-26B6-492D-B97F-DE7C620F0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8352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CF346BD-B56C-4B76-944B-F56F764A6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6E07322-263B-4978-A167-CAC3E1ECE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C038FF08-AF03-4E29-B337-1914E2BC74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56FEAD4-C523-45F6-A62C-9CC555757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D04D0E9-8873-417B-A614-15EAE79847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1B10515-CEA2-4424-802F-150FE3A72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6A5ABA3-F9DF-4B35-BD75-85DBA38EA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A3D6B1E-A15A-4A9D-BCE8-546808C52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410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52F3967-2CB4-4BE5-AC64-00A8041C8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6AD261B-6AFC-48FB-8E6C-2ABA7E938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005BC99-31EE-42F6-B1A1-1B67A1272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3C223A40-D988-499A-8A7A-530E6F7B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152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7DEECF9-6946-4650-8C4A-EEE0BFB7C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41D40EB2-AAAF-4C4E-9F35-5992149F5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76D136D-8C6E-451F-ADB2-8CC1959F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476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66E52A0-65D3-4445-BB76-AC3E2B792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0BC45F7-6241-4E7E-AC08-B75A5EF57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C3143BBA-38DC-4578-8BEC-B03AB5E54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CCBCF82-1881-4519-BA1A-4A59CCB0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D8D7307-F861-4CE1-8F7A-43F9177BC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6C288AD-92FD-4858-B540-C6B8FA93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8832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DCA8B4-2134-4AEB-B2C7-B67CFDBF0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C20F8600-113F-4EB1-815C-E3242C31EB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FEAC7C1-A7F0-40D6-A045-2C036338A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41A8B9C-80FB-40A1-B407-8E312B85C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703F293-FCC5-4B8A-80BE-2AA791D1D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D0D1B62-06F2-42C9-8586-A68BC4514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208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457D782-0367-468B-99E5-17D0119BC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0E34605-4651-4696-B9C3-767D8A036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1BA562-B8A9-4C95-95B8-3EE8EAEA7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362AE-684B-4A56-A9D2-D73D08553C88}" type="datetimeFigureOut">
              <a:rPr lang="hu-HU" smtClean="0"/>
              <a:t>2018. 11. 21.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CB18B63-D247-415B-B6F6-A3D23A182A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83BEED4-A3A9-491F-89B9-066038275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47168-47C9-4382-852C-F9D87AF8B26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0473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CF8E3F0B-29DE-4BD0-85F6-EBED9EF6B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7635" y="1462831"/>
            <a:ext cx="5425450" cy="145405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HIRING 101:</a:t>
            </a:r>
            <a:b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</a:br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BEVEZETÉS A TOBORZÁS-KIVÁLASZTÁSBA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Kép 4" descr="A képen személy, ruházat, férfi, fal látható&#10;&#10;Ez egy automatikusan létrehozott leírás.">
            <a:extLst>
              <a:ext uri="{FF2B5EF4-FFF2-40B4-BE49-F238E27FC236}">
                <a16:creationId xmlns:a16="http://schemas.microsoft.com/office/drawing/2014/main" id="{AF1E820D-0D78-429D-87E1-7172B6C6B4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75" b="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Alcím 2">
            <a:extLst>
              <a:ext uri="{FF2B5EF4-FFF2-40B4-BE49-F238E27FC236}">
                <a16:creationId xmlns:a16="http://schemas.microsoft.com/office/drawing/2014/main" id="{BB9EDC0E-73DB-4920-B2AC-E0C9C69CD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0352" y="3218711"/>
            <a:ext cx="6193410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dirty="0">
                <a:solidFill>
                  <a:srgbClr val="B0D136"/>
                </a:solidFill>
              </a:rPr>
              <a:t>Lőrincz Orsolya</a:t>
            </a:r>
          </a:p>
          <a:p>
            <a:r>
              <a:rPr lang="en-US" sz="2800" b="1" dirty="0">
                <a:solidFill>
                  <a:srgbClr val="B0D136"/>
                </a:solidFill>
              </a:rPr>
              <a:t>Freelancer IT recruiter &amp; HR </a:t>
            </a:r>
            <a:r>
              <a:rPr lang="en-US" sz="2800" b="1" dirty="0" err="1">
                <a:solidFill>
                  <a:srgbClr val="B0D136"/>
                </a:solidFill>
              </a:rPr>
              <a:t>tanácsadó</a:t>
            </a:r>
            <a:endParaRPr lang="en-US" sz="2800" b="1" dirty="0">
              <a:solidFill>
                <a:srgbClr val="B0D136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0000"/>
              </a:solidFill>
            </a:endParaRPr>
          </a:p>
          <a:p>
            <a:pPr algn="l"/>
            <a:r>
              <a:rPr lang="en-US" sz="2000" b="1" dirty="0">
                <a:solidFill>
                  <a:srgbClr val="000000"/>
                </a:solidFill>
              </a:rPr>
              <a:t> </a:t>
            </a:r>
          </a:p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HWSW mobile!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konferencia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2018. </a:t>
            </a: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november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21.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859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7A39AB96-E239-41F1-BAA2-FC5EF8B3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AZ EREDMÉNY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Ábra 5" descr="Kézfogás">
            <a:extLst>
              <a:ext uri="{FF2B5EF4-FFF2-40B4-BE49-F238E27FC236}">
                <a16:creationId xmlns:a16="http://schemas.microsoft.com/office/drawing/2014/main" id="{72E457F0-F7A5-46FE-AD70-F182E094EC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11632786-63D7-44D2-8656-DAC3536FF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4105" y="2855315"/>
            <a:ext cx="5519718" cy="385657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3-5 OLDALAS DOKUMENTUM</a:t>
            </a:r>
          </a:p>
          <a:p>
            <a:pPr marL="0" indent="0">
              <a:buNone/>
            </a:pPr>
            <a:endParaRPr lang="en-US" sz="1700" dirty="0">
              <a:solidFill>
                <a:srgbClr val="000000"/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Egységes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en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elfogadott</a:t>
            </a:r>
            <a:endParaRPr lang="en-US" sz="2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Világos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sá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teszi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pozíció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jellemzőit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Iránymutató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“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használati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utasítás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” a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munkához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Megosztható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házon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belül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külső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partnerekkel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Jó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alap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ja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munkaköri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leírásnak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álláshirdetésnek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Hivatkozható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vitás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kérdésekben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7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7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7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hu-HU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423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ím 3">
            <a:extLst>
              <a:ext uri="{FF2B5EF4-FFF2-40B4-BE49-F238E27FC236}">
                <a16:creationId xmlns:a16="http://schemas.microsoft.com/office/drawing/2014/main" id="{36F82E48-F821-4715-9B9B-96591D11B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7126" y="802954"/>
            <a:ext cx="4977976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KAPCSOLAT</a:t>
            </a: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Tartalom helye 7" descr="A képen személy, ruházat, férfi, fal látható&#10;&#10;Ez egy automatikusan létrehozott leírás.">
            <a:extLst>
              <a:ext uri="{FF2B5EF4-FFF2-40B4-BE49-F238E27FC236}">
                <a16:creationId xmlns:a16="http://schemas.microsoft.com/office/drawing/2014/main" id="{80ACEE3D-97A7-4473-B270-84BB5B5C3C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75" b="2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6" name="Szöveg helye 5">
            <a:extLst>
              <a:ext uri="{FF2B5EF4-FFF2-40B4-BE49-F238E27FC236}">
                <a16:creationId xmlns:a16="http://schemas.microsoft.com/office/drawing/2014/main" id="{C4624A49-FA21-4CB1-9B4A-8A43B247B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398" y="3218711"/>
            <a:ext cx="5458704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+36202111130</a:t>
            </a:r>
          </a:p>
          <a:p>
            <a:pPr algn="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hello@lorinczorsolya.hu</a:t>
            </a:r>
          </a:p>
          <a:p>
            <a:pPr algn="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https://lorinczorsolya.hu/</a:t>
            </a:r>
          </a:p>
          <a:p>
            <a:pPr algn="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https://www.linkedin.com/in/lorsolya/</a:t>
            </a:r>
          </a:p>
          <a:p>
            <a:pPr algn="r"/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https://medium.com/@callmeorsi/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0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67450E-7D1B-4670-8628-DBC75C6D9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A RECRUITMENT MINT PROJEKT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0" name="Tartalom helye 2">
            <a:extLst>
              <a:ext uri="{FF2B5EF4-FFF2-40B4-BE49-F238E27FC236}">
                <a16:creationId xmlns:a16="http://schemas.microsoft.com/office/drawing/2014/main" id="{07ABDF44-E9AE-4FB7-9A53-B4D83219FA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644840"/>
              </p:ext>
            </p:extLst>
          </p:nvPr>
        </p:nvGraphicFramePr>
        <p:xfrm>
          <a:off x="661054" y="1825625"/>
          <a:ext cx="10869891" cy="466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931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MIT ÉRDEMES ÁTGONDOLNI?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0354521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B0D136"/>
                </a:solidFill>
                <a:latin typeface="Arial Black" panose="020B0A04020102020204" pitchFamily="34" charset="0"/>
              </a:rPr>
              <a:t>SZEMPONTOK A MUNKAKÖRELEMZÉSHEZ ÉS POZÍCIÓ SPECIFIKÁCIÓHOZ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endParaRPr lang="en-US" sz="2000" dirty="0"/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Szakmai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követelmények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munkakör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jellemzői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pozíció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helye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szervezetben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cégkultúra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munkavégzés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keretei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Fizetés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juttatások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Clr>
                <a:srgbClr val="B0D136"/>
              </a:buClr>
              <a:buFont typeface="Wingdings" panose="05000000000000000000" pitchFamily="2" charset="2"/>
              <a:buChar char="ü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kiválasztás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folyamata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és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felelősei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63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SZAKMAI KÖVETELMÉNYEK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32389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B0D136"/>
                </a:solidFill>
                <a:latin typeface="Arial Black" panose="020B0A04020102020204" pitchFamily="34" charset="0"/>
              </a:rPr>
              <a:t>MI KELL A MUNKAKÖR </a:t>
            </a:r>
            <a:br>
              <a:rPr lang="en-US" sz="3200" b="1" dirty="0">
                <a:solidFill>
                  <a:srgbClr val="B0D136"/>
                </a:solidFill>
                <a:latin typeface="Arial Black" panose="020B0A04020102020204" pitchFamily="34" charset="0"/>
              </a:rPr>
            </a:br>
            <a:r>
              <a:rPr lang="en-US" sz="3200" b="1" dirty="0">
                <a:solidFill>
                  <a:srgbClr val="B0D136"/>
                </a:solidFill>
                <a:latin typeface="Arial Black" panose="020B0A04020102020204" pitchFamily="34" charset="0"/>
              </a:rPr>
              <a:t>BETÖLTÉSÉHEZ?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Szakmai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ismeretek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Nyelvtudás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Vezetői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készségek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Személyiség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jegyek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“soft skill”-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ek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Iskolai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végzettség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szakmai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vizsgák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Egyéb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pl.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erkölcsi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bizonyítvány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883885D4-34D8-4A77-AF6F-9F07E2FC02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0" r="-1" b="-1"/>
          <a:stretch/>
        </p:blipFill>
        <p:spPr>
          <a:xfrm>
            <a:off x="6279730" y="2220194"/>
            <a:ext cx="5074070" cy="427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A MUNKAKÖR JELLEMZŐI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B0D136"/>
                </a:solidFill>
                <a:latin typeface="Arial Black" panose="020B0A04020102020204" pitchFamily="34" charset="0"/>
              </a:rPr>
              <a:t>MIBŐL FOG ÁLLNI A MUNKA?</a:t>
            </a:r>
          </a:p>
          <a:p>
            <a:pPr marL="0" indent="0">
              <a:buNone/>
            </a:pPr>
            <a:endParaRPr lang="en-US" b="1" dirty="0">
              <a:solidFill>
                <a:srgbClr val="B0D136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Mindennapi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munkavégzés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Próbaidő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Külső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és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belső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ügyfelek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jó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teljesítmény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ismérvei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Döntéshozatal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Felelősségi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kör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számonkérhetőség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Karrierút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B0D136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 descr="A képen objektum, óra, karóra látható&#10;&#10;Ez egy automatikusan létrehozott leírás.">
            <a:extLst>
              <a:ext uri="{FF2B5EF4-FFF2-40B4-BE49-F238E27FC236}">
                <a16:creationId xmlns:a16="http://schemas.microsoft.com/office/drawing/2014/main" id="{E5ED82A9-A301-47E3-81A5-F38FE47D7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578" y="2299603"/>
            <a:ext cx="5346422" cy="419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56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CÉGKULTÚRA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74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300" b="1" dirty="0">
                <a:solidFill>
                  <a:srgbClr val="B0D136"/>
                </a:solidFill>
                <a:latin typeface="Arial Black" panose="020B0A04020102020204" pitchFamily="34" charset="0"/>
              </a:rPr>
              <a:t>MI JELLEMZI A VÁLLALATOT?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pozíció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helye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szervezeti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struktúrában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Vezetési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stílusok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a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főnök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személye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Jövőkép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küldetés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vállalati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célok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Munkafolyamatok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munkaszervezés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Alkalmazott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technológiák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Kommunikációs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stílusok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Visszajelzés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módja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Elfogadott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magatartás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normák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Szokások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rituálék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Viselkedés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váratlan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döntési</a:t>
            </a:r>
            <a:r>
              <a:rPr lang="en-US" sz="3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33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helyzetekben</a:t>
            </a:r>
            <a:endParaRPr lang="en-US" sz="3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Kép 4" descr="A képen vektorgrafika, szöveg látható&#10;&#10;Ez egy automatikusan létrehozott leírás.">
            <a:extLst>
              <a:ext uri="{FF2B5EF4-FFF2-40B4-BE49-F238E27FC236}">
                <a16:creationId xmlns:a16="http://schemas.microsoft.com/office/drawing/2014/main" id="{D262DBF2-DAAE-45D3-8E12-5970C9B24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693" y="2716664"/>
            <a:ext cx="4577039" cy="3776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045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A MUNKAVÉGZÉS KERETEI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MILYEN KÖRÜLMÉNYEK KÖZÖTT </a:t>
            </a:r>
            <a:b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</a:b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ZAJLIK A MUNKAVÉGZÉS?</a:t>
            </a:r>
          </a:p>
          <a:p>
            <a:pPr marL="0" indent="0">
              <a:buNone/>
            </a:pPr>
            <a:endParaRPr lang="en-US" sz="2600" b="1" dirty="0">
              <a:solidFill>
                <a:srgbClr val="B0D136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Foglalkoztatási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forma</a:t>
            </a: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Munkaidő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túlóra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Ügyelet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rendelkezésre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állás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munkavégzés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helye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Utazás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Munkakörnyezet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Munkaeszközök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C7A577D-3BEB-4508-BE12-9B1E6E241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351" y="2457024"/>
            <a:ext cx="5163149" cy="403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20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FIZETÉS ÉS JUTTATÁSOK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HOGYAN HONORÁLJA A CÉG </a:t>
            </a:r>
            <a:b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</a:b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A KÖLCSÖNZÖTT TUDÁST?</a:t>
            </a:r>
          </a:p>
          <a:p>
            <a:pPr marL="0" indent="0">
              <a:buNone/>
            </a:pPr>
            <a:endParaRPr lang="en-US" sz="2600" b="1" dirty="0">
              <a:solidFill>
                <a:srgbClr val="B0D136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Alapfizetés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díjazás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Pénzbeli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juttatások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Természetbeli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juttatások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Fizetésemelés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módja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Bérsávok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Transzparencia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szintje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9" name="Kép 8" descr="A képen szöveg látható&#10;&#10;Ez egy automatikusan létrehozott leírás.">
            <a:extLst>
              <a:ext uri="{FF2B5EF4-FFF2-40B4-BE49-F238E27FC236}">
                <a16:creationId xmlns:a16="http://schemas.microsoft.com/office/drawing/2014/main" id="{04BD0B7D-1B99-48F8-A755-657AD7F70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986" y="2291787"/>
            <a:ext cx="5547848" cy="420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9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35CB19-357F-41BF-A395-0467D5E4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5E9DA5"/>
                </a:solidFill>
                <a:latin typeface="Arial Black" panose="020B0A04020102020204" pitchFamily="34" charset="0"/>
              </a:rPr>
              <a:t>A KIVÁLASZTÁS FOLYAMATA</a:t>
            </a:r>
            <a:endParaRPr lang="hu-HU" sz="4000" b="1" dirty="0">
              <a:solidFill>
                <a:srgbClr val="5E9DA5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92BEF55-E881-456D-871C-A0EAF1C70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HOGYAN TÖRTÉNIK A KIVÁLASZTÁS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B0D136"/>
                </a:solidFill>
                <a:latin typeface="Arial Black" panose="020B0A04020102020204" pitchFamily="34" charset="0"/>
              </a:rPr>
              <a:t>AZ ADOTT POZÍCIÓRA?</a:t>
            </a: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Felelős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személyek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Interjúztatók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személye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csapat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részvétele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Döntéshozatal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Munkaszervezés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Kiválasztási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folyamat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en-US" sz="2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mérőeszközök</a:t>
            </a: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Kép 4" descr="A képen iPod látható&#10;&#10;Ez egy automatikusan létrehozott leírás.">
            <a:extLst>
              <a:ext uri="{FF2B5EF4-FFF2-40B4-BE49-F238E27FC236}">
                <a16:creationId xmlns:a16="http://schemas.microsoft.com/office/drawing/2014/main" id="{6ECFE50B-6F17-45EA-80AC-E5EE93E630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7734" y="1960562"/>
            <a:ext cx="538385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07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289</Words>
  <Application>Microsoft Office PowerPoint</Application>
  <PresentationFormat>Szélesvásznú</PresentationFormat>
  <Paragraphs>111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Wingdings</vt:lpstr>
      <vt:lpstr>Office-téma</vt:lpstr>
      <vt:lpstr>HIRING 101: BEVEZETÉS A TOBORZÁS-KIVÁLASZTÁSBA</vt:lpstr>
      <vt:lpstr>A RECRUITMENT MINT PROJEKT</vt:lpstr>
      <vt:lpstr>MIT ÉRDEMES ÁTGONDOLNI?</vt:lpstr>
      <vt:lpstr>SZAKMAI KÖVETELMÉNYEK</vt:lpstr>
      <vt:lpstr>A MUNKAKÖR JELLEMZŐI</vt:lpstr>
      <vt:lpstr>CÉGKULTÚRA</vt:lpstr>
      <vt:lpstr>A MUNKAVÉGZÉS KERETEI</vt:lpstr>
      <vt:lpstr>FIZETÉS ÉS JUTTATÁSOK</vt:lpstr>
      <vt:lpstr>A KIVÁLASZTÁS FOLYAMATA</vt:lpstr>
      <vt:lpstr>AZ EREDMÉNY</vt:lpstr>
      <vt:lpstr>KAPCSOLAT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HIRING 101: BEVEZETÉS A TOBORZÁS-KIVÁLASZTÁSBA</dc:title>
  <dc:creator>Orsolya Lőrincz</dc:creator>
  <cp:lastModifiedBy>Orsolya Lőrincz</cp:lastModifiedBy>
  <cp:revision>5</cp:revision>
  <dcterms:created xsi:type="dcterms:W3CDTF">2018-11-20T19:59:55Z</dcterms:created>
  <dcterms:modified xsi:type="dcterms:W3CDTF">2018-11-21T06:27:37Z</dcterms:modified>
</cp:coreProperties>
</file>