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2"/>
  </p:notesMasterIdLst>
  <p:handoutMasterIdLst>
    <p:handoutMasterId r:id="rId13"/>
  </p:handoutMasterIdLst>
  <p:sldIdLst>
    <p:sldId id="575" r:id="rId2"/>
    <p:sldId id="576" r:id="rId3"/>
    <p:sldId id="578" r:id="rId4"/>
    <p:sldId id="579" r:id="rId5"/>
    <p:sldId id="577" r:id="rId6"/>
    <p:sldId id="581" r:id="rId7"/>
    <p:sldId id="580" r:id="rId8"/>
    <p:sldId id="582" r:id="rId9"/>
    <p:sldId id="583" r:id="rId10"/>
    <p:sldId id="584" r:id="rId11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AAC3"/>
    <a:srgbClr val="FF0000"/>
    <a:srgbClr val="34921E"/>
    <a:srgbClr val="00B050"/>
    <a:srgbClr val="FFB500"/>
    <a:srgbClr val="7A7A7A"/>
    <a:srgbClr val="B3B3B3"/>
    <a:srgbClr val="F3F3F3"/>
    <a:srgbClr val="FF1414"/>
    <a:srgbClr val="D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6041" autoAdjust="0"/>
  </p:normalViewPr>
  <p:slideViewPr>
    <p:cSldViewPr snapToGrid="0">
      <p:cViewPr>
        <p:scale>
          <a:sx n="100" d="100"/>
          <a:sy n="100" d="100"/>
        </p:scale>
        <p:origin x="-798" y="-492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2DD43-DA67-41FD-A942-E9BBC06EFED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82D5A9-8DF2-446D-8F66-A3406EFFE5E9}">
      <dgm:prSet phldrT="[Text]"/>
      <dgm:spPr/>
      <dgm:t>
        <a:bodyPr/>
        <a:lstStyle/>
        <a:p>
          <a:r>
            <a:rPr lang="hu-HU" dirty="0" smtClean="0"/>
            <a:t>Tervezés</a:t>
          </a:r>
          <a:endParaRPr lang="en-US" dirty="0"/>
        </a:p>
      </dgm:t>
    </dgm:pt>
    <dgm:pt modelId="{C1238737-4A47-45A8-AF65-F9B948DD8DB9}" type="parTrans" cxnId="{FFF99866-B162-4A27-8099-978E34739DB7}">
      <dgm:prSet/>
      <dgm:spPr/>
      <dgm:t>
        <a:bodyPr/>
        <a:lstStyle/>
        <a:p>
          <a:endParaRPr lang="en-US"/>
        </a:p>
      </dgm:t>
    </dgm:pt>
    <dgm:pt modelId="{86C3C3C1-7DAE-4056-B9F2-6166483E2426}" type="sibTrans" cxnId="{FFF99866-B162-4A27-8099-978E34739DB7}">
      <dgm:prSet/>
      <dgm:spPr/>
      <dgm:t>
        <a:bodyPr/>
        <a:lstStyle/>
        <a:p>
          <a:endParaRPr lang="en-US"/>
        </a:p>
      </dgm:t>
    </dgm:pt>
    <dgm:pt modelId="{B5767901-1E41-4E7C-B6B6-F3BCEE8DD330}">
      <dgm:prSet phldrT="[Text]"/>
      <dgm:spPr/>
      <dgm:t>
        <a:bodyPr/>
        <a:lstStyle/>
        <a:p>
          <a:r>
            <a:rPr lang="hu-HU" dirty="0" smtClean="0"/>
            <a:t>Megvalósítás</a:t>
          </a:r>
          <a:endParaRPr lang="en-US" dirty="0"/>
        </a:p>
      </dgm:t>
    </dgm:pt>
    <dgm:pt modelId="{2ABDD36B-C012-4A4E-BA2E-0C18A5F25B5C}" type="parTrans" cxnId="{CAC39082-DF69-499D-B14C-768A01B201CD}">
      <dgm:prSet/>
      <dgm:spPr/>
      <dgm:t>
        <a:bodyPr/>
        <a:lstStyle/>
        <a:p>
          <a:endParaRPr lang="en-US"/>
        </a:p>
      </dgm:t>
    </dgm:pt>
    <dgm:pt modelId="{9F8F102A-0483-45EE-ABB3-1838F0EAA063}" type="sibTrans" cxnId="{CAC39082-DF69-499D-B14C-768A01B201CD}">
      <dgm:prSet/>
      <dgm:spPr/>
      <dgm:t>
        <a:bodyPr/>
        <a:lstStyle/>
        <a:p>
          <a:endParaRPr lang="en-US"/>
        </a:p>
      </dgm:t>
    </dgm:pt>
    <dgm:pt modelId="{C3333C25-F185-4D4F-BE9A-9A9BEC4DBDD9}">
      <dgm:prSet phldrT="[Text]"/>
      <dgm:spPr/>
      <dgm:t>
        <a:bodyPr/>
        <a:lstStyle/>
        <a:p>
          <a:r>
            <a:rPr lang="hu-HU" dirty="0" smtClean="0"/>
            <a:t>Tesztelés</a:t>
          </a:r>
          <a:endParaRPr lang="en-US" dirty="0"/>
        </a:p>
      </dgm:t>
    </dgm:pt>
    <dgm:pt modelId="{FD1096A4-82F4-47F3-8E43-64A35FD980CF}" type="parTrans" cxnId="{070AD3FA-460D-4571-87A0-622DDDE7E9A7}">
      <dgm:prSet/>
      <dgm:spPr/>
      <dgm:t>
        <a:bodyPr/>
        <a:lstStyle/>
        <a:p>
          <a:endParaRPr lang="en-US"/>
        </a:p>
      </dgm:t>
    </dgm:pt>
    <dgm:pt modelId="{37EFE6D5-FBC7-4284-AFAE-16ACE0F5547B}" type="sibTrans" cxnId="{070AD3FA-460D-4571-87A0-622DDDE7E9A7}">
      <dgm:prSet/>
      <dgm:spPr/>
      <dgm:t>
        <a:bodyPr/>
        <a:lstStyle/>
        <a:p>
          <a:endParaRPr lang="en-US"/>
        </a:p>
      </dgm:t>
    </dgm:pt>
    <dgm:pt modelId="{67743D88-E56C-445F-8A06-6DB8C24DE09B}">
      <dgm:prSet phldrT="[Text]"/>
      <dgm:spPr/>
      <dgm:t>
        <a:bodyPr/>
        <a:lstStyle/>
        <a:p>
          <a:r>
            <a:rPr lang="hu-HU" dirty="0" smtClean="0"/>
            <a:t>Publikálás</a:t>
          </a:r>
          <a:endParaRPr lang="en-US" dirty="0"/>
        </a:p>
      </dgm:t>
    </dgm:pt>
    <dgm:pt modelId="{F906636D-ED6E-4140-8298-E48ACDD72F61}" type="parTrans" cxnId="{97448494-85F5-4D83-8BC0-B6DB06AB5F92}">
      <dgm:prSet/>
      <dgm:spPr/>
      <dgm:t>
        <a:bodyPr/>
        <a:lstStyle/>
        <a:p>
          <a:endParaRPr lang="en-US"/>
        </a:p>
      </dgm:t>
    </dgm:pt>
    <dgm:pt modelId="{0BCBCA11-33F8-4448-A247-BAAA3A46A5E0}" type="sibTrans" cxnId="{97448494-85F5-4D83-8BC0-B6DB06AB5F92}">
      <dgm:prSet/>
      <dgm:spPr/>
      <dgm:t>
        <a:bodyPr/>
        <a:lstStyle/>
        <a:p>
          <a:endParaRPr lang="en-US"/>
        </a:p>
      </dgm:t>
    </dgm:pt>
    <dgm:pt modelId="{875F94F5-872D-4D02-92E0-84459AED3EA5}">
      <dgm:prSet phldrT="[Text]"/>
      <dgm:spPr/>
      <dgm:t>
        <a:bodyPr/>
        <a:lstStyle/>
        <a:p>
          <a:r>
            <a:rPr lang="hu-HU" dirty="0" smtClean="0"/>
            <a:t>Bővítés</a:t>
          </a:r>
        </a:p>
        <a:p>
          <a:r>
            <a:rPr lang="hu-HU" dirty="0" smtClean="0"/>
            <a:t>verziózás</a:t>
          </a:r>
          <a:endParaRPr lang="en-US" dirty="0"/>
        </a:p>
      </dgm:t>
    </dgm:pt>
    <dgm:pt modelId="{536FB2AC-4381-4993-807E-51F608F75ED1}" type="parTrans" cxnId="{775540C0-D032-4F83-AACC-305D3FE72FEA}">
      <dgm:prSet/>
      <dgm:spPr/>
      <dgm:t>
        <a:bodyPr/>
        <a:lstStyle/>
        <a:p>
          <a:endParaRPr lang="en-US"/>
        </a:p>
      </dgm:t>
    </dgm:pt>
    <dgm:pt modelId="{89906AF9-2337-4D4A-88A3-403E25DF8C17}" type="sibTrans" cxnId="{775540C0-D032-4F83-AACC-305D3FE72FEA}">
      <dgm:prSet/>
      <dgm:spPr/>
      <dgm:t>
        <a:bodyPr/>
        <a:lstStyle/>
        <a:p>
          <a:endParaRPr lang="en-US"/>
        </a:p>
      </dgm:t>
    </dgm:pt>
    <dgm:pt modelId="{024990CF-03DF-4627-8A1C-E7D25236B142}" type="pres">
      <dgm:prSet presAssocID="{7662DD43-DA67-41FD-A942-E9BBC06EFED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21230B-AB4C-450D-93AD-7999D0A5ACA8}" type="pres">
      <dgm:prSet presAssocID="{8082D5A9-8DF2-446D-8F66-A3406EFFE5E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E0B2FA-8751-4894-A51B-FDB940494EF0}" type="pres">
      <dgm:prSet presAssocID="{8082D5A9-8DF2-446D-8F66-A3406EFFE5E9}" presName="spNode" presStyleCnt="0"/>
      <dgm:spPr/>
    </dgm:pt>
    <dgm:pt modelId="{DC1D7452-2A82-434B-B837-F5D19E203BAD}" type="pres">
      <dgm:prSet presAssocID="{86C3C3C1-7DAE-4056-B9F2-6166483E242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DB5C699-CDAE-486F-93A4-2B7A228BB791}" type="pres">
      <dgm:prSet presAssocID="{B5767901-1E41-4E7C-B6B6-F3BCEE8DD33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987A96-CA86-454A-8439-4C58CF51BAE2}" type="pres">
      <dgm:prSet presAssocID="{B5767901-1E41-4E7C-B6B6-F3BCEE8DD330}" presName="spNode" presStyleCnt="0"/>
      <dgm:spPr/>
    </dgm:pt>
    <dgm:pt modelId="{BF912E58-27CC-4C51-A36F-E3103A415EB2}" type="pres">
      <dgm:prSet presAssocID="{9F8F102A-0483-45EE-ABB3-1838F0EAA063}" presName="sibTrans" presStyleLbl="sibTrans1D1" presStyleIdx="1" presStyleCnt="5"/>
      <dgm:spPr/>
      <dgm:t>
        <a:bodyPr/>
        <a:lstStyle/>
        <a:p>
          <a:endParaRPr lang="en-US"/>
        </a:p>
      </dgm:t>
    </dgm:pt>
    <dgm:pt modelId="{5BB1773D-16A2-49B3-8912-DCEF9C277867}" type="pres">
      <dgm:prSet presAssocID="{C3333C25-F185-4D4F-BE9A-9A9BEC4DBDD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BF148C-69B9-49BF-81EA-E4CA20B351ED}" type="pres">
      <dgm:prSet presAssocID="{C3333C25-F185-4D4F-BE9A-9A9BEC4DBDD9}" presName="spNode" presStyleCnt="0"/>
      <dgm:spPr/>
    </dgm:pt>
    <dgm:pt modelId="{495C69D9-0873-4C12-A49F-B383C6760D32}" type="pres">
      <dgm:prSet presAssocID="{37EFE6D5-FBC7-4284-AFAE-16ACE0F5547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18FE53B-9124-44B0-B256-A287910135D7}" type="pres">
      <dgm:prSet presAssocID="{67743D88-E56C-445F-8A06-6DB8C24DE09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0B6E4-4FB3-43C6-A36F-90B72DD7E608}" type="pres">
      <dgm:prSet presAssocID="{67743D88-E56C-445F-8A06-6DB8C24DE09B}" presName="spNode" presStyleCnt="0"/>
      <dgm:spPr/>
    </dgm:pt>
    <dgm:pt modelId="{B0E79E60-B0F7-4B69-84D2-918DFDA99BDD}" type="pres">
      <dgm:prSet presAssocID="{0BCBCA11-33F8-4448-A247-BAAA3A46A5E0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FD9D856-7861-45A3-99A8-0621F0F04F65}" type="pres">
      <dgm:prSet presAssocID="{875F94F5-872D-4D02-92E0-84459AED3EA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9D746-5F7F-4197-8E01-8528E5B04B4B}" type="pres">
      <dgm:prSet presAssocID="{875F94F5-872D-4D02-92E0-84459AED3EA5}" presName="spNode" presStyleCnt="0"/>
      <dgm:spPr/>
    </dgm:pt>
    <dgm:pt modelId="{74E8E230-B451-4269-ABBE-8DD30E1C7B85}" type="pres">
      <dgm:prSet presAssocID="{89906AF9-2337-4D4A-88A3-403E25DF8C17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FF99866-B162-4A27-8099-978E34739DB7}" srcId="{7662DD43-DA67-41FD-A942-E9BBC06EFEDA}" destId="{8082D5A9-8DF2-446D-8F66-A3406EFFE5E9}" srcOrd="0" destOrd="0" parTransId="{C1238737-4A47-45A8-AF65-F9B948DD8DB9}" sibTransId="{86C3C3C1-7DAE-4056-B9F2-6166483E2426}"/>
    <dgm:cxn modelId="{8A22B27A-6554-4D9D-BDC9-DFC41FF397B0}" type="presOf" srcId="{875F94F5-872D-4D02-92E0-84459AED3EA5}" destId="{7FD9D856-7861-45A3-99A8-0621F0F04F65}" srcOrd="0" destOrd="0" presId="urn:microsoft.com/office/officeart/2005/8/layout/cycle5"/>
    <dgm:cxn modelId="{F0879D98-68B4-431B-8C02-E37612599DCD}" type="presOf" srcId="{9F8F102A-0483-45EE-ABB3-1838F0EAA063}" destId="{BF912E58-27CC-4C51-A36F-E3103A415EB2}" srcOrd="0" destOrd="0" presId="urn:microsoft.com/office/officeart/2005/8/layout/cycle5"/>
    <dgm:cxn modelId="{775540C0-D032-4F83-AACC-305D3FE72FEA}" srcId="{7662DD43-DA67-41FD-A942-E9BBC06EFEDA}" destId="{875F94F5-872D-4D02-92E0-84459AED3EA5}" srcOrd="4" destOrd="0" parTransId="{536FB2AC-4381-4993-807E-51F608F75ED1}" sibTransId="{89906AF9-2337-4D4A-88A3-403E25DF8C17}"/>
    <dgm:cxn modelId="{568E0A9F-79F9-4797-BE3E-ED8F2933E5C0}" type="presOf" srcId="{37EFE6D5-FBC7-4284-AFAE-16ACE0F5547B}" destId="{495C69D9-0873-4C12-A49F-B383C6760D32}" srcOrd="0" destOrd="0" presId="urn:microsoft.com/office/officeart/2005/8/layout/cycle5"/>
    <dgm:cxn modelId="{97448494-85F5-4D83-8BC0-B6DB06AB5F92}" srcId="{7662DD43-DA67-41FD-A942-E9BBC06EFEDA}" destId="{67743D88-E56C-445F-8A06-6DB8C24DE09B}" srcOrd="3" destOrd="0" parTransId="{F906636D-ED6E-4140-8298-E48ACDD72F61}" sibTransId="{0BCBCA11-33F8-4448-A247-BAAA3A46A5E0}"/>
    <dgm:cxn modelId="{0ADA3DD7-C94B-4F05-A9A1-503218671A97}" type="presOf" srcId="{89906AF9-2337-4D4A-88A3-403E25DF8C17}" destId="{74E8E230-B451-4269-ABBE-8DD30E1C7B85}" srcOrd="0" destOrd="0" presId="urn:microsoft.com/office/officeart/2005/8/layout/cycle5"/>
    <dgm:cxn modelId="{C5CBAF6D-7CE7-49CD-85BB-C5609786C596}" type="presOf" srcId="{B5767901-1E41-4E7C-B6B6-F3BCEE8DD330}" destId="{7DB5C699-CDAE-486F-93A4-2B7A228BB791}" srcOrd="0" destOrd="0" presId="urn:microsoft.com/office/officeart/2005/8/layout/cycle5"/>
    <dgm:cxn modelId="{070AD3FA-460D-4571-87A0-622DDDE7E9A7}" srcId="{7662DD43-DA67-41FD-A942-E9BBC06EFEDA}" destId="{C3333C25-F185-4D4F-BE9A-9A9BEC4DBDD9}" srcOrd="2" destOrd="0" parTransId="{FD1096A4-82F4-47F3-8E43-64A35FD980CF}" sibTransId="{37EFE6D5-FBC7-4284-AFAE-16ACE0F5547B}"/>
    <dgm:cxn modelId="{816FA1D4-05F4-4C52-99E3-97A39347BF33}" type="presOf" srcId="{7662DD43-DA67-41FD-A942-E9BBC06EFEDA}" destId="{024990CF-03DF-4627-8A1C-E7D25236B142}" srcOrd="0" destOrd="0" presId="urn:microsoft.com/office/officeart/2005/8/layout/cycle5"/>
    <dgm:cxn modelId="{E898B2AF-11F8-4ECA-AAB6-B2A356A0413F}" type="presOf" srcId="{67743D88-E56C-445F-8A06-6DB8C24DE09B}" destId="{618FE53B-9124-44B0-B256-A287910135D7}" srcOrd="0" destOrd="0" presId="urn:microsoft.com/office/officeart/2005/8/layout/cycle5"/>
    <dgm:cxn modelId="{0EFE7002-9E3C-4C84-9D0D-20F3607D8237}" type="presOf" srcId="{C3333C25-F185-4D4F-BE9A-9A9BEC4DBDD9}" destId="{5BB1773D-16A2-49B3-8912-DCEF9C277867}" srcOrd="0" destOrd="0" presId="urn:microsoft.com/office/officeart/2005/8/layout/cycle5"/>
    <dgm:cxn modelId="{F903FFCD-DA26-4D7A-842B-2EFA3BD2613E}" type="presOf" srcId="{0BCBCA11-33F8-4448-A247-BAAA3A46A5E0}" destId="{B0E79E60-B0F7-4B69-84D2-918DFDA99BDD}" srcOrd="0" destOrd="0" presId="urn:microsoft.com/office/officeart/2005/8/layout/cycle5"/>
    <dgm:cxn modelId="{CAC39082-DF69-499D-B14C-768A01B201CD}" srcId="{7662DD43-DA67-41FD-A942-E9BBC06EFEDA}" destId="{B5767901-1E41-4E7C-B6B6-F3BCEE8DD330}" srcOrd="1" destOrd="0" parTransId="{2ABDD36B-C012-4A4E-BA2E-0C18A5F25B5C}" sibTransId="{9F8F102A-0483-45EE-ABB3-1838F0EAA063}"/>
    <dgm:cxn modelId="{FA64BCA5-785C-47ED-9806-D9A87BF5DBDB}" type="presOf" srcId="{8082D5A9-8DF2-446D-8F66-A3406EFFE5E9}" destId="{BC21230B-AB4C-450D-93AD-7999D0A5ACA8}" srcOrd="0" destOrd="0" presId="urn:microsoft.com/office/officeart/2005/8/layout/cycle5"/>
    <dgm:cxn modelId="{0C9005AC-AB87-4824-94E4-9DB4F732CBAF}" type="presOf" srcId="{86C3C3C1-7DAE-4056-B9F2-6166483E2426}" destId="{DC1D7452-2A82-434B-B837-F5D19E203BAD}" srcOrd="0" destOrd="0" presId="urn:microsoft.com/office/officeart/2005/8/layout/cycle5"/>
    <dgm:cxn modelId="{A63938A2-CBCC-40BA-A1ED-14E0244A7ED7}" type="presParOf" srcId="{024990CF-03DF-4627-8A1C-E7D25236B142}" destId="{BC21230B-AB4C-450D-93AD-7999D0A5ACA8}" srcOrd="0" destOrd="0" presId="urn:microsoft.com/office/officeart/2005/8/layout/cycle5"/>
    <dgm:cxn modelId="{4E8C336E-4040-43FC-B169-67D1542B9500}" type="presParOf" srcId="{024990CF-03DF-4627-8A1C-E7D25236B142}" destId="{DDE0B2FA-8751-4894-A51B-FDB940494EF0}" srcOrd="1" destOrd="0" presId="urn:microsoft.com/office/officeart/2005/8/layout/cycle5"/>
    <dgm:cxn modelId="{269DF6FB-A482-41C8-B67A-B6C017982C27}" type="presParOf" srcId="{024990CF-03DF-4627-8A1C-E7D25236B142}" destId="{DC1D7452-2A82-434B-B837-F5D19E203BAD}" srcOrd="2" destOrd="0" presId="urn:microsoft.com/office/officeart/2005/8/layout/cycle5"/>
    <dgm:cxn modelId="{E5594DFC-91A6-4CDF-9396-B3C422C58CD9}" type="presParOf" srcId="{024990CF-03DF-4627-8A1C-E7D25236B142}" destId="{7DB5C699-CDAE-486F-93A4-2B7A228BB791}" srcOrd="3" destOrd="0" presId="urn:microsoft.com/office/officeart/2005/8/layout/cycle5"/>
    <dgm:cxn modelId="{DBD0F353-9ADA-4954-B5A9-75B81FAB130D}" type="presParOf" srcId="{024990CF-03DF-4627-8A1C-E7D25236B142}" destId="{E6987A96-CA86-454A-8439-4C58CF51BAE2}" srcOrd="4" destOrd="0" presId="urn:microsoft.com/office/officeart/2005/8/layout/cycle5"/>
    <dgm:cxn modelId="{DCE042A2-4F63-421C-8DD9-68E413A54A69}" type="presParOf" srcId="{024990CF-03DF-4627-8A1C-E7D25236B142}" destId="{BF912E58-27CC-4C51-A36F-E3103A415EB2}" srcOrd="5" destOrd="0" presId="urn:microsoft.com/office/officeart/2005/8/layout/cycle5"/>
    <dgm:cxn modelId="{6A8DFE5E-750C-48C4-9E3E-00BC42338BCF}" type="presParOf" srcId="{024990CF-03DF-4627-8A1C-E7D25236B142}" destId="{5BB1773D-16A2-49B3-8912-DCEF9C277867}" srcOrd="6" destOrd="0" presId="urn:microsoft.com/office/officeart/2005/8/layout/cycle5"/>
    <dgm:cxn modelId="{0417E80B-3CBD-4408-AF0A-0B2BE1C0FF9F}" type="presParOf" srcId="{024990CF-03DF-4627-8A1C-E7D25236B142}" destId="{ACBF148C-69B9-49BF-81EA-E4CA20B351ED}" srcOrd="7" destOrd="0" presId="urn:microsoft.com/office/officeart/2005/8/layout/cycle5"/>
    <dgm:cxn modelId="{6E593076-A41D-483D-B1BE-411514343FAE}" type="presParOf" srcId="{024990CF-03DF-4627-8A1C-E7D25236B142}" destId="{495C69D9-0873-4C12-A49F-B383C6760D32}" srcOrd="8" destOrd="0" presId="urn:microsoft.com/office/officeart/2005/8/layout/cycle5"/>
    <dgm:cxn modelId="{9C4DCAC3-E21C-486A-86CA-D05300411E50}" type="presParOf" srcId="{024990CF-03DF-4627-8A1C-E7D25236B142}" destId="{618FE53B-9124-44B0-B256-A287910135D7}" srcOrd="9" destOrd="0" presId="urn:microsoft.com/office/officeart/2005/8/layout/cycle5"/>
    <dgm:cxn modelId="{AA3C4353-44B8-4300-B50A-BAED988A3A9D}" type="presParOf" srcId="{024990CF-03DF-4627-8A1C-E7D25236B142}" destId="{F000B6E4-4FB3-43C6-A36F-90B72DD7E608}" srcOrd="10" destOrd="0" presId="urn:microsoft.com/office/officeart/2005/8/layout/cycle5"/>
    <dgm:cxn modelId="{0A0254BA-F072-4434-B68B-0E2E3718F221}" type="presParOf" srcId="{024990CF-03DF-4627-8A1C-E7D25236B142}" destId="{B0E79E60-B0F7-4B69-84D2-918DFDA99BDD}" srcOrd="11" destOrd="0" presId="urn:microsoft.com/office/officeart/2005/8/layout/cycle5"/>
    <dgm:cxn modelId="{D8C1DE3F-9F41-40B3-AAE8-B73727D74A60}" type="presParOf" srcId="{024990CF-03DF-4627-8A1C-E7D25236B142}" destId="{7FD9D856-7861-45A3-99A8-0621F0F04F65}" srcOrd="12" destOrd="0" presId="urn:microsoft.com/office/officeart/2005/8/layout/cycle5"/>
    <dgm:cxn modelId="{5351B3A8-BA05-459B-A439-4B7F6E06BA99}" type="presParOf" srcId="{024990CF-03DF-4627-8A1C-E7D25236B142}" destId="{3A69D746-5F7F-4197-8E01-8528E5B04B4B}" srcOrd="13" destOrd="0" presId="urn:microsoft.com/office/officeart/2005/8/layout/cycle5"/>
    <dgm:cxn modelId="{6A61609A-08C0-4777-B72F-E807662C8AB2}" type="presParOf" srcId="{024990CF-03DF-4627-8A1C-E7D25236B142}" destId="{74E8E230-B451-4269-ABBE-8DD30E1C7B85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589AC4-1965-41A5-90E7-5851620593E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5B3589-8DF9-4CFD-A97F-C8C0D60B4519}">
      <dgm:prSet phldrT="[Text]"/>
      <dgm:spPr/>
      <dgm:t>
        <a:bodyPr/>
        <a:lstStyle/>
        <a:p>
          <a:r>
            <a:rPr lang="hu-HU" dirty="0" err="1" smtClean="0"/>
            <a:t>Gateway</a:t>
          </a:r>
          <a:endParaRPr lang="en-US" dirty="0"/>
        </a:p>
      </dgm:t>
    </dgm:pt>
    <dgm:pt modelId="{743B2874-C4D2-4F41-817C-9CD87CFFE2D1}" type="parTrans" cxnId="{6C48F63A-F807-4C95-8C9A-27224FD92459}">
      <dgm:prSet/>
      <dgm:spPr/>
      <dgm:t>
        <a:bodyPr/>
        <a:lstStyle/>
        <a:p>
          <a:endParaRPr lang="en-US"/>
        </a:p>
      </dgm:t>
    </dgm:pt>
    <dgm:pt modelId="{93863CC7-AFA3-455A-87D6-024745ED3BCC}" type="sibTrans" cxnId="{6C48F63A-F807-4C95-8C9A-27224FD92459}">
      <dgm:prSet/>
      <dgm:spPr/>
      <dgm:t>
        <a:bodyPr/>
        <a:lstStyle/>
        <a:p>
          <a:endParaRPr lang="en-US"/>
        </a:p>
      </dgm:t>
    </dgm:pt>
    <dgm:pt modelId="{C28E1A07-9230-4FEF-9E8C-2A962D68048D}">
      <dgm:prSet phldrT="[Text]"/>
      <dgm:spPr/>
      <dgm:t>
        <a:bodyPr/>
        <a:lstStyle/>
        <a:p>
          <a:r>
            <a:rPr lang="hu-HU" dirty="0" err="1" smtClean="0"/>
            <a:t>Node</a:t>
          </a:r>
          <a:endParaRPr lang="en-US" dirty="0"/>
        </a:p>
      </dgm:t>
    </dgm:pt>
    <dgm:pt modelId="{39A47E1A-ECEC-4930-A39A-B63638875C93}" type="parTrans" cxnId="{7DF53AF9-F7A9-4808-8824-DCC397BEF44E}">
      <dgm:prSet/>
      <dgm:spPr/>
      <dgm:t>
        <a:bodyPr/>
        <a:lstStyle/>
        <a:p>
          <a:endParaRPr lang="en-US"/>
        </a:p>
      </dgm:t>
    </dgm:pt>
    <dgm:pt modelId="{FD0F6F72-7DCE-45B0-9984-690B8ADA4DD0}" type="sibTrans" cxnId="{7DF53AF9-F7A9-4808-8824-DCC397BEF44E}">
      <dgm:prSet/>
      <dgm:spPr/>
      <dgm:t>
        <a:bodyPr/>
        <a:lstStyle/>
        <a:p>
          <a:endParaRPr lang="en-US"/>
        </a:p>
      </dgm:t>
    </dgm:pt>
    <dgm:pt modelId="{D0768A09-8AE4-4714-B40D-39E934081450}">
      <dgm:prSet phldrT="[Text]"/>
      <dgm:spPr/>
      <dgm:t>
        <a:bodyPr/>
        <a:lstStyle/>
        <a:p>
          <a:r>
            <a:rPr lang="hu-HU" dirty="0" err="1" smtClean="0"/>
            <a:t>Node</a:t>
          </a:r>
          <a:endParaRPr lang="en-US" dirty="0"/>
        </a:p>
      </dgm:t>
    </dgm:pt>
    <dgm:pt modelId="{6F22EFFC-3E83-4F0B-B727-51C6059FA586}" type="parTrans" cxnId="{CB71D9AB-7A34-4174-8AB7-6923995D09D3}">
      <dgm:prSet/>
      <dgm:spPr/>
      <dgm:t>
        <a:bodyPr/>
        <a:lstStyle/>
        <a:p>
          <a:endParaRPr lang="en-US"/>
        </a:p>
      </dgm:t>
    </dgm:pt>
    <dgm:pt modelId="{F40AF780-93DC-482E-9419-731528934385}" type="sibTrans" cxnId="{CB71D9AB-7A34-4174-8AB7-6923995D09D3}">
      <dgm:prSet/>
      <dgm:spPr/>
      <dgm:t>
        <a:bodyPr/>
        <a:lstStyle/>
        <a:p>
          <a:endParaRPr lang="en-US"/>
        </a:p>
      </dgm:t>
    </dgm:pt>
    <dgm:pt modelId="{ECC2D2BB-7F15-429F-8B52-593FB996F3E4}">
      <dgm:prSet/>
      <dgm:spPr/>
      <dgm:t>
        <a:bodyPr/>
        <a:lstStyle/>
        <a:p>
          <a:r>
            <a:rPr lang="hu-HU" dirty="0" err="1" smtClean="0"/>
            <a:t>Node</a:t>
          </a:r>
          <a:endParaRPr lang="en-US" dirty="0"/>
        </a:p>
      </dgm:t>
    </dgm:pt>
    <dgm:pt modelId="{CC675974-54C9-4D8F-94DB-DC7FD2AA4025}" type="parTrans" cxnId="{274C8316-008F-44AC-A260-5D8712CD5D8A}">
      <dgm:prSet/>
      <dgm:spPr/>
      <dgm:t>
        <a:bodyPr/>
        <a:lstStyle/>
        <a:p>
          <a:endParaRPr lang="en-US"/>
        </a:p>
      </dgm:t>
    </dgm:pt>
    <dgm:pt modelId="{9D92672D-15C7-4D92-ACB7-2AAECD2F3803}" type="sibTrans" cxnId="{274C8316-008F-44AC-A260-5D8712CD5D8A}">
      <dgm:prSet/>
      <dgm:spPr/>
      <dgm:t>
        <a:bodyPr/>
        <a:lstStyle/>
        <a:p>
          <a:endParaRPr lang="en-US"/>
        </a:p>
      </dgm:t>
    </dgm:pt>
    <dgm:pt modelId="{EA95D092-2501-4946-8F22-D26B9A3B3770}" type="pres">
      <dgm:prSet presAssocID="{B5589AC4-1965-41A5-90E7-5851620593E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F5C655-6A66-418B-8D78-557E77359721}" type="pres">
      <dgm:prSet presAssocID="{425B3589-8DF9-4CFD-A97F-C8C0D60B4519}" presName="root1" presStyleCnt="0"/>
      <dgm:spPr/>
    </dgm:pt>
    <dgm:pt modelId="{8D53903B-CD0F-4F22-B19C-8A17502C84EC}" type="pres">
      <dgm:prSet presAssocID="{425B3589-8DF9-4CFD-A97F-C8C0D60B4519}" presName="LevelOneTextNode" presStyleLbl="node0" presStyleIdx="0" presStyleCnt="1" custLinFactNeighborY="51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1F78D4-BA29-450B-9E90-E816DF514772}" type="pres">
      <dgm:prSet presAssocID="{425B3589-8DF9-4CFD-A97F-C8C0D60B4519}" presName="level2hierChild" presStyleCnt="0"/>
      <dgm:spPr/>
    </dgm:pt>
    <dgm:pt modelId="{897E2636-6B72-4299-AF23-1BEDC8EFE315}" type="pres">
      <dgm:prSet presAssocID="{39A47E1A-ECEC-4930-A39A-B63638875C93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B2274F2E-CF3F-4318-AA70-D973457C3F15}" type="pres">
      <dgm:prSet presAssocID="{39A47E1A-ECEC-4930-A39A-B63638875C93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1905EDF-DD4F-4CD5-9385-3F41ACD3AD88}" type="pres">
      <dgm:prSet presAssocID="{C28E1A07-9230-4FEF-9E8C-2A962D68048D}" presName="root2" presStyleCnt="0"/>
      <dgm:spPr/>
    </dgm:pt>
    <dgm:pt modelId="{4654E3AB-152D-474D-A296-A26B5F37849E}" type="pres">
      <dgm:prSet presAssocID="{C28E1A07-9230-4FEF-9E8C-2A962D68048D}" presName="LevelTwoTextNode" presStyleLbl="node2" presStyleIdx="0" presStyleCnt="3" custLinFactNeighborX="1277" custLinFactNeighborY="92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C64C8F-266E-4886-8B0D-E805D2DBF6A6}" type="pres">
      <dgm:prSet presAssocID="{C28E1A07-9230-4FEF-9E8C-2A962D68048D}" presName="level3hierChild" presStyleCnt="0"/>
      <dgm:spPr/>
    </dgm:pt>
    <dgm:pt modelId="{0DBB0691-C714-4A25-A394-CD1E32703816}" type="pres">
      <dgm:prSet presAssocID="{CC675974-54C9-4D8F-94DB-DC7FD2AA402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BC61166A-CD52-4203-83C2-BA6AB91F9955}" type="pres">
      <dgm:prSet presAssocID="{CC675974-54C9-4D8F-94DB-DC7FD2AA402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ABAF60C-B8E4-4EE2-BDA0-A5F774904BC4}" type="pres">
      <dgm:prSet presAssocID="{ECC2D2BB-7F15-429F-8B52-593FB996F3E4}" presName="root2" presStyleCnt="0"/>
      <dgm:spPr/>
    </dgm:pt>
    <dgm:pt modelId="{5A44FAA2-6260-4D61-8A2C-349347CD959C}" type="pres">
      <dgm:prSet presAssocID="{ECC2D2BB-7F15-429F-8B52-593FB996F3E4}" presName="LevelTwoTextNode" presStyleLbl="node2" presStyleIdx="1" presStyleCnt="3" custLinFactNeighborX="1277" custLinFactNeighborY="92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88A30E-EACE-46D6-B04F-FC7A34A9BE8E}" type="pres">
      <dgm:prSet presAssocID="{ECC2D2BB-7F15-429F-8B52-593FB996F3E4}" presName="level3hierChild" presStyleCnt="0"/>
      <dgm:spPr/>
    </dgm:pt>
    <dgm:pt modelId="{931EF16D-5F68-4514-ADED-585EE47D9171}" type="pres">
      <dgm:prSet presAssocID="{6F22EFFC-3E83-4F0B-B727-51C6059FA586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4615779-DEA3-47AF-8EFA-1BF902D741A0}" type="pres">
      <dgm:prSet presAssocID="{6F22EFFC-3E83-4F0B-B727-51C6059FA58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C1869919-A53D-4F90-878A-7C969BE25774}" type="pres">
      <dgm:prSet presAssocID="{D0768A09-8AE4-4714-B40D-39E934081450}" presName="root2" presStyleCnt="0"/>
      <dgm:spPr/>
    </dgm:pt>
    <dgm:pt modelId="{7CCE42B6-26A3-4E78-900B-13D1EEDD691E}" type="pres">
      <dgm:prSet presAssocID="{D0768A09-8AE4-4714-B40D-39E934081450}" presName="LevelTwoTextNode" presStyleLbl="node2" presStyleIdx="2" presStyleCnt="3" custLinFactNeighborY="3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EB61FC-A292-49C9-99B0-35280ABC49C3}" type="pres">
      <dgm:prSet presAssocID="{D0768A09-8AE4-4714-B40D-39E934081450}" presName="level3hierChild" presStyleCnt="0"/>
      <dgm:spPr/>
    </dgm:pt>
  </dgm:ptLst>
  <dgm:cxnLst>
    <dgm:cxn modelId="{FDBFD45E-DFCC-4927-94B6-5B9F593B89E6}" type="presOf" srcId="{39A47E1A-ECEC-4930-A39A-B63638875C93}" destId="{B2274F2E-CF3F-4318-AA70-D973457C3F15}" srcOrd="1" destOrd="0" presId="urn:microsoft.com/office/officeart/2005/8/layout/hierarchy2"/>
    <dgm:cxn modelId="{A90CDD75-71D4-4611-B53B-C43C5F25DD44}" type="presOf" srcId="{425B3589-8DF9-4CFD-A97F-C8C0D60B4519}" destId="{8D53903B-CD0F-4F22-B19C-8A17502C84EC}" srcOrd="0" destOrd="0" presId="urn:microsoft.com/office/officeart/2005/8/layout/hierarchy2"/>
    <dgm:cxn modelId="{87270B08-C404-4181-AD15-358279C1E349}" type="presOf" srcId="{D0768A09-8AE4-4714-B40D-39E934081450}" destId="{7CCE42B6-26A3-4E78-900B-13D1EEDD691E}" srcOrd="0" destOrd="0" presId="urn:microsoft.com/office/officeart/2005/8/layout/hierarchy2"/>
    <dgm:cxn modelId="{274C8316-008F-44AC-A260-5D8712CD5D8A}" srcId="{425B3589-8DF9-4CFD-A97F-C8C0D60B4519}" destId="{ECC2D2BB-7F15-429F-8B52-593FB996F3E4}" srcOrd="1" destOrd="0" parTransId="{CC675974-54C9-4D8F-94DB-DC7FD2AA4025}" sibTransId="{9D92672D-15C7-4D92-ACB7-2AAECD2F3803}"/>
    <dgm:cxn modelId="{0F739339-C871-47C8-AB61-87FD4E9022F9}" type="presOf" srcId="{C28E1A07-9230-4FEF-9E8C-2A962D68048D}" destId="{4654E3AB-152D-474D-A296-A26B5F37849E}" srcOrd="0" destOrd="0" presId="urn:microsoft.com/office/officeart/2005/8/layout/hierarchy2"/>
    <dgm:cxn modelId="{9911C9CA-9035-4100-93EA-E788CEE00448}" type="presOf" srcId="{ECC2D2BB-7F15-429F-8B52-593FB996F3E4}" destId="{5A44FAA2-6260-4D61-8A2C-349347CD959C}" srcOrd="0" destOrd="0" presId="urn:microsoft.com/office/officeart/2005/8/layout/hierarchy2"/>
    <dgm:cxn modelId="{6C48F63A-F807-4C95-8C9A-27224FD92459}" srcId="{B5589AC4-1965-41A5-90E7-5851620593E3}" destId="{425B3589-8DF9-4CFD-A97F-C8C0D60B4519}" srcOrd="0" destOrd="0" parTransId="{743B2874-C4D2-4F41-817C-9CD87CFFE2D1}" sibTransId="{93863CC7-AFA3-455A-87D6-024745ED3BCC}"/>
    <dgm:cxn modelId="{7DF53AF9-F7A9-4808-8824-DCC397BEF44E}" srcId="{425B3589-8DF9-4CFD-A97F-C8C0D60B4519}" destId="{C28E1A07-9230-4FEF-9E8C-2A962D68048D}" srcOrd="0" destOrd="0" parTransId="{39A47E1A-ECEC-4930-A39A-B63638875C93}" sibTransId="{FD0F6F72-7DCE-45B0-9984-690B8ADA4DD0}"/>
    <dgm:cxn modelId="{CB71D9AB-7A34-4174-8AB7-6923995D09D3}" srcId="{425B3589-8DF9-4CFD-A97F-C8C0D60B4519}" destId="{D0768A09-8AE4-4714-B40D-39E934081450}" srcOrd="2" destOrd="0" parTransId="{6F22EFFC-3E83-4F0B-B727-51C6059FA586}" sibTransId="{F40AF780-93DC-482E-9419-731528934385}"/>
    <dgm:cxn modelId="{7BCBB2D4-3820-4997-9F23-128CF5556157}" type="presOf" srcId="{6F22EFFC-3E83-4F0B-B727-51C6059FA586}" destId="{54615779-DEA3-47AF-8EFA-1BF902D741A0}" srcOrd="1" destOrd="0" presId="urn:microsoft.com/office/officeart/2005/8/layout/hierarchy2"/>
    <dgm:cxn modelId="{6B5B008B-E63B-403D-9157-F2767FFE5479}" type="presOf" srcId="{CC675974-54C9-4D8F-94DB-DC7FD2AA4025}" destId="{0DBB0691-C714-4A25-A394-CD1E32703816}" srcOrd="0" destOrd="0" presId="urn:microsoft.com/office/officeart/2005/8/layout/hierarchy2"/>
    <dgm:cxn modelId="{DB2E3CDA-34B9-451F-9982-7AE21A114EB5}" type="presOf" srcId="{6F22EFFC-3E83-4F0B-B727-51C6059FA586}" destId="{931EF16D-5F68-4514-ADED-585EE47D9171}" srcOrd="0" destOrd="0" presId="urn:microsoft.com/office/officeart/2005/8/layout/hierarchy2"/>
    <dgm:cxn modelId="{40F16CE7-99AC-4247-9A03-5E3443A5BABF}" type="presOf" srcId="{B5589AC4-1965-41A5-90E7-5851620593E3}" destId="{EA95D092-2501-4946-8F22-D26B9A3B3770}" srcOrd="0" destOrd="0" presId="urn:microsoft.com/office/officeart/2005/8/layout/hierarchy2"/>
    <dgm:cxn modelId="{2968B001-575B-40D6-801C-8EA2C40B184E}" type="presOf" srcId="{CC675974-54C9-4D8F-94DB-DC7FD2AA4025}" destId="{BC61166A-CD52-4203-83C2-BA6AB91F9955}" srcOrd="1" destOrd="0" presId="urn:microsoft.com/office/officeart/2005/8/layout/hierarchy2"/>
    <dgm:cxn modelId="{EBA0FABF-A5D7-4F5C-9FD5-B68A5559708E}" type="presOf" srcId="{39A47E1A-ECEC-4930-A39A-B63638875C93}" destId="{897E2636-6B72-4299-AF23-1BEDC8EFE315}" srcOrd="0" destOrd="0" presId="urn:microsoft.com/office/officeart/2005/8/layout/hierarchy2"/>
    <dgm:cxn modelId="{1D72D200-156F-43DC-94C8-11620C8E7A73}" type="presParOf" srcId="{EA95D092-2501-4946-8F22-D26B9A3B3770}" destId="{AEF5C655-6A66-418B-8D78-557E77359721}" srcOrd="0" destOrd="0" presId="urn:microsoft.com/office/officeart/2005/8/layout/hierarchy2"/>
    <dgm:cxn modelId="{BC7771AB-43B5-478B-96F5-27F8BE44CCDD}" type="presParOf" srcId="{AEF5C655-6A66-418B-8D78-557E77359721}" destId="{8D53903B-CD0F-4F22-B19C-8A17502C84EC}" srcOrd="0" destOrd="0" presId="urn:microsoft.com/office/officeart/2005/8/layout/hierarchy2"/>
    <dgm:cxn modelId="{1B6AA29C-506F-4CC1-AB7B-99C3EA02207E}" type="presParOf" srcId="{AEF5C655-6A66-418B-8D78-557E77359721}" destId="{091F78D4-BA29-450B-9E90-E816DF514772}" srcOrd="1" destOrd="0" presId="urn:microsoft.com/office/officeart/2005/8/layout/hierarchy2"/>
    <dgm:cxn modelId="{742C0056-9427-4F80-A6EC-7C9340337D94}" type="presParOf" srcId="{091F78D4-BA29-450B-9E90-E816DF514772}" destId="{897E2636-6B72-4299-AF23-1BEDC8EFE315}" srcOrd="0" destOrd="0" presId="urn:microsoft.com/office/officeart/2005/8/layout/hierarchy2"/>
    <dgm:cxn modelId="{6B4D34F5-9357-4E86-9032-92C3B724A551}" type="presParOf" srcId="{897E2636-6B72-4299-AF23-1BEDC8EFE315}" destId="{B2274F2E-CF3F-4318-AA70-D973457C3F15}" srcOrd="0" destOrd="0" presId="urn:microsoft.com/office/officeart/2005/8/layout/hierarchy2"/>
    <dgm:cxn modelId="{162DE1BB-62FD-4E8D-AA96-E0245318D345}" type="presParOf" srcId="{091F78D4-BA29-450B-9E90-E816DF514772}" destId="{81905EDF-DD4F-4CD5-9385-3F41ACD3AD88}" srcOrd="1" destOrd="0" presId="urn:microsoft.com/office/officeart/2005/8/layout/hierarchy2"/>
    <dgm:cxn modelId="{4F45B45A-A1A0-4809-816E-F4A9B6641AC3}" type="presParOf" srcId="{81905EDF-DD4F-4CD5-9385-3F41ACD3AD88}" destId="{4654E3AB-152D-474D-A296-A26B5F37849E}" srcOrd="0" destOrd="0" presId="urn:microsoft.com/office/officeart/2005/8/layout/hierarchy2"/>
    <dgm:cxn modelId="{30DB4D39-0C27-4AC2-B6F6-4B1B4516B190}" type="presParOf" srcId="{81905EDF-DD4F-4CD5-9385-3F41ACD3AD88}" destId="{1BC64C8F-266E-4886-8B0D-E805D2DBF6A6}" srcOrd="1" destOrd="0" presId="urn:microsoft.com/office/officeart/2005/8/layout/hierarchy2"/>
    <dgm:cxn modelId="{25E85AB5-8623-425E-BAE2-42344D89861E}" type="presParOf" srcId="{091F78D4-BA29-450B-9E90-E816DF514772}" destId="{0DBB0691-C714-4A25-A394-CD1E32703816}" srcOrd="2" destOrd="0" presId="urn:microsoft.com/office/officeart/2005/8/layout/hierarchy2"/>
    <dgm:cxn modelId="{C22888B3-6A2B-4854-91AE-EB9312D1DF6D}" type="presParOf" srcId="{0DBB0691-C714-4A25-A394-CD1E32703816}" destId="{BC61166A-CD52-4203-83C2-BA6AB91F9955}" srcOrd="0" destOrd="0" presId="urn:microsoft.com/office/officeart/2005/8/layout/hierarchy2"/>
    <dgm:cxn modelId="{B8B0B747-6FE0-46A3-A20D-70A04CCA34B8}" type="presParOf" srcId="{091F78D4-BA29-450B-9E90-E816DF514772}" destId="{DABAF60C-B8E4-4EE2-BDA0-A5F774904BC4}" srcOrd="3" destOrd="0" presId="urn:microsoft.com/office/officeart/2005/8/layout/hierarchy2"/>
    <dgm:cxn modelId="{AE8EBC34-8B92-4EFF-8B26-2D409E3DFED3}" type="presParOf" srcId="{DABAF60C-B8E4-4EE2-BDA0-A5F774904BC4}" destId="{5A44FAA2-6260-4D61-8A2C-349347CD959C}" srcOrd="0" destOrd="0" presId="urn:microsoft.com/office/officeart/2005/8/layout/hierarchy2"/>
    <dgm:cxn modelId="{17FCE6CE-3857-434F-BFD6-349C29DCED7A}" type="presParOf" srcId="{DABAF60C-B8E4-4EE2-BDA0-A5F774904BC4}" destId="{9688A30E-EACE-46D6-B04F-FC7A34A9BE8E}" srcOrd="1" destOrd="0" presId="urn:microsoft.com/office/officeart/2005/8/layout/hierarchy2"/>
    <dgm:cxn modelId="{9ECC4017-68FA-462A-87ED-445C5C32F494}" type="presParOf" srcId="{091F78D4-BA29-450B-9E90-E816DF514772}" destId="{931EF16D-5F68-4514-ADED-585EE47D9171}" srcOrd="4" destOrd="0" presId="urn:microsoft.com/office/officeart/2005/8/layout/hierarchy2"/>
    <dgm:cxn modelId="{EFC4693A-4827-4ADE-B825-DF04254AF661}" type="presParOf" srcId="{931EF16D-5F68-4514-ADED-585EE47D9171}" destId="{54615779-DEA3-47AF-8EFA-1BF902D741A0}" srcOrd="0" destOrd="0" presId="urn:microsoft.com/office/officeart/2005/8/layout/hierarchy2"/>
    <dgm:cxn modelId="{F779A1C9-8545-4EBE-BB53-5E8D91B0F6E9}" type="presParOf" srcId="{091F78D4-BA29-450B-9E90-E816DF514772}" destId="{C1869919-A53D-4F90-878A-7C969BE25774}" srcOrd="5" destOrd="0" presId="urn:microsoft.com/office/officeart/2005/8/layout/hierarchy2"/>
    <dgm:cxn modelId="{88A32707-6FFB-40C9-B4CA-BEE8BE396B7A}" type="presParOf" srcId="{C1869919-A53D-4F90-878A-7C969BE25774}" destId="{7CCE42B6-26A3-4E78-900B-13D1EEDD691E}" srcOrd="0" destOrd="0" presId="urn:microsoft.com/office/officeart/2005/8/layout/hierarchy2"/>
    <dgm:cxn modelId="{792BFF7E-94FA-4C4A-B9FB-876295BDBC0F}" type="presParOf" srcId="{C1869919-A53D-4F90-878A-7C969BE25774}" destId="{8DEB61FC-A292-49C9-99B0-35280ABC49C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1230B-AB4C-450D-93AD-7999D0A5ACA8}">
      <dsp:nvSpPr>
        <dsp:cNvPr id="0" name=""/>
        <dsp:cNvSpPr/>
      </dsp:nvSpPr>
      <dsp:spPr>
        <a:xfrm>
          <a:off x="1061223" y="75688"/>
          <a:ext cx="858877" cy="558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Tervezés</a:t>
          </a:r>
          <a:endParaRPr lang="en-US" sz="900" kern="1200" dirty="0"/>
        </a:p>
      </dsp:txBody>
      <dsp:txXfrm>
        <a:off x="1088475" y="102940"/>
        <a:ext cx="804373" cy="503766"/>
      </dsp:txXfrm>
    </dsp:sp>
    <dsp:sp modelId="{DC1D7452-2A82-434B-B837-F5D19E203BAD}">
      <dsp:nvSpPr>
        <dsp:cNvPr id="0" name=""/>
        <dsp:cNvSpPr/>
      </dsp:nvSpPr>
      <dsp:spPr>
        <a:xfrm>
          <a:off x="375611" y="354824"/>
          <a:ext cx="2230102" cy="2230102"/>
        </a:xfrm>
        <a:custGeom>
          <a:avLst/>
          <a:gdLst/>
          <a:ahLst/>
          <a:cxnLst/>
          <a:rect l="0" t="0" r="0" b="0"/>
          <a:pathLst>
            <a:path>
              <a:moveTo>
                <a:pt x="1659474" y="141941"/>
              </a:moveTo>
              <a:arcTo wR="1115051" hR="1115051" stAng="17953534" swAng="12113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B5C699-CDAE-486F-93A4-2B7A228BB791}">
      <dsp:nvSpPr>
        <dsp:cNvPr id="0" name=""/>
        <dsp:cNvSpPr/>
      </dsp:nvSpPr>
      <dsp:spPr>
        <a:xfrm>
          <a:off x="2121700" y="846170"/>
          <a:ext cx="858877" cy="558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Megvalósítás</a:t>
          </a:r>
          <a:endParaRPr lang="en-US" sz="900" kern="1200" dirty="0"/>
        </a:p>
      </dsp:txBody>
      <dsp:txXfrm>
        <a:off x="2148952" y="873422"/>
        <a:ext cx="804373" cy="503766"/>
      </dsp:txXfrm>
    </dsp:sp>
    <dsp:sp modelId="{BF912E58-27CC-4C51-A36F-E3103A415EB2}">
      <dsp:nvSpPr>
        <dsp:cNvPr id="0" name=""/>
        <dsp:cNvSpPr/>
      </dsp:nvSpPr>
      <dsp:spPr>
        <a:xfrm>
          <a:off x="375611" y="354824"/>
          <a:ext cx="2230102" cy="2230102"/>
        </a:xfrm>
        <a:custGeom>
          <a:avLst/>
          <a:gdLst/>
          <a:ahLst/>
          <a:cxnLst/>
          <a:rect l="0" t="0" r="0" b="0"/>
          <a:pathLst>
            <a:path>
              <a:moveTo>
                <a:pt x="2227426" y="1192255"/>
              </a:moveTo>
              <a:arcTo wR="1115051" hR="1115051" stAng="21838214" swAng="13596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1773D-16A2-49B3-8912-DCEF9C277867}">
      <dsp:nvSpPr>
        <dsp:cNvPr id="0" name=""/>
        <dsp:cNvSpPr/>
      </dsp:nvSpPr>
      <dsp:spPr>
        <a:xfrm>
          <a:off x="1716634" y="2092835"/>
          <a:ext cx="858877" cy="558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Tesztelés</a:t>
          </a:r>
          <a:endParaRPr lang="en-US" sz="900" kern="1200" dirty="0"/>
        </a:p>
      </dsp:txBody>
      <dsp:txXfrm>
        <a:off x="1743886" y="2120087"/>
        <a:ext cx="804373" cy="503766"/>
      </dsp:txXfrm>
    </dsp:sp>
    <dsp:sp modelId="{495C69D9-0873-4C12-A49F-B383C6760D32}">
      <dsp:nvSpPr>
        <dsp:cNvPr id="0" name=""/>
        <dsp:cNvSpPr/>
      </dsp:nvSpPr>
      <dsp:spPr>
        <a:xfrm>
          <a:off x="375611" y="354824"/>
          <a:ext cx="2230102" cy="2230102"/>
        </a:xfrm>
        <a:custGeom>
          <a:avLst/>
          <a:gdLst/>
          <a:ahLst/>
          <a:cxnLst/>
          <a:rect l="0" t="0" r="0" b="0"/>
          <a:pathLst>
            <a:path>
              <a:moveTo>
                <a:pt x="1251864" y="2221677"/>
              </a:moveTo>
              <a:arcTo wR="1115051" hR="1115051" stAng="4977133" swAng="8457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8FE53B-9124-44B0-B256-A287910135D7}">
      <dsp:nvSpPr>
        <dsp:cNvPr id="0" name=""/>
        <dsp:cNvSpPr/>
      </dsp:nvSpPr>
      <dsp:spPr>
        <a:xfrm>
          <a:off x="405812" y="2092835"/>
          <a:ext cx="858877" cy="558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Publikálás</a:t>
          </a:r>
          <a:endParaRPr lang="en-US" sz="900" kern="1200" dirty="0"/>
        </a:p>
      </dsp:txBody>
      <dsp:txXfrm>
        <a:off x="433064" y="2120087"/>
        <a:ext cx="804373" cy="503766"/>
      </dsp:txXfrm>
    </dsp:sp>
    <dsp:sp modelId="{B0E79E60-B0F7-4B69-84D2-918DFDA99BDD}">
      <dsp:nvSpPr>
        <dsp:cNvPr id="0" name=""/>
        <dsp:cNvSpPr/>
      </dsp:nvSpPr>
      <dsp:spPr>
        <a:xfrm>
          <a:off x="375611" y="354824"/>
          <a:ext cx="2230102" cy="2230102"/>
        </a:xfrm>
        <a:custGeom>
          <a:avLst/>
          <a:gdLst/>
          <a:ahLst/>
          <a:cxnLst/>
          <a:rect l="0" t="0" r="0" b="0"/>
          <a:pathLst>
            <a:path>
              <a:moveTo>
                <a:pt x="118287" y="1614853"/>
              </a:moveTo>
              <a:arcTo wR="1115051" hR="1115051" stAng="9202181" swAng="13596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9D856-7861-45A3-99A8-0621F0F04F65}">
      <dsp:nvSpPr>
        <dsp:cNvPr id="0" name=""/>
        <dsp:cNvSpPr/>
      </dsp:nvSpPr>
      <dsp:spPr>
        <a:xfrm>
          <a:off x="746" y="846170"/>
          <a:ext cx="858877" cy="558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Bővítés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900" kern="1200" dirty="0" smtClean="0"/>
            <a:t>verziózás</a:t>
          </a:r>
          <a:endParaRPr lang="en-US" sz="900" kern="1200" dirty="0"/>
        </a:p>
      </dsp:txBody>
      <dsp:txXfrm>
        <a:off x="27998" y="873422"/>
        <a:ext cx="804373" cy="503766"/>
      </dsp:txXfrm>
    </dsp:sp>
    <dsp:sp modelId="{74E8E230-B451-4269-ABBE-8DD30E1C7B85}">
      <dsp:nvSpPr>
        <dsp:cNvPr id="0" name=""/>
        <dsp:cNvSpPr/>
      </dsp:nvSpPr>
      <dsp:spPr>
        <a:xfrm>
          <a:off x="375611" y="354824"/>
          <a:ext cx="2230102" cy="2230102"/>
        </a:xfrm>
        <a:custGeom>
          <a:avLst/>
          <a:gdLst/>
          <a:ahLst/>
          <a:cxnLst/>
          <a:rect l="0" t="0" r="0" b="0"/>
          <a:pathLst>
            <a:path>
              <a:moveTo>
                <a:pt x="268231" y="389630"/>
              </a:moveTo>
              <a:arcTo wR="1115051" hR="1115051" stAng="13235084" swAng="12113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3903B-CD0F-4F22-B19C-8A17502C84EC}">
      <dsp:nvSpPr>
        <dsp:cNvPr id="0" name=""/>
        <dsp:cNvSpPr/>
      </dsp:nvSpPr>
      <dsp:spPr>
        <a:xfrm>
          <a:off x="126" y="367644"/>
          <a:ext cx="579332" cy="289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err="1" smtClean="0"/>
            <a:t>Gateway</a:t>
          </a:r>
          <a:endParaRPr lang="en-US" sz="1000" kern="1200" dirty="0"/>
        </a:p>
      </dsp:txBody>
      <dsp:txXfrm>
        <a:off x="8610" y="376128"/>
        <a:ext cx="562364" cy="272698"/>
      </dsp:txXfrm>
    </dsp:sp>
    <dsp:sp modelId="{897E2636-6B72-4299-AF23-1BEDC8EFE315}">
      <dsp:nvSpPr>
        <dsp:cNvPr id="0" name=""/>
        <dsp:cNvSpPr/>
      </dsp:nvSpPr>
      <dsp:spPr>
        <a:xfrm rot="18349149">
          <a:off x="497295" y="325659"/>
          <a:ext cx="396185" cy="52382"/>
        </a:xfrm>
        <a:custGeom>
          <a:avLst/>
          <a:gdLst/>
          <a:ahLst/>
          <a:cxnLst/>
          <a:rect l="0" t="0" r="0" b="0"/>
          <a:pathLst>
            <a:path>
              <a:moveTo>
                <a:pt x="0" y="26191"/>
              </a:moveTo>
              <a:lnTo>
                <a:pt x="396185" y="261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5483" y="341945"/>
        <a:ext cx="19809" cy="19809"/>
      </dsp:txXfrm>
    </dsp:sp>
    <dsp:sp modelId="{4654E3AB-152D-474D-A296-A26B5F37849E}">
      <dsp:nvSpPr>
        <dsp:cNvPr id="0" name=""/>
        <dsp:cNvSpPr/>
      </dsp:nvSpPr>
      <dsp:spPr>
        <a:xfrm>
          <a:off x="811317" y="46390"/>
          <a:ext cx="579332" cy="289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err="1" smtClean="0"/>
            <a:t>Node</a:t>
          </a:r>
          <a:endParaRPr lang="en-US" sz="1000" kern="1200" dirty="0"/>
        </a:p>
      </dsp:txBody>
      <dsp:txXfrm>
        <a:off x="819801" y="54874"/>
        <a:ext cx="562364" cy="272698"/>
      </dsp:txXfrm>
    </dsp:sp>
    <dsp:sp modelId="{0DBB0691-C714-4A25-A394-CD1E32703816}">
      <dsp:nvSpPr>
        <dsp:cNvPr id="0" name=""/>
        <dsp:cNvSpPr/>
      </dsp:nvSpPr>
      <dsp:spPr>
        <a:xfrm rot="175721">
          <a:off x="579306" y="492217"/>
          <a:ext cx="232162" cy="52382"/>
        </a:xfrm>
        <a:custGeom>
          <a:avLst/>
          <a:gdLst/>
          <a:ahLst/>
          <a:cxnLst/>
          <a:rect l="0" t="0" r="0" b="0"/>
          <a:pathLst>
            <a:path>
              <a:moveTo>
                <a:pt x="0" y="26191"/>
              </a:moveTo>
              <a:lnTo>
                <a:pt x="232162" y="261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9584" y="512604"/>
        <a:ext cx="11608" cy="11608"/>
      </dsp:txXfrm>
    </dsp:sp>
    <dsp:sp modelId="{5A44FAA2-6260-4D61-8A2C-349347CD959C}">
      <dsp:nvSpPr>
        <dsp:cNvPr id="0" name=""/>
        <dsp:cNvSpPr/>
      </dsp:nvSpPr>
      <dsp:spPr>
        <a:xfrm>
          <a:off x="811317" y="379506"/>
          <a:ext cx="579332" cy="289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err="1" smtClean="0"/>
            <a:t>Node</a:t>
          </a:r>
          <a:endParaRPr lang="en-US" sz="1000" kern="1200" dirty="0"/>
        </a:p>
      </dsp:txBody>
      <dsp:txXfrm>
        <a:off x="819801" y="387990"/>
        <a:ext cx="562364" cy="272698"/>
      </dsp:txXfrm>
    </dsp:sp>
    <dsp:sp modelId="{931EF16D-5F68-4514-ADED-585EE47D9171}">
      <dsp:nvSpPr>
        <dsp:cNvPr id="0" name=""/>
        <dsp:cNvSpPr/>
      </dsp:nvSpPr>
      <dsp:spPr>
        <a:xfrm rot="3284751">
          <a:off x="494587" y="650208"/>
          <a:ext cx="401474" cy="52382"/>
        </a:xfrm>
        <a:custGeom>
          <a:avLst/>
          <a:gdLst/>
          <a:ahLst/>
          <a:cxnLst/>
          <a:rect l="0" t="0" r="0" b="0"/>
          <a:pathLst>
            <a:path>
              <a:moveTo>
                <a:pt x="0" y="26191"/>
              </a:moveTo>
              <a:lnTo>
                <a:pt x="401474" y="261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85288" y="666362"/>
        <a:ext cx="20073" cy="20073"/>
      </dsp:txXfrm>
    </dsp:sp>
    <dsp:sp modelId="{7CCE42B6-26A3-4E78-900B-13D1EEDD691E}">
      <dsp:nvSpPr>
        <dsp:cNvPr id="0" name=""/>
        <dsp:cNvSpPr/>
      </dsp:nvSpPr>
      <dsp:spPr>
        <a:xfrm>
          <a:off x="811191" y="695488"/>
          <a:ext cx="579332" cy="2896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000" kern="1200" dirty="0" err="1" smtClean="0"/>
            <a:t>Node</a:t>
          </a:r>
          <a:endParaRPr lang="en-US" sz="1000" kern="1200" dirty="0"/>
        </a:p>
      </dsp:txBody>
      <dsp:txXfrm>
        <a:off x="819675" y="703972"/>
        <a:ext cx="562364" cy="272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t>11/21/2018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88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57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13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90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768803"/>
          </a:xfrm>
        </p:spPr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2"/>
            <a:ext cx="8229600" cy="3062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9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9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 bwMode="white">
          <a:xfrm>
            <a:off x="804346" y="1163621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9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 bwMode="white">
          <a:xfrm>
            <a:off x="798000" y="1422405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 bwMode="white">
          <a:xfrm>
            <a:off x="899603" y="2844804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 bwMode="white">
          <a:xfrm>
            <a:off x="899603" y="3343624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1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9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2" y="1571844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9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785813"/>
            <a:ext cx="8229600" cy="37988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6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6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50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6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 bwMode="white">
          <a:xfrm>
            <a:off x="450850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399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9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3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25" descr="Red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151"/>
            <a:ext cx="9144000" cy="1682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3" y="1571844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1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1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5715000" y="1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4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1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2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4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1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3" y="1430282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9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6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Red Ba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151"/>
            <a:ext cx="9144000" cy="1682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</p:pic>
      <p:sp>
        <p:nvSpPr>
          <p:cNvPr id="20" name="Rectangle 19"/>
          <p:cNvSpPr/>
          <p:nvPr/>
        </p:nvSpPr>
        <p:spPr>
          <a:xfrm>
            <a:off x="355763" y="4883819"/>
            <a:ext cx="279243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API Design és Management evolúciója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Szvitacs Tamás</a:t>
            </a:r>
            <a:r>
              <a:rPr lang="en-US" dirty="0"/>
              <a:t/>
            </a:r>
            <a:br>
              <a:rPr lang="en-US" dirty="0"/>
            </a:br>
            <a:r>
              <a:rPr lang="hu-HU" dirty="0" smtClean="0"/>
              <a:t>Fejlesztési Manager</a:t>
            </a:r>
          </a:p>
          <a:p>
            <a:r>
              <a:rPr lang="hu-HU" sz="1600" dirty="0" smtClean="0"/>
              <a:t>Oracle API Platform Cloud Service</a:t>
            </a:r>
            <a:endParaRPr lang="en-US" sz="1600" dirty="0"/>
          </a:p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r="798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94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Kérdések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84775" y="92869"/>
            <a:ext cx="2190023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25600" b="1" dirty="0">
                <a:solidFill>
                  <a:srgbClr val="424545"/>
                </a:solidFill>
              </a:rPr>
              <a:t>?</a:t>
            </a:r>
            <a:endParaRPr lang="en-US" sz="25600" b="1" dirty="0" err="1">
              <a:solidFill>
                <a:srgbClr val="4245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71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 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Digitális átalakulás =&gt; API Fejlesztés/Management</a:t>
            </a:r>
            <a:endParaRPr lang="en-US" dirty="0" smtClean="0"/>
          </a:p>
          <a:p>
            <a:r>
              <a:rPr lang="hu-HU" dirty="0" smtClean="0"/>
              <a:t>Tipikus architektúrák</a:t>
            </a:r>
            <a:endParaRPr lang="en-US" dirty="0" smtClean="0"/>
          </a:p>
          <a:p>
            <a:r>
              <a:rPr lang="hu-HU" dirty="0" smtClean="0"/>
              <a:t>Szerepkörök, életciklus</a:t>
            </a:r>
          </a:p>
          <a:p>
            <a:r>
              <a:rPr lang="hu-HU" dirty="0" smtClean="0"/>
              <a:t>Az API Management szempontjai</a:t>
            </a:r>
          </a:p>
          <a:p>
            <a:r>
              <a:rPr lang="hu-HU" dirty="0" smtClean="0"/>
              <a:t>Trendek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5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7"/>
          <p:cNvSpPr>
            <a:spLocks noChangeArrowheads="1"/>
          </p:cNvSpPr>
          <p:nvPr/>
        </p:nvSpPr>
        <p:spPr bwMode="gray">
          <a:xfrm>
            <a:off x="5648701" y="797592"/>
            <a:ext cx="3485774" cy="602669"/>
          </a:xfrm>
          <a:prstGeom prst="homePlate">
            <a:avLst>
              <a:gd name="adj" fmla="val 4369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Digitális átalakulás</a:t>
            </a:r>
            <a:endParaRPr lang="en-US" dirty="0"/>
          </a:p>
        </p:txBody>
      </p:sp>
      <p:graphicFrame>
        <p:nvGraphicFramePr>
          <p:cNvPr id="37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1290307"/>
              </p:ext>
            </p:extLst>
          </p:nvPr>
        </p:nvGraphicFramePr>
        <p:xfrm>
          <a:off x="3390048" y="1390736"/>
          <a:ext cx="2418957" cy="471757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418957"/>
              </a:tblGrid>
              <a:tr h="471757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Komplex/globális ökoszisztémák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3035" marR="93035" marT="34249" marB="34249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4630523"/>
              </p:ext>
            </p:extLst>
          </p:nvPr>
        </p:nvGraphicFramePr>
        <p:xfrm>
          <a:off x="378099" y="1390736"/>
          <a:ext cx="2418957" cy="141527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418957"/>
              </a:tblGrid>
              <a:tr h="471757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Hálózati kapcsolat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3035" marR="93035" marT="34249" marB="34249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71757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Sávszélesség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3035" marR="93035" marT="34249" marB="34249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1757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Tudás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3035" marR="93035" marT="34249" marB="34249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2886452" y="797592"/>
            <a:ext cx="3380999" cy="602669"/>
          </a:xfrm>
          <a:prstGeom prst="homePlate">
            <a:avLst>
              <a:gd name="adj" fmla="val 4369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42875" y="797592"/>
            <a:ext cx="3162301" cy="602669"/>
          </a:xfrm>
          <a:prstGeom prst="homePlate">
            <a:avLst>
              <a:gd name="adj" fmla="val 4369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en-US" sz="1800" dirty="0"/>
          </a:p>
        </p:txBody>
      </p:sp>
      <p:sp>
        <p:nvSpPr>
          <p:cNvPr id="13" name="Text Box 41"/>
          <p:cNvSpPr txBox="1">
            <a:spLocks noChangeArrowheads="1"/>
          </p:cNvSpPr>
          <p:nvPr/>
        </p:nvSpPr>
        <p:spPr bwMode="gray">
          <a:xfrm>
            <a:off x="301899" y="967834"/>
            <a:ext cx="202585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hu-HU" sz="2000" b="1" dirty="0" smtClean="0">
                <a:solidFill>
                  <a:srgbClr val="FFFFFF"/>
                </a:solidFill>
              </a:rPr>
              <a:t>Több…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6" name="Text Box 41"/>
          <p:cNvSpPr txBox="1">
            <a:spLocks noChangeArrowheads="1"/>
          </p:cNvSpPr>
          <p:nvPr/>
        </p:nvSpPr>
        <p:spPr bwMode="gray">
          <a:xfrm>
            <a:off x="3361473" y="967834"/>
            <a:ext cx="220112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hu-HU" sz="2000" b="1" dirty="0" smtClean="0">
                <a:solidFill>
                  <a:srgbClr val="FFFFFF"/>
                </a:solidFill>
              </a:rPr>
              <a:t>Lehetővé teszi…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aphicFrame>
        <p:nvGraphicFramePr>
          <p:cNvPr id="10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294084"/>
              </p:ext>
            </p:extLst>
          </p:nvPr>
        </p:nvGraphicFramePr>
        <p:xfrm>
          <a:off x="6285648" y="1405024"/>
          <a:ext cx="2418957" cy="141527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418957"/>
              </a:tblGrid>
              <a:tr h="471757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Ügyfélkapcsolatok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3035" marR="93035" marT="34249" marB="34249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71757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Fejlettebb szolgáltatások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3035" marR="93035" marT="34249" marB="34249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1757">
                <a:tc>
                  <a:txBody>
                    <a:bodyPr/>
                    <a:lstStyle/>
                    <a:p>
                      <a:pPr marL="174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Új üzleti modellek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3035" marR="93035" marT="34249" marB="34249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5" name="Text Box 41"/>
          <p:cNvSpPr txBox="1">
            <a:spLocks noChangeArrowheads="1"/>
          </p:cNvSpPr>
          <p:nvPr/>
        </p:nvSpPr>
        <p:spPr bwMode="gray">
          <a:xfrm>
            <a:off x="6257072" y="967834"/>
            <a:ext cx="2810728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37931725" indent="-37474525" eaLnBrk="0" hangingPunct="0"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>
              <a:lnSpc>
                <a:spcPct val="85000"/>
              </a:lnSpc>
            </a:pPr>
            <a:r>
              <a:rPr lang="hu-HU" sz="2000" b="1" dirty="0" smtClean="0">
                <a:solidFill>
                  <a:srgbClr val="FFFFFF"/>
                </a:solidFill>
              </a:rPr>
              <a:t>Gyorsabb innováció</a:t>
            </a:r>
            <a:endParaRPr lang="en-US" sz="2000" b="1" dirty="0">
              <a:solidFill>
                <a:srgbClr val="FFFF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997955" y="2233613"/>
            <a:ext cx="3126211" cy="2251851"/>
            <a:chOff x="3021013" y="1176338"/>
            <a:chExt cx="3101975" cy="3124200"/>
          </a:xfrm>
        </p:grpSpPr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4316413" y="1176338"/>
              <a:ext cx="1806575" cy="1801812"/>
            </a:xfrm>
            <a:prstGeom prst="ellipse">
              <a:avLst/>
            </a:prstGeom>
            <a:solidFill>
              <a:srgbClr val="868686">
                <a:alpha val="6392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0" tIns="0" rIns="0" bIns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4316413" y="2500313"/>
              <a:ext cx="1806575" cy="1800225"/>
            </a:xfrm>
            <a:prstGeom prst="ellipse">
              <a:avLst/>
            </a:prstGeom>
            <a:solidFill>
              <a:srgbClr val="9D9D9D">
                <a:alpha val="6470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0" tIns="0" rIns="0" bIns="0" anchor="ctr"/>
            <a:lstStyle/>
            <a:p>
              <a:pPr algn="ctr"/>
              <a:endParaRPr lang="en-US" sz="1800" dirty="0">
                <a:ea typeface="ヒラギノ角ゴ Pro W3"/>
                <a:cs typeface="ヒラギノ角ゴ Pro W3"/>
              </a:endParaRPr>
            </a:p>
          </p:txBody>
        </p:sp>
        <p:sp>
          <p:nvSpPr>
            <p:cNvPr id="20" name="Oval 14"/>
            <p:cNvSpPr>
              <a:spLocks noChangeArrowheads="1"/>
            </p:cNvSpPr>
            <p:nvPr/>
          </p:nvSpPr>
          <p:spPr bwMode="auto">
            <a:xfrm>
              <a:off x="3021013" y="2500313"/>
              <a:ext cx="1804988" cy="1800225"/>
            </a:xfrm>
            <a:prstGeom prst="ellipse">
              <a:avLst/>
            </a:prstGeom>
            <a:solidFill>
              <a:srgbClr val="C9C9C9">
                <a:alpha val="6901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0" tIns="0" rIns="0" bIns="0" anchor="ctr"/>
            <a:lstStyle/>
            <a:p>
              <a:pPr algn="ctr"/>
              <a:endParaRPr lang="en-US" sz="1800" dirty="0">
                <a:ea typeface="ヒラギノ角ゴ Pro W3"/>
                <a:cs typeface="ヒラギノ角ゴ Pro W3"/>
              </a:endParaRPr>
            </a:p>
          </p:txBody>
        </p:sp>
        <p:sp>
          <p:nvSpPr>
            <p:cNvPr id="21" name="Oval 2"/>
            <p:cNvSpPr>
              <a:spLocks noChangeArrowheads="1"/>
            </p:cNvSpPr>
            <p:nvPr/>
          </p:nvSpPr>
          <p:spPr bwMode="auto">
            <a:xfrm>
              <a:off x="3021013" y="1176338"/>
              <a:ext cx="1804988" cy="1801812"/>
            </a:xfrm>
            <a:prstGeom prst="ellipse">
              <a:avLst/>
            </a:prstGeom>
            <a:solidFill>
              <a:srgbClr val="7B7B7B">
                <a:alpha val="6470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0" tIns="0" rIns="0" bIns="0" anchor="ctr"/>
            <a:lstStyle/>
            <a:p>
              <a:pPr algn="ctr"/>
              <a:endParaRPr lang="en-US" sz="1800" dirty="0"/>
            </a:p>
          </p:txBody>
        </p:sp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3240531" y="1901826"/>
              <a:ext cx="1338263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hu-HU" sz="1400" dirty="0" smtClean="0">
                  <a:ea typeface="ヒラギノ角ゴ Pro W3"/>
                  <a:cs typeface="ヒラギノ角ゴ Pro W3"/>
                </a:rPr>
                <a:t>Ügyfelek</a:t>
              </a:r>
              <a:endParaRPr lang="en-US" sz="1400" dirty="0">
                <a:ea typeface="ヒラギノ角ゴ Pro W3"/>
                <a:cs typeface="ヒラギノ角ゴ Pro W3"/>
              </a:endParaRP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4637334" y="1901826"/>
              <a:ext cx="12731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hu-HU" sz="1400" dirty="0" smtClean="0">
                  <a:ea typeface="ヒラギノ角ゴ Pro W3"/>
                  <a:cs typeface="ヒラギノ角ゴ Pro W3"/>
                </a:rPr>
                <a:t>Ökoszisztémák</a:t>
              </a:r>
              <a:endParaRPr lang="en-US" sz="1400" dirty="0">
                <a:ea typeface="ヒラギノ角ゴ Pro W3"/>
                <a:cs typeface="ヒラギノ角ゴ Pro W3"/>
              </a:endParaRPr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gray">
            <a:xfrm>
              <a:off x="3732252" y="2301875"/>
              <a:ext cx="1616148" cy="87471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B80000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square" lIns="0" rIns="0" anchor="ctr"/>
            <a:lstStyle/>
            <a:p>
              <a:pPr algn="ctr"/>
              <a:r>
                <a:rPr lang="hu-HU" sz="1600" dirty="0" smtClean="0">
                  <a:solidFill>
                    <a:schemeClr val="bg1"/>
                  </a:solidFill>
                  <a:cs typeface="Arial" charset="0"/>
                </a:rPr>
                <a:t>Digitális platformok</a:t>
              </a:r>
              <a:endParaRPr lang="en-US" sz="1600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25" name="Text Box 3"/>
            <p:cNvSpPr txBox="1">
              <a:spLocks noChangeArrowheads="1"/>
            </p:cNvSpPr>
            <p:nvPr/>
          </p:nvSpPr>
          <p:spPr bwMode="auto">
            <a:xfrm>
              <a:off x="3240531" y="3354390"/>
              <a:ext cx="1338263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hu-HU" sz="1400" dirty="0" smtClean="0">
                  <a:ea typeface="ヒラギノ角ゴ Pro W3"/>
                  <a:cs typeface="ヒラギノ角ゴ Pro W3"/>
                </a:rPr>
                <a:t>Dolgok</a:t>
              </a:r>
            </a:p>
            <a:p>
              <a:pPr algn="ctr">
                <a:spcBef>
                  <a:spcPct val="20000"/>
                </a:spcBef>
              </a:pPr>
              <a:r>
                <a:rPr lang="hu-HU" sz="1400" dirty="0" smtClean="0">
                  <a:ea typeface="ヒラギノ角ゴ Pro W3"/>
                  <a:cs typeface="ヒラギノ角ゴ Pro W3"/>
                </a:rPr>
                <a:t>(IoT)</a:t>
              </a:r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4637334" y="3354390"/>
              <a:ext cx="1273175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/>
            <a:lstStyle>
              <a:lvl1pPr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hu-HU" sz="1400" dirty="0" smtClean="0">
                  <a:ea typeface="ヒラギノ角ゴ Pro W3"/>
                  <a:cs typeface="ヒラギノ角ゴ Pro W3"/>
                </a:rPr>
                <a:t>IT Rendszerek</a:t>
              </a:r>
              <a:endParaRPr lang="en-US" sz="1400" dirty="0">
                <a:ea typeface="ヒラギノ角ゴ Pro W3"/>
                <a:cs typeface="ヒラギノ角ゴ Pro W3"/>
              </a:endParaRPr>
            </a:p>
          </p:txBody>
        </p:sp>
      </p:grpSp>
      <p:sp>
        <p:nvSpPr>
          <p:cNvPr id="27" name="Line 11"/>
          <p:cNvSpPr>
            <a:spLocks noChangeShapeType="1"/>
          </p:cNvSpPr>
          <p:nvPr/>
        </p:nvSpPr>
        <p:spPr bwMode="gray">
          <a:xfrm flipV="1">
            <a:off x="2838491" y="3360110"/>
            <a:ext cx="876259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gray">
          <a:xfrm>
            <a:off x="635286" y="3087925"/>
            <a:ext cx="2177477" cy="544370"/>
          </a:xfrm>
          <a:prstGeom prst="rect">
            <a:avLst/>
          </a:prstGeom>
          <a:solidFill>
            <a:srgbClr val="A3A3A3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34"/>
          <p:cNvSpPr>
            <a:spLocks noChangeArrowheads="1"/>
          </p:cNvSpPr>
          <p:nvPr/>
        </p:nvSpPr>
        <p:spPr bwMode="gray">
          <a:xfrm>
            <a:off x="1114656" y="2990778"/>
            <a:ext cx="12187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/>
            <a:r>
              <a:rPr lang="hu-HU" sz="1400" dirty="0" smtClean="0"/>
              <a:t>Digitális adatcsere</a:t>
            </a:r>
          </a:p>
          <a:p>
            <a:pPr algn="ctr"/>
            <a:r>
              <a:rPr lang="hu-HU" sz="1400" dirty="0" smtClean="0"/>
              <a:t>(API-k)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167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597424"/>
          </a:xfrm>
        </p:spPr>
        <p:txBody>
          <a:bodyPr/>
          <a:lstStyle/>
          <a:p>
            <a:r>
              <a:rPr lang="hu-HU" dirty="0" smtClean="0"/>
              <a:t>A digitális üzleti platformok ökoszisztémákat alakíthatnak ki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310525" y="1213221"/>
            <a:ext cx="6480924" cy="2472958"/>
            <a:chOff x="466725" y="959237"/>
            <a:chExt cx="7441982" cy="2899094"/>
          </a:xfrm>
        </p:grpSpPr>
        <p:sp>
          <p:nvSpPr>
            <p:cNvPr id="12" name="Line 11"/>
            <p:cNvSpPr>
              <a:spLocks noChangeShapeType="1"/>
            </p:cNvSpPr>
            <p:nvPr/>
          </p:nvSpPr>
          <p:spPr bwMode="gray">
            <a:xfrm flipV="1">
              <a:off x="3049587" y="1397001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gray">
            <a:xfrm>
              <a:off x="466725" y="1077913"/>
              <a:ext cx="2552700" cy="6381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gray">
            <a:xfrm>
              <a:off x="3579235" y="1027663"/>
              <a:ext cx="1474793" cy="2830668"/>
            </a:xfrm>
            <a:prstGeom prst="rect">
              <a:avLst/>
            </a:prstGeom>
            <a:gradFill flip="none" rotWithShape="1">
              <a:gsLst>
                <a:gs pos="0">
                  <a:srgbClr val="C80000"/>
                </a:gs>
                <a:gs pos="100000">
                  <a:srgbClr val="FF141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wrap="square" rIns="0" anchor="b"/>
            <a:lstStyle/>
            <a:p>
              <a:endParaRPr lang="en-US" sz="700" kern="0">
                <a:solidFill>
                  <a:srgbClr val="FFFFFF"/>
                </a:solidFill>
                <a:ea typeface="ヒラギノ角ゴ Pro W3"/>
                <a:cs typeface="ヒラギノ角ゴ Pro W3"/>
              </a:endParaRPr>
            </a:p>
          </p:txBody>
        </p:sp>
        <p:sp>
          <p:nvSpPr>
            <p:cNvPr id="21" name="Rectangle 34"/>
            <p:cNvSpPr>
              <a:spLocks noChangeArrowheads="1"/>
            </p:cNvSpPr>
            <p:nvPr/>
          </p:nvSpPr>
          <p:spPr bwMode="gray">
            <a:xfrm>
              <a:off x="996950" y="1232986"/>
              <a:ext cx="1428750" cy="36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/>
            <a:p>
              <a:pPr algn="ctr"/>
              <a:r>
                <a:rPr lang="hu-HU" sz="1400" dirty="0" smtClean="0"/>
                <a:t>Szolgáltató</a:t>
              </a:r>
              <a:endParaRPr lang="en-US" sz="1400" dirty="0"/>
            </a:p>
          </p:txBody>
        </p:sp>
        <p:sp>
          <p:nvSpPr>
            <p:cNvPr id="26" name="Rectangle 34"/>
            <p:cNvSpPr>
              <a:spLocks noChangeArrowheads="1"/>
            </p:cNvSpPr>
            <p:nvPr/>
          </p:nvSpPr>
          <p:spPr bwMode="gray">
            <a:xfrm>
              <a:off x="3683238" y="2140400"/>
              <a:ext cx="1266833" cy="613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/>
            <a:p>
              <a:pPr algn="ctr"/>
              <a:r>
                <a:rPr lang="hu-HU" sz="1400" dirty="0" smtClean="0">
                  <a:solidFill>
                    <a:srgbClr val="FFFFFF"/>
                  </a:solidFill>
                </a:rPr>
                <a:t>Digitális</a:t>
              </a:r>
            </a:p>
            <a:p>
              <a:pPr algn="ctr"/>
              <a:r>
                <a:rPr lang="hu-HU" sz="1400" dirty="0" smtClean="0">
                  <a:solidFill>
                    <a:srgbClr val="FFFFFF"/>
                  </a:solidFill>
                </a:rPr>
                <a:t>Platform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gray">
            <a:xfrm flipV="1">
              <a:off x="3079750" y="2420778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gray">
            <a:xfrm>
              <a:off x="496888" y="2101689"/>
              <a:ext cx="2552699" cy="638175"/>
            </a:xfrm>
            <a:prstGeom prst="rect">
              <a:avLst/>
            </a:prstGeom>
            <a:solidFill>
              <a:srgbClr val="FFC000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34"/>
            <p:cNvSpPr>
              <a:spLocks noChangeArrowheads="1"/>
            </p:cNvSpPr>
            <p:nvPr/>
          </p:nvSpPr>
          <p:spPr bwMode="gray">
            <a:xfrm>
              <a:off x="1027112" y="2256761"/>
              <a:ext cx="1428750" cy="36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/>
            <a:p>
              <a:pPr algn="ctr"/>
              <a:r>
                <a:rPr lang="hu-HU" sz="1400" dirty="0" smtClean="0"/>
                <a:t>Szolgáltató</a:t>
              </a:r>
              <a:endParaRPr lang="en-US" sz="1400" dirty="0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gray">
            <a:xfrm flipV="1">
              <a:off x="3079750" y="3455742"/>
              <a:ext cx="457200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gray">
            <a:xfrm>
              <a:off x="496888" y="3136655"/>
              <a:ext cx="2552699" cy="6381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4"/>
            <p:cNvSpPr>
              <a:spLocks noChangeArrowheads="1"/>
            </p:cNvSpPr>
            <p:nvPr/>
          </p:nvSpPr>
          <p:spPr bwMode="gray">
            <a:xfrm>
              <a:off x="1027112" y="3291727"/>
              <a:ext cx="1428750" cy="36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>
              <a:spAutoFit/>
            </a:bodyPr>
            <a:lstStyle/>
            <a:p>
              <a:pPr algn="ctr"/>
              <a:r>
                <a:rPr lang="hu-HU" sz="1400" dirty="0" smtClean="0"/>
                <a:t>Szolgáltató</a:t>
              </a:r>
              <a:endParaRPr lang="en-US" sz="1400" dirty="0"/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gray">
            <a:xfrm>
              <a:off x="6596212" y="1378445"/>
              <a:ext cx="1312495" cy="638175"/>
            </a:xfrm>
            <a:prstGeom prst="rect">
              <a:avLst/>
            </a:prstGeom>
            <a:solidFill>
              <a:schemeClr val="accent2">
                <a:lumMod val="90000"/>
              </a:scheme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20"/>
            <p:cNvSpPr>
              <a:spLocks noChangeArrowheads="1"/>
            </p:cNvSpPr>
            <p:nvPr/>
          </p:nvSpPr>
          <p:spPr bwMode="gray">
            <a:xfrm>
              <a:off x="5284162" y="1278087"/>
              <a:ext cx="896426" cy="2513134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gray">
            <a:xfrm>
              <a:off x="5262288" y="959237"/>
              <a:ext cx="896425" cy="36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1">
              <a:spAutoFit/>
            </a:bodyPr>
            <a:lstStyle/>
            <a:p>
              <a:pPr algn="ctr"/>
              <a:r>
                <a:rPr lang="hu-HU" sz="1400" dirty="0" smtClean="0"/>
                <a:t>API-k</a:t>
              </a:r>
            </a:p>
          </p:txBody>
        </p:sp>
        <p:sp>
          <p:nvSpPr>
            <p:cNvPr id="41" name="Rectangle 20"/>
            <p:cNvSpPr>
              <a:spLocks noChangeArrowheads="1"/>
            </p:cNvSpPr>
            <p:nvPr/>
          </p:nvSpPr>
          <p:spPr bwMode="gray">
            <a:xfrm>
              <a:off x="6596214" y="3044289"/>
              <a:ext cx="1312493" cy="638175"/>
            </a:xfrm>
            <a:prstGeom prst="rect">
              <a:avLst/>
            </a:prstGeom>
            <a:solidFill>
              <a:schemeClr val="accent2">
                <a:lumMod val="90000"/>
              </a:schemeClr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34"/>
            <p:cNvSpPr>
              <a:spLocks noChangeArrowheads="1"/>
            </p:cNvSpPr>
            <p:nvPr/>
          </p:nvSpPr>
          <p:spPr bwMode="gray">
            <a:xfrm>
              <a:off x="6596214" y="1534739"/>
              <a:ext cx="1312493" cy="36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1">
              <a:spAutoFit/>
            </a:bodyPr>
            <a:lstStyle/>
            <a:p>
              <a:pPr algn="ctr"/>
              <a:r>
                <a:rPr lang="hu-HU" sz="1400" dirty="0" smtClean="0"/>
                <a:t>Ügyfél</a:t>
              </a:r>
              <a:endParaRPr lang="en-US" sz="1400" dirty="0"/>
            </a:p>
          </p:txBody>
        </p:sp>
        <p:sp>
          <p:nvSpPr>
            <p:cNvPr id="43" name="Rectangle 34"/>
            <p:cNvSpPr>
              <a:spLocks noChangeArrowheads="1"/>
            </p:cNvSpPr>
            <p:nvPr/>
          </p:nvSpPr>
          <p:spPr bwMode="gray">
            <a:xfrm>
              <a:off x="6596214" y="3192827"/>
              <a:ext cx="1312493" cy="360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 anchorCtr="1">
              <a:spAutoFit/>
            </a:bodyPr>
            <a:lstStyle/>
            <a:p>
              <a:pPr algn="ctr"/>
              <a:r>
                <a:rPr lang="hu-HU" sz="1400" dirty="0" smtClean="0"/>
                <a:t>Ügyfél</a:t>
              </a:r>
              <a:endParaRPr lang="en-US" sz="1400" dirty="0"/>
            </a:p>
          </p:txBody>
        </p:sp>
      </p:grpSp>
      <p:sp>
        <p:nvSpPr>
          <p:cNvPr id="3" name="Oval 2"/>
          <p:cNvSpPr/>
          <p:nvPr/>
        </p:nvSpPr>
        <p:spPr>
          <a:xfrm>
            <a:off x="5724719" y="1644928"/>
            <a:ext cx="342900" cy="25820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705670" y="2027963"/>
            <a:ext cx="342900" cy="25820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705670" y="2387068"/>
            <a:ext cx="342900" cy="25820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05670" y="2740825"/>
            <a:ext cx="342900" cy="25820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696340" y="3112228"/>
            <a:ext cx="342900" cy="25820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5305425" y="1185863"/>
            <a:ext cx="181365" cy="260746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 Arrow 43"/>
          <p:cNvSpPr/>
          <p:nvPr/>
        </p:nvSpPr>
        <p:spPr>
          <a:xfrm>
            <a:off x="6286500" y="1676282"/>
            <a:ext cx="361951" cy="363474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6286500" y="3082240"/>
            <a:ext cx="361951" cy="36347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9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Platform Típusok</a:t>
            </a:r>
            <a:endParaRPr lang="en-US" dirty="0"/>
          </a:p>
        </p:txBody>
      </p:sp>
      <p:sp>
        <p:nvSpPr>
          <p:cNvPr id="8" name="Hexagon 7"/>
          <p:cNvSpPr/>
          <p:nvPr/>
        </p:nvSpPr>
        <p:spPr>
          <a:xfrm>
            <a:off x="1183767" y="1471613"/>
            <a:ext cx="1276350" cy="800100"/>
          </a:xfrm>
          <a:prstGeom prst="hexag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Eladó</a:t>
            </a:r>
            <a:endParaRPr lang="en-US" dirty="0"/>
          </a:p>
        </p:txBody>
      </p:sp>
      <p:sp>
        <p:nvSpPr>
          <p:cNvPr id="9" name="Hexagon 8"/>
          <p:cNvSpPr/>
          <p:nvPr/>
        </p:nvSpPr>
        <p:spPr>
          <a:xfrm>
            <a:off x="1183767" y="2478881"/>
            <a:ext cx="1276350" cy="800100"/>
          </a:xfrm>
          <a:prstGeom prst="hexagon">
            <a:avLst/>
          </a:prstGeom>
          <a:solidFill>
            <a:srgbClr val="34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Vevő</a:t>
            </a:r>
            <a:endParaRPr lang="en-US" dirty="0"/>
          </a:p>
        </p:txBody>
      </p:sp>
      <p:sp>
        <p:nvSpPr>
          <p:cNvPr id="10" name="Up-Down Arrow 9"/>
          <p:cNvSpPr/>
          <p:nvPr/>
        </p:nvSpPr>
        <p:spPr>
          <a:xfrm>
            <a:off x="1700784" y="2135981"/>
            <a:ext cx="242316" cy="478631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Hexagon 10"/>
          <p:cNvSpPr/>
          <p:nvPr/>
        </p:nvSpPr>
        <p:spPr>
          <a:xfrm>
            <a:off x="3312033" y="1471613"/>
            <a:ext cx="1276350" cy="800100"/>
          </a:xfrm>
          <a:prstGeom prst="hexag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Eladók</a:t>
            </a:r>
            <a:endParaRPr lang="en-US" dirty="0"/>
          </a:p>
        </p:txBody>
      </p:sp>
      <p:sp>
        <p:nvSpPr>
          <p:cNvPr id="12" name="Hexagon 11"/>
          <p:cNvSpPr/>
          <p:nvPr/>
        </p:nvSpPr>
        <p:spPr>
          <a:xfrm>
            <a:off x="3312033" y="3457575"/>
            <a:ext cx="1276350" cy="800100"/>
          </a:xfrm>
          <a:prstGeom prst="hexagon">
            <a:avLst/>
          </a:prstGeom>
          <a:solidFill>
            <a:srgbClr val="34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Vevők</a:t>
            </a:r>
            <a:endParaRPr lang="en-US" dirty="0"/>
          </a:p>
        </p:txBody>
      </p:sp>
      <p:sp>
        <p:nvSpPr>
          <p:cNvPr id="14" name="Hexagon 13"/>
          <p:cNvSpPr/>
          <p:nvPr/>
        </p:nvSpPr>
        <p:spPr>
          <a:xfrm>
            <a:off x="3312033" y="2478881"/>
            <a:ext cx="1276350" cy="800100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Digitális Platform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Up-Down Arrow 18"/>
          <p:cNvSpPr/>
          <p:nvPr/>
        </p:nvSpPr>
        <p:spPr>
          <a:xfrm>
            <a:off x="3829050" y="2153839"/>
            <a:ext cx="242316" cy="478631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Up-Down Arrow 19"/>
          <p:cNvSpPr/>
          <p:nvPr/>
        </p:nvSpPr>
        <p:spPr>
          <a:xfrm>
            <a:off x="3829050" y="3132533"/>
            <a:ext cx="242316" cy="478631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50417" y="907256"/>
            <a:ext cx="154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tx2"/>
                </a:solidFill>
              </a:rPr>
              <a:t>Egyoldalú</a:t>
            </a:r>
            <a:endParaRPr lang="en-US" sz="2000" dirty="0" err="1" smtClean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78683" y="907256"/>
            <a:ext cx="154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tx2"/>
                </a:solidFill>
              </a:rPr>
              <a:t>Kétoldalú</a:t>
            </a:r>
            <a:endParaRPr lang="en-US" sz="2000" dirty="0" err="1" smtClean="0">
              <a:solidFill>
                <a:schemeClr val="tx2"/>
              </a:solidFill>
            </a:endParaRPr>
          </a:p>
        </p:txBody>
      </p:sp>
      <p:sp>
        <p:nvSpPr>
          <p:cNvPr id="23" name="Hexagon 22"/>
          <p:cNvSpPr/>
          <p:nvPr/>
        </p:nvSpPr>
        <p:spPr>
          <a:xfrm>
            <a:off x="6207633" y="1471613"/>
            <a:ext cx="1276350" cy="800100"/>
          </a:xfrm>
          <a:prstGeom prst="hexagon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Eladók</a:t>
            </a:r>
            <a:endParaRPr lang="en-US" dirty="0"/>
          </a:p>
        </p:txBody>
      </p:sp>
      <p:sp>
        <p:nvSpPr>
          <p:cNvPr id="24" name="Hexagon 23"/>
          <p:cNvSpPr/>
          <p:nvPr/>
        </p:nvSpPr>
        <p:spPr>
          <a:xfrm>
            <a:off x="6207633" y="3086100"/>
            <a:ext cx="1276350" cy="800100"/>
          </a:xfrm>
          <a:prstGeom prst="hexagon">
            <a:avLst/>
          </a:prstGeom>
          <a:solidFill>
            <a:srgbClr val="349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Vevők</a:t>
            </a:r>
            <a:endParaRPr lang="en-US" dirty="0"/>
          </a:p>
        </p:txBody>
      </p:sp>
      <p:sp>
        <p:nvSpPr>
          <p:cNvPr id="25" name="Hexagon 24"/>
          <p:cNvSpPr/>
          <p:nvPr/>
        </p:nvSpPr>
        <p:spPr>
          <a:xfrm>
            <a:off x="6207633" y="2278856"/>
            <a:ext cx="1276350" cy="800100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400" dirty="0" smtClean="0">
                <a:solidFill>
                  <a:schemeClr val="tx1"/>
                </a:solidFill>
              </a:rPr>
              <a:t>Digitális Platform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Up-Down Arrow 25"/>
          <p:cNvSpPr/>
          <p:nvPr/>
        </p:nvSpPr>
        <p:spPr>
          <a:xfrm>
            <a:off x="6724650" y="2114550"/>
            <a:ext cx="242316" cy="342900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Up-Down Arrow 26"/>
          <p:cNvSpPr/>
          <p:nvPr/>
        </p:nvSpPr>
        <p:spPr>
          <a:xfrm>
            <a:off x="6724650" y="2943224"/>
            <a:ext cx="242316" cy="300039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74283" y="907256"/>
            <a:ext cx="154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schemeClr val="tx2"/>
                </a:solidFill>
              </a:rPr>
              <a:t>Többoldalú</a:t>
            </a:r>
            <a:endParaRPr lang="en-US" sz="2000" dirty="0" err="1" smtClean="0">
              <a:solidFill>
                <a:schemeClr val="tx2"/>
              </a:solidFill>
            </a:endParaRPr>
          </a:p>
        </p:txBody>
      </p:sp>
      <p:sp>
        <p:nvSpPr>
          <p:cNvPr id="29" name="Hexagon 28"/>
          <p:cNvSpPr>
            <a:spLocks noChangeAspect="1"/>
          </p:cNvSpPr>
          <p:nvPr/>
        </p:nvSpPr>
        <p:spPr>
          <a:xfrm>
            <a:off x="7205096" y="1951673"/>
            <a:ext cx="1021080" cy="640080"/>
          </a:xfrm>
          <a:prstGeom prst="hexag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/>
              <a:t>Hirdetők</a:t>
            </a:r>
            <a:endParaRPr lang="en-US" sz="1100" dirty="0"/>
          </a:p>
        </p:txBody>
      </p:sp>
      <p:sp>
        <p:nvSpPr>
          <p:cNvPr id="30" name="Hexagon 29"/>
          <p:cNvSpPr>
            <a:spLocks noChangeAspect="1"/>
          </p:cNvSpPr>
          <p:nvPr/>
        </p:nvSpPr>
        <p:spPr>
          <a:xfrm>
            <a:off x="5452496" y="1958816"/>
            <a:ext cx="1021080" cy="640080"/>
          </a:xfrm>
          <a:prstGeom prst="hexag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/>
              <a:t>Szolgál-tatók</a:t>
            </a:r>
            <a:endParaRPr lang="en-US" sz="1100" dirty="0"/>
          </a:p>
        </p:txBody>
      </p:sp>
      <p:sp>
        <p:nvSpPr>
          <p:cNvPr id="31" name="Hexagon 30"/>
          <p:cNvSpPr>
            <a:spLocks noChangeAspect="1"/>
          </p:cNvSpPr>
          <p:nvPr/>
        </p:nvSpPr>
        <p:spPr>
          <a:xfrm>
            <a:off x="5452496" y="2766060"/>
            <a:ext cx="1021080" cy="640080"/>
          </a:xfrm>
          <a:prstGeom prst="hexag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smtClean="0"/>
              <a:t>Ellátók</a:t>
            </a:r>
            <a:endParaRPr lang="en-US" sz="1100" dirty="0"/>
          </a:p>
        </p:txBody>
      </p:sp>
      <p:sp>
        <p:nvSpPr>
          <p:cNvPr id="32" name="Hexagon 31"/>
          <p:cNvSpPr>
            <a:spLocks noChangeAspect="1"/>
          </p:cNvSpPr>
          <p:nvPr/>
        </p:nvSpPr>
        <p:spPr>
          <a:xfrm>
            <a:off x="7205096" y="2766060"/>
            <a:ext cx="1021080" cy="640080"/>
          </a:xfrm>
          <a:prstGeom prst="hexag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100" dirty="0" err="1" smtClean="0"/>
              <a:t>Tranz-akciók</a:t>
            </a:r>
            <a:endParaRPr lang="en-US" sz="1100" dirty="0"/>
          </a:p>
        </p:txBody>
      </p:sp>
      <p:sp>
        <p:nvSpPr>
          <p:cNvPr id="33" name="Up-Down Arrow 32"/>
          <p:cNvSpPr/>
          <p:nvPr/>
        </p:nvSpPr>
        <p:spPr>
          <a:xfrm rot="3592525">
            <a:off x="6257093" y="2707859"/>
            <a:ext cx="181737" cy="400052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Up-Down Arrow 33"/>
          <p:cNvSpPr/>
          <p:nvPr/>
        </p:nvSpPr>
        <p:spPr>
          <a:xfrm rot="3431470">
            <a:off x="7199110" y="2227518"/>
            <a:ext cx="181737" cy="400052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Up-Down Arrow 34"/>
          <p:cNvSpPr/>
          <p:nvPr/>
        </p:nvSpPr>
        <p:spPr>
          <a:xfrm rot="18348698">
            <a:off x="6289859" y="2193129"/>
            <a:ext cx="181737" cy="457200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Up-Down Arrow 35"/>
          <p:cNvSpPr/>
          <p:nvPr/>
        </p:nvSpPr>
        <p:spPr>
          <a:xfrm rot="18348698">
            <a:off x="7199110" y="2683493"/>
            <a:ext cx="181737" cy="457200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99049" y="857250"/>
            <a:ext cx="2428875" cy="220741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API Management - Szerepkörök és Életciklus</a:t>
            </a:r>
            <a:endParaRPr lang="en-US" dirty="0"/>
          </a:p>
        </p:txBody>
      </p:sp>
      <p:pic>
        <p:nvPicPr>
          <p:cNvPr id="7" name="Picture 3" descr="C:\Program Files (x86)\Microsoft Office\MEDIA\CAGCAT10\j0195384.w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5331" y="1240609"/>
            <a:ext cx="736312" cy="65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66" y="2213849"/>
            <a:ext cx="713042" cy="78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6712" y="892969"/>
            <a:ext cx="1733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chemeClr val="tx2"/>
                </a:solidFill>
              </a:rPr>
              <a:t>API „Gyártók”</a:t>
            </a:r>
            <a:endParaRPr lang="en-US" sz="1600" b="1" dirty="0" err="1" smtClean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050" y="1896030"/>
            <a:ext cx="2428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chemeClr val="tx2"/>
                </a:solidFill>
              </a:rPr>
              <a:t>API Termék Manager</a:t>
            </a:r>
            <a:endParaRPr lang="en-US" sz="1600" b="1" dirty="0" err="1" smtClean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002" y="3225113"/>
            <a:ext cx="2830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600" b="1" dirty="0" smtClean="0">
                <a:solidFill>
                  <a:schemeClr val="tx2"/>
                </a:solidFill>
              </a:rPr>
              <a:t>API „Fogyasztók”</a:t>
            </a:r>
          </a:p>
          <a:p>
            <a:pPr algn="ctr"/>
            <a:r>
              <a:rPr lang="hu-HU" sz="1600" b="1" dirty="0" smtClean="0">
                <a:solidFill>
                  <a:schemeClr val="tx2"/>
                </a:solidFill>
              </a:rPr>
              <a:t>(Alkalmazás fejlesztők)</a:t>
            </a:r>
            <a:endParaRPr lang="en-US" sz="1600" b="1" dirty="0" err="1" smtClean="0">
              <a:solidFill>
                <a:schemeClr val="tx2"/>
              </a:solidFill>
            </a:endParaRPr>
          </a:p>
        </p:txBody>
      </p:sp>
      <p:pic>
        <p:nvPicPr>
          <p:cNvPr id="14" name="Picture 3" descr="C:\Program Files (x86)\Microsoft Office\MEDIA\CAGCAT10\j0195384.wmf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5331" y="3825619"/>
            <a:ext cx="736312" cy="65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836680934"/>
              </p:ext>
            </p:extLst>
          </p:nvPr>
        </p:nvGraphicFramePr>
        <p:xfrm>
          <a:off x="4762500" y="892969"/>
          <a:ext cx="2981325" cy="2072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Right Arrow 14"/>
          <p:cNvSpPr/>
          <p:nvPr/>
        </p:nvSpPr>
        <p:spPr>
          <a:xfrm>
            <a:off x="3400425" y="1745600"/>
            <a:ext cx="978408" cy="36347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nt-Up Arrow 15"/>
          <p:cNvSpPr/>
          <p:nvPr/>
        </p:nvSpPr>
        <p:spPr>
          <a:xfrm rot="16200000" flipH="1">
            <a:off x="3819526" y="2276477"/>
            <a:ext cx="1114427" cy="2562225"/>
          </a:xfrm>
          <a:prstGeom prst="bentUpArrow">
            <a:avLst>
              <a:gd name="adj1" fmla="val 10118"/>
              <a:gd name="adj2" fmla="val 14607"/>
              <a:gd name="adj3" fmla="val 2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9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API Management - Szempontok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804347" y="635794"/>
            <a:ext cx="8229600" cy="3943350"/>
          </a:xfrm>
        </p:spPr>
        <p:txBody>
          <a:bodyPr/>
          <a:lstStyle/>
          <a:p>
            <a:r>
              <a:rPr lang="hu-HU" dirty="0" smtClean="0"/>
              <a:t>Tervezés</a:t>
            </a:r>
          </a:p>
          <a:p>
            <a:pPr lvl="1"/>
            <a:r>
              <a:rPr lang="hu-HU" sz="1600" dirty="0"/>
              <a:t>API szabványok (WSDL, RAML, SWAGGER, </a:t>
            </a:r>
            <a:r>
              <a:rPr lang="hu-HU" sz="1600" dirty="0" err="1"/>
              <a:t>OAPIx</a:t>
            </a:r>
            <a:r>
              <a:rPr lang="hu-HU" sz="1600" dirty="0"/>
              <a:t> / SOAP, REST)</a:t>
            </a:r>
            <a:endParaRPr lang="hu-HU" sz="1600" dirty="0" smtClean="0"/>
          </a:p>
          <a:p>
            <a:pPr lvl="1"/>
            <a:r>
              <a:rPr lang="hu-HU" sz="1600" dirty="0"/>
              <a:t>API </a:t>
            </a:r>
            <a:r>
              <a:rPr lang="hu-HU" sz="1600" dirty="0" err="1"/>
              <a:t>layout</a:t>
            </a:r>
            <a:r>
              <a:rPr lang="hu-HU" sz="1600" dirty="0"/>
              <a:t> kialakítása, </a:t>
            </a:r>
            <a:r>
              <a:rPr lang="hu-HU" sz="1600" dirty="0" smtClean="0"/>
              <a:t>szabályok betartásának kikényszerítése</a:t>
            </a:r>
          </a:p>
          <a:p>
            <a:r>
              <a:rPr lang="hu-HU" dirty="0" smtClean="0"/>
              <a:t>Megvalósítás</a:t>
            </a:r>
          </a:p>
          <a:p>
            <a:pPr lvl="1"/>
            <a:r>
              <a:rPr lang="hu-HU" sz="1600" dirty="0" smtClean="0"/>
              <a:t>Ipari szabványú biztonság</a:t>
            </a:r>
          </a:p>
          <a:p>
            <a:pPr lvl="1"/>
            <a:r>
              <a:rPr lang="hu-HU" sz="1600" dirty="0" smtClean="0"/>
              <a:t>Skálázhatóság</a:t>
            </a:r>
          </a:p>
          <a:p>
            <a:pPr lvl="1"/>
            <a:r>
              <a:rPr lang="hu-HU" sz="1600" dirty="0" smtClean="0"/>
              <a:t>Analitika</a:t>
            </a:r>
          </a:p>
          <a:p>
            <a:pPr lvl="1"/>
            <a:r>
              <a:rPr lang="hu-HU" sz="1600" dirty="0" smtClean="0"/>
              <a:t>Irányelvek</a:t>
            </a:r>
          </a:p>
          <a:p>
            <a:pPr lvl="2"/>
            <a:r>
              <a:rPr lang="hu-HU" sz="1600" dirty="0" smtClean="0"/>
              <a:t>Verzióellenőrzés</a:t>
            </a:r>
          </a:p>
          <a:p>
            <a:pPr lvl="2"/>
            <a:r>
              <a:rPr lang="hu-HU" sz="1600" dirty="0" smtClean="0"/>
              <a:t>Korlátozások (gyakoriság, hívásszám),</a:t>
            </a:r>
          </a:p>
          <a:p>
            <a:pPr lvl="2"/>
            <a:r>
              <a:rPr lang="hu-HU" sz="1600" dirty="0" err="1" smtClean="0"/>
              <a:t>Interface</a:t>
            </a:r>
            <a:r>
              <a:rPr lang="hu-HU" sz="1600" dirty="0" smtClean="0"/>
              <a:t> </a:t>
            </a:r>
            <a:r>
              <a:rPr lang="hu-HU" sz="1600" dirty="0" smtClean="0"/>
              <a:t>management</a:t>
            </a:r>
            <a:endParaRPr lang="hu-HU" sz="1600" dirty="0" smtClean="0"/>
          </a:p>
          <a:p>
            <a:pPr lvl="2"/>
            <a:r>
              <a:rPr lang="hu-HU" sz="1600" dirty="0" smtClean="0"/>
              <a:t>Szabad – alkalmazás-fejlesztők által </a:t>
            </a:r>
            <a:r>
              <a:rPr lang="hu-HU" sz="1600" dirty="0" smtClean="0"/>
              <a:t>programozható</a:t>
            </a:r>
            <a:endParaRPr lang="hu-HU" sz="1600" dirty="0" smtClean="0"/>
          </a:p>
        </p:txBody>
      </p:sp>
    </p:spTree>
    <p:extLst>
      <p:ext uri="{BB962C8B-B14F-4D97-AF65-F5344CB8AC3E}">
        <p14:creationId xmlns:p14="http://schemas.microsoft.com/office/powerpoint/2010/main" val="311305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Példa – Oracle API Platform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85975" y="1785938"/>
            <a:ext cx="2047875" cy="1343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API</a:t>
            </a:r>
          </a:p>
          <a:p>
            <a:pPr algn="ctr"/>
            <a:r>
              <a:rPr lang="hu-HU" dirty="0" smtClean="0"/>
              <a:t>Platform</a:t>
            </a:r>
          </a:p>
          <a:p>
            <a:pPr algn="ctr"/>
            <a:r>
              <a:rPr lang="hu-HU" dirty="0" smtClean="0"/>
              <a:t>+ </a:t>
            </a:r>
            <a:r>
              <a:rPr lang="hu-HU" dirty="0" err="1" smtClean="0"/>
              <a:t>Apiary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16306176"/>
              </p:ext>
            </p:extLst>
          </p:nvPr>
        </p:nvGraphicFramePr>
        <p:xfrm>
          <a:off x="5743575" y="1964535"/>
          <a:ext cx="1390650" cy="995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6791325" y="644426"/>
            <a:ext cx="1771650" cy="6361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API Gyártó</a:t>
            </a:r>
          </a:p>
          <a:p>
            <a:pPr algn="ctr"/>
            <a:r>
              <a:rPr lang="hu-HU" dirty="0" smtClean="0"/>
              <a:t>IT Rendszere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66" y="2062158"/>
            <a:ext cx="713042" cy="92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991" y="570782"/>
            <a:ext cx="713042" cy="92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141" y="3685462"/>
            <a:ext cx="713042" cy="92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085975" y="1500188"/>
            <a:ext cx="2047875" cy="2500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API Programozó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85975" y="3164681"/>
            <a:ext cx="2047875" cy="41433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>
                <a:solidFill>
                  <a:schemeClr val="tx1"/>
                </a:solidFill>
              </a:rPr>
              <a:t>Alkalmazás-Fejlesztő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0673" y="1778794"/>
            <a:ext cx="447676" cy="13501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API Manager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1949" y="1778794"/>
            <a:ext cx="447676" cy="13501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 anchorCtr="1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API </a:t>
            </a:r>
            <a:r>
              <a:rPr lang="hu-HU" dirty="0" err="1" smtClean="0">
                <a:solidFill>
                  <a:schemeClr val="tx1"/>
                </a:solidFill>
              </a:rPr>
              <a:t>Runtime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5901" y="3822388"/>
            <a:ext cx="1495425" cy="6429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/>
                </a:solidFill>
              </a:rPr>
              <a:t>Alkalmazás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>
            <a:stCxn id="8" idx="3"/>
            <a:endCxn id="6" idx="1"/>
          </p:cNvCxnSpPr>
          <p:nvPr/>
        </p:nvCxnSpPr>
        <p:spPr>
          <a:xfrm flipV="1">
            <a:off x="3421033" y="962503"/>
            <a:ext cx="3370292" cy="71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  <a:endCxn id="11" idx="0"/>
          </p:cNvCxnSpPr>
          <p:nvPr/>
        </p:nvCxnSpPr>
        <p:spPr>
          <a:xfrm>
            <a:off x="3064512" y="1497374"/>
            <a:ext cx="45401" cy="2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3"/>
            <a:endCxn id="13" idx="1"/>
          </p:cNvCxnSpPr>
          <p:nvPr/>
        </p:nvCxnSpPr>
        <p:spPr>
          <a:xfrm flipV="1">
            <a:off x="981608" y="2453879"/>
            <a:ext cx="609065" cy="71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0"/>
            <a:endCxn id="12" idx="2"/>
          </p:cNvCxnSpPr>
          <p:nvPr/>
        </p:nvCxnSpPr>
        <p:spPr>
          <a:xfrm flipH="1" flipV="1">
            <a:off x="3109913" y="3579019"/>
            <a:ext cx="11749" cy="1064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1"/>
            <a:endCxn id="14" idx="3"/>
          </p:cNvCxnSpPr>
          <p:nvPr/>
        </p:nvCxnSpPr>
        <p:spPr>
          <a:xfrm flipH="1" flipV="1">
            <a:off x="4619625" y="2453879"/>
            <a:ext cx="1123950" cy="83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3"/>
            <a:endCxn id="15" idx="1"/>
          </p:cNvCxnSpPr>
          <p:nvPr/>
        </p:nvCxnSpPr>
        <p:spPr>
          <a:xfrm flipV="1">
            <a:off x="3478183" y="4143857"/>
            <a:ext cx="1817718" cy="49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5" idx="0"/>
          </p:cNvCxnSpPr>
          <p:nvPr/>
        </p:nvCxnSpPr>
        <p:spPr>
          <a:xfrm flipH="1" flipV="1">
            <a:off x="6043613" y="2571750"/>
            <a:ext cx="1" cy="125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5" idx="3"/>
            <a:endCxn id="6" idx="2"/>
          </p:cNvCxnSpPr>
          <p:nvPr/>
        </p:nvCxnSpPr>
        <p:spPr>
          <a:xfrm flipV="1">
            <a:off x="7134226" y="1280579"/>
            <a:ext cx="542925" cy="118163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endCxn id="6" idx="2"/>
          </p:cNvCxnSpPr>
          <p:nvPr/>
        </p:nvCxnSpPr>
        <p:spPr>
          <a:xfrm rot="5400000" flipH="1" flipV="1">
            <a:off x="6675566" y="1739238"/>
            <a:ext cx="1460245" cy="542926"/>
          </a:xfrm>
          <a:prstGeom prst="bentConnector3">
            <a:avLst>
              <a:gd name="adj1" fmla="val -87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endCxn id="6" idx="2"/>
          </p:cNvCxnSpPr>
          <p:nvPr/>
        </p:nvCxnSpPr>
        <p:spPr>
          <a:xfrm rot="5400000" flipH="1" flipV="1">
            <a:off x="6930821" y="1469693"/>
            <a:ext cx="935444" cy="557214"/>
          </a:xfrm>
          <a:prstGeom prst="bentConnector3">
            <a:avLst>
              <a:gd name="adj1" fmla="val -116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82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API Ökoszisztémák jövője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API-ka</a:t>
            </a:r>
            <a:r>
              <a:rPr lang="hu-HU" dirty="0" smtClean="0"/>
              <a:t> épülő gazdasági szféra igen gyorsan növekszik</a:t>
            </a:r>
          </a:p>
          <a:p>
            <a:pPr lvl="1"/>
            <a:r>
              <a:rPr lang="hu-HU" dirty="0" smtClean="0"/>
              <a:t>Több 10000 publikus API (</a:t>
            </a:r>
            <a:r>
              <a:rPr lang="hu-HU" dirty="0" err="1" smtClean="0"/>
              <a:t>GitHub</a:t>
            </a:r>
            <a:r>
              <a:rPr lang="hu-HU" dirty="0" smtClean="0"/>
              <a:t>, </a:t>
            </a:r>
            <a:r>
              <a:rPr lang="hu-HU" dirty="0" err="1" smtClean="0"/>
              <a:t>ProgrammableWeb</a:t>
            </a:r>
            <a:r>
              <a:rPr lang="hu-HU" dirty="0" smtClean="0"/>
              <a:t>, stb.)</a:t>
            </a:r>
          </a:p>
          <a:p>
            <a:pPr lvl="1"/>
            <a:r>
              <a:rPr lang="hu-HU" dirty="0" smtClean="0"/>
              <a:t>Havonta több száz új API kerül publikálásra</a:t>
            </a:r>
          </a:p>
          <a:p>
            <a:pPr lvl="1"/>
            <a:r>
              <a:rPr lang="hu-HU" dirty="0" smtClean="0"/>
              <a:t>Naponta több ezret próbálnak ki, tesztelnek és használnak alkalmazás-fejlesztők</a:t>
            </a:r>
          </a:p>
          <a:p>
            <a:r>
              <a:rPr lang="hu-HU" dirty="0" smtClean="0"/>
              <a:t>Új felhő architektúrák jelennek meg</a:t>
            </a:r>
          </a:p>
          <a:p>
            <a:pPr lvl="1"/>
            <a:r>
              <a:rPr lang="hu-HU" dirty="0" err="1" smtClean="0"/>
              <a:t>PaaS</a:t>
            </a:r>
            <a:r>
              <a:rPr lang="hu-HU" dirty="0"/>
              <a:t>:</a:t>
            </a:r>
            <a:r>
              <a:rPr lang="hu-HU" dirty="0" smtClean="0"/>
              <a:t> ez jelenleg a legelterjedtebb</a:t>
            </a:r>
          </a:p>
          <a:p>
            <a:pPr lvl="1"/>
            <a:r>
              <a:rPr lang="hu-HU" dirty="0" err="1" smtClean="0"/>
              <a:t>Faas</a:t>
            </a:r>
            <a:r>
              <a:rPr lang="hu-HU" dirty="0" smtClean="0"/>
              <a:t>: csak 1-2 éve jelent meg, de legtöbb felhőszolgáltató már nyújtja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6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_Template_16x9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1488</TotalTime>
  <Words>266</Words>
  <Application>Microsoft Office PowerPoint</Application>
  <PresentationFormat>On-screen Show (16:9)</PresentationFormat>
  <Paragraphs>107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Oracle_Template_16x9</vt:lpstr>
      <vt:lpstr>Az API Design és Management evolúciója</vt:lpstr>
      <vt:lpstr>Program Agenda</vt:lpstr>
      <vt:lpstr>Digitális átalakulás</vt:lpstr>
      <vt:lpstr>A digitális üzleti platformok ökoszisztémákat alakíthatnak ki</vt:lpstr>
      <vt:lpstr>Platform Típusok</vt:lpstr>
      <vt:lpstr>API Management - Szerepkörök és Életciklus</vt:lpstr>
      <vt:lpstr>API Management - Szempontok</vt:lpstr>
      <vt:lpstr>Példa – Oracle API Platform</vt:lpstr>
      <vt:lpstr>Az API Ökoszisztémák jövője</vt:lpstr>
      <vt:lpstr>Kérdések</vt:lpstr>
    </vt:vector>
  </TitlesOfParts>
  <Company>Oracle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TSZVITAC</dc:creator>
  <cp:lastModifiedBy>TSZVITAC</cp:lastModifiedBy>
  <cp:revision>33</cp:revision>
  <cp:lastPrinted>2012-08-21T21:28:08Z</cp:lastPrinted>
  <dcterms:created xsi:type="dcterms:W3CDTF">2018-11-20T10:42:55Z</dcterms:created>
  <dcterms:modified xsi:type="dcterms:W3CDTF">2018-11-21T13:03:42Z</dcterms:modified>
</cp:coreProperties>
</file>