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0" r:id="rId6"/>
    <p:sldId id="266" r:id="rId7"/>
    <p:sldId id="261" r:id="rId8"/>
    <p:sldId id="264" r:id="rId9"/>
    <p:sldId id="263" r:id="rId10"/>
    <p:sldId id="265" r:id="rId11"/>
    <p:sldId id="267" r:id="rId12"/>
    <p:sldId id="27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8E8"/>
    <a:srgbClr val="8CF4D9"/>
    <a:srgbClr val="D9D9D9"/>
    <a:srgbClr val="F1E38F"/>
    <a:srgbClr val="BC9664"/>
    <a:srgbClr val="CEBCE6"/>
    <a:srgbClr val="C1ACF6"/>
    <a:srgbClr val="E2F0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5274" autoAdjust="0"/>
  </p:normalViewPr>
  <p:slideViewPr>
    <p:cSldViewPr snapToGrid="0">
      <p:cViewPr varScale="1">
        <p:scale>
          <a:sx n="87" d="100"/>
          <a:sy n="87" d="100"/>
        </p:scale>
        <p:origin x="499" y="67"/>
      </p:cViewPr>
      <p:guideLst>
        <p:guide orient="horz" pos="2160"/>
        <p:guide pos="49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ltán Szalontay" userId="c1979217fce71474" providerId="LiveId" clId="{96C5C105-7FA4-40F3-82FB-93AD2A02B380}"/>
    <pc:docChg chg="undo custSel addSld delSld modSld modMainMaster">
      <pc:chgData name="Zoltán Szalontay" userId="c1979217fce71474" providerId="LiveId" clId="{96C5C105-7FA4-40F3-82FB-93AD2A02B380}" dt="2018-10-02T15:02:06.044" v="6286" actId="20577"/>
      <pc:docMkLst>
        <pc:docMk/>
      </pc:docMkLst>
      <pc:sldChg chg="addSp delSp modSp add setBg">
        <pc:chgData name="Zoltán Szalontay" userId="c1979217fce71474" providerId="LiveId" clId="{96C5C105-7FA4-40F3-82FB-93AD2A02B380}" dt="2018-10-02T14:53:59.743" v="6192" actId="20577"/>
        <pc:sldMkLst>
          <pc:docMk/>
          <pc:sldMk cId="1605137929" sldId="256"/>
        </pc:sldMkLst>
        <pc:spChg chg="mod">
          <ac:chgData name="Zoltán Szalontay" userId="c1979217fce71474" providerId="LiveId" clId="{96C5C105-7FA4-40F3-82FB-93AD2A02B380}" dt="2018-10-02T14:28:08.583" v="5603" actId="14100"/>
          <ac:spMkLst>
            <pc:docMk/>
            <pc:sldMk cId="1605137929" sldId="256"/>
            <ac:spMk id="2" creationId="{973FD4A1-9A0A-4D83-BD98-84F8DE7ABBE1}"/>
          </ac:spMkLst>
        </pc:spChg>
        <pc:spChg chg="del mod">
          <ac:chgData name="Zoltán Szalontay" userId="c1979217fce71474" providerId="LiveId" clId="{96C5C105-7FA4-40F3-82FB-93AD2A02B380}" dt="2018-10-02T09:18:01.551" v="84" actId="478"/>
          <ac:spMkLst>
            <pc:docMk/>
            <pc:sldMk cId="1605137929" sldId="256"/>
            <ac:spMk id="3" creationId="{8DDDAEFA-EBFE-473A-8439-29AF8FCFF9C5}"/>
          </ac:spMkLst>
        </pc:spChg>
        <pc:spChg chg="add mod">
          <ac:chgData name="Zoltán Szalontay" userId="c1979217fce71474" providerId="LiveId" clId="{96C5C105-7FA4-40F3-82FB-93AD2A02B380}" dt="2018-10-02T09:18:07.379" v="85" actId="20577"/>
          <ac:spMkLst>
            <pc:docMk/>
            <pc:sldMk cId="1605137929" sldId="256"/>
            <ac:spMk id="4" creationId="{BA959747-126A-4D65-9400-244B6500DFB2}"/>
          </ac:spMkLst>
        </pc:spChg>
        <pc:spChg chg="add mod">
          <ac:chgData name="Zoltán Szalontay" userId="c1979217fce71474" providerId="LiveId" clId="{96C5C105-7FA4-40F3-82FB-93AD2A02B380}" dt="2018-10-02T14:53:59.743" v="6192" actId="20577"/>
          <ac:spMkLst>
            <pc:docMk/>
            <pc:sldMk cId="1605137929" sldId="256"/>
            <ac:spMk id="9" creationId="{F9AE165B-40E5-4768-95E5-5869D24B91EA}"/>
          </ac:spMkLst>
        </pc:spChg>
        <pc:picChg chg="add mod">
          <ac:chgData name="Zoltán Szalontay" userId="c1979217fce71474" providerId="LiveId" clId="{96C5C105-7FA4-40F3-82FB-93AD2A02B380}" dt="2018-10-02T14:26:49.013" v="5595" actId="1076"/>
          <ac:picMkLst>
            <pc:docMk/>
            <pc:sldMk cId="1605137929" sldId="256"/>
            <ac:picMk id="5" creationId="{315C9B8E-DB54-422A-B430-889B49C8A465}"/>
          </ac:picMkLst>
        </pc:picChg>
        <pc:picChg chg="add mod">
          <ac:chgData name="Zoltán Szalontay" userId="c1979217fce71474" providerId="LiveId" clId="{96C5C105-7FA4-40F3-82FB-93AD2A02B380}" dt="2018-10-02T14:26:53.536" v="5596" actId="1076"/>
          <ac:picMkLst>
            <pc:docMk/>
            <pc:sldMk cId="1605137929" sldId="256"/>
            <ac:picMk id="7" creationId="{FFEAC2D7-E07C-4289-814A-652AE1015D71}"/>
          </ac:picMkLst>
        </pc:picChg>
      </pc:sldChg>
      <pc:sldChg chg="addSp delSp modSp add">
        <pc:chgData name="Zoltán Szalontay" userId="c1979217fce71474" providerId="LiveId" clId="{96C5C105-7FA4-40F3-82FB-93AD2A02B380}" dt="2018-10-02T15:02:06.044" v="6286" actId="20577"/>
        <pc:sldMkLst>
          <pc:docMk/>
          <pc:sldMk cId="2523818976" sldId="257"/>
        </pc:sldMkLst>
        <pc:spChg chg="mod">
          <ac:chgData name="Zoltán Szalontay" userId="c1979217fce71474" providerId="LiveId" clId="{96C5C105-7FA4-40F3-82FB-93AD2A02B380}" dt="2018-10-02T11:31:08.811" v="1459" actId="20577"/>
          <ac:spMkLst>
            <pc:docMk/>
            <pc:sldMk cId="2523818976" sldId="257"/>
            <ac:spMk id="2" creationId="{7F935F94-3443-47E2-BC4B-256578152089}"/>
          </ac:spMkLst>
        </pc:spChg>
        <pc:spChg chg="mod">
          <ac:chgData name="Zoltán Szalontay" userId="c1979217fce71474" providerId="LiveId" clId="{96C5C105-7FA4-40F3-82FB-93AD2A02B380}" dt="2018-10-02T15:02:06.044" v="6286" actId="20577"/>
          <ac:spMkLst>
            <pc:docMk/>
            <pc:sldMk cId="2523818976" sldId="257"/>
            <ac:spMk id="3" creationId="{93AEDCF9-4E8A-49E5-A827-9A3F32F4770F}"/>
          </ac:spMkLst>
        </pc:spChg>
        <pc:spChg chg="add del mod">
          <ac:chgData name="Zoltán Szalontay" userId="c1979217fce71474" providerId="LiveId" clId="{96C5C105-7FA4-40F3-82FB-93AD2A02B380}" dt="2018-10-02T14:13:13.861" v="5327" actId="478"/>
          <ac:spMkLst>
            <pc:docMk/>
            <pc:sldMk cId="2523818976" sldId="257"/>
            <ac:spMk id="13" creationId="{9450736F-69C9-4426-B6F8-A97B3FE505DE}"/>
          </ac:spMkLst>
        </pc:spChg>
        <pc:spChg chg="add mod">
          <ac:chgData name="Zoltán Szalontay" userId="c1979217fce71474" providerId="LiveId" clId="{96C5C105-7FA4-40F3-82FB-93AD2A02B380}" dt="2018-10-02T14:37:59.275" v="5794" actId="164"/>
          <ac:spMkLst>
            <pc:docMk/>
            <pc:sldMk cId="2523818976" sldId="257"/>
            <ac:spMk id="50" creationId="{5308F519-A304-4003-BDEC-AD2968E027B9}"/>
          </ac:spMkLst>
        </pc:spChg>
        <pc:spChg chg="add mod ord">
          <ac:chgData name="Zoltán Szalontay" userId="c1979217fce71474" providerId="LiveId" clId="{96C5C105-7FA4-40F3-82FB-93AD2A02B380}" dt="2018-10-02T15:01:39.049" v="6256" actId="14100"/>
          <ac:spMkLst>
            <pc:docMk/>
            <pc:sldMk cId="2523818976" sldId="257"/>
            <ac:spMk id="53" creationId="{5564BC6E-C2D5-41E9-8F8E-7FBB2BCB8C5C}"/>
          </ac:spMkLst>
        </pc:spChg>
        <pc:spChg chg="add mod topLvl">
          <ac:chgData name="Zoltán Szalontay" userId="c1979217fce71474" providerId="LiveId" clId="{96C5C105-7FA4-40F3-82FB-93AD2A02B380}" dt="2018-10-02T15:01:44.410" v="6272" actId="1038"/>
          <ac:spMkLst>
            <pc:docMk/>
            <pc:sldMk cId="2523818976" sldId="257"/>
            <ac:spMk id="54" creationId="{141D8EF7-4217-474F-B5B1-26A851F55C2D}"/>
          </ac:spMkLst>
        </pc:spChg>
        <pc:spChg chg="del mod ord topLvl">
          <ac:chgData name="Zoltán Szalontay" userId="c1979217fce71474" providerId="LiveId" clId="{96C5C105-7FA4-40F3-82FB-93AD2A02B380}" dt="2018-10-02T14:44:25.173" v="5991" actId="478"/>
          <ac:spMkLst>
            <pc:docMk/>
            <pc:sldMk cId="2523818976" sldId="257"/>
            <ac:spMk id="57" creationId="{530FAC08-6DE8-4CA2-90A8-259C5B31C047}"/>
          </ac:spMkLst>
        </pc:spChg>
        <pc:spChg chg="del mod ord topLvl">
          <ac:chgData name="Zoltán Szalontay" userId="c1979217fce71474" providerId="LiveId" clId="{96C5C105-7FA4-40F3-82FB-93AD2A02B380}" dt="2018-10-02T14:44:26.031" v="5992" actId="478"/>
          <ac:spMkLst>
            <pc:docMk/>
            <pc:sldMk cId="2523818976" sldId="257"/>
            <ac:spMk id="61" creationId="{2B3DB310-D876-479B-979E-F1507D6A569C}"/>
          </ac:spMkLst>
        </pc:spChg>
        <pc:spChg chg="add del mod ord topLvl">
          <ac:chgData name="Zoltán Szalontay" userId="c1979217fce71474" providerId="LiveId" clId="{96C5C105-7FA4-40F3-82FB-93AD2A02B380}" dt="2018-10-02T14:44:26.873" v="5993" actId="478"/>
          <ac:spMkLst>
            <pc:docMk/>
            <pc:sldMk cId="2523818976" sldId="257"/>
            <ac:spMk id="68" creationId="{1316A008-6DB7-4440-8404-A1C92F3FCB1F}"/>
          </ac:spMkLst>
        </pc:spChg>
        <pc:spChg chg="add del mod ord topLvl">
          <ac:chgData name="Zoltán Szalontay" userId="c1979217fce71474" providerId="LiveId" clId="{96C5C105-7FA4-40F3-82FB-93AD2A02B380}" dt="2018-10-02T14:44:29.741" v="5994" actId="478"/>
          <ac:spMkLst>
            <pc:docMk/>
            <pc:sldMk cId="2523818976" sldId="257"/>
            <ac:spMk id="69" creationId="{9B6531EF-8E35-4A44-AFF6-5D1C3012C011}"/>
          </ac:spMkLst>
        </pc:spChg>
        <pc:spChg chg="add mod ord">
          <ac:chgData name="Zoltán Szalontay" userId="c1979217fce71474" providerId="LiveId" clId="{96C5C105-7FA4-40F3-82FB-93AD2A02B380}" dt="2018-10-02T15:01:44.410" v="6272" actId="1038"/>
          <ac:spMkLst>
            <pc:docMk/>
            <pc:sldMk cId="2523818976" sldId="257"/>
            <ac:spMk id="78" creationId="{A6EABF66-7588-4C68-AA55-1424DBC8E83A}"/>
          </ac:spMkLst>
        </pc:spChg>
        <pc:spChg chg="add mod ord">
          <ac:chgData name="Zoltán Szalontay" userId="c1979217fce71474" providerId="LiveId" clId="{96C5C105-7FA4-40F3-82FB-93AD2A02B380}" dt="2018-10-02T15:01:44.410" v="6272" actId="1038"/>
          <ac:spMkLst>
            <pc:docMk/>
            <pc:sldMk cId="2523818976" sldId="257"/>
            <ac:spMk id="79" creationId="{5C06BCBB-46C2-4283-ABF1-546979839AAB}"/>
          </ac:spMkLst>
        </pc:spChg>
        <pc:spChg chg="add mod ord">
          <ac:chgData name="Zoltán Szalontay" userId="c1979217fce71474" providerId="LiveId" clId="{96C5C105-7FA4-40F3-82FB-93AD2A02B380}" dt="2018-10-02T15:01:44.410" v="6272" actId="1038"/>
          <ac:spMkLst>
            <pc:docMk/>
            <pc:sldMk cId="2523818976" sldId="257"/>
            <ac:spMk id="80" creationId="{AA8E2C47-0446-4D72-B60D-DB03178AC32F}"/>
          </ac:spMkLst>
        </pc:spChg>
        <pc:spChg chg="add mod ord">
          <ac:chgData name="Zoltán Szalontay" userId="c1979217fce71474" providerId="LiveId" clId="{96C5C105-7FA4-40F3-82FB-93AD2A02B380}" dt="2018-10-02T15:01:44.410" v="6272" actId="1038"/>
          <ac:spMkLst>
            <pc:docMk/>
            <pc:sldMk cId="2523818976" sldId="257"/>
            <ac:spMk id="81" creationId="{21C5AFD4-FDD2-41E0-AA3B-EA0C58D5F7CC}"/>
          </ac:spMkLst>
        </pc:spChg>
        <pc:grpChg chg="add mod topLvl">
          <ac:chgData name="Zoltán Szalontay" userId="c1979217fce71474" providerId="LiveId" clId="{96C5C105-7FA4-40F3-82FB-93AD2A02B380}" dt="2018-10-02T15:01:44.410" v="6272" actId="1038"/>
          <ac:grpSpMkLst>
            <pc:docMk/>
            <pc:sldMk cId="2523818976" sldId="257"/>
            <ac:grpSpMk id="26" creationId="{2DBF50EF-D7F3-43E0-9DCC-06BD03989B8D}"/>
          </ac:grpSpMkLst>
        </pc:grpChg>
        <pc:grpChg chg="add mod topLvl">
          <ac:chgData name="Zoltán Szalontay" userId="c1979217fce71474" providerId="LiveId" clId="{96C5C105-7FA4-40F3-82FB-93AD2A02B380}" dt="2018-10-02T15:01:44.410" v="6272" actId="1038"/>
          <ac:grpSpMkLst>
            <pc:docMk/>
            <pc:sldMk cId="2523818976" sldId="257"/>
            <ac:grpSpMk id="27" creationId="{A566BF9F-4939-44C5-89B0-638091A978E4}"/>
          </ac:grpSpMkLst>
        </pc:grpChg>
        <pc:grpChg chg="add mod topLvl">
          <ac:chgData name="Zoltán Szalontay" userId="c1979217fce71474" providerId="LiveId" clId="{96C5C105-7FA4-40F3-82FB-93AD2A02B380}" dt="2018-10-02T15:01:44.410" v="6272" actId="1038"/>
          <ac:grpSpMkLst>
            <pc:docMk/>
            <pc:sldMk cId="2523818976" sldId="257"/>
            <ac:grpSpMk id="51" creationId="{583B087F-34D2-4D68-AF2C-7B01B8EB92D5}"/>
          </ac:grpSpMkLst>
        </pc:grpChg>
        <pc:grpChg chg="add mod topLvl">
          <ac:chgData name="Zoltán Szalontay" userId="c1979217fce71474" providerId="LiveId" clId="{96C5C105-7FA4-40F3-82FB-93AD2A02B380}" dt="2018-10-02T15:01:44.410" v="6272" actId="1038"/>
          <ac:grpSpMkLst>
            <pc:docMk/>
            <pc:sldMk cId="2523818976" sldId="257"/>
            <ac:grpSpMk id="52" creationId="{300D6469-5372-4032-A371-E0285069314E}"/>
          </ac:grpSpMkLst>
        </pc:grpChg>
        <pc:grpChg chg="add del mod">
          <ac:chgData name="Zoltán Szalontay" userId="c1979217fce71474" providerId="LiveId" clId="{96C5C105-7FA4-40F3-82FB-93AD2A02B380}" dt="2018-10-02T14:41:32.684" v="5899" actId="165"/>
          <ac:grpSpMkLst>
            <pc:docMk/>
            <pc:sldMk cId="2523818976" sldId="257"/>
            <ac:grpSpMk id="55" creationId="{D43305CD-7EF6-446C-BD70-6E339A603301}"/>
          </ac:grpSpMkLst>
        </pc:grpChg>
        <pc:grpChg chg="add del mod">
          <ac:chgData name="Zoltán Szalontay" userId="c1979217fce71474" providerId="LiveId" clId="{96C5C105-7FA4-40F3-82FB-93AD2A02B380}" dt="2018-10-02T14:40:08.383" v="5857" actId="478"/>
          <ac:grpSpMkLst>
            <pc:docMk/>
            <pc:sldMk cId="2523818976" sldId="257"/>
            <ac:grpSpMk id="56" creationId="{F37AB175-F674-4FBC-9A1F-4CA815B3C5F1}"/>
          </ac:grpSpMkLst>
        </pc:grpChg>
        <pc:grpChg chg="add del mod">
          <ac:chgData name="Zoltán Szalontay" userId="c1979217fce71474" providerId="LiveId" clId="{96C5C105-7FA4-40F3-82FB-93AD2A02B380}" dt="2018-10-02T14:41:32.684" v="5899" actId="165"/>
          <ac:grpSpMkLst>
            <pc:docMk/>
            <pc:sldMk cId="2523818976" sldId="257"/>
            <ac:grpSpMk id="59" creationId="{F7D98B4A-CA21-4B4A-B522-CB78EEC295A5}"/>
          </ac:grpSpMkLst>
        </pc:grpChg>
        <pc:grpChg chg="add del mod">
          <ac:chgData name="Zoltán Szalontay" userId="c1979217fce71474" providerId="LiveId" clId="{96C5C105-7FA4-40F3-82FB-93AD2A02B380}" dt="2018-10-02T14:40:39.561" v="5870" actId="478"/>
          <ac:grpSpMkLst>
            <pc:docMk/>
            <pc:sldMk cId="2523818976" sldId="257"/>
            <ac:grpSpMk id="60" creationId="{8E2C006E-F773-4844-97B7-8DF5AB811D6B}"/>
          </ac:grpSpMkLst>
        </pc:grpChg>
        <pc:grpChg chg="del mod">
          <ac:chgData name="Zoltán Szalontay" userId="c1979217fce71474" providerId="LiveId" clId="{96C5C105-7FA4-40F3-82FB-93AD2A02B380}" dt="2018-10-02T14:40:37.454" v="5869" actId="478"/>
          <ac:grpSpMkLst>
            <pc:docMk/>
            <pc:sldMk cId="2523818976" sldId="257"/>
            <ac:grpSpMk id="62" creationId="{09792EBE-23C7-401A-8BF9-2E31ED9E6D52}"/>
          </ac:grpSpMkLst>
        </pc:grpChg>
        <pc:grpChg chg="add del mod">
          <ac:chgData name="Zoltán Szalontay" userId="c1979217fce71474" providerId="LiveId" clId="{96C5C105-7FA4-40F3-82FB-93AD2A02B380}" dt="2018-10-02T14:44:45.401" v="5999" actId="165"/>
          <ac:grpSpMkLst>
            <pc:docMk/>
            <pc:sldMk cId="2523818976" sldId="257"/>
            <ac:grpSpMk id="70" creationId="{4228CE2D-8F5A-4C59-A866-055474D0B701}"/>
          </ac:grpSpMkLst>
        </pc:grpChg>
        <pc:grpChg chg="add del mod">
          <ac:chgData name="Zoltán Szalontay" userId="c1979217fce71474" providerId="LiveId" clId="{96C5C105-7FA4-40F3-82FB-93AD2A02B380}" dt="2018-10-02T14:44:02.131" v="5987" actId="165"/>
          <ac:grpSpMkLst>
            <pc:docMk/>
            <pc:sldMk cId="2523818976" sldId="257"/>
            <ac:grpSpMk id="71" creationId="{47C56BC0-2E62-4077-AB72-D13594EFC7F0}"/>
          </ac:grpSpMkLst>
        </pc:grpChg>
        <pc:grpChg chg="add del mod">
          <ac:chgData name="Zoltán Szalontay" userId="c1979217fce71474" providerId="LiveId" clId="{96C5C105-7FA4-40F3-82FB-93AD2A02B380}" dt="2018-10-02T14:44:08.404" v="5988" actId="165"/>
          <ac:grpSpMkLst>
            <pc:docMk/>
            <pc:sldMk cId="2523818976" sldId="257"/>
            <ac:grpSpMk id="72" creationId="{F7A3EA5D-98C7-4569-B95A-019B6A4268AF}"/>
          </ac:grpSpMkLst>
        </pc:grpChg>
        <pc:grpChg chg="add del mod">
          <ac:chgData name="Zoltán Szalontay" userId="c1979217fce71474" providerId="LiveId" clId="{96C5C105-7FA4-40F3-82FB-93AD2A02B380}" dt="2018-10-02T14:44:11.581" v="5989" actId="165"/>
          <ac:grpSpMkLst>
            <pc:docMk/>
            <pc:sldMk cId="2523818976" sldId="257"/>
            <ac:grpSpMk id="73" creationId="{DBD02841-03DF-49D8-8D0C-2B3E2A9915B5}"/>
          </ac:grpSpMkLst>
        </pc:grpChg>
        <pc:grpChg chg="add del mod">
          <ac:chgData name="Zoltán Szalontay" userId="c1979217fce71474" providerId="LiveId" clId="{96C5C105-7FA4-40F3-82FB-93AD2A02B380}" dt="2018-10-02T14:44:14.964" v="5990" actId="165"/>
          <ac:grpSpMkLst>
            <pc:docMk/>
            <pc:sldMk cId="2523818976" sldId="257"/>
            <ac:grpSpMk id="74" creationId="{24269934-CA56-4DBD-B8A7-4C2AF9B7F8FB}"/>
          </ac:grpSpMkLst>
        </pc:grpChg>
        <pc:grpChg chg="add del mod">
          <ac:chgData name="Zoltán Szalontay" userId="c1979217fce71474" providerId="LiveId" clId="{96C5C105-7FA4-40F3-82FB-93AD2A02B380}" dt="2018-10-02T14:44:39.538" v="5998" actId="20577"/>
          <ac:grpSpMkLst>
            <pc:docMk/>
            <pc:sldMk cId="2523818976" sldId="257"/>
            <ac:grpSpMk id="75" creationId="{D85A2B45-01B6-440C-BF6A-83941960DBEE}"/>
          </ac:grpSpMkLst>
        </pc:grpChg>
        <pc:picChg chg="add del mod">
          <ac:chgData name="Zoltán Szalontay" userId="c1979217fce71474" providerId="LiveId" clId="{96C5C105-7FA4-40F3-82FB-93AD2A02B380}" dt="2018-10-02T12:53:17.500" v="3829" actId="20577"/>
          <ac:picMkLst>
            <pc:docMk/>
            <pc:sldMk cId="2523818976" sldId="257"/>
            <ac:picMk id="5" creationId="{263E5246-C353-4BC6-A25A-3D072D4F8BC9}"/>
          </ac:picMkLst>
        </pc:picChg>
        <pc:picChg chg="add del mod">
          <ac:chgData name="Zoltán Szalontay" userId="c1979217fce71474" providerId="LiveId" clId="{96C5C105-7FA4-40F3-82FB-93AD2A02B380}" dt="2018-10-02T13:19:40.379" v="4661" actId="478"/>
          <ac:picMkLst>
            <pc:docMk/>
            <pc:sldMk cId="2523818976" sldId="257"/>
            <ac:picMk id="7" creationId="{C223BAB9-4323-4CE5-B885-C7B64F226BAD}"/>
          </ac:picMkLst>
        </pc:picChg>
        <pc:picChg chg="add mod ord topLvl">
          <ac:chgData name="Zoltán Szalontay" userId="c1979217fce71474" providerId="LiveId" clId="{96C5C105-7FA4-40F3-82FB-93AD2A02B380}" dt="2018-10-02T15:01:44.410" v="6272" actId="1038"/>
          <ac:picMkLst>
            <pc:docMk/>
            <pc:sldMk cId="2523818976" sldId="257"/>
            <ac:picMk id="9" creationId="{39EE05E0-6AF9-463F-B727-2CFC4C2860DD}"/>
          </ac:picMkLst>
        </pc:picChg>
        <pc:picChg chg="add del mod">
          <ac:chgData name="Zoltán Szalontay" userId="c1979217fce71474" providerId="LiveId" clId="{96C5C105-7FA4-40F3-82FB-93AD2A02B380}" dt="2018-10-02T14:11:48.620" v="5319" actId="478"/>
          <ac:picMkLst>
            <pc:docMk/>
            <pc:sldMk cId="2523818976" sldId="257"/>
            <ac:picMk id="10" creationId="{4A264D11-0E2C-4E3C-A7C2-95D5C6F04D4B}"/>
          </ac:picMkLst>
        </pc:picChg>
        <pc:picChg chg="add del mod">
          <ac:chgData name="Zoltán Szalontay" userId="c1979217fce71474" providerId="LiveId" clId="{96C5C105-7FA4-40F3-82FB-93AD2A02B380}" dt="2018-10-02T14:12:08.535" v="5324" actId="478"/>
          <ac:picMkLst>
            <pc:docMk/>
            <pc:sldMk cId="2523818976" sldId="257"/>
            <ac:picMk id="12" creationId="{8D2E0112-57F5-4A40-8CCA-5BF912BE1B74}"/>
          </ac:picMkLst>
        </pc:picChg>
        <pc:picChg chg="add mod">
          <ac:chgData name="Zoltán Szalontay" userId="c1979217fce71474" providerId="LiveId" clId="{96C5C105-7FA4-40F3-82FB-93AD2A02B380}" dt="2018-10-02T14:16:49.866" v="5397" actId="164"/>
          <ac:picMkLst>
            <pc:docMk/>
            <pc:sldMk cId="2523818976" sldId="257"/>
            <ac:picMk id="15" creationId="{427E38FE-3AEE-4214-A88C-DEA594D05C91}"/>
          </ac:picMkLst>
        </pc:picChg>
        <pc:picChg chg="add mod">
          <ac:chgData name="Zoltán Szalontay" userId="c1979217fce71474" providerId="LiveId" clId="{96C5C105-7FA4-40F3-82FB-93AD2A02B380}" dt="2018-10-02T14:16:49.866" v="5397" actId="164"/>
          <ac:picMkLst>
            <pc:docMk/>
            <pc:sldMk cId="2523818976" sldId="257"/>
            <ac:picMk id="17" creationId="{F9383850-1172-4DA0-A382-F14E4C2D46A5}"/>
          </ac:picMkLst>
        </pc:picChg>
        <pc:picChg chg="add mod">
          <ac:chgData name="Zoltán Szalontay" userId="c1979217fce71474" providerId="LiveId" clId="{96C5C105-7FA4-40F3-82FB-93AD2A02B380}" dt="2018-10-02T14:16:49.866" v="5397" actId="164"/>
          <ac:picMkLst>
            <pc:docMk/>
            <pc:sldMk cId="2523818976" sldId="257"/>
            <ac:picMk id="18" creationId="{9D630FA1-2DB9-4AE1-87CA-197F1AD75492}"/>
          </ac:picMkLst>
        </pc:picChg>
        <pc:picChg chg="add mod">
          <ac:chgData name="Zoltán Szalontay" userId="c1979217fce71474" providerId="LiveId" clId="{96C5C105-7FA4-40F3-82FB-93AD2A02B380}" dt="2018-10-02T14:16:49.866" v="5397" actId="164"/>
          <ac:picMkLst>
            <pc:docMk/>
            <pc:sldMk cId="2523818976" sldId="257"/>
            <ac:picMk id="19" creationId="{6D82DAF2-09E8-4FC9-BE0D-2795BA624D2D}"/>
          </ac:picMkLst>
        </pc:picChg>
        <pc:picChg chg="add mod">
          <ac:chgData name="Zoltán Szalontay" userId="c1979217fce71474" providerId="LiveId" clId="{96C5C105-7FA4-40F3-82FB-93AD2A02B380}" dt="2018-10-02T14:16:49.866" v="5397" actId="164"/>
          <ac:picMkLst>
            <pc:docMk/>
            <pc:sldMk cId="2523818976" sldId="257"/>
            <ac:picMk id="20" creationId="{7592F901-DC87-4D9D-91DF-1BE5E5EDC6DE}"/>
          </ac:picMkLst>
        </pc:picChg>
        <pc:picChg chg="add del mod">
          <ac:chgData name="Zoltán Szalontay" userId="c1979217fce71474" providerId="LiveId" clId="{96C5C105-7FA4-40F3-82FB-93AD2A02B380}" dt="2018-10-02T14:15:20.293" v="5392" actId="478"/>
          <ac:picMkLst>
            <pc:docMk/>
            <pc:sldMk cId="2523818976" sldId="257"/>
            <ac:picMk id="21" creationId="{5153442A-143E-4BA1-A6DC-C70BC2AECB6C}"/>
          </ac:picMkLst>
        </pc:picChg>
        <pc:picChg chg="add mod">
          <ac:chgData name="Zoltán Szalontay" userId="c1979217fce71474" providerId="LiveId" clId="{96C5C105-7FA4-40F3-82FB-93AD2A02B380}" dt="2018-10-02T14:17:17.700" v="5402" actId="164"/>
          <ac:picMkLst>
            <pc:docMk/>
            <pc:sldMk cId="2523818976" sldId="257"/>
            <ac:picMk id="23" creationId="{2EE87F42-7812-44E6-80F0-FB90D00CCC20}"/>
          </ac:picMkLst>
        </pc:picChg>
        <pc:picChg chg="add mod">
          <ac:chgData name="Zoltán Szalontay" userId="c1979217fce71474" providerId="LiveId" clId="{96C5C105-7FA4-40F3-82FB-93AD2A02B380}" dt="2018-10-02T14:17:17.700" v="5402" actId="164"/>
          <ac:picMkLst>
            <pc:docMk/>
            <pc:sldMk cId="2523818976" sldId="257"/>
            <ac:picMk id="25" creationId="{59ACAF01-AD9F-4A8D-9AAC-FCCA2AC4329B}"/>
          </ac:picMkLst>
        </pc:picChg>
        <pc:picChg chg="add mod">
          <ac:chgData name="Zoltán Szalontay" userId="c1979217fce71474" providerId="LiveId" clId="{96C5C105-7FA4-40F3-82FB-93AD2A02B380}" dt="2018-10-02T14:37:53.363" v="5793" actId="164"/>
          <ac:picMkLst>
            <pc:docMk/>
            <pc:sldMk cId="2523818976" sldId="257"/>
            <ac:picMk id="29" creationId="{4D8118D3-1D37-4FAC-94F7-96A57183B4FD}"/>
          </ac:picMkLst>
        </pc:picChg>
        <pc:picChg chg="add mod modCrop">
          <ac:chgData name="Zoltán Szalontay" userId="c1979217fce71474" providerId="LiveId" clId="{96C5C105-7FA4-40F3-82FB-93AD2A02B380}" dt="2018-10-02T14:37:53.363" v="5793" actId="164"/>
          <ac:picMkLst>
            <pc:docMk/>
            <pc:sldMk cId="2523818976" sldId="257"/>
            <ac:picMk id="31" creationId="{515054B3-9127-4C63-A62D-21BB9535324B}"/>
          </ac:picMkLst>
        </pc:picChg>
        <pc:picChg chg="add mod">
          <ac:chgData name="Zoltán Szalontay" userId="c1979217fce71474" providerId="LiveId" clId="{96C5C105-7FA4-40F3-82FB-93AD2A02B380}" dt="2018-10-02T14:37:59.275" v="5794" actId="164"/>
          <ac:picMkLst>
            <pc:docMk/>
            <pc:sldMk cId="2523818976" sldId="257"/>
            <ac:picMk id="45" creationId="{5E893C36-27D6-491E-883E-9956CE3E08E2}"/>
          </ac:picMkLst>
        </pc:picChg>
        <pc:picChg chg="add del mod">
          <ac:chgData name="Zoltán Szalontay" userId="c1979217fce71474" providerId="LiveId" clId="{96C5C105-7FA4-40F3-82FB-93AD2A02B380}" dt="2018-10-02T14:22:20.341" v="5511" actId="478"/>
          <ac:picMkLst>
            <pc:docMk/>
            <pc:sldMk cId="2523818976" sldId="257"/>
            <ac:picMk id="46" creationId="{7485843A-FC8D-44BD-A161-B920D2A07B85}"/>
          </ac:picMkLst>
        </pc:picChg>
        <pc:picChg chg="add mod">
          <ac:chgData name="Zoltán Szalontay" userId="c1979217fce71474" providerId="LiveId" clId="{96C5C105-7FA4-40F3-82FB-93AD2A02B380}" dt="2018-10-02T14:37:59.275" v="5794" actId="164"/>
          <ac:picMkLst>
            <pc:docMk/>
            <pc:sldMk cId="2523818976" sldId="257"/>
            <ac:picMk id="47" creationId="{65942879-F4F6-4495-B098-6682F4688184}"/>
          </ac:picMkLst>
        </pc:picChg>
        <pc:picChg chg="add mod">
          <ac:chgData name="Zoltán Szalontay" userId="c1979217fce71474" providerId="LiveId" clId="{96C5C105-7FA4-40F3-82FB-93AD2A02B380}" dt="2018-10-02T14:37:59.275" v="5794" actId="164"/>
          <ac:picMkLst>
            <pc:docMk/>
            <pc:sldMk cId="2523818976" sldId="257"/>
            <ac:picMk id="49" creationId="{9FD89532-9D96-441B-B1E1-D0CB486A0223}"/>
          </ac:picMkLst>
        </pc:picChg>
        <pc:picChg chg="del topLvl">
          <ac:chgData name="Zoltán Szalontay" userId="c1979217fce71474" providerId="LiveId" clId="{96C5C105-7FA4-40F3-82FB-93AD2A02B380}" dt="2018-10-02T14:40:08.383" v="5857" actId="478"/>
          <ac:picMkLst>
            <pc:docMk/>
            <pc:sldMk cId="2523818976" sldId="257"/>
            <ac:picMk id="58" creationId="{FD6F6D16-CFC0-4E9A-AC3E-B6576524A222}"/>
          </ac:picMkLst>
        </pc:picChg>
        <pc:picChg chg="del">
          <ac:chgData name="Zoltán Szalontay" userId="c1979217fce71474" providerId="LiveId" clId="{96C5C105-7FA4-40F3-82FB-93AD2A02B380}" dt="2018-10-02T14:40:33.738" v="5867" actId="478"/>
          <ac:picMkLst>
            <pc:docMk/>
            <pc:sldMk cId="2523818976" sldId="257"/>
            <ac:picMk id="63" creationId="{BF637537-DFBB-47E0-AE17-B2F383C8BB5B}"/>
          </ac:picMkLst>
        </pc:picChg>
        <pc:picChg chg="del topLvl">
          <ac:chgData name="Zoltán Szalontay" userId="c1979217fce71474" providerId="LiveId" clId="{96C5C105-7FA4-40F3-82FB-93AD2A02B380}" dt="2018-10-02T14:40:39.561" v="5870" actId="478"/>
          <ac:picMkLst>
            <pc:docMk/>
            <pc:sldMk cId="2523818976" sldId="257"/>
            <ac:picMk id="64" creationId="{9DACADC7-066F-448A-95D8-34F0E9A30D16}"/>
          </ac:picMkLst>
        </pc:picChg>
        <pc:picChg chg="del">
          <ac:chgData name="Zoltán Szalontay" userId="c1979217fce71474" providerId="LiveId" clId="{96C5C105-7FA4-40F3-82FB-93AD2A02B380}" dt="2018-10-02T14:40:37.454" v="5869" actId="478"/>
          <ac:picMkLst>
            <pc:docMk/>
            <pc:sldMk cId="2523818976" sldId="257"/>
            <ac:picMk id="65" creationId="{54805407-1BA9-4FA3-A66A-BD6A742EE682}"/>
          </ac:picMkLst>
        </pc:picChg>
        <pc:picChg chg="del">
          <ac:chgData name="Zoltán Szalontay" userId="c1979217fce71474" providerId="LiveId" clId="{96C5C105-7FA4-40F3-82FB-93AD2A02B380}" dt="2018-10-02T14:40:27.763" v="5864" actId="478"/>
          <ac:picMkLst>
            <pc:docMk/>
            <pc:sldMk cId="2523818976" sldId="257"/>
            <ac:picMk id="66" creationId="{17679D92-2D15-4034-AF93-83B740BAA5A5}"/>
          </ac:picMkLst>
        </pc:picChg>
        <pc:picChg chg="del">
          <ac:chgData name="Zoltán Szalontay" userId="c1979217fce71474" providerId="LiveId" clId="{96C5C105-7FA4-40F3-82FB-93AD2A02B380}" dt="2018-10-02T14:40:36.049" v="5868" actId="478"/>
          <ac:picMkLst>
            <pc:docMk/>
            <pc:sldMk cId="2523818976" sldId="257"/>
            <ac:picMk id="67" creationId="{6BD6102A-AD73-4680-A32E-3B1275EB5EA7}"/>
          </ac:picMkLst>
        </pc:picChg>
        <pc:inkChg chg="add del">
          <ac:chgData name="Zoltán Szalontay" userId="c1979217fce71474" providerId="LiveId" clId="{96C5C105-7FA4-40F3-82FB-93AD2A02B380}" dt="2018-10-02T14:19:41.833" v="5416" actId="20577"/>
          <ac:inkMkLst>
            <pc:docMk/>
            <pc:sldMk cId="2523818976" sldId="257"/>
            <ac:inkMk id="33" creationId="{2B71ACBD-5B0A-46D6-A5B7-E594433B5750}"/>
          </ac:inkMkLst>
        </pc:inkChg>
        <pc:inkChg chg="add del">
          <ac:chgData name="Zoltán Szalontay" userId="c1979217fce71474" providerId="LiveId" clId="{96C5C105-7FA4-40F3-82FB-93AD2A02B380}" dt="2018-10-02T14:19:48.190" v="5418" actId="20577"/>
          <ac:inkMkLst>
            <pc:docMk/>
            <pc:sldMk cId="2523818976" sldId="257"/>
            <ac:inkMk id="34" creationId="{A5B8B939-2339-48B5-AA1B-1067D0A79F0E}"/>
          </ac:inkMkLst>
        </pc:inkChg>
        <pc:inkChg chg="add del">
          <ac:chgData name="Zoltán Szalontay" userId="c1979217fce71474" providerId="LiveId" clId="{96C5C105-7FA4-40F3-82FB-93AD2A02B380}" dt="2018-10-02T14:19:52.076" v="5420" actId="20577"/>
          <ac:inkMkLst>
            <pc:docMk/>
            <pc:sldMk cId="2523818976" sldId="257"/>
            <ac:inkMk id="35" creationId="{5C2C79B8-FB3E-4081-AA9E-FAFF13ADA98E}"/>
          </ac:inkMkLst>
        </pc:inkChg>
        <pc:inkChg chg="add del">
          <ac:chgData name="Zoltán Szalontay" userId="c1979217fce71474" providerId="LiveId" clId="{96C5C105-7FA4-40F3-82FB-93AD2A02B380}" dt="2018-10-02T14:19:59.199" v="5422" actId="20577"/>
          <ac:inkMkLst>
            <pc:docMk/>
            <pc:sldMk cId="2523818976" sldId="257"/>
            <ac:inkMk id="36" creationId="{C1F079B1-0F9C-4699-89E2-3586CB4CF8BC}"/>
          </ac:inkMkLst>
        </pc:inkChg>
        <pc:inkChg chg="add del">
          <ac:chgData name="Zoltán Szalontay" userId="c1979217fce71474" providerId="LiveId" clId="{96C5C105-7FA4-40F3-82FB-93AD2A02B380}" dt="2018-10-02T14:20:05.075" v="5424" actId="20577"/>
          <ac:inkMkLst>
            <pc:docMk/>
            <pc:sldMk cId="2523818976" sldId="257"/>
            <ac:inkMk id="37" creationId="{7C0A210B-2521-4EFA-944A-E5EF1C12B19B}"/>
          </ac:inkMkLst>
        </pc:inkChg>
        <pc:inkChg chg="add del">
          <ac:chgData name="Zoltán Szalontay" userId="c1979217fce71474" providerId="LiveId" clId="{96C5C105-7FA4-40F3-82FB-93AD2A02B380}" dt="2018-10-02T14:20:09.805" v="5426" actId="20577"/>
          <ac:inkMkLst>
            <pc:docMk/>
            <pc:sldMk cId="2523818976" sldId="257"/>
            <ac:inkMk id="38" creationId="{6D8B7A0D-C6F9-4BD0-A2C3-D59EF02FD05A}"/>
          </ac:inkMkLst>
        </pc:inkChg>
        <pc:inkChg chg="add del">
          <ac:chgData name="Zoltán Szalontay" userId="c1979217fce71474" providerId="LiveId" clId="{96C5C105-7FA4-40F3-82FB-93AD2A02B380}" dt="2018-10-02T14:20:14.457" v="5428" actId="20577"/>
          <ac:inkMkLst>
            <pc:docMk/>
            <pc:sldMk cId="2523818976" sldId="257"/>
            <ac:inkMk id="39" creationId="{6978911A-C81D-40D9-AEA3-03CD9E43DA13}"/>
          </ac:inkMkLst>
        </pc:inkChg>
        <pc:inkChg chg="add del">
          <ac:chgData name="Zoltán Szalontay" userId="c1979217fce71474" providerId="LiveId" clId="{96C5C105-7FA4-40F3-82FB-93AD2A02B380}" dt="2018-10-02T14:20:26.851" v="5430" actId="20577"/>
          <ac:inkMkLst>
            <pc:docMk/>
            <pc:sldMk cId="2523818976" sldId="257"/>
            <ac:inkMk id="40" creationId="{CB1C3018-50EF-4BDA-BF26-D5B01AC65E58}"/>
          </ac:inkMkLst>
        </pc:inkChg>
        <pc:inkChg chg="add del">
          <ac:chgData name="Zoltán Szalontay" userId="c1979217fce71474" providerId="LiveId" clId="{96C5C105-7FA4-40F3-82FB-93AD2A02B380}" dt="2018-10-02T14:20:34.650" v="5435" actId="20577"/>
          <ac:inkMkLst>
            <pc:docMk/>
            <pc:sldMk cId="2523818976" sldId="257"/>
            <ac:inkMk id="41" creationId="{7AA652F2-636F-443F-B41A-BBDEC835F422}"/>
          </ac:inkMkLst>
        </pc:inkChg>
        <pc:inkChg chg="add del">
          <ac:chgData name="Zoltán Szalontay" userId="c1979217fce71474" providerId="LiveId" clId="{96C5C105-7FA4-40F3-82FB-93AD2A02B380}" dt="2018-10-02T14:20:32.982" v="5434" actId="20577"/>
          <ac:inkMkLst>
            <pc:docMk/>
            <pc:sldMk cId="2523818976" sldId="257"/>
            <ac:inkMk id="42" creationId="{D8C1590F-B9E6-4958-93D7-D849B635D84E}"/>
          </ac:inkMkLst>
        </pc:inkChg>
        <pc:inkChg chg="add">
          <ac:chgData name="Zoltán Szalontay" userId="c1979217fce71474" providerId="LiveId" clId="{96C5C105-7FA4-40F3-82FB-93AD2A02B380}" dt="2018-10-02T14:20:32.362" v="5433" actId="20577"/>
          <ac:inkMkLst>
            <pc:docMk/>
            <pc:sldMk cId="2523818976" sldId="257"/>
            <ac:inkMk id="43" creationId="{3DD60B1C-6C3D-4B5E-83A0-F8052A56FD09}"/>
          </ac:inkMkLst>
        </pc:inkChg>
        <pc:inkChg chg="add mod">
          <ac:chgData name="Zoltán Szalontay" userId="c1979217fce71474" providerId="LiveId" clId="{96C5C105-7FA4-40F3-82FB-93AD2A02B380}" dt="2018-10-02T14:37:53.363" v="5793" actId="164"/>
          <ac:inkMkLst>
            <pc:docMk/>
            <pc:sldMk cId="2523818976" sldId="257"/>
            <ac:inkMk id="44" creationId="{514BD8EA-F716-44BE-9BCB-A1B6796FEE89}"/>
          </ac:inkMkLst>
        </pc:inkChg>
        <pc:cxnChg chg="add del mod">
          <ac:chgData name="Zoltán Szalontay" userId="c1979217fce71474" providerId="LiveId" clId="{96C5C105-7FA4-40F3-82FB-93AD2A02B380}" dt="2018-10-02T14:21:06.853" v="5437" actId="478"/>
          <ac:cxnSpMkLst>
            <pc:docMk/>
            <pc:sldMk cId="2523818976" sldId="257"/>
            <ac:cxnSpMk id="32" creationId="{21624190-8971-448E-B363-D1DB6D9514DD}"/>
          </ac:cxnSpMkLst>
        </pc:cxnChg>
      </pc:sldChg>
      <pc:sldChg chg="addSp delSp modSp add">
        <pc:chgData name="Zoltán Szalontay" userId="c1979217fce71474" providerId="LiveId" clId="{96C5C105-7FA4-40F3-82FB-93AD2A02B380}" dt="2018-10-02T14:57:37.185" v="6214" actId="2085"/>
        <pc:sldMkLst>
          <pc:docMk/>
          <pc:sldMk cId="46439815" sldId="258"/>
        </pc:sldMkLst>
        <pc:spChg chg="mod">
          <ac:chgData name="Zoltán Szalontay" userId="c1979217fce71474" providerId="LiveId" clId="{96C5C105-7FA4-40F3-82FB-93AD2A02B380}" dt="2018-10-02T09:38:17.842" v="945" actId="20577"/>
          <ac:spMkLst>
            <pc:docMk/>
            <pc:sldMk cId="46439815" sldId="258"/>
            <ac:spMk id="2" creationId="{B40207BC-66F2-4CFA-AD53-8417B9C798FA}"/>
          </ac:spMkLst>
        </pc:spChg>
        <pc:spChg chg="mod">
          <ac:chgData name="Zoltán Szalontay" userId="c1979217fce71474" providerId="LiveId" clId="{96C5C105-7FA4-40F3-82FB-93AD2A02B380}" dt="2018-10-02T09:41:12.155" v="1155" actId="20577"/>
          <ac:spMkLst>
            <pc:docMk/>
            <pc:sldMk cId="46439815" sldId="258"/>
            <ac:spMk id="3" creationId="{123C8027-2C37-4D8D-84C4-9C3B9EF4B10E}"/>
          </ac:spMkLst>
        </pc:spChg>
        <pc:spChg chg="add mod ord topLvl">
          <ac:chgData name="Zoltán Szalontay" userId="c1979217fce71474" providerId="LiveId" clId="{96C5C105-7FA4-40F3-82FB-93AD2A02B380}" dt="2018-10-02T14:36:45.145" v="5724" actId="164"/>
          <ac:spMkLst>
            <pc:docMk/>
            <pc:sldMk cId="46439815" sldId="258"/>
            <ac:spMk id="6" creationId="{2C80BDA2-BB38-4750-ACEA-2528CF0A0C6A}"/>
          </ac:spMkLst>
        </pc:spChg>
        <pc:spChg chg="add del mod">
          <ac:chgData name="Zoltán Szalontay" userId="c1979217fce71474" providerId="LiveId" clId="{96C5C105-7FA4-40F3-82FB-93AD2A02B380}" dt="2018-10-02T09:24:33.731" v="495" actId="478"/>
          <ac:spMkLst>
            <pc:docMk/>
            <pc:sldMk cId="46439815" sldId="258"/>
            <ac:spMk id="8" creationId="{F0AC87C0-8EBD-4205-BD9C-620179B6C71B}"/>
          </ac:spMkLst>
        </pc:spChg>
        <pc:spChg chg="add del mod">
          <ac:chgData name="Zoltán Szalontay" userId="c1979217fce71474" providerId="LiveId" clId="{96C5C105-7FA4-40F3-82FB-93AD2A02B380}" dt="2018-10-02T09:24:33.731" v="495" actId="478"/>
          <ac:spMkLst>
            <pc:docMk/>
            <pc:sldMk cId="46439815" sldId="258"/>
            <ac:spMk id="9" creationId="{1EF5F087-A471-4AC5-80FE-C92C09A6ACC9}"/>
          </ac:spMkLst>
        </pc:spChg>
        <pc:spChg chg="add del mod">
          <ac:chgData name="Zoltán Szalontay" userId="c1979217fce71474" providerId="LiveId" clId="{96C5C105-7FA4-40F3-82FB-93AD2A02B380}" dt="2018-10-02T14:30:15.234" v="5613" actId="478"/>
          <ac:spMkLst>
            <pc:docMk/>
            <pc:sldMk cId="46439815" sldId="258"/>
            <ac:spMk id="10" creationId="{291439EF-CEEF-4C49-A5CA-DE74D2E9D16C}"/>
          </ac:spMkLst>
        </pc:spChg>
        <pc:spChg chg="add del mod">
          <ac:chgData name="Zoltán Szalontay" userId="c1979217fce71474" providerId="LiveId" clId="{96C5C105-7FA4-40F3-82FB-93AD2A02B380}" dt="2018-10-02T14:30:13.231" v="5612" actId="478"/>
          <ac:spMkLst>
            <pc:docMk/>
            <pc:sldMk cId="46439815" sldId="258"/>
            <ac:spMk id="11" creationId="{F9718DAF-1070-4B7F-B4DA-99EDBD862E62}"/>
          </ac:spMkLst>
        </pc:spChg>
        <pc:spChg chg="del">
          <ac:chgData name="Zoltán Szalontay" userId="c1979217fce71474" providerId="LiveId" clId="{96C5C105-7FA4-40F3-82FB-93AD2A02B380}" dt="2018-10-02T14:30:21.835" v="5616" actId="478"/>
          <ac:spMkLst>
            <pc:docMk/>
            <pc:sldMk cId="46439815" sldId="258"/>
            <ac:spMk id="17" creationId="{D27E55FE-8654-4E2D-9FC5-91D7F50B73A1}"/>
          </ac:spMkLst>
        </pc:spChg>
        <pc:spChg chg="del">
          <ac:chgData name="Zoltán Szalontay" userId="c1979217fce71474" providerId="LiveId" clId="{96C5C105-7FA4-40F3-82FB-93AD2A02B380}" dt="2018-10-02T14:30:23.538" v="5617" actId="478"/>
          <ac:spMkLst>
            <pc:docMk/>
            <pc:sldMk cId="46439815" sldId="258"/>
            <ac:spMk id="18" creationId="{AA90DDC2-C914-4477-B581-F1963D95C941}"/>
          </ac:spMkLst>
        </pc:spChg>
        <pc:spChg chg="add del mod">
          <ac:chgData name="Zoltán Szalontay" userId="c1979217fce71474" providerId="LiveId" clId="{96C5C105-7FA4-40F3-82FB-93AD2A02B380}" dt="2018-10-02T09:28:29.697" v="610" actId="11529"/>
          <ac:spMkLst>
            <pc:docMk/>
            <pc:sldMk cId="46439815" sldId="258"/>
            <ac:spMk id="23" creationId="{1C053931-0185-491E-99A1-CE4F4369A47B}"/>
          </ac:spMkLst>
        </pc:spChg>
        <pc:spChg chg="add mod">
          <ac:chgData name="Zoltán Szalontay" userId="c1979217fce71474" providerId="LiveId" clId="{96C5C105-7FA4-40F3-82FB-93AD2A02B380}" dt="2018-10-02T09:31:28.576" v="883" actId="14100"/>
          <ac:spMkLst>
            <pc:docMk/>
            <pc:sldMk cId="46439815" sldId="258"/>
            <ac:spMk id="24" creationId="{3071E640-D2BF-4B42-8EF8-D93DFB6250C2}"/>
          </ac:spMkLst>
        </pc:spChg>
        <pc:spChg chg="mod">
          <ac:chgData name="Zoltán Szalontay" userId="c1979217fce71474" providerId="LiveId" clId="{96C5C105-7FA4-40F3-82FB-93AD2A02B380}" dt="2018-10-02T14:32:24.007" v="5631" actId="1038"/>
          <ac:spMkLst>
            <pc:docMk/>
            <pc:sldMk cId="46439815" sldId="258"/>
            <ac:spMk id="29" creationId="{32C0A289-C614-4802-9164-7BC707C3A278}"/>
          </ac:spMkLst>
        </pc:spChg>
        <pc:spChg chg="mod">
          <ac:chgData name="Zoltán Szalontay" userId="c1979217fce71474" providerId="LiveId" clId="{96C5C105-7FA4-40F3-82FB-93AD2A02B380}" dt="2018-10-02T14:31:50.164" v="5626" actId="207"/>
          <ac:spMkLst>
            <pc:docMk/>
            <pc:sldMk cId="46439815" sldId="258"/>
            <ac:spMk id="31" creationId="{1830FF6D-B7B0-4CBB-B80F-CCFF149332A1}"/>
          </ac:spMkLst>
        </pc:spChg>
        <pc:spChg chg="del">
          <ac:chgData name="Zoltán Szalontay" userId="c1979217fce71474" providerId="LiveId" clId="{96C5C105-7FA4-40F3-82FB-93AD2A02B380}" dt="2018-10-02T14:30:18.455" v="5614" actId="478"/>
          <ac:spMkLst>
            <pc:docMk/>
            <pc:sldMk cId="46439815" sldId="258"/>
            <ac:spMk id="33" creationId="{62411F51-CF37-482D-8632-DFB83F22694F}"/>
          </ac:spMkLst>
        </pc:spChg>
        <pc:spChg chg="del">
          <ac:chgData name="Zoltán Szalontay" userId="c1979217fce71474" providerId="LiveId" clId="{96C5C105-7FA4-40F3-82FB-93AD2A02B380}" dt="2018-10-02T14:30:20.083" v="5615" actId="478"/>
          <ac:spMkLst>
            <pc:docMk/>
            <pc:sldMk cId="46439815" sldId="258"/>
            <ac:spMk id="34" creationId="{00A28F53-7945-4D7A-AAB5-A9E200DA59F9}"/>
          </ac:spMkLst>
        </pc:spChg>
        <pc:spChg chg="add del mod">
          <ac:chgData name="Zoltán Szalontay" userId="c1979217fce71474" providerId="LiveId" clId="{96C5C105-7FA4-40F3-82FB-93AD2A02B380}" dt="2018-10-02T09:40:03.360" v="1110" actId="478"/>
          <ac:spMkLst>
            <pc:docMk/>
            <pc:sldMk cId="46439815" sldId="258"/>
            <ac:spMk id="37" creationId="{305533C5-09F4-4196-9723-AD9C7511245D}"/>
          </ac:spMkLst>
        </pc:spChg>
        <pc:spChg chg="add mod ord">
          <ac:chgData name="Zoltán Szalontay" userId="c1979217fce71474" providerId="LiveId" clId="{96C5C105-7FA4-40F3-82FB-93AD2A02B380}" dt="2018-10-02T14:57:37.185" v="6214" actId="2085"/>
          <ac:spMkLst>
            <pc:docMk/>
            <pc:sldMk cId="46439815" sldId="258"/>
            <ac:spMk id="39" creationId="{82C21481-3041-45B6-8472-9127943FC7DD}"/>
          </ac:spMkLst>
        </pc:spChg>
        <pc:grpChg chg="add del mod">
          <ac:chgData name="Zoltán Szalontay" userId="c1979217fce71474" providerId="LiveId" clId="{96C5C105-7FA4-40F3-82FB-93AD2A02B380}" dt="2018-10-02T14:33:44.971" v="5645" actId="165"/>
          <ac:grpSpMkLst>
            <pc:docMk/>
            <pc:sldMk cId="46439815" sldId="258"/>
            <ac:grpSpMk id="12" creationId="{A3D8317F-987B-49EC-BA87-BD285180DA2D}"/>
          </ac:grpSpMkLst>
        </pc:grpChg>
        <pc:grpChg chg="add mod">
          <ac:chgData name="Zoltán Szalontay" userId="c1979217fce71474" providerId="LiveId" clId="{96C5C105-7FA4-40F3-82FB-93AD2A02B380}" dt="2018-10-02T09:30:07.545" v="648" actId="164"/>
          <ac:grpSpMkLst>
            <pc:docMk/>
            <pc:sldMk cId="46439815" sldId="258"/>
            <ac:grpSpMk id="13" creationId="{BA7FBAED-3DE1-4B6E-ACF0-5D9EDD3FF4AE}"/>
          </ac:grpSpMkLst>
        </pc:grpChg>
        <pc:grpChg chg="add mod ord">
          <ac:chgData name="Zoltán Szalontay" userId="c1979217fce71474" providerId="LiveId" clId="{96C5C105-7FA4-40F3-82FB-93AD2A02B380}" dt="2018-10-02T09:40:24.490" v="1114" actId="164"/>
          <ac:grpSpMkLst>
            <pc:docMk/>
            <pc:sldMk cId="46439815" sldId="258"/>
            <ac:grpSpMk id="25" creationId="{C8F108BC-73D7-4EF8-9047-E045D6F40FB3}"/>
          </ac:grpSpMkLst>
        </pc:grpChg>
        <pc:grpChg chg="add mod">
          <ac:chgData name="Zoltán Szalontay" userId="c1979217fce71474" providerId="LiveId" clId="{96C5C105-7FA4-40F3-82FB-93AD2A02B380}" dt="2018-10-02T14:32:48.233" v="5637" actId="164"/>
          <ac:grpSpMkLst>
            <pc:docMk/>
            <pc:sldMk cId="46439815" sldId="258"/>
            <ac:grpSpMk id="26" creationId="{74957437-037A-4F02-8D02-4D2E2C33F4AE}"/>
          </ac:grpSpMkLst>
        </pc:grpChg>
        <pc:grpChg chg="mod">
          <ac:chgData name="Zoltán Szalontay" userId="c1979217fce71474" providerId="LiveId" clId="{96C5C105-7FA4-40F3-82FB-93AD2A02B380}" dt="2018-10-02T09:30:09.406" v="649" actId="2085"/>
          <ac:grpSpMkLst>
            <pc:docMk/>
            <pc:sldMk cId="46439815" sldId="258"/>
            <ac:grpSpMk id="27" creationId="{53A3D764-2D48-4FDB-878B-88E10582A3EA}"/>
          </ac:grpSpMkLst>
        </pc:grpChg>
        <pc:grpChg chg="add mod">
          <ac:chgData name="Zoltán Szalontay" userId="c1979217fce71474" providerId="LiveId" clId="{96C5C105-7FA4-40F3-82FB-93AD2A02B380}" dt="2018-10-02T14:36:57.482" v="5753" actId="1038"/>
          <ac:grpSpMkLst>
            <pc:docMk/>
            <pc:sldMk cId="46439815" sldId="258"/>
            <ac:grpSpMk id="38" creationId="{2472BB15-E6C9-42FC-8E81-853F02D6B610}"/>
          </ac:grpSpMkLst>
        </pc:grpChg>
        <pc:grpChg chg="add mod">
          <ac:chgData name="Zoltán Szalontay" userId="c1979217fce71474" providerId="LiveId" clId="{96C5C105-7FA4-40F3-82FB-93AD2A02B380}" dt="2018-10-02T14:36:57.482" v="5753" actId="1038"/>
          <ac:grpSpMkLst>
            <pc:docMk/>
            <pc:sldMk cId="46439815" sldId="258"/>
            <ac:grpSpMk id="41" creationId="{43488796-EAE0-4FBF-A1F0-164ADC91FB2C}"/>
          </ac:grpSpMkLst>
        </pc:grpChg>
        <pc:grpChg chg="add mod">
          <ac:chgData name="Zoltán Szalontay" userId="c1979217fce71474" providerId="LiveId" clId="{96C5C105-7FA4-40F3-82FB-93AD2A02B380}" dt="2018-10-02T14:36:57.482" v="5753" actId="1038"/>
          <ac:grpSpMkLst>
            <pc:docMk/>
            <pc:sldMk cId="46439815" sldId="258"/>
            <ac:grpSpMk id="43" creationId="{F5B9F04A-B18B-42A0-B33D-0C7C5FDC9E4E}"/>
          </ac:grpSpMkLst>
        </pc:grpChg>
        <pc:picChg chg="add del mod ord topLvl modCrop">
          <ac:chgData name="Zoltán Szalontay" userId="c1979217fce71474" providerId="LiveId" clId="{96C5C105-7FA4-40F3-82FB-93AD2A02B380}" dt="2018-10-02T14:36:45.145" v="5724" actId="164"/>
          <ac:picMkLst>
            <pc:docMk/>
            <pc:sldMk cId="46439815" sldId="258"/>
            <ac:picMk id="5" creationId="{FB2AEA62-CAED-46F7-BBF4-BC232B383DE7}"/>
          </ac:picMkLst>
        </pc:picChg>
        <pc:picChg chg="add mod topLvl modCrop">
          <ac:chgData name="Zoltán Szalontay" userId="c1979217fce71474" providerId="LiveId" clId="{96C5C105-7FA4-40F3-82FB-93AD2A02B380}" dt="2018-10-02T14:36:45.145" v="5724" actId="164"/>
          <ac:picMkLst>
            <pc:docMk/>
            <pc:sldMk cId="46439815" sldId="258"/>
            <ac:picMk id="7" creationId="{3FED5D5B-827E-4E60-A7EE-ABF029BE4D32}"/>
          </ac:picMkLst>
        </pc:picChg>
        <pc:picChg chg="mod modCrop">
          <ac:chgData name="Zoltán Szalontay" userId="c1979217fce71474" providerId="LiveId" clId="{96C5C105-7FA4-40F3-82FB-93AD2A02B380}" dt="2018-10-02T14:30:56.161" v="5620" actId="732"/>
          <ac:picMkLst>
            <pc:docMk/>
            <pc:sldMk cId="46439815" sldId="258"/>
            <ac:picMk id="14" creationId="{851539F3-428D-421D-BE8D-DE9F2B46B800}"/>
          </ac:picMkLst>
        </pc:picChg>
        <pc:picChg chg="mod modCrop">
          <ac:chgData name="Zoltán Szalontay" userId="c1979217fce71474" providerId="LiveId" clId="{96C5C105-7FA4-40F3-82FB-93AD2A02B380}" dt="2018-10-02T14:31:32.064" v="5625" actId="732"/>
          <ac:picMkLst>
            <pc:docMk/>
            <pc:sldMk cId="46439815" sldId="258"/>
            <ac:picMk id="16" creationId="{4EC4C70C-71BA-4D1A-8192-E529509020FC}"/>
          </ac:picMkLst>
        </pc:picChg>
        <pc:picChg chg="add del mod">
          <ac:chgData name="Zoltán Szalontay" userId="c1979217fce71474" providerId="LiveId" clId="{96C5C105-7FA4-40F3-82FB-93AD2A02B380}" dt="2018-10-02T09:28:18.876" v="606" actId="478"/>
          <ac:picMkLst>
            <pc:docMk/>
            <pc:sldMk cId="46439815" sldId="258"/>
            <ac:picMk id="22" creationId="{0A0BF076-C8FC-4445-9E66-59FD307F8133}"/>
          </ac:picMkLst>
        </pc:picChg>
        <pc:picChg chg="mod modCrop">
          <ac:chgData name="Zoltán Szalontay" userId="c1979217fce71474" providerId="LiveId" clId="{96C5C105-7FA4-40F3-82FB-93AD2A02B380}" dt="2018-10-02T14:30:31.449" v="5618" actId="732"/>
          <ac:picMkLst>
            <pc:docMk/>
            <pc:sldMk cId="46439815" sldId="258"/>
            <ac:picMk id="30" creationId="{5BF86F93-A9EA-45A1-AA51-80892213D7D3}"/>
          </ac:picMkLst>
        </pc:picChg>
        <pc:picChg chg="mod modCrop">
          <ac:chgData name="Zoltán Szalontay" userId="c1979217fce71474" providerId="LiveId" clId="{96C5C105-7FA4-40F3-82FB-93AD2A02B380}" dt="2018-10-02T14:30:41.648" v="5619" actId="732"/>
          <ac:picMkLst>
            <pc:docMk/>
            <pc:sldMk cId="46439815" sldId="258"/>
            <ac:picMk id="32" creationId="{2C4D2E80-0089-456B-9AB6-DCDF11FF1F88}"/>
          </ac:picMkLst>
        </pc:picChg>
        <pc:picChg chg="add mod">
          <ac:chgData name="Zoltán Szalontay" userId="c1979217fce71474" providerId="LiveId" clId="{96C5C105-7FA4-40F3-82FB-93AD2A02B380}" dt="2018-10-02T09:40:24.490" v="1114" actId="164"/>
          <ac:picMkLst>
            <pc:docMk/>
            <pc:sldMk cId="46439815" sldId="258"/>
            <ac:picMk id="36" creationId="{98849621-CE44-41F3-89C3-9FDB0C651C71}"/>
          </ac:picMkLst>
        </pc:picChg>
        <pc:picChg chg="add mod">
          <ac:chgData name="Zoltán Szalontay" userId="c1979217fce71474" providerId="LiveId" clId="{96C5C105-7FA4-40F3-82FB-93AD2A02B380}" dt="2018-10-02T14:32:48.233" v="5637" actId="164"/>
          <ac:picMkLst>
            <pc:docMk/>
            <pc:sldMk cId="46439815" sldId="258"/>
            <ac:picMk id="40" creationId="{45A15C87-D1CE-4B2E-B63A-E9C1154AD567}"/>
          </ac:picMkLst>
        </pc:picChg>
        <pc:cxnChg chg="add mod">
          <ac:chgData name="Zoltán Szalontay" userId="c1979217fce71474" providerId="LiveId" clId="{96C5C105-7FA4-40F3-82FB-93AD2A02B380}" dt="2018-10-02T09:30:07.545" v="648" actId="164"/>
          <ac:cxnSpMkLst>
            <pc:docMk/>
            <pc:sldMk cId="46439815" sldId="258"/>
            <ac:cxnSpMk id="20" creationId="{ECC0940E-6104-4355-A600-5C6901443B67}"/>
          </ac:cxnSpMkLst>
        </pc:cxnChg>
        <pc:cxnChg chg="mod">
          <ac:chgData name="Zoltán Szalontay" userId="c1979217fce71474" providerId="LiveId" clId="{96C5C105-7FA4-40F3-82FB-93AD2A02B380}" dt="2018-10-02T14:35:13.728" v="5691" actId="14100"/>
          <ac:cxnSpMkLst>
            <pc:docMk/>
            <pc:sldMk cId="46439815" sldId="258"/>
            <ac:cxnSpMk id="28" creationId="{7A444531-AB1D-4A89-96F6-A9209CF19681}"/>
          </ac:cxnSpMkLst>
        </pc:cxnChg>
      </pc:sldChg>
      <pc:sldChg chg="addSp delSp modSp add">
        <pc:chgData name="Zoltán Szalontay" userId="c1979217fce71474" providerId="LiveId" clId="{96C5C105-7FA4-40F3-82FB-93AD2A02B380}" dt="2018-10-02T14:50:10.500" v="6063" actId="2085"/>
        <pc:sldMkLst>
          <pc:docMk/>
          <pc:sldMk cId="4227419893" sldId="259"/>
        </pc:sldMkLst>
        <pc:spChg chg="mod">
          <ac:chgData name="Zoltán Szalontay" userId="c1979217fce71474" providerId="LiveId" clId="{96C5C105-7FA4-40F3-82FB-93AD2A02B380}" dt="2018-10-02T14:37:25.541" v="5790" actId="1037"/>
          <ac:spMkLst>
            <pc:docMk/>
            <pc:sldMk cId="4227419893" sldId="259"/>
            <ac:spMk id="2" creationId="{B40207BC-66F2-4CFA-AD53-8417B9C798FA}"/>
          </ac:spMkLst>
        </pc:spChg>
        <pc:spChg chg="mod">
          <ac:chgData name="Zoltán Szalontay" userId="c1979217fce71474" providerId="LiveId" clId="{96C5C105-7FA4-40F3-82FB-93AD2A02B380}" dt="2018-10-02T14:37:33.298" v="5791" actId="14100"/>
          <ac:spMkLst>
            <pc:docMk/>
            <pc:sldMk cId="4227419893" sldId="259"/>
            <ac:spMk id="3" creationId="{123C8027-2C37-4D8D-84C4-9C3B9EF4B10E}"/>
          </ac:spMkLst>
        </pc:spChg>
        <pc:spChg chg="mod ord topLvl">
          <ac:chgData name="Zoltán Szalontay" userId="c1979217fce71474" providerId="LiveId" clId="{96C5C105-7FA4-40F3-82FB-93AD2A02B380}" dt="2018-10-02T14:48:03.020" v="6041" actId="167"/>
          <ac:spMkLst>
            <pc:docMk/>
            <pc:sldMk cId="4227419893" sldId="259"/>
            <ac:spMk id="37" creationId="{305533C5-09F4-4196-9723-AD9C7511245D}"/>
          </ac:spMkLst>
        </pc:spChg>
        <pc:spChg chg="add mod ord">
          <ac:chgData name="Zoltán Szalontay" userId="c1979217fce71474" providerId="LiveId" clId="{96C5C105-7FA4-40F3-82FB-93AD2A02B380}" dt="2018-10-02T14:49:06.782" v="6054" actId="207"/>
          <ac:spMkLst>
            <pc:docMk/>
            <pc:sldMk cId="4227419893" sldId="259"/>
            <ac:spMk id="40" creationId="{CD039304-2E90-4AA3-95FB-867259A52846}"/>
          </ac:spMkLst>
        </pc:spChg>
        <pc:spChg chg="add mod ord topLvl">
          <ac:chgData name="Zoltán Szalontay" userId="c1979217fce71474" providerId="LiveId" clId="{96C5C105-7FA4-40F3-82FB-93AD2A02B380}" dt="2018-10-02T14:47:58.263" v="6040" actId="167"/>
          <ac:spMkLst>
            <pc:docMk/>
            <pc:sldMk cId="4227419893" sldId="259"/>
            <ac:spMk id="41" creationId="{CBB9BF1C-35CF-4C1C-A78A-F8E6440CFC54}"/>
          </ac:spMkLst>
        </pc:spChg>
        <pc:spChg chg="add del mod">
          <ac:chgData name="Zoltán Szalontay" userId="c1979217fce71474" providerId="LiveId" clId="{96C5C105-7FA4-40F3-82FB-93AD2A02B380}" dt="2018-10-02T13:11:59.185" v="4299" actId="478"/>
          <ac:spMkLst>
            <pc:docMk/>
            <pc:sldMk cId="4227419893" sldId="259"/>
            <ac:spMk id="42" creationId="{535FF759-9E8C-4184-9928-E9BE06268BCA}"/>
          </ac:spMkLst>
        </pc:spChg>
        <pc:spChg chg="add mod ord">
          <ac:chgData name="Zoltán Szalontay" userId="c1979217fce71474" providerId="LiveId" clId="{96C5C105-7FA4-40F3-82FB-93AD2A02B380}" dt="2018-10-02T14:48:38.031" v="6046" actId="167"/>
          <ac:spMkLst>
            <pc:docMk/>
            <pc:sldMk cId="4227419893" sldId="259"/>
            <ac:spMk id="43" creationId="{B17F55D2-6F70-49E9-A43B-CA3558C19D4D}"/>
          </ac:spMkLst>
        </pc:spChg>
        <pc:spChg chg="add mod">
          <ac:chgData name="Zoltán Szalontay" userId="c1979217fce71474" providerId="LiveId" clId="{96C5C105-7FA4-40F3-82FB-93AD2A02B380}" dt="2018-10-02T14:49:15.999" v="6056" actId="207"/>
          <ac:spMkLst>
            <pc:docMk/>
            <pc:sldMk cId="4227419893" sldId="259"/>
            <ac:spMk id="46" creationId="{AF6D1206-C714-4F67-B925-079339E8A779}"/>
          </ac:spMkLst>
        </pc:spChg>
        <pc:spChg chg="add del mod">
          <ac:chgData name="Zoltán Szalontay" userId="c1979217fce71474" providerId="LiveId" clId="{96C5C105-7FA4-40F3-82FB-93AD2A02B380}" dt="2018-10-02T11:19:14.076" v="1220" actId="478"/>
          <ac:spMkLst>
            <pc:docMk/>
            <pc:sldMk cId="4227419893" sldId="259"/>
            <ac:spMk id="47" creationId="{7BDBD304-12BD-4881-9A7F-B933345909ED}"/>
          </ac:spMkLst>
        </pc:spChg>
        <pc:spChg chg="add mod">
          <ac:chgData name="Zoltán Szalontay" userId="c1979217fce71474" providerId="LiveId" clId="{96C5C105-7FA4-40F3-82FB-93AD2A02B380}" dt="2018-10-02T14:49:23.396" v="6057" actId="207"/>
          <ac:spMkLst>
            <pc:docMk/>
            <pc:sldMk cId="4227419893" sldId="259"/>
            <ac:spMk id="51" creationId="{FC7A35DA-6099-4060-9DDF-16F905F59775}"/>
          </ac:spMkLst>
        </pc:spChg>
        <pc:spChg chg="add mod">
          <ac:chgData name="Zoltán Szalontay" userId="c1979217fce71474" providerId="LiveId" clId="{96C5C105-7FA4-40F3-82FB-93AD2A02B380}" dt="2018-10-02T11:27:32.777" v="1329" actId="164"/>
          <ac:spMkLst>
            <pc:docMk/>
            <pc:sldMk cId="4227419893" sldId="259"/>
            <ac:spMk id="52" creationId="{70B841D5-F432-4F1E-8885-8E21780241DA}"/>
          </ac:spMkLst>
        </pc:spChg>
        <pc:spChg chg="add del mod">
          <ac:chgData name="Zoltán Szalontay" userId="c1979217fce71474" providerId="LiveId" clId="{96C5C105-7FA4-40F3-82FB-93AD2A02B380}" dt="2018-10-02T11:19:39.778" v="1225" actId="478"/>
          <ac:spMkLst>
            <pc:docMk/>
            <pc:sldMk cId="4227419893" sldId="259"/>
            <ac:spMk id="53" creationId="{B06EC391-709B-4347-9020-6B4C9F2378AB}"/>
          </ac:spMkLst>
        </pc:spChg>
        <pc:spChg chg="add mod">
          <ac:chgData name="Zoltán Szalontay" userId="c1979217fce71474" providerId="LiveId" clId="{96C5C105-7FA4-40F3-82FB-93AD2A02B380}" dt="2018-10-02T11:27:32.777" v="1329" actId="164"/>
          <ac:spMkLst>
            <pc:docMk/>
            <pc:sldMk cId="4227419893" sldId="259"/>
            <ac:spMk id="61" creationId="{D58F0BFE-FAFC-47B0-9B4A-2574A8458042}"/>
          </ac:spMkLst>
        </pc:spChg>
        <pc:spChg chg="add mod">
          <ac:chgData name="Zoltán Szalontay" userId="c1979217fce71474" providerId="LiveId" clId="{96C5C105-7FA4-40F3-82FB-93AD2A02B380}" dt="2018-10-02T14:49:30.335" v="6058" actId="207"/>
          <ac:spMkLst>
            <pc:docMk/>
            <pc:sldMk cId="4227419893" sldId="259"/>
            <ac:spMk id="62" creationId="{BCDEC41E-67F5-4F8D-BFD0-EBCF8AC3BB57}"/>
          </ac:spMkLst>
        </pc:spChg>
        <pc:spChg chg="add mod">
          <ac:chgData name="Zoltán Szalontay" userId="c1979217fce71474" providerId="LiveId" clId="{96C5C105-7FA4-40F3-82FB-93AD2A02B380}" dt="2018-10-02T11:27:42.459" v="1330" actId="164"/>
          <ac:spMkLst>
            <pc:docMk/>
            <pc:sldMk cId="4227419893" sldId="259"/>
            <ac:spMk id="69" creationId="{6E7C8497-B729-4E6D-A264-DF63F5A0B43C}"/>
          </ac:spMkLst>
        </pc:spChg>
        <pc:spChg chg="add mod">
          <ac:chgData name="Zoltán Szalontay" userId="c1979217fce71474" providerId="LiveId" clId="{96C5C105-7FA4-40F3-82FB-93AD2A02B380}" dt="2018-10-02T11:27:42.459" v="1330" actId="164"/>
          <ac:spMkLst>
            <pc:docMk/>
            <pc:sldMk cId="4227419893" sldId="259"/>
            <ac:spMk id="70" creationId="{8DF1C333-5024-4212-8FB2-6D7A3BDFA3C5}"/>
          </ac:spMkLst>
        </pc:spChg>
        <pc:spChg chg="add mod">
          <ac:chgData name="Zoltán Szalontay" userId="c1979217fce71474" providerId="LiveId" clId="{96C5C105-7FA4-40F3-82FB-93AD2A02B380}" dt="2018-10-02T11:27:42.459" v="1330" actId="164"/>
          <ac:spMkLst>
            <pc:docMk/>
            <pc:sldMk cId="4227419893" sldId="259"/>
            <ac:spMk id="71" creationId="{00A7F3BE-A9B0-4C1D-A92F-82312B163E9E}"/>
          </ac:spMkLst>
        </pc:spChg>
        <pc:spChg chg="add del mod">
          <ac:chgData name="Zoltán Szalontay" userId="c1979217fce71474" providerId="LiveId" clId="{96C5C105-7FA4-40F3-82FB-93AD2A02B380}" dt="2018-10-02T13:12:44.830" v="4308" actId="478"/>
          <ac:spMkLst>
            <pc:docMk/>
            <pc:sldMk cId="4227419893" sldId="259"/>
            <ac:spMk id="77" creationId="{A9A8734E-E087-49D9-A678-242505638492}"/>
          </ac:spMkLst>
        </pc:spChg>
        <pc:spChg chg="add del mod">
          <ac:chgData name="Zoltán Szalontay" userId="c1979217fce71474" providerId="LiveId" clId="{96C5C105-7FA4-40F3-82FB-93AD2A02B380}" dt="2018-10-02T13:13:30.056" v="4323" actId="478"/>
          <ac:spMkLst>
            <pc:docMk/>
            <pc:sldMk cId="4227419893" sldId="259"/>
            <ac:spMk id="78" creationId="{9576F440-1838-4CFA-9090-5C7425E0B39F}"/>
          </ac:spMkLst>
        </pc:spChg>
        <pc:spChg chg="add del mod">
          <ac:chgData name="Zoltán Szalontay" userId="c1979217fce71474" providerId="LiveId" clId="{96C5C105-7FA4-40F3-82FB-93AD2A02B380}" dt="2018-10-02T13:13:28.376" v="4322" actId="2085"/>
          <ac:spMkLst>
            <pc:docMk/>
            <pc:sldMk cId="4227419893" sldId="259"/>
            <ac:spMk id="79" creationId="{4B7D1FCD-4A9E-4B42-A667-77534DA621EC}"/>
          </ac:spMkLst>
        </pc:spChg>
        <pc:spChg chg="add mod">
          <ac:chgData name="Zoltán Szalontay" userId="c1979217fce71474" providerId="LiveId" clId="{96C5C105-7FA4-40F3-82FB-93AD2A02B380}" dt="2018-10-02T13:14:45.038" v="4372" actId="1076"/>
          <ac:spMkLst>
            <pc:docMk/>
            <pc:sldMk cId="4227419893" sldId="259"/>
            <ac:spMk id="80" creationId="{E390DA8F-350E-48AF-872A-2ACC3953668C}"/>
          </ac:spMkLst>
        </pc:spChg>
        <pc:spChg chg="add mod ord">
          <ac:chgData name="Zoltán Szalontay" userId="c1979217fce71474" providerId="LiveId" clId="{96C5C105-7FA4-40F3-82FB-93AD2A02B380}" dt="2018-10-02T14:46:50.726" v="6027" actId="166"/>
          <ac:spMkLst>
            <pc:docMk/>
            <pc:sldMk cId="4227419893" sldId="259"/>
            <ac:spMk id="85" creationId="{DC866F9B-A469-416A-B4A7-EA54BF5F88D6}"/>
          </ac:spMkLst>
        </pc:spChg>
        <pc:spChg chg="add mod ord">
          <ac:chgData name="Zoltán Szalontay" userId="c1979217fce71474" providerId="LiveId" clId="{96C5C105-7FA4-40F3-82FB-93AD2A02B380}" dt="2018-10-02T14:48:40.883" v="6047" actId="167"/>
          <ac:spMkLst>
            <pc:docMk/>
            <pc:sldMk cId="4227419893" sldId="259"/>
            <ac:spMk id="86" creationId="{8CDFA56A-899D-4DBC-9199-8DD9443353BE}"/>
          </ac:spMkLst>
        </pc:spChg>
        <pc:spChg chg="add mod">
          <ac:chgData name="Zoltán Szalontay" userId="c1979217fce71474" providerId="LiveId" clId="{96C5C105-7FA4-40F3-82FB-93AD2A02B380}" dt="2018-10-02T13:17:33.641" v="4554" actId="20577"/>
          <ac:spMkLst>
            <pc:docMk/>
            <pc:sldMk cId="4227419893" sldId="259"/>
            <ac:spMk id="93" creationId="{1D857263-BD45-449D-A8B2-D2916EFB0701}"/>
          </ac:spMkLst>
        </pc:spChg>
        <pc:spChg chg="add mod">
          <ac:chgData name="Zoltán Szalontay" userId="c1979217fce71474" providerId="LiveId" clId="{96C5C105-7FA4-40F3-82FB-93AD2A02B380}" dt="2018-10-02T13:17:37.358" v="4562" actId="20577"/>
          <ac:spMkLst>
            <pc:docMk/>
            <pc:sldMk cId="4227419893" sldId="259"/>
            <ac:spMk id="95" creationId="{9D4EABE2-1EA5-498C-8486-72C3ACB250FF}"/>
          </ac:spMkLst>
        </pc:spChg>
        <pc:spChg chg="add mod ord">
          <ac:chgData name="Zoltán Szalontay" userId="c1979217fce71474" providerId="LiveId" clId="{96C5C105-7FA4-40F3-82FB-93AD2A02B380}" dt="2018-10-02T14:50:10.500" v="6063" actId="2085"/>
          <ac:spMkLst>
            <pc:docMk/>
            <pc:sldMk cId="4227419893" sldId="259"/>
            <ac:spMk id="98" creationId="{09F4B553-6959-4C85-8745-02990EAEA926}"/>
          </ac:spMkLst>
        </pc:spChg>
        <pc:grpChg chg="del">
          <ac:chgData name="Zoltán Szalontay" userId="c1979217fce71474" providerId="LiveId" clId="{96C5C105-7FA4-40F3-82FB-93AD2A02B380}" dt="2018-10-02T09:39:46.116" v="1103" actId="478"/>
          <ac:grpSpMkLst>
            <pc:docMk/>
            <pc:sldMk cId="4227419893" sldId="259"/>
            <ac:grpSpMk id="12" creationId="{A3D8317F-987B-49EC-BA87-BD285180DA2D}"/>
          </ac:grpSpMkLst>
        </pc:grpChg>
        <pc:grpChg chg="del">
          <ac:chgData name="Zoltán Szalontay" userId="c1979217fce71474" providerId="LiveId" clId="{96C5C105-7FA4-40F3-82FB-93AD2A02B380}" dt="2018-10-02T09:39:48.060" v="1105" actId="478"/>
          <ac:grpSpMkLst>
            <pc:docMk/>
            <pc:sldMk cId="4227419893" sldId="259"/>
            <ac:grpSpMk id="25" creationId="{C8F108BC-73D7-4EF8-9047-E045D6F40FB3}"/>
          </ac:grpSpMkLst>
        </pc:grpChg>
        <pc:grpChg chg="del">
          <ac:chgData name="Zoltán Szalontay" userId="c1979217fce71474" providerId="LiveId" clId="{96C5C105-7FA4-40F3-82FB-93AD2A02B380}" dt="2018-10-02T09:39:47.257" v="1104" actId="478"/>
          <ac:grpSpMkLst>
            <pc:docMk/>
            <pc:sldMk cId="4227419893" sldId="259"/>
            <ac:grpSpMk id="26" creationId="{74957437-037A-4F02-8D02-4D2E2C33F4AE}"/>
          </ac:grpSpMkLst>
        </pc:grpChg>
        <pc:grpChg chg="add del mod ord">
          <ac:chgData name="Zoltán Szalontay" userId="c1979217fce71474" providerId="LiveId" clId="{96C5C105-7FA4-40F3-82FB-93AD2A02B380}" dt="2018-10-02T14:47:28.871" v="6036" actId="165"/>
          <ac:grpSpMkLst>
            <pc:docMk/>
            <pc:sldMk cId="4227419893" sldId="259"/>
            <ac:grpSpMk id="72" creationId="{F18BA8A8-49D5-4BCA-A16F-7119C2DDB44F}"/>
          </ac:grpSpMkLst>
        </pc:grpChg>
        <pc:grpChg chg="add mod ord">
          <ac:chgData name="Zoltán Szalontay" userId="c1979217fce71474" providerId="LiveId" clId="{96C5C105-7FA4-40F3-82FB-93AD2A02B380}" dt="2018-10-02T14:48:43.679" v="6048" actId="167"/>
          <ac:grpSpMkLst>
            <pc:docMk/>
            <pc:sldMk cId="4227419893" sldId="259"/>
            <ac:grpSpMk id="73" creationId="{6E990A30-6BBB-465E-8DCD-63356F8FE6A1}"/>
          </ac:grpSpMkLst>
        </pc:grpChg>
        <pc:grpChg chg="add mod">
          <ac:chgData name="Zoltán Szalontay" userId="c1979217fce71474" providerId="LiveId" clId="{96C5C105-7FA4-40F3-82FB-93AD2A02B380}" dt="2018-10-02T13:14:38.406" v="4371" actId="1038"/>
          <ac:grpSpMkLst>
            <pc:docMk/>
            <pc:sldMk cId="4227419893" sldId="259"/>
            <ac:grpSpMk id="74" creationId="{0D2F4712-DEBE-40E9-AF6B-210507D2509B}"/>
          </ac:grpSpMkLst>
        </pc:grpChg>
        <pc:grpChg chg="add mod">
          <ac:chgData name="Zoltán Szalontay" userId="c1979217fce71474" providerId="LiveId" clId="{96C5C105-7FA4-40F3-82FB-93AD2A02B380}" dt="2018-10-02T13:14:38.406" v="4371" actId="1038"/>
          <ac:grpSpMkLst>
            <pc:docMk/>
            <pc:sldMk cId="4227419893" sldId="259"/>
            <ac:grpSpMk id="75" creationId="{F1301D55-FADA-4CE9-A532-489B75CAB7B9}"/>
          </ac:grpSpMkLst>
        </pc:grpChg>
        <pc:grpChg chg="add mod">
          <ac:chgData name="Zoltán Szalontay" userId="c1979217fce71474" providerId="LiveId" clId="{96C5C105-7FA4-40F3-82FB-93AD2A02B380}" dt="2018-10-02T13:14:38.406" v="4371" actId="1038"/>
          <ac:grpSpMkLst>
            <pc:docMk/>
            <pc:sldMk cId="4227419893" sldId="259"/>
            <ac:grpSpMk id="76" creationId="{46647C50-C8A1-4C88-935D-CEF651CE1414}"/>
          </ac:grpSpMkLst>
        </pc:grpChg>
        <pc:picChg chg="add mod ord topLvl">
          <ac:chgData name="Zoltán Szalontay" userId="c1979217fce71474" providerId="LiveId" clId="{96C5C105-7FA4-40F3-82FB-93AD2A02B380}" dt="2018-10-02T14:47:39.859" v="6037" actId="166"/>
          <ac:picMkLst>
            <pc:docMk/>
            <pc:sldMk cId="4227419893" sldId="259"/>
            <ac:picMk id="8" creationId="{617DEDEB-78EF-4400-98CE-23C2B8B38786}"/>
          </ac:picMkLst>
        </pc:picChg>
        <pc:picChg chg="add del mod">
          <ac:chgData name="Zoltán Szalontay" userId="c1979217fce71474" providerId="LiveId" clId="{96C5C105-7FA4-40F3-82FB-93AD2A02B380}" dt="2018-10-02T11:21:43.688" v="1243" actId="478"/>
          <ac:picMkLst>
            <pc:docMk/>
            <pc:sldMk cId="4227419893" sldId="259"/>
            <ac:picMk id="19" creationId="{9CCD4031-4D90-4CA1-9584-EA4F047CEF77}"/>
          </ac:picMkLst>
        </pc:picChg>
        <pc:picChg chg="add mod ord">
          <ac:chgData name="Zoltán Szalontay" userId="c1979217fce71474" providerId="LiveId" clId="{96C5C105-7FA4-40F3-82FB-93AD2A02B380}" dt="2018-10-02T14:48:23.212" v="6045" actId="167"/>
          <ac:picMkLst>
            <pc:docMk/>
            <pc:sldMk cId="4227419893" sldId="259"/>
            <ac:picMk id="22" creationId="{90D11ABC-A4A9-43C6-A652-93A3370413FD}"/>
          </ac:picMkLst>
        </pc:picChg>
        <pc:picChg chg="add mod ord">
          <ac:chgData name="Zoltán Szalontay" userId="c1979217fce71474" providerId="LiveId" clId="{96C5C105-7FA4-40F3-82FB-93AD2A02B380}" dt="2018-10-02T14:48:23.212" v="6045" actId="167"/>
          <ac:picMkLst>
            <pc:docMk/>
            <pc:sldMk cId="4227419893" sldId="259"/>
            <ac:picMk id="35" creationId="{1A100D98-4A9E-4B17-BB7C-BD990FD9498C}"/>
          </ac:picMkLst>
        </pc:picChg>
        <pc:picChg chg="del">
          <ac:chgData name="Zoltán Szalontay" userId="c1979217fce71474" providerId="LiveId" clId="{96C5C105-7FA4-40F3-82FB-93AD2A02B380}" dt="2018-10-02T09:39:52.286" v="1107" actId="478"/>
          <ac:picMkLst>
            <pc:docMk/>
            <pc:sldMk cId="4227419893" sldId="259"/>
            <ac:picMk id="36" creationId="{98849621-CE44-41F3-89C3-9FDB0C651C71}"/>
          </ac:picMkLst>
        </pc:picChg>
        <pc:picChg chg="add del mod">
          <ac:chgData name="Zoltán Szalontay" userId="c1979217fce71474" providerId="LiveId" clId="{96C5C105-7FA4-40F3-82FB-93AD2A02B380}" dt="2018-10-02T13:11:56.136" v="4298" actId="478"/>
          <ac:picMkLst>
            <pc:docMk/>
            <pc:sldMk cId="4227419893" sldId="259"/>
            <ac:picMk id="39" creationId="{AB846658-D90D-4AF7-A108-BA1647537D4F}"/>
          </ac:picMkLst>
        </pc:picChg>
        <pc:picChg chg="add del mod">
          <ac:chgData name="Zoltán Szalontay" userId="c1979217fce71474" providerId="LiveId" clId="{96C5C105-7FA4-40F3-82FB-93AD2A02B380}" dt="2018-10-02T11:19:10.851" v="1219" actId="478"/>
          <ac:picMkLst>
            <pc:docMk/>
            <pc:sldMk cId="4227419893" sldId="259"/>
            <ac:picMk id="44" creationId="{FFAC340A-E75B-4B9E-80C1-02BE9693F394}"/>
          </ac:picMkLst>
        </pc:picChg>
        <pc:picChg chg="add del mod">
          <ac:chgData name="Zoltán Szalontay" userId="c1979217fce71474" providerId="LiveId" clId="{96C5C105-7FA4-40F3-82FB-93AD2A02B380}" dt="2018-10-02T11:19:09.697" v="1218" actId="478"/>
          <ac:picMkLst>
            <pc:docMk/>
            <pc:sldMk cId="4227419893" sldId="259"/>
            <ac:picMk id="45" creationId="{A9C60F34-88AA-4F13-990D-294A76C4C05C}"/>
          </ac:picMkLst>
        </pc:picChg>
        <pc:picChg chg="add mod">
          <ac:chgData name="Zoltán Szalontay" userId="c1979217fce71474" providerId="LiveId" clId="{96C5C105-7FA4-40F3-82FB-93AD2A02B380}" dt="2018-10-02T11:27:27.135" v="1328" actId="164"/>
          <ac:picMkLst>
            <pc:docMk/>
            <pc:sldMk cId="4227419893" sldId="259"/>
            <ac:picMk id="48" creationId="{CFA3C38B-D51F-439A-A0BE-2D049AD347B8}"/>
          </ac:picMkLst>
        </pc:picChg>
        <pc:picChg chg="add del mod">
          <ac:chgData name="Zoltán Szalontay" userId="c1979217fce71474" providerId="LiveId" clId="{96C5C105-7FA4-40F3-82FB-93AD2A02B380}" dt="2018-10-02T11:18:02.707" v="1216" actId="478"/>
          <ac:picMkLst>
            <pc:docMk/>
            <pc:sldMk cId="4227419893" sldId="259"/>
            <ac:picMk id="49" creationId="{D41353BF-239D-43B2-AD88-1940C6526BB4}"/>
          </ac:picMkLst>
        </pc:picChg>
        <pc:picChg chg="add del mod">
          <ac:chgData name="Zoltán Szalontay" userId="c1979217fce71474" providerId="LiveId" clId="{96C5C105-7FA4-40F3-82FB-93AD2A02B380}" dt="2018-10-02T11:18:04.157" v="1217" actId="478"/>
          <ac:picMkLst>
            <pc:docMk/>
            <pc:sldMk cId="4227419893" sldId="259"/>
            <ac:picMk id="50" creationId="{18D051DF-05A4-44F1-9C1A-EF714BF412DA}"/>
          </ac:picMkLst>
        </pc:picChg>
        <pc:picChg chg="add mod">
          <ac:chgData name="Zoltán Szalontay" userId="c1979217fce71474" providerId="LiveId" clId="{96C5C105-7FA4-40F3-82FB-93AD2A02B380}" dt="2018-10-02T11:27:32.777" v="1329" actId="164"/>
          <ac:picMkLst>
            <pc:docMk/>
            <pc:sldMk cId="4227419893" sldId="259"/>
            <ac:picMk id="58" creationId="{BB6D9E45-19C9-4CCF-A2F7-B1FAFAFD1EB9}"/>
          </ac:picMkLst>
        </pc:picChg>
        <pc:picChg chg="add mod">
          <ac:chgData name="Zoltán Szalontay" userId="c1979217fce71474" providerId="LiveId" clId="{96C5C105-7FA4-40F3-82FB-93AD2A02B380}" dt="2018-10-02T11:27:32.777" v="1329" actId="164"/>
          <ac:picMkLst>
            <pc:docMk/>
            <pc:sldMk cId="4227419893" sldId="259"/>
            <ac:picMk id="60" creationId="{9779DFB1-6B58-4021-AE2E-D2D477C9F98C}"/>
          </ac:picMkLst>
        </pc:picChg>
        <pc:picChg chg="add mod">
          <ac:chgData name="Zoltán Szalontay" userId="c1979217fce71474" providerId="LiveId" clId="{96C5C105-7FA4-40F3-82FB-93AD2A02B380}" dt="2018-10-02T11:27:42.459" v="1330" actId="164"/>
          <ac:picMkLst>
            <pc:docMk/>
            <pc:sldMk cId="4227419893" sldId="259"/>
            <ac:picMk id="64" creationId="{F172B049-48F3-4ED5-81B1-D4CD73FD11E4}"/>
          </ac:picMkLst>
        </pc:picChg>
        <pc:picChg chg="add mod">
          <ac:chgData name="Zoltán Szalontay" userId="c1979217fce71474" providerId="LiveId" clId="{96C5C105-7FA4-40F3-82FB-93AD2A02B380}" dt="2018-10-02T11:27:42.459" v="1330" actId="164"/>
          <ac:picMkLst>
            <pc:docMk/>
            <pc:sldMk cId="4227419893" sldId="259"/>
            <ac:picMk id="66" creationId="{33A241A6-D5D8-4706-963B-3CB8AEF2B249}"/>
          </ac:picMkLst>
        </pc:picChg>
        <pc:picChg chg="add mod">
          <ac:chgData name="Zoltán Szalontay" userId="c1979217fce71474" providerId="LiveId" clId="{96C5C105-7FA4-40F3-82FB-93AD2A02B380}" dt="2018-10-02T11:27:42.459" v="1330" actId="164"/>
          <ac:picMkLst>
            <pc:docMk/>
            <pc:sldMk cId="4227419893" sldId="259"/>
            <ac:picMk id="68" creationId="{9730C79D-A7AC-4BAD-9124-F0C88A4B9254}"/>
          </ac:picMkLst>
        </pc:picChg>
        <pc:picChg chg="add del">
          <ac:chgData name="Zoltán Szalontay" userId="c1979217fce71474" providerId="LiveId" clId="{96C5C105-7FA4-40F3-82FB-93AD2A02B380}" dt="2018-10-02T14:29:04.489" v="5605" actId="478"/>
          <ac:picMkLst>
            <pc:docMk/>
            <pc:sldMk cId="4227419893" sldId="259"/>
            <ac:picMk id="97" creationId="{9EE70DD2-8B9B-4C4E-B537-1F984527909C}"/>
          </ac:picMkLst>
        </pc:picChg>
        <pc:inkChg chg="add del">
          <ac:chgData name="Zoltán Szalontay" userId="c1979217fce71474" providerId="LiveId" clId="{96C5C105-7FA4-40F3-82FB-93AD2A02B380}" dt="2018-10-02T11:19:53.554" v="1228" actId="2085"/>
          <ac:inkMkLst>
            <pc:docMk/>
            <pc:sldMk cId="4227419893" sldId="259"/>
            <ac:inkMk id="55" creationId="{5EB90FC7-D25C-43E5-835F-8D8C756B3A43}"/>
          </ac:inkMkLst>
        </pc:inkChg>
        <pc:inkChg chg="add mod">
          <ac:chgData name="Zoltán Szalontay" userId="c1979217fce71474" providerId="LiveId" clId="{96C5C105-7FA4-40F3-82FB-93AD2A02B380}" dt="2018-10-02T11:27:27.135" v="1328" actId="164"/>
          <ac:inkMkLst>
            <pc:docMk/>
            <pc:sldMk cId="4227419893" sldId="259"/>
            <ac:inkMk id="56" creationId="{FECE7C70-0A48-4241-965B-346675D53B4E}"/>
          </ac:inkMkLst>
        </pc:inkChg>
        <pc:cxnChg chg="add del mod">
          <ac:chgData name="Zoltán Szalontay" userId="c1979217fce71474" providerId="LiveId" clId="{96C5C105-7FA4-40F3-82FB-93AD2A02B380}" dt="2018-10-02T11:19:54.663" v="1229" actId="11529"/>
          <ac:cxnSpMkLst>
            <pc:docMk/>
            <pc:sldMk cId="4227419893" sldId="259"/>
            <ac:cxnSpMk id="54" creationId="{97D1B6DC-F0C0-455C-B2FC-60C5F7F172D2}"/>
          </ac:cxnSpMkLst>
        </pc:cxnChg>
        <pc:cxnChg chg="add mod ord">
          <ac:chgData name="Zoltán Szalontay" userId="c1979217fce71474" providerId="LiveId" clId="{96C5C105-7FA4-40F3-82FB-93AD2A02B380}" dt="2018-10-02T14:46:50.726" v="6027" actId="166"/>
          <ac:cxnSpMkLst>
            <pc:docMk/>
            <pc:sldMk cId="4227419893" sldId="259"/>
            <ac:cxnSpMk id="82" creationId="{5F38FE4E-218F-4E82-AFB9-748651B68E83}"/>
          </ac:cxnSpMkLst>
        </pc:cxnChg>
        <pc:cxnChg chg="add mod ord">
          <ac:chgData name="Zoltán Szalontay" userId="c1979217fce71474" providerId="LiveId" clId="{96C5C105-7FA4-40F3-82FB-93AD2A02B380}" dt="2018-10-02T14:46:50.726" v="6027" actId="166"/>
          <ac:cxnSpMkLst>
            <pc:docMk/>
            <pc:sldMk cId="4227419893" sldId="259"/>
            <ac:cxnSpMk id="90" creationId="{915ABAA5-02B7-422B-9CF0-B119760ECF0D}"/>
          </ac:cxnSpMkLst>
        </pc:cxnChg>
        <pc:cxnChg chg="add mod">
          <ac:chgData name="Zoltán Szalontay" userId="c1979217fce71474" providerId="LiveId" clId="{96C5C105-7FA4-40F3-82FB-93AD2A02B380}" dt="2018-10-02T13:17:28.567" v="4546" actId="1036"/>
          <ac:cxnSpMkLst>
            <pc:docMk/>
            <pc:sldMk cId="4227419893" sldId="259"/>
            <ac:cxnSpMk id="94" creationId="{9630E3BC-DFD0-4D45-A5E7-7494D4BD9AC3}"/>
          </ac:cxnSpMkLst>
        </pc:cxnChg>
        <pc:cxnChg chg="add mod">
          <ac:chgData name="Zoltán Szalontay" userId="c1979217fce71474" providerId="LiveId" clId="{96C5C105-7FA4-40F3-82FB-93AD2A02B380}" dt="2018-10-02T13:17:28.567" v="4546" actId="1036"/>
          <ac:cxnSpMkLst>
            <pc:docMk/>
            <pc:sldMk cId="4227419893" sldId="259"/>
            <ac:cxnSpMk id="96" creationId="{94D5BC21-7BB5-44BE-8F5E-F10A10750451}"/>
          </ac:cxnSpMkLst>
        </pc:cxnChg>
      </pc:sldChg>
      <pc:sldChg chg="addSp delSp modSp add">
        <pc:chgData name="Zoltán Szalontay" userId="c1979217fce71474" providerId="LiveId" clId="{96C5C105-7FA4-40F3-82FB-93AD2A02B380}" dt="2018-10-02T12:37:43.711" v="3361" actId="20577"/>
        <pc:sldMkLst>
          <pc:docMk/>
          <pc:sldMk cId="1604517566" sldId="260"/>
        </pc:sldMkLst>
        <pc:spChg chg="mod">
          <ac:chgData name="Zoltán Szalontay" userId="c1979217fce71474" providerId="LiveId" clId="{96C5C105-7FA4-40F3-82FB-93AD2A02B380}" dt="2018-10-02T12:24:14.351" v="2723" actId="1076"/>
          <ac:spMkLst>
            <pc:docMk/>
            <pc:sldMk cId="1604517566" sldId="260"/>
            <ac:spMk id="2" creationId="{7F935F94-3443-47E2-BC4B-256578152089}"/>
          </ac:spMkLst>
        </pc:spChg>
        <pc:spChg chg="mod">
          <ac:chgData name="Zoltán Szalontay" userId="c1979217fce71474" providerId="LiveId" clId="{96C5C105-7FA4-40F3-82FB-93AD2A02B380}" dt="2018-10-02T12:37:43.711" v="3361" actId="20577"/>
          <ac:spMkLst>
            <pc:docMk/>
            <pc:sldMk cId="1604517566" sldId="260"/>
            <ac:spMk id="3" creationId="{93AEDCF9-4E8A-49E5-A827-9A3F32F4770F}"/>
          </ac:spMkLst>
        </pc:spChg>
        <pc:spChg chg="add mod">
          <ac:chgData name="Zoltán Szalontay" userId="c1979217fce71474" providerId="LiveId" clId="{96C5C105-7FA4-40F3-82FB-93AD2A02B380}" dt="2018-10-02T12:22:20.700" v="2711" actId="1076"/>
          <ac:spMkLst>
            <pc:docMk/>
            <pc:sldMk cId="1604517566" sldId="260"/>
            <ac:spMk id="4" creationId="{F9C1D3F9-DA72-40BE-A2D5-80F5EF2D0562}"/>
          </ac:spMkLst>
        </pc:spChg>
        <pc:picChg chg="add mod">
          <ac:chgData name="Zoltán Szalontay" userId="c1979217fce71474" providerId="LiveId" clId="{96C5C105-7FA4-40F3-82FB-93AD2A02B380}" dt="2018-10-02T12:22:20.700" v="2711" actId="1076"/>
          <ac:picMkLst>
            <pc:docMk/>
            <pc:sldMk cId="1604517566" sldId="260"/>
            <ac:picMk id="6" creationId="{21FA2B39-2A39-43FD-850E-79C4E588CBE8}"/>
          </ac:picMkLst>
        </pc:picChg>
        <pc:picChg chg="add del">
          <ac:chgData name="Zoltán Szalontay" userId="c1979217fce71474" providerId="LiveId" clId="{96C5C105-7FA4-40F3-82FB-93AD2A02B380}" dt="2018-10-02T12:34:42.894" v="3233" actId="478"/>
          <ac:picMkLst>
            <pc:docMk/>
            <pc:sldMk cId="1604517566" sldId="260"/>
            <ac:picMk id="7" creationId="{BE364AEA-E0B9-4153-A56A-BB8459327AD5}"/>
          </ac:picMkLst>
        </pc:picChg>
      </pc:sldChg>
      <pc:sldChg chg="addSp delSp modSp add">
        <pc:chgData name="Zoltán Szalontay" userId="c1979217fce71474" providerId="LiveId" clId="{96C5C105-7FA4-40F3-82FB-93AD2A02B380}" dt="2018-10-02T14:59:59.893" v="6244" actId="1076"/>
        <pc:sldMkLst>
          <pc:docMk/>
          <pc:sldMk cId="2508108623" sldId="261"/>
        </pc:sldMkLst>
        <pc:spChg chg="mod">
          <ac:chgData name="Zoltán Szalontay" userId="c1979217fce71474" providerId="LiveId" clId="{96C5C105-7FA4-40F3-82FB-93AD2A02B380}" dt="2018-10-02T14:57:23.785" v="6212" actId="1037"/>
          <ac:spMkLst>
            <pc:docMk/>
            <pc:sldMk cId="2508108623" sldId="261"/>
            <ac:spMk id="2" creationId="{FF1A1F39-FB41-49A8-8518-FDFA976EA047}"/>
          </ac:spMkLst>
        </pc:spChg>
        <pc:spChg chg="del mod">
          <ac:chgData name="Zoltán Szalontay" userId="c1979217fce71474" providerId="LiveId" clId="{96C5C105-7FA4-40F3-82FB-93AD2A02B380}" dt="2018-10-02T12:54:22.196" v="3846" actId="1076"/>
          <ac:spMkLst>
            <pc:docMk/>
            <pc:sldMk cId="2508108623" sldId="261"/>
            <ac:spMk id="3" creationId="{911941AB-64CB-4AEB-85A9-BE2269920481}"/>
          </ac:spMkLst>
        </pc:spChg>
        <pc:spChg chg="add mod">
          <ac:chgData name="Zoltán Szalontay" userId="c1979217fce71474" providerId="LiveId" clId="{96C5C105-7FA4-40F3-82FB-93AD2A02B380}" dt="2018-10-02T14:50:46.416" v="6067" actId="20577"/>
          <ac:spMkLst>
            <pc:docMk/>
            <pc:sldMk cId="2508108623" sldId="261"/>
            <ac:spMk id="4" creationId="{768EC081-A403-4734-BBA2-158DEE37D887}"/>
          </ac:spMkLst>
        </pc:spChg>
        <pc:spChg chg="add mod">
          <ac:chgData name="Zoltán Szalontay" userId="c1979217fce71474" providerId="LiveId" clId="{96C5C105-7FA4-40F3-82FB-93AD2A02B380}" dt="2018-10-02T14:57:23.785" v="6212" actId="1037"/>
          <ac:spMkLst>
            <pc:docMk/>
            <pc:sldMk cId="2508108623" sldId="261"/>
            <ac:spMk id="7" creationId="{9EC97EE9-94AC-4D3B-978B-08B103CFA775}"/>
          </ac:spMkLst>
        </pc:spChg>
        <pc:spChg chg="add mod">
          <ac:chgData name="Zoltán Szalontay" userId="c1979217fce71474" providerId="LiveId" clId="{96C5C105-7FA4-40F3-82FB-93AD2A02B380}" dt="2018-10-02T13:09:11.118" v="4166" actId="1076"/>
          <ac:spMkLst>
            <pc:docMk/>
            <pc:sldMk cId="2508108623" sldId="261"/>
            <ac:spMk id="8" creationId="{8F257DB5-7D80-4E68-B104-8DAED6B018C7}"/>
          </ac:spMkLst>
        </pc:spChg>
        <pc:spChg chg="add mod">
          <ac:chgData name="Zoltán Szalontay" userId="c1979217fce71474" providerId="LiveId" clId="{96C5C105-7FA4-40F3-82FB-93AD2A02B380}" dt="2018-10-02T13:09:11.118" v="4166" actId="1076"/>
          <ac:spMkLst>
            <pc:docMk/>
            <pc:sldMk cId="2508108623" sldId="261"/>
            <ac:spMk id="9" creationId="{A728B56D-8DB6-4471-9E15-96E45EDBADE9}"/>
          </ac:spMkLst>
        </pc:spChg>
        <pc:spChg chg="add del">
          <ac:chgData name="Zoltán Szalontay" userId="c1979217fce71474" providerId="LiveId" clId="{96C5C105-7FA4-40F3-82FB-93AD2A02B380}" dt="2018-10-02T13:01:55.711" v="3903" actId="1076"/>
          <ac:spMkLst>
            <pc:docMk/>
            <pc:sldMk cId="2508108623" sldId="261"/>
            <ac:spMk id="10" creationId="{AC624169-26E3-4524-9AA5-05436098D5E4}"/>
          </ac:spMkLst>
        </pc:spChg>
        <pc:spChg chg="add mod">
          <ac:chgData name="Zoltán Szalontay" userId="c1979217fce71474" providerId="LiveId" clId="{96C5C105-7FA4-40F3-82FB-93AD2A02B380}" dt="2018-10-02T13:09:11.118" v="4166" actId="1076"/>
          <ac:spMkLst>
            <pc:docMk/>
            <pc:sldMk cId="2508108623" sldId="261"/>
            <ac:spMk id="11" creationId="{46669211-9B24-4BCF-BB94-F8B722949730}"/>
          </ac:spMkLst>
        </pc:spChg>
        <pc:spChg chg="add mod">
          <ac:chgData name="Zoltán Szalontay" userId="c1979217fce71474" providerId="LiveId" clId="{96C5C105-7FA4-40F3-82FB-93AD2A02B380}" dt="2018-10-02T13:09:30.473" v="4180" actId="20577"/>
          <ac:spMkLst>
            <pc:docMk/>
            <pc:sldMk cId="2508108623" sldId="261"/>
            <ac:spMk id="12" creationId="{D55D7E51-E3E6-4B3D-BC1E-8E500E9FC761}"/>
          </ac:spMkLst>
        </pc:spChg>
        <pc:spChg chg="add del">
          <ac:chgData name="Zoltán Szalontay" userId="c1979217fce71474" providerId="LiveId" clId="{96C5C105-7FA4-40F3-82FB-93AD2A02B380}" dt="2018-10-02T13:09:22.241" v="4174" actId="1076"/>
          <ac:spMkLst>
            <pc:docMk/>
            <pc:sldMk cId="2508108623" sldId="261"/>
            <ac:spMk id="13" creationId="{6C5C4E06-227F-44FA-A725-9690F21410C4}"/>
          </ac:spMkLst>
        </pc:spChg>
        <pc:spChg chg="add mod ord">
          <ac:chgData name="Zoltán Szalontay" userId="c1979217fce71474" providerId="LiveId" clId="{96C5C105-7FA4-40F3-82FB-93AD2A02B380}" dt="2018-10-02T14:59:59.893" v="6244" actId="1076"/>
          <ac:spMkLst>
            <pc:docMk/>
            <pc:sldMk cId="2508108623" sldId="261"/>
            <ac:spMk id="18" creationId="{3E8F4ED0-6FA3-4808-90AE-7AA4B6F24737}"/>
          </ac:spMkLst>
        </pc:spChg>
        <pc:spChg chg="add mod ord">
          <ac:chgData name="Zoltán Szalontay" userId="c1979217fce71474" providerId="LiveId" clId="{96C5C105-7FA4-40F3-82FB-93AD2A02B380}" dt="2018-10-02T14:58:03.059" v="6220" actId="207"/>
          <ac:spMkLst>
            <pc:docMk/>
            <pc:sldMk cId="2508108623" sldId="261"/>
            <ac:spMk id="19" creationId="{8AD81A99-6351-4BB1-956B-9E009E02CF6A}"/>
          </ac:spMkLst>
        </pc:spChg>
        <pc:grpChg chg="add mod">
          <ac:chgData name="Zoltán Szalontay" userId="c1979217fce71474" providerId="LiveId" clId="{96C5C105-7FA4-40F3-82FB-93AD2A02B380}" dt="2018-10-02T13:32:02.894" v="5152" actId="164"/>
          <ac:grpSpMkLst>
            <pc:docMk/>
            <pc:sldMk cId="2508108623" sldId="261"/>
            <ac:grpSpMk id="17" creationId="{BAF745C9-A79E-45A3-B8B8-07311AEB7EBD}"/>
          </ac:grpSpMkLst>
        </pc:grpChg>
        <pc:picChg chg="add mod">
          <ac:chgData name="Zoltán Szalontay" userId="c1979217fce71474" providerId="LiveId" clId="{96C5C105-7FA4-40F3-82FB-93AD2A02B380}" dt="2018-10-02T13:09:11.118" v="4166" actId="1076"/>
          <ac:picMkLst>
            <pc:docMk/>
            <pc:sldMk cId="2508108623" sldId="261"/>
            <ac:picMk id="5" creationId="{43D1859D-0010-43A2-9316-4D4DF0E00FC7}"/>
          </ac:picMkLst>
        </pc:picChg>
        <pc:picChg chg="add mod">
          <ac:chgData name="Zoltán Szalontay" userId="c1979217fce71474" providerId="LiveId" clId="{96C5C105-7FA4-40F3-82FB-93AD2A02B380}" dt="2018-10-02T14:57:58.802" v="6219" actId="1076"/>
          <ac:picMkLst>
            <pc:docMk/>
            <pc:sldMk cId="2508108623" sldId="261"/>
            <ac:picMk id="6" creationId="{8CCC1F06-C8E5-434E-AA0E-CF07F3DC3EC1}"/>
          </ac:picMkLst>
        </pc:picChg>
        <pc:cxnChg chg="add mod">
          <ac:chgData name="Zoltán Szalontay" userId="c1979217fce71474" providerId="LiveId" clId="{96C5C105-7FA4-40F3-82FB-93AD2A02B380}" dt="2018-10-02T13:32:02.894" v="5152" actId="164"/>
          <ac:cxnSpMkLst>
            <pc:docMk/>
            <pc:sldMk cId="2508108623" sldId="261"/>
            <ac:cxnSpMk id="15" creationId="{EE48F9BB-068F-4B07-A20E-8A3CF8D6FF8F}"/>
          </ac:cxnSpMkLst>
        </pc:cxnChg>
        <pc:cxnChg chg="add mod">
          <ac:chgData name="Zoltán Szalontay" userId="c1979217fce71474" providerId="LiveId" clId="{96C5C105-7FA4-40F3-82FB-93AD2A02B380}" dt="2018-10-02T13:32:02.894" v="5152" actId="164"/>
          <ac:cxnSpMkLst>
            <pc:docMk/>
            <pc:sldMk cId="2508108623" sldId="261"/>
            <ac:cxnSpMk id="16" creationId="{DB17428A-0B2C-400B-8EAA-F094E473DE74}"/>
          </ac:cxnSpMkLst>
        </pc:cxnChg>
      </pc:sldChg>
      <pc:sldChg chg="addSp delSp modSp add">
        <pc:chgData name="Zoltán Szalontay" userId="c1979217fce71474" providerId="LiveId" clId="{96C5C105-7FA4-40F3-82FB-93AD2A02B380}" dt="2018-10-02T15:00:51.024" v="6250" actId="207"/>
        <pc:sldMkLst>
          <pc:docMk/>
          <pc:sldMk cId="666296742" sldId="263"/>
        </pc:sldMkLst>
        <pc:spChg chg="mod">
          <ac:chgData name="Zoltán Szalontay" userId="c1979217fce71474" providerId="LiveId" clId="{96C5C105-7FA4-40F3-82FB-93AD2A02B380}" dt="2018-10-02T12:47:56.261" v="3788" actId="20577"/>
          <ac:spMkLst>
            <pc:docMk/>
            <pc:sldMk cId="666296742" sldId="263"/>
            <ac:spMk id="2" creationId="{FF1A1F39-FB41-49A8-8518-FDFA976EA047}"/>
          </ac:spMkLst>
        </pc:spChg>
        <pc:spChg chg="mod">
          <ac:chgData name="Zoltán Szalontay" userId="c1979217fce71474" providerId="LiveId" clId="{96C5C105-7FA4-40F3-82FB-93AD2A02B380}" dt="2018-10-02T14:25:29.775" v="5571" actId="14100"/>
          <ac:spMkLst>
            <pc:docMk/>
            <pc:sldMk cId="666296742" sldId="263"/>
            <ac:spMk id="3" creationId="{911941AB-64CB-4AEB-85A9-BE2269920481}"/>
          </ac:spMkLst>
        </pc:spChg>
        <pc:spChg chg="mod">
          <ac:chgData name="Zoltán Szalontay" userId="c1979217fce71474" providerId="LiveId" clId="{96C5C105-7FA4-40F3-82FB-93AD2A02B380}" dt="2018-10-02T12:47:16.842" v="3777" actId="1076"/>
          <ac:spMkLst>
            <pc:docMk/>
            <pc:sldMk cId="666296742" sldId="263"/>
            <ac:spMk id="4" creationId="{768EC081-A403-4734-BBA2-158DEE37D887}"/>
          </ac:spMkLst>
        </pc:spChg>
        <pc:spChg chg="mod">
          <ac:chgData name="Zoltán Szalontay" userId="c1979217fce71474" providerId="LiveId" clId="{96C5C105-7FA4-40F3-82FB-93AD2A02B380}" dt="2018-10-02T12:47:16.842" v="3777" actId="1076"/>
          <ac:spMkLst>
            <pc:docMk/>
            <pc:sldMk cId="666296742" sldId="263"/>
            <ac:spMk id="6" creationId="{154358CB-DEB9-4E5C-82FD-90E66541DBF1}"/>
          </ac:spMkLst>
        </pc:spChg>
        <pc:spChg chg="add del mod">
          <ac:chgData name="Zoltán Szalontay" userId="c1979217fce71474" providerId="LiveId" clId="{96C5C105-7FA4-40F3-82FB-93AD2A02B380}" dt="2018-10-02T12:45:14.679" v="3658" actId="207"/>
          <ac:spMkLst>
            <pc:docMk/>
            <pc:sldMk cId="666296742" sldId="263"/>
            <ac:spMk id="10" creationId="{3161B517-2112-4C2A-9DA7-6A7D4B7A5ACE}"/>
          </ac:spMkLst>
        </pc:spChg>
        <pc:spChg chg="add del mod">
          <ac:chgData name="Zoltán Szalontay" userId="c1979217fce71474" providerId="LiveId" clId="{96C5C105-7FA4-40F3-82FB-93AD2A02B380}" dt="2018-10-02T12:45:14.679" v="3658" actId="207"/>
          <ac:spMkLst>
            <pc:docMk/>
            <pc:sldMk cId="666296742" sldId="263"/>
            <ac:spMk id="11" creationId="{20F79149-4F3B-4E9D-B290-043755889F14}"/>
          </ac:spMkLst>
        </pc:spChg>
        <pc:spChg chg="add mod">
          <ac:chgData name="Zoltán Szalontay" userId="c1979217fce71474" providerId="LiveId" clId="{96C5C105-7FA4-40F3-82FB-93AD2A02B380}" dt="2018-10-02T12:47:16.842" v="3777" actId="1076"/>
          <ac:spMkLst>
            <pc:docMk/>
            <pc:sldMk cId="666296742" sldId="263"/>
            <ac:spMk id="12" creationId="{E2BBA135-B795-4C92-8917-59137070AFDF}"/>
          </ac:spMkLst>
        </pc:spChg>
        <pc:spChg chg="add mod ord">
          <ac:chgData name="Zoltán Szalontay" userId="c1979217fce71474" providerId="LiveId" clId="{96C5C105-7FA4-40F3-82FB-93AD2A02B380}" dt="2018-10-02T14:51:44.674" v="6077" actId="167"/>
          <ac:spMkLst>
            <pc:docMk/>
            <pc:sldMk cId="666296742" sldId="263"/>
            <ac:spMk id="18" creationId="{86DF7B25-75DC-4785-A42D-CF3842EC90D7}"/>
          </ac:spMkLst>
        </pc:spChg>
        <pc:spChg chg="add mod ord">
          <ac:chgData name="Zoltán Szalontay" userId="c1979217fce71474" providerId="LiveId" clId="{96C5C105-7FA4-40F3-82FB-93AD2A02B380}" dt="2018-10-02T15:00:51.024" v="6250" actId="207"/>
          <ac:spMkLst>
            <pc:docMk/>
            <pc:sldMk cId="666296742" sldId="263"/>
            <ac:spMk id="19" creationId="{993BF377-1905-46B4-833E-1288F19A0830}"/>
          </ac:spMkLst>
        </pc:spChg>
        <pc:grpChg chg="add mod">
          <ac:chgData name="Zoltán Szalontay" userId="c1979217fce71474" providerId="LiveId" clId="{96C5C105-7FA4-40F3-82FB-93AD2A02B380}" dt="2018-10-02T13:32:18.123" v="5158" actId="1035"/>
          <ac:grpSpMkLst>
            <pc:docMk/>
            <pc:sldMk cId="666296742" sldId="263"/>
            <ac:grpSpMk id="13" creationId="{B5D2E9AB-3F72-496B-90E7-CC4769E3A7B2}"/>
          </ac:grpSpMkLst>
        </pc:grpChg>
        <pc:picChg chg="mod">
          <ac:chgData name="Zoltán Szalontay" userId="c1979217fce71474" providerId="LiveId" clId="{96C5C105-7FA4-40F3-82FB-93AD2A02B380}" dt="2018-10-02T12:47:16.842" v="3777" actId="1076"/>
          <ac:picMkLst>
            <pc:docMk/>
            <pc:sldMk cId="666296742" sldId="263"/>
            <ac:picMk id="7" creationId="{FC77E3E7-DE2A-483F-83C2-F3E4F770C535}"/>
          </ac:picMkLst>
        </pc:picChg>
        <pc:picChg chg="del">
          <ac:chgData name="Zoltán Szalontay" userId="c1979217fce71474" providerId="LiveId" clId="{96C5C105-7FA4-40F3-82FB-93AD2A02B380}" dt="2018-10-02T12:35:10.879" v="3234" actId="478"/>
          <ac:picMkLst>
            <pc:docMk/>
            <pc:sldMk cId="666296742" sldId="263"/>
            <ac:picMk id="8" creationId="{652A2201-1106-4307-B0CE-31E9689A0A3E}"/>
          </ac:picMkLst>
        </pc:picChg>
        <pc:picChg chg="add del mod">
          <ac:chgData name="Zoltán Szalontay" userId="c1979217fce71474" providerId="LiveId" clId="{96C5C105-7FA4-40F3-82FB-93AD2A02B380}" dt="2018-10-02T14:25:34.988" v="5572" actId="478"/>
          <ac:picMkLst>
            <pc:docMk/>
            <pc:sldMk cId="666296742" sldId="263"/>
            <ac:picMk id="9" creationId="{F2345038-7F8D-43EB-B0FC-49E1C2EA5F86}"/>
          </ac:picMkLst>
        </pc:picChg>
        <pc:picChg chg="add mod">
          <ac:chgData name="Zoltán Szalontay" userId="c1979217fce71474" providerId="LiveId" clId="{96C5C105-7FA4-40F3-82FB-93AD2A02B380}" dt="2018-10-02T15:00:22" v="6248" actId="1076"/>
          <ac:picMkLst>
            <pc:docMk/>
            <pc:sldMk cId="666296742" sldId="263"/>
            <ac:picMk id="17" creationId="{5924F2D1-0FA9-4B1D-82B2-2ED6B4B90F47}"/>
          </ac:picMkLst>
        </pc:picChg>
      </pc:sldChg>
      <pc:sldChg chg="addSp modSp add">
        <pc:chgData name="Zoltán Szalontay" userId="c1979217fce71474" providerId="LiveId" clId="{96C5C105-7FA4-40F3-82FB-93AD2A02B380}" dt="2018-10-02T15:00:13.946" v="6246" actId="14100"/>
        <pc:sldMkLst>
          <pc:docMk/>
          <pc:sldMk cId="2110093751" sldId="264"/>
        </pc:sldMkLst>
        <pc:spChg chg="mod">
          <ac:chgData name="Zoltán Szalontay" userId="c1979217fce71474" providerId="LiveId" clId="{96C5C105-7FA4-40F3-82FB-93AD2A02B380}" dt="2018-10-02T12:09:13.517" v="2640" actId="20577"/>
          <ac:spMkLst>
            <pc:docMk/>
            <pc:sldMk cId="2110093751" sldId="264"/>
            <ac:spMk id="2" creationId="{FF1A1F39-FB41-49A8-8518-FDFA976EA047}"/>
          </ac:spMkLst>
        </pc:spChg>
        <pc:spChg chg="add mod ord">
          <ac:chgData name="Zoltán Szalontay" userId="c1979217fce71474" providerId="LiveId" clId="{96C5C105-7FA4-40F3-82FB-93AD2A02B380}" dt="2018-10-02T14:51:36.938" v="6074" actId="167"/>
          <ac:spMkLst>
            <pc:docMk/>
            <pc:sldMk cId="2110093751" sldId="264"/>
            <ac:spMk id="12" creationId="{15911528-73EB-4663-9334-1F25200D94F9}"/>
          </ac:spMkLst>
        </pc:spChg>
        <pc:spChg chg="add mod ord">
          <ac:chgData name="Zoltán Szalontay" userId="c1979217fce71474" providerId="LiveId" clId="{96C5C105-7FA4-40F3-82FB-93AD2A02B380}" dt="2018-10-02T15:00:13.946" v="6246" actId="14100"/>
          <ac:spMkLst>
            <pc:docMk/>
            <pc:sldMk cId="2110093751" sldId="264"/>
            <ac:spMk id="13" creationId="{92C3BDE2-2ECE-4F30-BCCE-BE2E159AECEF}"/>
          </ac:spMkLst>
        </pc:spChg>
        <pc:grpChg chg="add mod">
          <ac:chgData name="Zoltán Szalontay" userId="c1979217fce71474" providerId="LiveId" clId="{96C5C105-7FA4-40F3-82FB-93AD2A02B380}" dt="2018-10-02T13:32:10.948" v="5154" actId="1076"/>
          <ac:grpSpMkLst>
            <pc:docMk/>
            <pc:sldMk cId="2110093751" sldId="264"/>
            <ac:grpSpMk id="9" creationId="{1159F61A-B760-4AEA-B5C4-D327622C9047}"/>
          </ac:grpSpMkLst>
        </pc:grpChg>
        <pc:picChg chg="mod">
          <ac:chgData name="Zoltán Szalontay" userId="c1979217fce71474" providerId="LiveId" clId="{96C5C105-7FA4-40F3-82FB-93AD2A02B380}" dt="2018-10-02T15:00:10.638" v="6245" actId="1076"/>
          <ac:picMkLst>
            <pc:docMk/>
            <pc:sldMk cId="2110093751" sldId="264"/>
            <ac:picMk id="8" creationId="{652A2201-1106-4307-B0CE-31E9689A0A3E}"/>
          </ac:picMkLst>
        </pc:picChg>
      </pc:sldChg>
      <pc:sldChg chg="addSp delSp modSp add">
        <pc:chgData name="Zoltán Szalontay" userId="c1979217fce71474" providerId="LiveId" clId="{96C5C105-7FA4-40F3-82FB-93AD2A02B380}" dt="2018-10-02T15:01:04.428" v="6255" actId="1076"/>
        <pc:sldMkLst>
          <pc:docMk/>
          <pc:sldMk cId="2966760833" sldId="265"/>
        </pc:sldMkLst>
        <pc:spChg chg="mod">
          <ac:chgData name="Zoltán Szalontay" userId="c1979217fce71474" providerId="LiveId" clId="{96C5C105-7FA4-40F3-82FB-93AD2A02B380}" dt="2018-10-02T14:52:51.473" v="6158" actId="20577"/>
          <ac:spMkLst>
            <pc:docMk/>
            <pc:sldMk cId="2966760833" sldId="265"/>
            <ac:spMk id="2" creationId="{FF1A1F39-FB41-49A8-8518-FDFA976EA047}"/>
          </ac:spMkLst>
        </pc:spChg>
        <pc:spChg chg="mod">
          <ac:chgData name="Zoltán Szalontay" userId="c1979217fce71474" providerId="LiveId" clId="{96C5C105-7FA4-40F3-82FB-93AD2A02B380}" dt="2018-10-02T14:52:49.185" v="6157" actId="20577"/>
          <ac:spMkLst>
            <pc:docMk/>
            <pc:sldMk cId="2966760833" sldId="265"/>
            <ac:spMk id="3" creationId="{911941AB-64CB-4AEB-85A9-BE2269920481}"/>
          </ac:spMkLst>
        </pc:spChg>
        <pc:spChg chg="del mod">
          <ac:chgData name="Zoltán Szalontay" userId="c1979217fce71474" providerId="LiveId" clId="{96C5C105-7FA4-40F3-82FB-93AD2A02B380}" dt="2018-10-02T13:35:44.654" v="5279" actId="478"/>
          <ac:spMkLst>
            <pc:docMk/>
            <pc:sldMk cId="2966760833" sldId="265"/>
            <ac:spMk id="4" creationId="{768EC081-A403-4734-BBA2-158DEE37D887}"/>
          </ac:spMkLst>
        </pc:spChg>
        <pc:spChg chg="mod">
          <ac:chgData name="Zoltán Szalontay" userId="c1979217fce71474" providerId="LiveId" clId="{96C5C105-7FA4-40F3-82FB-93AD2A02B380}" dt="2018-10-02T13:35:49.967" v="5291" actId="1036"/>
          <ac:spMkLst>
            <pc:docMk/>
            <pc:sldMk cId="2966760833" sldId="265"/>
            <ac:spMk id="6" creationId="{154358CB-DEB9-4E5C-82FD-90E66541DBF1}"/>
          </ac:spMkLst>
        </pc:spChg>
        <pc:spChg chg="add mod ord">
          <ac:chgData name="Zoltán Szalontay" userId="c1979217fce71474" providerId="LiveId" clId="{96C5C105-7FA4-40F3-82FB-93AD2A02B380}" dt="2018-10-02T14:51:52.323" v="6080" actId="167"/>
          <ac:spMkLst>
            <pc:docMk/>
            <pc:sldMk cId="2966760833" sldId="265"/>
            <ac:spMk id="18" creationId="{9F096D26-A140-4CD8-853D-DBF5D2352639}"/>
          </ac:spMkLst>
        </pc:spChg>
        <pc:spChg chg="add mod ord">
          <ac:chgData name="Zoltán Szalontay" userId="c1979217fce71474" providerId="LiveId" clId="{96C5C105-7FA4-40F3-82FB-93AD2A02B380}" dt="2018-10-02T15:01:02.862" v="6254" actId="14100"/>
          <ac:spMkLst>
            <pc:docMk/>
            <pc:sldMk cId="2966760833" sldId="265"/>
            <ac:spMk id="19" creationId="{79C04405-310B-4F34-BA9D-ECEF307E1AAD}"/>
          </ac:spMkLst>
        </pc:spChg>
        <pc:grpChg chg="add del">
          <ac:chgData name="Zoltán Szalontay" userId="c1979217fce71474" providerId="LiveId" clId="{96C5C105-7FA4-40F3-82FB-93AD2A02B380}" dt="2018-10-02T13:32:26.702" v="5162" actId="1076"/>
          <ac:grpSpMkLst>
            <pc:docMk/>
            <pc:sldMk cId="2966760833" sldId="265"/>
            <ac:grpSpMk id="9" creationId="{5318D28B-90E5-4D83-BA5C-6350F2D045A3}"/>
          </ac:grpSpMkLst>
        </pc:grpChg>
        <pc:grpChg chg="add del">
          <ac:chgData name="Zoltán Szalontay" userId="c1979217fce71474" providerId="LiveId" clId="{96C5C105-7FA4-40F3-82FB-93AD2A02B380}" dt="2018-10-02T13:32:35.749" v="5182" actId="1076"/>
          <ac:grpSpMkLst>
            <pc:docMk/>
            <pc:sldMk cId="2966760833" sldId="265"/>
            <ac:grpSpMk id="12" creationId="{0C4EC908-3DB6-48A2-83F4-0A55F7E83160}"/>
          </ac:grpSpMkLst>
        </pc:grpChg>
        <pc:grpChg chg="add mod">
          <ac:chgData name="Zoltán Szalontay" userId="c1979217fce71474" providerId="LiveId" clId="{96C5C105-7FA4-40F3-82FB-93AD2A02B380}" dt="2018-10-02T13:35:54.334" v="5305" actId="1036"/>
          <ac:grpSpMkLst>
            <pc:docMk/>
            <pc:sldMk cId="2966760833" sldId="265"/>
            <ac:grpSpMk id="15" creationId="{C7DA394F-6DBB-46B3-87E1-7ED133B02574}"/>
          </ac:grpSpMkLst>
        </pc:grpChg>
        <pc:picChg chg="add mod">
          <ac:chgData name="Zoltán Szalontay" userId="c1979217fce71474" providerId="LiveId" clId="{96C5C105-7FA4-40F3-82FB-93AD2A02B380}" dt="2018-10-02T15:01:04.428" v="6255" actId="1076"/>
          <ac:picMkLst>
            <pc:docMk/>
            <pc:sldMk cId="2966760833" sldId="265"/>
            <ac:picMk id="5" creationId="{6FACC89F-996A-4E1B-AE42-9E09221573E3}"/>
          </ac:picMkLst>
        </pc:picChg>
        <pc:picChg chg="mod">
          <ac:chgData name="Zoltán Szalontay" userId="c1979217fce71474" providerId="LiveId" clId="{96C5C105-7FA4-40F3-82FB-93AD2A02B380}" dt="2018-10-02T13:35:49.967" v="5291" actId="1036"/>
          <ac:picMkLst>
            <pc:docMk/>
            <pc:sldMk cId="2966760833" sldId="265"/>
            <ac:picMk id="7" creationId="{FC77E3E7-DE2A-483F-83C2-F3E4F770C535}"/>
          </ac:picMkLst>
        </pc:picChg>
        <pc:picChg chg="del">
          <ac:chgData name="Zoltán Szalontay" userId="c1979217fce71474" providerId="LiveId" clId="{96C5C105-7FA4-40F3-82FB-93AD2A02B380}" dt="2018-10-02T12:14:27.843" v="2656" actId="478"/>
          <ac:picMkLst>
            <pc:docMk/>
            <pc:sldMk cId="2966760833" sldId="265"/>
            <ac:picMk id="8" creationId="{652A2201-1106-4307-B0CE-31E9689A0A3E}"/>
          </ac:picMkLst>
        </pc:picChg>
        <pc:cxnChg chg="mod">
          <ac:chgData name="Zoltán Szalontay" userId="c1979217fce71474" providerId="LiveId" clId="{96C5C105-7FA4-40F3-82FB-93AD2A02B380}" dt="2018-10-02T13:32:34.833" v="5181" actId="1036"/>
          <ac:cxnSpMkLst>
            <pc:docMk/>
            <pc:sldMk cId="2966760833" sldId="265"/>
            <ac:cxnSpMk id="14" creationId="{5271AF77-1AF7-493F-B82F-A22B9B8B59F2}"/>
          </ac:cxnSpMkLst>
        </pc:cxnChg>
      </pc:sldChg>
      <pc:sldChg chg="addSp delSp modSp add">
        <pc:chgData name="Zoltán Szalontay" userId="c1979217fce71474" providerId="LiveId" clId="{96C5C105-7FA4-40F3-82FB-93AD2A02B380}" dt="2018-10-02T14:24:49.478" v="5556" actId="20577"/>
        <pc:sldMkLst>
          <pc:docMk/>
          <pc:sldMk cId="1375755815" sldId="266"/>
        </pc:sldMkLst>
        <pc:spChg chg="mod">
          <ac:chgData name="Zoltán Szalontay" userId="c1979217fce71474" providerId="LiveId" clId="{96C5C105-7FA4-40F3-82FB-93AD2A02B380}" dt="2018-10-02T12:26:14.862" v="2760" actId="20577"/>
          <ac:spMkLst>
            <pc:docMk/>
            <pc:sldMk cId="1375755815" sldId="266"/>
            <ac:spMk id="2" creationId="{7F935F94-3443-47E2-BC4B-256578152089}"/>
          </ac:spMkLst>
        </pc:spChg>
        <pc:spChg chg="mod">
          <ac:chgData name="Zoltán Szalontay" userId="c1979217fce71474" providerId="LiveId" clId="{96C5C105-7FA4-40F3-82FB-93AD2A02B380}" dt="2018-10-02T14:24:49.478" v="5556" actId="20577"/>
          <ac:spMkLst>
            <pc:docMk/>
            <pc:sldMk cId="1375755815" sldId="266"/>
            <ac:spMk id="3" creationId="{93AEDCF9-4E8A-49E5-A827-9A3F32F4770F}"/>
          </ac:spMkLst>
        </pc:spChg>
        <pc:spChg chg="mod">
          <ac:chgData name="Zoltán Szalontay" userId="c1979217fce71474" providerId="LiveId" clId="{96C5C105-7FA4-40F3-82FB-93AD2A02B380}" dt="2018-10-02T12:33:22.435" v="3231" actId="1035"/>
          <ac:spMkLst>
            <pc:docMk/>
            <pc:sldMk cId="1375755815" sldId="266"/>
            <ac:spMk id="4" creationId="{F9C1D3F9-DA72-40BE-A2D5-80F5EF2D0562}"/>
          </ac:spMkLst>
        </pc:spChg>
        <pc:spChg chg="add del mod">
          <ac:chgData name="Zoltán Szalontay" userId="c1979217fce71474" providerId="LiveId" clId="{96C5C105-7FA4-40F3-82FB-93AD2A02B380}" dt="2018-10-02T12:33:15.103" v="3187" actId="478"/>
          <ac:spMkLst>
            <pc:docMk/>
            <pc:sldMk cId="1375755815" sldId="266"/>
            <ac:spMk id="8" creationId="{386FADD3-036D-4DE3-BC98-35D8413AA1F3}"/>
          </ac:spMkLst>
        </pc:spChg>
        <pc:picChg chg="mod">
          <ac:chgData name="Zoltán Szalontay" userId="c1979217fce71474" providerId="LiveId" clId="{96C5C105-7FA4-40F3-82FB-93AD2A02B380}" dt="2018-10-02T12:33:22.435" v="3231" actId="1035"/>
          <ac:picMkLst>
            <pc:docMk/>
            <pc:sldMk cId="1375755815" sldId="266"/>
            <ac:picMk id="6" creationId="{21FA2B39-2A39-43FD-850E-79C4E588CBE8}"/>
          </ac:picMkLst>
        </pc:picChg>
        <pc:picChg chg="del">
          <ac:chgData name="Zoltán Szalontay" userId="c1979217fce71474" providerId="LiveId" clId="{96C5C105-7FA4-40F3-82FB-93AD2A02B380}" dt="2018-10-02T13:18:01.480" v="4563" actId="478"/>
          <ac:picMkLst>
            <pc:docMk/>
            <pc:sldMk cId="1375755815" sldId="266"/>
            <ac:picMk id="7" creationId="{BE364AEA-E0B9-4153-A56A-BB8459327AD5}"/>
          </ac:picMkLst>
        </pc:picChg>
      </pc:sldChg>
      <pc:sldChg chg="addSp modSp add">
        <pc:chgData name="Zoltán Szalontay" userId="c1979217fce71474" providerId="LiveId" clId="{96C5C105-7FA4-40F3-82FB-93AD2A02B380}" dt="2018-10-02T14:53:17.352" v="6166" actId="14100"/>
        <pc:sldMkLst>
          <pc:docMk/>
          <pc:sldMk cId="4004721146" sldId="267"/>
        </pc:sldMkLst>
        <pc:spChg chg="mod">
          <ac:chgData name="Zoltán Szalontay" userId="c1979217fce71474" providerId="LiveId" clId="{96C5C105-7FA4-40F3-82FB-93AD2A02B380}" dt="2018-10-02T13:30:22.169" v="5050" actId="20577"/>
          <ac:spMkLst>
            <pc:docMk/>
            <pc:sldMk cId="4004721146" sldId="267"/>
            <ac:spMk id="2" creationId="{4A5A0FC5-D3E9-4B5F-9088-25D9FCC000A1}"/>
          </ac:spMkLst>
        </pc:spChg>
        <pc:spChg chg="mod">
          <ac:chgData name="Zoltán Szalontay" userId="c1979217fce71474" providerId="LiveId" clId="{96C5C105-7FA4-40F3-82FB-93AD2A02B380}" dt="2018-10-02T13:29:29.978" v="5019" actId="20577"/>
          <ac:spMkLst>
            <pc:docMk/>
            <pc:sldMk cId="4004721146" sldId="267"/>
            <ac:spMk id="3" creationId="{65B22A8B-3DD1-4B14-A804-A7ED394CE752}"/>
          </ac:spMkLst>
        </pc:spChg>
        <pc:spChg chg="add mod">
          <ac:chgData name="Zoltán Szalontay" userId="c1979217fce71474" providerId="LiveId" clId="{96C5C105-7FA4-40F3-82FB-93AD2A02B380}" dt="2018-10-02T13:21:20.360" v="4707" actId="14100"/>
          <ac:spMkLst>
            <pc:docMk/>
            <pc:sldMk cId="4004721146" sldId="267"/>
            <ac:spMk id="6" creationId="{832F828A-7EA8-41F7-BB24-EFB0D6C8E428}"/>
          </ac:spMkLst>
        </pc:spChg>
        <pc:spChg chg="add mod">
          <ac:chgData name="Zoltán Szalontay" userId="c1979217fce71474" providerId="LiveId" clId="{96C5C105-7FA4-40F3-82FB-93AD2A02B380}" dt="2018-10-02T13:28:35.947" v="4944" actId="1036"/>
          <ac:spMkLst>
            <pc:docMk/>
            <pc:sldMk cId="4004721146" sldId="267"/>
            <ac:spMk id="8" creationId="{AF898F9C-753B-474F-A741-B534073ACC0B}"/>
          </ac:spMkLst>
        </pc:spChg>
        <pc:spChg chg="add mod ord">
          <ac:chgData name="Zoltán Szalontay" userId="c1979217fce71474" providerId="LiveId" clId="{96C5C105-7FA4-40F3-82FB-93AD2A02B380}" dt="2018-10-02T14:53:17.352" v="6166" actId="14100"/>
          <ac:spMkLst>
            <pc:docMk/>
            <pc:sldMk cId="4004721146" sldId="267"/>
            <ac:spMk id="13" creationId="{85BDF92F-A80D-4202-B39B-96158E41E6E0}"/>
          </ac:spMkLst>
        </pc:spChg>
        <pc:grpChg chg="add mod">
          <ac:chgData name="Zoltán Szalontay" userId="c1979217fce71474" providerId="LiveId" clId="{96C5C105-7FA4-40F3-82FB-93AD2A02B380}" dt="2018-10-02T13:32:59.721" v="5224" actId="1076"/>
          <ac:grpSpMkLst>
            <pc:docMk/>
            <pc:sldMk cId="4004721146" sldId="267"/>
            <ac:grpSpMk id="10" creationId="{7BA2B0F1-5D26-48FA-9E47-E6E35268EFD8}"/>
          </ac:grpSpMkLst>
        </pc:grpChg>
        <pc:picChg chg="add mod">
          <ac:chgData name="Zoltán Szalontay" userId="c1979217fce71474" providerId="LiveId" clId="{96C5C105-7FA4-40F3-82FB-93AD2A02B380}" dt="2018-10-02T13:33:12.847" v="5252" actId="1076"/>
          <ac:picMkLst>
            <pc:docMk/>
            <pc:sldMk cId="4004721146" sldId="267"/>
            <ac:picMk id="5" creationId="{5021D676-1C17-4E19-A5AD-9B3DABF95FFC}"/>
          </ac:picMkLst>
        </pc:picChg>
        <pc:picChg chg="add">
          <ac:chgData name="Zoltán Szalontay" userId="c1979217fce71474" providerId="LiveId" clId="{96C5C105-7FA4-40F3-82FB-93AD2A02B380}" dt="2018-10-02T13:20:42.061" v="4706" actId="14100"/>
          <ac:picMkLst>
            <pc:docMk/>
            <pc:sldMk cId="4004721146" sldId="267"/>
            <ac:picMk id="7" creationId="{B1B6FBD9-6F91-4595-8E41-AC29CCFA48EA}"/>
          </ac:picMkLst>
        </pc:picChg>
        <pc:picChg chg="add mod modCrop">
          <ac:chgData name="Zoltán Szalontay" userId="c1979217fce71474" providerId="LiveId" clId="{96C5C105-7FA4-40F3-82FB-93AD2A02B380}" dt="2018-10-02T13:33:07.756" v="5250" actId="1035"/>
          <ac:picMkLst>
            <pc:docMk/>
            <pc:sldMk cId="4004721146" sldId="267"/>
            <ac:picMk id="1026" creationId="{1C74C4F1-27A2-40DE-8063-CED5FA43FDE8}"/>
          </ac:picMkLst>
        </pc:picChg>
      </pc:sldChg>
      <pc:sldChg chg="modSp add setBg">
        <pc:chgData name="Zoltán Szalontay" userId="c1979217fce71474" providerId="LiveId" clId="{96C5C105-7FA4-40F3-82FB-93AD2A02B380}" dt="2018-10-02T14:54:28.417" v="6193" actId="20577"/>
        <pc:sldMkLst>
          <pc:docMk/>
          <pc:sldMk cId="2884545284" sldId="268"/>
        </pc:sldMkLst>
        <pc:spChg chg="mod">
          <ac:chgData name="Zoltán Szalontay" userId="c1979217fce71474" providerId="LiveId" clId="{96C5C105-7FA4-40F3-82FB-93AD2A02B380}" dt="2018-10-02T14:26:35.098" v="5594" actId="6549"/>
          <ac:spMkLst>
            <pc:docMk/>
            <pc:sldMk cId="2884545284" sldId="268"/>
            <ac:spMk id="2" creationId="{D96BA232-4AAD-482B-AE06-76BE4EE37A9E}"/>
          </ac:spMkLst>
        </pc:spChg>
      </pc:sldChg>
      <pc:sldMasterChg chg="modSldLayout">
        <pc:chgData name="Zoltán Szalontay" userId="c1979217fce71474" providerId="LiveId" clId="{96C5C105-7FA4-40F3-82FB-93AD2A02B380}" dt="2018-10-02T14:35:58.752" v="5697" actId="113"/>
        <pc:sldMasterMkLst>
          <pc:docMk/>
          <pc:sldMasterMk cId="393418299" sldId="2147483648"/>
        </pc:sldMasterMkLst>
        <pc:sldLayoutChg chg="modSp">
          <pc:chgData name="Zoltán Szalontay" userId="c1979217fce71474" providerId="LiveId" clId="{96C5C105-7FA4-40F3-82FB-93AD2A02B380}" dt="2018-10-02T14:35:37.688" v="5693" actId="113"/>
          <pc:sldLayoutMkLst>
            <pc:docMk/>
            <pc:sldMasterMk cId="393418299" sldId="2147483648"/>
            <pc:sldLayoutMk cId="61973094" sldId="2147483650"/>
          </pc:sldLayoutMkLst>
          <pc:spChg chg="mod">
            <ac:chgData name="Zoltán Szalontay" userId="c1979217fce71474" providerId="LiveId" clId="{96C5C105-7FA4-40F3-82FB-93AD2A02B380}" dt="2018-10-02T14:35:37.688" v="5693" actId="113"/>
            <ac:spMkLst>
              <pc:docMk/>
              <pc:sldMasterMk cId="393418299" sldId="2147483648"/>
              <pc:sldLayoutMk cId="61973094" sldId="2147483650"/>
              <ac:spMk id="2" creationId="{33F69E67-C64C-4EC3-86B9-82B8B860118A}"/>
            </ac:spMkLst>
          </pc:spChg>
        </pc:sldLayoutChg>
        <pc:sldLayoutChg chg="modSp">
          <pc:chgData name="Zoltán Szalontay" userId="c1979217fce71474" providerId="LiveId" clId="{96C5C105-7FA4-40F3-82FB-93AD2A02B380}" dt="2018-10-02T14:35:46.534" v="5694" actId="113"/>
          <pc:sldLayoutMkLst>
            <pc:docMk/>
            <pc:sldMasterMk cId="393418299" sldId="2147483648"/>
            <pc:sldLayoutMk cId="4021771924" sldId="2147483652"/>
          </pc:sldLayoutMkLst>
          <pc:spChg chg="mod">
            <ac:chgData name="Zoltán Szalontay" userId="c1979217fce71474" providerId="LiveId" clId="{96C5C105-7FA4-40F3-82FB-93AD2A02B380}" dt="2018-10-02T14:35:46.534" v="5694" actId="113"/>
            <ac:spMkLst>
              <pc:docMk/>
              <pc:sldMasterMk cId="393418299" sldId="2147483648"/>
              <pc:sldLayoutMk cId="4021771924" sldId="2147483652"/>
              <ac:spMk id="2" creationId="{2A7FE378-8720-456F-AF3D-E672B2CF539C}"/>
            </ac:spMkLst>
          </pc:spChg>
        </pc:sldLayoutChg>
        <pc:sldLayoutChg chg="modSp">
          <pc:chgData name="Zoltán Szalontay" userId="c1979217fce71474" providerId="LiveId" clId="{96C5C105-7FA4-40F3-82FB-93AD2A02B380}" dt="2018-10-02T14:35:50.887" v="5695" actId="113"/>
          <pc:sldLayoutMkLst>
            <pc:docMk/>
            <pc:sldMasterMk cId="393418299" sldId="2147483648"/>
            <pc:sldLayoutMk cId="4197804985" sldId="2147483653"/>
          </pc:sldLayoutMkLst>
          <pc:spChg chg="mod">
            <ac:chgData name="Zoltán Szalontay" userId="c1979217fce71474" providerId="LiveId" clId="{96C5C105-7FA4-40F3-82FB-93AD2A02B380}" dt="2018-10-02T14:35:50.887" v="5695" actId="113"/>
            <ac:spMkLst>
              <pc:docMk/>
              <pc:sldMasterMk cId="393418299" sldId="2147483648"/>
              <pc:sldLayoutMk cId="4197804985" sldId="2147483653"/>
              <ac:spMk id="2" creationId="{0FD619FC-FE09-4204-BA3E-53C6C1C51FA5}"/>
            </ac:spMkLst>
          </pc:spChg>
        </pc:sldLayoutChg>
        <pc:sldLayoutChg chg="modSp">
          <pc:chgData name="Zoltán Szalontay" userId="c1979217fce71474" providerId="LiveId" clId="{96C5C105-7FA4-40F3-82FB-93AD2A02B380}" dt="2018-10-02T14:35:53.363" v="5696" actId="113"/>
          <pc:sldLayoutMkLst>
            <pc:docMk/>
            <pc:sldMasterMk cId="393418299" sldId="2147483648"/>
            <pc:sldLayoutMk cId="2888233561" sldId="2147483654"/>
          </pc:sldLayoutMkLst>
          <pc:spChg chg="mod">
            <ac:chgData name="Zoltán Szalontay" userId="c1979217fce71474" providerId="LiveId" clId="{96C5C105-7FA4-40F3-82FB-93AD2A02B380}" dt="2018-10-02T14:35:53.363" v="5696" actId="113"/>
            <ac:spMkLst>
              <pc:docMk/>
              <pc:sldMasterMk cId="393418299" sldId="2147483648"/>
              <pc:sldLayoutMk cId="2888233561" sldId="2147483654"/>
              <ac:spMk id="2" creationId="{F21C2A21-0FE6-41E1-9382-4304C6567618}"/>
            </ac:spMkLst>
          </pc:spChg>
        </pc:sldLayoutChg>
        <pc:sldLayoutChg chg="modSp">
          <pc:chgData name="Zoltán Szalontay" userId="c1979217fce71474" providerId="LiveId" clId="{96C5C105-7FA4-40F3-82FB-93AD2A02B380}" dt="2018-10-02T14:35:58.752" v="5697" actId="113"/>
          <pc:sldLayoutMkLst>
            <pc:docMk/>
            <pc:sldMasterMk cId="393418299" sldId="2147483648"/>
            <pc:sldLayoutMk cId="39165800" sldId="2147483658"/>
          </pc:sldLayoutMkLst>
          <pc:spChg chg="mod">
            <ac:chgData name="Zoltán Szalontay" userId="c1979217fce71474" providerId="LiveId" clId="{96C5C105-7FA4-40F3-82FB-93AD2A02B380}" dt="2018-10-02T14:35:58.752" v="5697" actId="113"/>
            <ac:spMkLst>
              <pc:docMk/>
              <pc:sldMasterMk cId="393418299" sldId="2147483648"/>
              <pc:sldLayoutMk cId="39165800" sldId="2147483658"/>
              <ac:spMk id="2" creationId="{6E4BA203-BEE0-4957-AC3D-26D371C3B2AA}"/>
            </ac:spMkLst>
          </pc:spChg>
        </pc:sldLayoutChg>
      </pc:sldMasterChg>
    </pc:docChg>
  </pc:docChgLst>
  <pc:docChgLst>
    <pc:chgData name="Zoltán Szalontay" userId="c1979217fce71474" providerId="LiveId" clId="{038C309B-CC9C-492D-A0EA-B8B4DDDCFF77}"/>
    <pc:docChg chg="undo custSel addSld delSld modSld">
      <pc:chgData name="Zoltán Szalontay" userId="c1979217fce71474" providerId="LiveId" clId="{038C309B-CC9C-492D-A0EA-B8B4DDDCFF77}" dt="2018-11-05T17:29:23.656" v="2371" actId="27636"/>
      <pc:docMkLst>
        <pc:docMk/>
      </pc:docMkLst>
      <pc:sldChg chg="setBg">
        <pc:chgData name="Zoltán Szalontay" userId="c1979217fce71474" providerId="LiveId" clId="{038C309B-CC9C-492D-A0EA-B8B4DDDCFF77}" dt="2018-11-05T16:25:15.495" v="1376" actId="27636"/>
        <pc:sldMkLst>
          <pc:docMk/>
          <pc:sldMk cId="1605137929" sldId="256"/>
        </pc:sldMkLst>
      </pc:sldChg>
      <pc:sldChg chg="addSp delSp modSp">
        <pc:chgData name="Zoltán Szalontay" userId="c1979217fce71474" providerId="LiveId" clId="{038C309B-CC9C-492D-A0EA-B8B4DDDCFF77}" dt="2018-11-05T17:22:33.779" v="2180" actId="20577"/>
        <pc:sldMkLst>
          <pc:docMk/>
          <pc:sldMk cId="2523818976" sldId="257"/>
        </pc:sldMkLst>
        <pc:spChg chg="mod">
          <ac:chgData name="Zoltán Szalontay" userId="c1979217fce71474" providerId="LiveId" clId="{038C309B-CC9C-492D-A0EA-B8B4DDDCFF77}" dt="2018-11-05T16:27:20.762" v="1448" actId="1038"/>
          <ac:spMkLst>
            <pc:docMk/>
            <pc:sldMk cId="2523818976" sldId="257"/>
            <ac:spMk id="2" creationId="{7F935F94-3443-47E2-BC4B-256578152089}"/>
          </ac:spMkLst>
        </pc:spChg>
        <pc:spChg chg="mod">
          <ac:chgData name="Zoltán Szalontay" userId="c1979217fce71474" providerId="LiveId" clId="{038C309B-CC9C-492D-A0EA-B8B4DDDCFF77}" dt="2018-11-05T17:22:33.779" v="2180" actId="20577"/>
          <ac:spMkLst>
            <pc:docMk/>
            <pc:sldMk cId="2523818976" sldId="257"/>
            <ac:spMk id="3" creationId="{93AEDCF9-4E8A-49E5-A827-9A3F32F4770F}"/>
          </ac:spMkLst>
        </pc:spChg>
        <pc:spChg chg="add del mod">
          <ac:chgData name="Zoltán Szalontay" userId="c1979217fce71474" providerId="LiveId" clId="{038C309B-CC9C-492D-A0EA-B8B4DDDCFF77}" dt="2018-11-04T14:39:36.320" v="12" actId="478"/>
          <ac:spMkLst>
            <pc:docMk/>
            <pc:sldMk cId="2523818976" sldId="257"/>
            <ac:spMk id="4" creationId="{4AC116E5-2AE6-4285-B6EB-6CB114D819C4}"/>
          </ac:spMkLst>
        </pc:spChg>
        <pc:spChg chg="add del mod">
          <ac:chgData name="Zoltán Szalontay" userId="c1979217fce71474" providerId="LiveId" clId="{038C309B-CC9C-492D-A0EA-B8B4DDDCFF77}" dt="2018-11-04T14:41:07.339" v="30" actId="478"/>
          <ac:spMkLst>
            <pc:docMk/>
            <pc:sldMk cId="2523818976" sldId="257"/>
            <ac:spMk id="7" creationId="{747C8B7C-F343-44E4-A700-788BA35ECD99}"/>
          </ac:spMkLst>
        </pc:spChg>
        <pc:spChg chg="add mod">
          <ac:chgData name="Zoltán Szalontay" userId="c1979217fce71474" providerId="LiveId" clId="{038C309B-CC9C-492D-A0EA-B8B4DDDCFF77}" dt="2018-11-05T16:57:17.847" v="1531" actId="1076"/>
          <ac:spMkLst>
            <pc:docMk/>
            <pc:sldMk cId="2523818976" sldId="257"/>
            <ac:spMk id="24" creationId="{D1667B1D-74D6-471F-932C-666046173926}"/>
          </ac:spMkLst>
        </pc:spChg>
        <pc:spChg chg="mod topLvl">
          <ac:chgData name="Zoltán Szalontay" userId="c1979217fce71474" providerId="LiveId" clId="{038C309B-CC9C-492D-A0EA-B8B4DDDCFF77}" dt="2018-11-05T16:34:39.045" v="1500" actId="164"/>
          <ac:spMkLst>
            <pc:docMk/>
            <pc:sldMk cId="2523818976" sldId="257"/>
            <ac:spMk id="37" creationId="{9AF2CF4C-7E5B-4167-8A12-9958DD8EAC46}"/>
          </ac:spMkLst>
        </pc:spChg>
        <pc:spChg chg="mod topLvl">
          <ac:chgData name="Zoltán Szalontay" userId="c1979217fce71474" providerId="LiveId" clId="{038C309B-CC9C-492D-A0EA-B8B4DDDCFF77}" dt="2018-11-05T16:34:33.245" v="1499" actId="164"/>
          <ac:spMkLst>
            <pc:docMk/>
            <pc:sldMk cId="2523818976" sldId="257"/>
            <ac:spMk id="48" creationId="{639D6BFB-0C01-4A1C-BEEA-F0DFACC607A2}"/>
          </ac:spMkLst>
        </pc:spChg>
        <pc:spChg chg="mod">
          <ac:chgData name="Zoltán Szalontay" userId="c1979217fce71474" providerId="LiveId" clId="{038C309B-CC9C-492D-A0EA-B8B4DDDCFF77}" dt="2018-11-05T17:20:55.512" v="2156" actId="14100"/>
          <ac:spMkLst>
            <pc:docMk/>
            <pc:sldMk cId="2523818976" sldId="257"/>
            <ac:spMk id="53" creationId="{5564BC6E-C2D5-41E9-8F8E-7FBB2BCB8C5C}"/>
          </ac:spMkLst>
        </pc:spChg>
        <pc:spChg chg="mod">
          <ac:chgData name="Zoltán Szalontay" userId="c1979217fce71474" providerId="LiveId" clId="{038C309B-CC9C-492D-A0EA-B8B4DDDCFF77}" dt="2018-11-05T16:27:36.893" v="1451" actId="164"/>
          <ac:spMkLst>
            <pc:docMk/>
            <pc:sldMk cId="2523818976" sldId="257"/>
            <ac:spMk id="54" creationId="{141D8EF7-4217-474F-B5B1-26A851F55C2D}"/>
          </ac:spMkLst>
        </pc:spChg>
        <pc:spChg chg="add mod">
          <ac:chgData name="Zoltán Szalontay" userId="c1979217fce71474" providerId="LiveId" clId="{038C309B-CC9C-492D-A0EA-B8B4DDDCFF77}" dt="2018-11-05T16:57:34.612" v="1547" actId="1035"/>
          <ac:spMkLst>
            <pc:docMk/>
            <pc:sldMk cId="2523818976" sldId="257"/>
            <ac:spMk id="57" creationId="{7AC73E43-C382-4B3D-A86D-14FFFFFCB02C}"/>
          </ac:spMkLst>
        </pc:spChg>
        <pc:spChg chg="mod">
          <ac:chgData name="Zoltán Szalontay" userId="c1979217fce71474" providerId="LiveId" clId="{038C309B-CC9C-492D-A0EA-B8B4DDDCFF77}" dt="2018-11-05T16:27:42.362" v="1452" actId="164"/>
          <ac:spMkLst>
            <pc:docMk/>
            <pc:sldMk cId="2523818976" sldId="257"/>
            <ac:spMk id="78" creationId="{A6EABF66-7588-4C68-AA55-1424DBC8E83A}"/>
          </ac:spMkLst>
        </pc:spChg>
        <pc:spChg chg="mod">
          <ac:chgData name="Zoltán Szalontay" userId="c1979217fce71474" providerId="LiveId" clId="{038C309B-CC9C-492D-A0EA-B8B4DDDCFF77}" dt="2018-11-05T16:27:47.262" v="1453" actId="164"/>
          <ac:spMkLst>
            <pc:docMk/>
            <pc:sldMk cId="2523818976" sldId="257"/>
            <ac:spMk id="79" creationId="{5C06BCBB-46C2-4283-ABF1-546979839AAB}"/>
          </ac:spMkLst>
        </pc:spChg>
        <pc:spChg chg="mod">
          <ac:chgData name="Zoltán Szalontay" userId="c1979217fce71474" providerId="LiveId" clId="{038C309B-CC9C-492D-A0EA-B8B4DDDCFF77}" dt="2018-11-05T16:27:53.712" v="1454" actId="164"/>
          <ac:spMkLst>
            <pc:docMk/>
            <pc:sldMk cId="2523818976" sldId="257"/>
            <ac:spMk id="80" creationId="{AA8E2C47-0446-4D72-B60D-DB03178AC32F}"/>
          </ac:spMkLst>
        </pc:spChg>
        <pc:spChg chg="mod">
          <ac:chgData name="Zoltán Szalontay" userId="c1979217fce71474" providerId="LiveId" clId="{038C309B-CC9C-492D-A0EA-B8B4DDDCFF77}" dt="2018-11-05T16:27:58.086" v="1455" actId="164"/>
          <ac:spMkLst>
            <pc:docMk/>
            <pc:sldMk cId="2523818976" sldId="257"/>
            <ac:spMk id="81" creationId="{21C5AFD4-FDD2-41E0-AA3B-EA0C58D5F7CC}"/>
          </ac:spMkLst>
        </pc:spChg>
        <pc:grpChg chg="add mod">
          <ac:chgData name="Zoltán Szalontay" userId="c1979217fce71474" providerId="LiveId" clId="{038C309B-CC9C-492D-A0EA-B8B4DDDCFF77}" dt="2018-11-05T17:21:01.003" v="2157" actId="1076"/>
          <ac:grpSpMkLst>
            <pc:docMk/>
            <pc:sldMk cId="2523818976" sldId="257"/>
            <ac:grpSpMk id="4" creationId="{9B07B4E4-B14F-4352-8E83-39FADD1BD456}"/>
          </ac:grpSpMkLst>
        </pc:grpChg>
        <pc:grpChg chg="add mod">
          <ac:chgData name="Zoltán Szalontay" userId="c1979217fce71474" providerId="LiveId" clId="{038C309B-CC9C-492D-A0EA-B8B4DDDCFF77}" dt="2018-11-05T17:21:01.003" v="2157" actId="1076"/>
          <ac:grpSpMkLst>
            <pc:docMk/>
            <pc:sldMk cId="2523818976" sldId="257"/>
            <ac:grpSpMk id="5" creationId="{8EF63DBC-CE9A-475E-9825-4DA7CB6C0588}"/>
          </ac:grpSpMkLst>
        </pc:grpChg>
        <pc:grpChg chg="add mod">
          <ac:chgData name="Zoltán Szalontay" userId="c1979217fce71474" providerId="LiveId" clId="{038C309B-CC9C-492D-A0EA-B8B4DDDCFF77}" dt="2018-11-05T17:21:01.003" v="2157" actId="1076"/>
          <ac:grpSpMkLst>
            <pc:docMk/>
            <pc:sldMk cId="2523818976" sldId="257"/>
            <ac:grpSpMk id="6" creationId="{26BED7B0-942A-423B-8443-D92857961801}"/>
          </ac:grpSpMkLst>
        </pc:grpChg>
        <pc:grpChg chg="add mod">
          <ac:chgData name="Zoltán Szalontay" userId="c1979217fce71474" providerId="LiveId" clId="{038C309B-CC9C-492D-A0EA-B8B4DDDCFF77}" dt="2018-11-05T17:21:01.003" v="2157" actId="1076"/>
          <ac:grpSpMkLst>
            <pc:docMk/>
            <pc:sldMk cId="2523818976" sldId="257"/>
            <ac:grpSpMk id="7" creationId="{90796E05-4932-438A-BFEC-E99556D35D23}"/>
          </ac:grpSpMkLst>
        </pc:grpChg>
        <pc:grpChg chg="add mod">
          <ac:chgData name="Zoltán Szalontay" userId="c1979217fce71474" providerId="LiveId" clId="{038C309B-CC9C-492D-A0EA-B8B4DDDCFF77}" dt="2018-11-05T17:21:01.003" v="2157" actId="1076"/>
          <ac:grpSpMkLst>
            <pc:docMk/>
            <pc:sldMk cId="2523818976" sldId="257"/>
            <ac:grpSpMk id="8" creationId="{F3D3E623-C42C-4509-827F-607433684077}"/>
          </ac:grpSpMkLst>
        </pc:grpChg>
        <pc:grpChg chg="mod">
          <ac:chgData name="Zoltán Szalontay" userId="c1979217fce71474" providerId="LiveId" clId="{038C309B-CC9C-492D-A0EA-B8B4DDDCFF77}" dt="2018-11-05T16:34:50.612" v="1501" actId="465"/>
          <ac:grpSpMkLst>
            <pc:docMk/>
            <pc:sldMk cId="2523818976" sldId="257"/>
            <ac:grpSpMk id="26" creationId="{2DBF50EF-D7F3-43E0-9DCC-06BD03989B8D}"/>
          </ac:grpSpMkLst>
        </pc:grpChg>
        <pc:grpChg chg="mod">
          <ac:chgData name="Zoltán Szalontay" userId="c1979217fce71474" providerId="LiveId" clId="{038C309B-CC9C-492D-A0EA-B8B4DDDCFF77}" dt="2018-11-05T16:34:50.612" v="1501" actId="465"/>
          <ac:grpSpMkLst>
            <pc:docMk/>
            <pc:sldMk cId="2523818976" sldId="257"/>
            <ac:grpSpMk id="27" creationId="{A566BF9F-4939-44C5-89B0-638091A978E4}"/>
          </ac:grpSpMkLst>
        </pc:grpChg>
        <pc:grpChg chg="add mod">
          <ac:chgData name="Zoltán Szalontay" userId="c1979217fce71474" providerId="LiveId" clId="{038C309B-CC9C-492D-A0EA-B8B4DDDCFF77}" dt="2018-11-05T17:21:01.003" v="2157" actId="1076"/>
          <ac:grpSpMkLst>
            <pc:docMk/>
            <pc:sldMk cId="2523818976" sldId="257"/>
            <ac:grpSpMk id="28" creationId="{6ABB1B03-CB97-4ABA-BE75-1280EF6A45D7}"/>
          </ac:grpSpMkLst>
        </pc:grpChg>
        <pc:grpChg chg="add mod">
          <ac:chgData name="Zoltán Szalontay" userId="c1979217fce71474" providerId="LiveId" clId="{038C309B-CC9C-492D-A0EA-B8B4DDDCFF77}" dt="2018-11-05T17:21:01.003" v="2157" actId="1076"/>
          <ac:grpSpMkLst>
            <pc:docMk/>
            <pc:sldMk cId="2523818976" sldId="257"/>
            <ac:grpSpMk id="30" creationId="{27028675-2F73-407E-B50C-A84FF3F7519E}"/>
          </ac:grpSpMkLst>
        </pc:grpChg>
        <pc:grpChg chg="add del mod">
          <ac:chgData name="Zoltán Szalontay" userId="c1979217fce71474" providerId="LiveId" clId="{038C309B-CC9C-492D-A0EA-B8B4DDDCFF77}" dt="2018-11-05T16:31:27.682" v="1465" actId="478"/>
          <ac:grpSpMkLst>
            <pc:docMk/>
            <pc:sldMk cId="2523818976" sldId="257"/>
            <ac:grpSpMk id="36" creationId="{EBEC7ECC-BF77-4A5C-B762-1962280D36BC}"/>
          </ac:grpSpMkLst>
        </pc:grpChg>
        <pc:grpChg chg="add del mod">
          <ac:chgData name="Zoltán Szalontay" userId="c1979217fce71474" providerId="LiveId" clId="{038C309B-CC9C-492D-A0EA-B8B4DDDCFF77}" dt="2018-11-05T16:33:05.945" v="1479" actId="478"/>
          <ac:grpSpMkLst>
            <pc:docMk/>
            <pc:sldMk cId="2523818976" sldId="257"/>
            <ac:grpSpMk id="46" creationId="{8D359CCA-7CB9-4DF5-8A25-C909DF1D1C1E}"/>
          </ac:grpSpMkLst>
        </pc:grpChg>
        <pc:grpChg chg="mod">
          <ac:chgData name="Zoltán Szalontay" userId="c1979217fce71474" providerId="LiveId" clId="{038C309B-CC9C-492D-A0EA-B8B4DDDCFF77}" dt="2018-11-05T16:34:50.612" v="1501" actId="465"/>
          <ac:grpSpMkLst>
            <pc:docMk/>
            <pc:sldMk cId="2523818976" sldId="257"/>
            <ac:grpSpMk id="51" creationId="{583B087F-34D2-4D68-AF2C-7B01B8EB92D5}"/>
          </ac:grpSpMkLst>
        </pc:grpChg>
        <pc:grpChg chg="mod">
          <ac:chgData name="Zoltán Szalontay" userId="c1979217fce71474" providerId="LiveId" clId="{038C309B-CC9C-492D-A0EA-B8B4DDDCFF77}" dt="2018-11-05T16:27:58.086" v="1455" actId="164"/>
          <ac:grpSpMkLst>
            <pc:docMk/>
            <pc:sldMk cId="2523818976" sldId="257"/>
            <ac:grpSpMk id="52" creationId="{300D6469-5372-4032-A371-E0285069314E}"/>
          </ac:grpSpMkLst>
        </pc:grpChg>
        <pc:picChg chg="add del mod">
          <ac:chgData name="Zoltán Szalontay" userId="c1979217fce71474" providerId="LiveId" clId="{038C309B-CC9C-492D-A0EA-B8B4DDDCFF77}" dt="2018-11-04T14:41:06.507" v="29" actId="478"/>
          <ac:picMkLst>
            <pc:docMk/>
            <pc:sldMk cId="2523818976" sldId="257"/>
            <ac:picMk id="6" creationId="{680F83A7-51A8-452D-A223-75E3B7DFE84D}"/>
          </ac:picMkLst>
        </pc:picChg>
        <pc:picChg chg="mod">
          <ac:chgData name="Zoltán Szalontay" userId="c1979217fce71474" providerId="LiveId" clId="{038C309B-CC9C-492D-A0EA-B8B4DDDCFF77}" dt="2018-11-05T16:56:52.828" v="1526" actId="1076"/>
          <ac:picMkLst>
            <pc:docMk/>
            <pc:sldMk cId="2523818976" sldId="257"/>
            <ac:picMk id="9" creationId="{39EE05E0-6AF9-463F-B727-2CFC4C2860DD}"/>
          </ac:picMkLst>
        </pc:picChg>
        <pc:picChg chg="add mod">
          <ac:chgData name="Zoltán Szalontay" userId="c1979217fce71474" providerId="LiveId" clId="{038C309B-CC9C-492D-A0EA-B8B4DDDCFF77}" dt="2018-11-05T16:56:55.912" v="1527" actId="1076"/>
          <ac:picMkLst>
            <pc:docMk/>
            <pc:sldMk cId="2523818976" sldId="257"/>
            <ac:picMk id="10" creationId="{F8C5B117-B2FB-4E89-9A81-6EF87E353639}"/>
          </ac:picMkLst>
        </pc:picChg>
        <pc:picChg chg="add mod">
          <ac:chgData name="Zoltán Szalontay" userId="c1979217fce71474" providerId="LiveId" clId="{038C309B-CC9C-492D-A0EA-B8B4DDDCFF77}" dt="2018-11-05T16:57:04.979" v="1529" actId="1076"/>
          <ac:picMkLst>
            <pc:docMk/>
            <pc:sldMk cId="2523818976" sldId="257"/>
            <ac:picMk id="12" creationId="{C141F470-7F6D-461B-BAD1-5568EE241990}"/>
          </ac:picMkLst>
        </pc:picChg>
        <pc:picChg chg="add mod ord">
          <ac:chgData name="Zoltán Szalontay" userId="c1979217fce71474" providerId="LiveId" clId="{038C309B-CC9C-492D-A0EA-B8B4DDDCFF77}" dt="2018-11-05T16:57:17.847" v="1531" actId="1076"/>
          <ac:picMkLst>
            <pc:docMk/>
            <pc:sldMk cId="2523818976" sldId="257"/>
            <ac:picMk id="16" creationId="{429E443C-BF5E-4E51-BA6B-A0B11D49EB13}"/>
          </ac:picMkLst>
        </pc:picChg>
        <pc:picChg chg="mod">
          <ac:chgData name="Zoltán Szalontay" userId="c1979217fce71474" providerId="LiveId" clId="{038C309B-CC9C-492D-A0EA-B8B4DDDCFF77}" dt="2018-11-04T14:35:39.678" v="8" actId="207"/>
          <ac:picMkLst>
            <pc:docMk/>
            <pc:sldMk cId="2523818976" sldId="257"/>
            <ac:picMk id="17" creationId="{F9383850-1172-4DA0-A382-F14E4C2D46A5}"/>
          </ac:picMkLst>
        </pc:picChg>
        <pc:picChg chg="add mod">
          <ac:chgData name="Zoltán Szalontay" userId="c1979217fce71474" providerId="LiveId" clId="{038C309B-CC9C-492D-A0EA-B8B4DDDCFF77}" dt="2018-11-05T16:57:26.712" v="1537" actId="1035"/>
          <ac:picMkLst>
            <pc:docMk/>
            <pc:sldMk cId="2523818976" sldId="257"/>
            <ac:picMk id="22" creationId="{7F5DB4BB-2601-4A5C-8780-E58744DBF8BC}"/>
          </ac:picMkLst>
        </pc:picChg>
        <pc:picChg chg="del">
          <ac:chgData name="Zoltán Szalontay" userId="c1979217fce71474" providerId="LiveId" clId="{038C309B-CC9C-492D-A0EA-B8B4DDDCFF77}" dt="2018-11-05T16:31:26.161" v="1464" actId="478"/>
          <ac:picMkLst>
            <pc:docMk/>
            <pc:sldMk cId="2523818976" sldId="257"/>
            <ac:picMk id="38" creationId="{4FE8B34F-02D4-4F8C-BAE1-039D88D56572}"/>
          </ac:picMkLst>
        </pc:picChg>
        <pc:picChg chg="del topLvl">
          <ac:chgData name="Zoltán Szalontay" userId="c1979217fce71474" providerId="LiveId" clId="{038C309B-CC9C-492D-A0EA-B8B4DDDCFF77}" dt="2018-11-05T16:31:27.682" v="1465" actId="478"/>
          <ac:picMkLst>
            <pc:docMk/>
            <pc:sldMk cId="2523818976" sldId="257"/>
            <ac:picMk id="39" creationId="{C33B6950-2AFB-4D36-A653-2FB5A2C7320E}"/>
          </ac:picMkLst>
        </pc:picChg>
        <pc:picChg chg="add mod modCrop">
          <ac:chgData name="Zoltán Szalontay" userId="c1979217fce71474" providerId="LiveId" clId="{038C309B-CC9C-492D-A0EA-B8B4DDDCFF77}" dt="2018-11-05T16:57:00.812" v="1528" actId="1076"/>
          <ac:picMkLst>
            <pc:docMk/>
            <pc:sldMk cId="2523818976" sldId="257"/>
            <ac:picMk id="42" creationId="{69638B8F-000C-4AF1-8711-E00CFF63FAF9}"/>
          </ac:picMkLst>
        </pc:picChg>
        <pc:picChg chg="del">
          <ac:chgData name="Zoltán Szalontay" userId="c1979217fce71474" providerId="LiveId" clId="{038C309B-CC9C-492D-A0EA-B8B4DDDCFF77}" dt="2018-11-05T16:33:04.229" v="1478" actId="478"/>
          <ac:picMkLst>
            <pc:docMk/>
            <pc:sldMk cId="2523818976" sldId="257"/>
            <ac:picMk id="55" creationId="{42D6D796-FA7C-4476-9A81-A1B7F02B325A}"/>
          </ac:picMkLst>
        </pc:picChg>
        <pc:picChg chg="del topLvl">
          <ac:chgData name="Zoltán Szalontay" userId="c1979217fce71474" providerId="LiveId" clId="{038C309B-CC9C-492D-A0EA-B8B4DDDCFF77}" dt="2018-11-05T16:33:05.945" v="1479" actId="478"/>
          <ac:picMkLst>
            <pc:docMk/>
            <pc:sldMk cId="2523818976" sldId="257"/>
            <ac:picMk id="56" creationId="{F4E9C43A-8088-4268-BF14-B696ACAD787C}"/>
          </ac:picMkLst>
        </pc:picChg>
        <pc:cxnChg chg="add del mod">
          <ac:chgData name="Zoltán Szalontay" userId="c1979217fce71474" providerId="LiveId" clId="{038C309B-CC9C-492D-A0EA-B8B4DDDCFF77}" dt="2018-11-04T14:42:15.053" v="40" actId="11529"/>
          <ac:cxnSpMkLst>
            <pc:docMk/>
            <pc:sldMk cId="2523818976" sldId="257"/>
            <ac:cxnSpMk id="12" creationId="{381AB825-3FC4-46DC-9CCD-744B72F7A340}"/>
          </ac:cxnSpMkLst>
        </pc:cxnChg>
        <pc:cxnChg chg="add mod">
          <ac:chgData name="Zoltán Szalontay" userId="c1979217fce71474" providerId="LiveId" clId="{038C309B-CC9C-492D-A0EA-B8B4DDDCFF77}" dt="2018-11-05T16:27:47.262" v="1453" actId="164"/>
          <ac:cxnSpMkLst>
            <pc:docMk/>
            <pc:sldMk cId="2523818976" sldId="257"/>
            <ac:cxnSpMk id="14" creationId="{3A9B0645-CB0E-42E8-AE6C-98A5BFA3E8BF}"/>
          </ac:cxnSpMkLst>
        </pc:cxnChg>
      </pc:sldChg>
      <pc:sldChg chg="modSp">
        <pc:chgData name="Zoltán Szalontay" userId="c1979217fce71474" providerId="LiveId" clId="{038C309B-CC9C-492D-A0EA-B8B4DDDCFF77}" dt="2018-11-05T16:26:18.512" v="1398" actId="20577"/>
        <pc:sldMkLst>
          <pc:docMk/>
          <pc:sldMk cId="4227419893" sldId="259"/>
        </pc:sldMkLst>
        <pc:spChg chg="mod">
          <ac:chgData name="Zoltán Szalontay" userId="c1979217fce71474" providerId="LiveId" clId="{038C309B-CC9C-492D-A0EA-B8B4DDDCFF77}" dt="2018-11-05T16:26:18.512" v="1398" actId="20577"/>
          <ac:spMkLst>
            <pc:docMk/>
            <pc:sldMk cId="4227419893" sldId="259"/>
            <ac:spMk id="3" creationId="{123C8027-2C37-4D8D-84C4-9C3B9EF4B10E}"/>
          </ac:spMkLst>
        </pc:spChg>
      </pc:sldChg>
      <pc:sldChg chg="addSp delSp modSp">
        <pc:chgData name="Zoltán Szalontay" userId="c1979217fce71474" providerId="LiveId" clId="{038C309B-CC9C-492D-A0EA-B8B4DDDCFF77}" dt="2018-11-05T17:22:47.695" v="2181" actId="1076"/>
        <pc:sldMkLst>
          <pc:docMk/>
          <pc:sldMk cId="1604517566" sldId="260"/>
        </pc:sldMkLst>
        <pc:spChg chg="mod">
          <ac:chgData name="Zoltán Szalontay" userId="c1979217fce71474" providerId="LiveId" clId="{038C309B-CC9C-492D-A0EA-B8B4DDDCFF77}" dt="2018-11-05T17:22:47.695" v="2181" actId="1076"/>
          <ac:spMkLst>
            <pc:docMk/>
            <pc:sldMk cId="1604517566" sldId="260"/>
            <ac:spMk id="2" creationId="{7F935F94-3443-47E2-BC4B-256578152089}"/>
          </ac:spMkLst>
        </pc:spChg>
        <pc:spChg chg="mod">
          <ac:chgData name="Zoltán Szalontay" userId="c1979217fce71474" providerId="LiveId" clId="{038C309B-CC9C-492D-A0EA-B8B4DDDCFF77}" dt="2018-11-05T17:22:47.695" v="2181" actId="1076"/>
          <ac:spMkLst>
            <pc:docMk/>
            <pc:sldMk cId="1604517566" sldId="260"/>
            <ac:spMk id="3" creationId="{93AEDCF9-4E8A-49E5-A827-9A3F32F4770F}"/>
          </ac:spMkLst>
        </pc:spChg>
        <pc:spChg chg="mod">
          <ac:chgData name="Zoltán Szalontay" userId="c1979217fce71474" providerId="LiveId" clId="{038C309B-CC9C-492D-A0EA-B8B4DDDCFF77}" dt="2018-11-05T17:19:38.847" v="2133" actId="20577"/>
          <ac:spMkLst>
            <pc:docMk/>
            <pc:sldMk cId="1604517566" sldId="260"/>
            <ac:spMk id="4" creationId="{F9C1D3F9-DA72-40BE-A2D5-80F5EF2D0562}"/>
          </ac:spMkLst>
        </pc:spChg>
        <pc:spChg chg="add del">
          <ac:chgData name="Zoltán Szalontay" userId="c1979217fce71474" providerId="LiveId" clId="{038C309B-CC9C-492D-A0EA-B8B4DDDCFF77}" dt="2018-11-05T17:00:07.229" v="1602" actId="1076"/>
          <ac:spMkLst>
            <pc:docMk/>
            <pc:sldMk cId="1604517566" sldId="260"/>
            <ac:spMk id="5" creationId="{2EB57956-56BC-4F4E-93D5-E6B2C2786242}"/>
          </ac:spMkLst>
        </pc:spChg>
        <pc:spChg chg="add mod">
          <ac:chgData name="Zoltán Szalontay" userId="c1979217fce71474" providerId="LiveId" clId="{038C309B-CC9C-492D-A0EA-B8B4DDDCFF77}" dt="2018-11-05T17:16:05.562" v="2022" actId="1036"/>
          <ac:spMkLst>
            <pc:docMk/>
            <pc:sldMk cId="1604517566" sldId="260"/>
            <ac:spMk id="7" creationId="{9141AD64-5FCB-4016-9EBB-17E7442F47C5}"/>
          </ac:spMkLst>
        </pc:spChg>
        <pc:spChg chg="add mod ord">
          <ac:chgData name="Zoltán Szalontay" userId="c1979217fce71474" providerId="LiveId" clId="{038C309B-CC9C-492D-A0EA-B8B4DDDCFF77}" dt="2018-11-05T17:16:16.428" v="2025" actId="167"/>
          <ac:spMkLst>
            <pc:docMk/>
            <pc:sldMk cId="1604517566" sldId="260"/>
            <ac:spMk id="11" creationId="{F1085B09-0850-4808-AA5C-F4D5BB05BA03}"/>
          </ac:spMkLst>
        </pc:spChg>
        <pc:grpChg chg="add mod">
          <ac:chgData name="Zoltán Szalontay" userId="c1979217fce71474" providerId="LiveId" clId="{038C309B-CC9C-492D-A0EA-B8B4DDDCFF77}" dt="2018-11-05T17:15:57.695" v="2010" actId="1076"/>
          <ac:grpSpMkLst>
            <pc:docMk/>
            <pc:sldMk cId="1604517566" sldId="260"/>
            <ac:grpSpMk id="8" creationId="{359FDE01-444C-4558-BA20-CBCC60925570}"/>
          </ac:grpSpMkLst>
        </pc:grpChg>
        <pc:picChg chg="mod">
          <ac:chgData name="Zoltán Szalontay" userId="c1979217fce71474" providerId="LiveId" clId="{038C309B-CC9C-492D-A0EA-B8B4DDDCFF77}" dt="2018-11-05T17:16:05.562" v="2022" actId="1036"/>
          <ac:picMkLst>
            <pc:docMk/>
            <pc:sldMk cId="1604517566" sldId="260"/>
            <ac:picMk id="6" creationId="{21FA2B39-2A39-43FD-850E-79C4E588CBE8}"/>
          </ac:picMkLst>
        </pc:picChg>
      </pc:sldChg>
      <pc:sldChg chg="addSp delSp modSp">
        <pc:chgData name="Zoltán Szalontay" userId="c1979217fce71474" providerId="LiveId" clId="{038C309B-CC9C-492D-A0EA-B8B4DDDCFF77}" dt="2018-11-05T17:19:04.345" v="2119" actId="14100"/>
        <pc:sldMkLst>
          <pc:docMk/>
          <pc:sldMk cId="2508108623" sldId="261"/>
        </pc:sldMkLst>
        <pc:spChg chg="mod">
          <ac:chgData name="Zoltán Szalontay" userId="c1979217fce71474" providerId="LiveId" clId="{038C309B-CC9C-492D-A0EA-B8B4DDDCFF77}" dt="2018-11-05T13:26:56.296" v="1106" actId="6549"/>
          <ac:spMkLst>
            <pc:docMk/>
            <pc:sldMk cId="2508108623" sldId="261"/>
            <ac:spMk id="2" creationId="{FF1A1F39-FB41-49A8-8518-FDFA976EA047}"/>
          </ac:spMkLst>
        </pc:spChg>
        <pc:spChg chg="mod">
          <ac:chgData name="Zoltán Szalontay" userId="c1979217fce71474" providerId="LiveId" clId="{038C309B-CC9C-492D-A0EA-B8B4DDDCFF77}" dt="2018-11-05T16:24:13.629" v="1363" actId="115"/>
          <ac:spMkLst>
            <pc:docMk/>
            <pc:sldMk cId="2508108623" sldId="261"/>
            <ac:spMk id="4" creationId="{768EC081-A403-4734-BBA2-158DEE37D887}"/>
          </ac:spMkLst>
        </pc:spChg>
        <pc:spChg chg="mod">
          <ac:chgData name="Zoltán Szalontay" userId="c1979217fce71474" providerId="LiveId" clId="{038C309B-CC9C-492D-A0EA-B8B4DDDCFF77}" dt="2018-11-05T17:19:04.345" v="2119" actId="14100"/>
          <ac:spMkLst>
            <pc:docMk/>
            <pc:sldMk cId="2508108623" sldId="261"/>
            <ac:spMk id="7" creationId="{9EC97EE9-94AC-4D3B-978B-08B103CFA775}"/>
          </ac:spMkLst>
        </pc:spChg>
        <pc:spChg chg="mod">
          <ac:chgData name="Zoltán Szalontay" userId="c1979217fce71474" providerId="LiveId" clId="{038C309B-CC9C-492D-A0EA-B8B4DDDCFF77}" dt="2018-11-05T11:15:12.977" v="1059" actId="20577"/>
          <ac:spMkLst>
            <pc:docMk/>
            <pc:sldMk cId="2508108623" sldId="261"/>
            <ac:spMk id="8" creationId="{8F257DB5-7D80-4E68-B104-8DAED6B018C7}"/>
          </ac:spMkLst>
        </pc:spChg>
        <pc:spChg chg="mod">
          <ac:chgData name="Zoltán Szalontay" userId="c1979217fce71474" providerId="LiveId" clId="{038C309B-CC9C-492D-A0EA-B8B4DDDCFF77}" dt="2018-11-05T11:15:14.762" v="1060" actId="20577"/>
          <ac:spMkLst>
            <pc:docMk/>
            <pc:sldMk cId="2508108623" sldId="261"/>
            <ac:spMk id="9" creationId="{A728B56D-8DB6-4471-9E15-96E45EDBADE9}"/>
          </ac:spMkLst>
        </pc:spChg>
        <pc:spChg chg="mod">
          <ac:chgData name="Zoltán Szalontay" userId="c1979217fce71474" providerId="LiveId" clId="{038C309B-CC9C-492D-A0EA-B8B4DDDCFF77}" dt="2018-11-05T11:15:16.178" v="1061" actId="20577"/>
          <ac:spMkLst>
            <pc:docMk/>
            <pc:sldMk cId="2508108623" sldId="261"/>
            <ac:spMk id="11" creationId="{46669211-9B24-4BCF-BB94-F8B722949730}"/>
          </ac:spMkLst>
        </pc:spChg>
        <pc:spChg chg="mod">
          <ac:chgData name="Zoltán Szalontay" userId="c1979217fce71474" providerId="LiveId" clId="{038C309B-CC9C-492D-A0EA-B8B4DDDCFF77}" dt="2018-11-05T11:15:17.412" v="1062" actId="20577"/>
          <ac:spMkLst>
            <pc:docMk/>
            <pc:sldMk cId="2508108623" sldId="261"/>
            <ac:spMk id="12" creationId="{D55D7E51-E3E6-4B3D-BC1E-8E500E9FC761}"/>
          </ac:spMkLst>
        </pc:spChg>
        <pc:spChg chg="add del mod">
          <ac:chgData name="Zoltán Szalontay" userId="c1979217fce71474" providerId="LiveId" clId="{038C309B-CC9C-492D-A0EA-B8B4DDDCFF77}" dt="2018-11-05T13:26:36.045" v="1094" actId="478"/>
          <ac:spMkLst>
            <pc:docMk/>
            <pc:sldMk cId="2508108623" sldId="261"/>
            <ac:spMk id="13" creationId="{76F0A3BC-30E9-4B0D-93D1-EF33C47BFF71}"/>
          </ac:spMkLst>
        </pc:spChg>
        <pc:spChg chg="mod">
          <ac:chgData name="Zoltán Szalontay" userId="c1979217fce71474" providerId="LiveId" clId="{038C309B-CC9C-492D-A0EA-B8B4DDDCFF77}" dt="2018-11-05T17:19:01.562" v="2118" actId="14100"/>
          <ac:spMkLst>
            <pc:docMk/>
            <pc:sldMk cId="2508108623" sldId="261"/>
            <ac:spMk id="19" creationId="{8AD81A99-6351-4BB1-956B-9E009E02CF6A}"/>
          </ac:spMkLst>
        </pc:spChg>
        <pc:spChg chg="add del mod">
          <ac:chgData name="Zoltán Szalontay" userId="c1979217fce71474" providerId="LiveId" clId="{038C309B-CC9C-492D-A0EA-B8B4DDDCFF77}" dt="2018-11-05T16:01:12.762" v="1121" actId="478"/>
          <ac:spMkLst>
            <pc:docMk/>
            <pc:sldMk cId="2508108623" sldId="261"/>
            <ac:spMk id="22" creationId="{70FF1C16-1FDE-4FDF-9B62-B17BFEE2EF5A}"/>
          </ac:spMkLst>
        </pc:spChg>
        <pc:spChg chg="add del mod">
          <ac:chgData name="Zoltán Szalontay" userId="c1979217fce71474" providerId="LiveId" clId="{038C309B-CC9C-492D-A0EA-B8B4DDDCFF77}" dt="2018-11-05T16:01:30.659" v="1125" actId="478"/>
          <ac:spMkLst>
            <pc:docMk/>
            <pc:sldMk cId="2508108623" sldId="261"/>
            <ac:spMk id="24" creationId="{2591EC91-FF3E-4366-8CF0-637E622DCD37}"/>
          </ac:spMkLst>
        </pc:spChg>
        <pc:picChg chg="add del mod">
          <ac:chgData name="Zoltán Szalontay" userId="c1979217fce71474" providerId="LiveId" clId="{038C309B-CC9C-492D-A0EA-B8B4DDDCFF77}" dt="2018-11-05T15:59:37.812" v="1107" actId="478"/>
          <ac:picMkLst>
            <pc:docMk/>
            <pc:sldMk cId="2508108623" sldId="261"/>
            <ac:picMk id="3" creationId="{1D5A0ED1-2842-42D5-AC2D-5DE2B7201F5D}"/>
          </ac:picMkLst>
        </pc:picChg>
        <pc:picChg chg="add del mod">
          <ac:chgData name="Zoltán Szalontay" userId="c1979217fce71474" providerId="LiveId" clId="{038C309B-CC9C-492D-A0EA-B8B4DDDCFF77}" dt="2018-11-05T16:01:17.678" v="1122" actId="478"/>
          <ac:picMkLst>
            <pc:docMk/>
            <pc:sldMk cId="2508108623" sldId="261"/>
            <ac:picMk id="6" creationId="{8CCC1F06-C8E5-434E-AA0E-CF07F3DC3EC1}"/>
          </ac:picMkLst>
        </pc:picChg>
        <pc:picChg chg="add del mod">
          <ac:chgData name="Zoltán Szalontay" userId="c1979217fce71474" providerId="LiveId" clId="{038C309B-CC9C-492D-A0EA-B8B4DDDCFF77}" dt="2018-11-05T16:00:44.329" v="1114" actId="478"/>
          <ac:picMkLst>
            <pc:docMk/>
            <pc:sldMk cId="2508108623" sldId="261"/>
            <ac:picMk id="14" creationId="{29FB859F-E38E-4C60-9ED5-892029C55B8E}"/>
          </ac:picMkLst>
        </pc:picChg>
        <pc:picChg chg="add del mod">
          <ac:chgData name="Zoltán Szalontay" userId="c1979217fce71474" providerId="LiveId" clId="{038C309B-CC9C-492D-A0EA-B8B4DDDCFF77}" dt="2018-11-05T16:09:17.929" v="1144" actId="478"/>
          <ac:picMkLst>
            <pc:docMk/>
            <pc:sldMk cId="2508108623" sldId="261"/>
            <ac:picMk id="20" creationId="{3AE093ED-AE66-4A8B-90F6-7A1837802B06}"/>
          </ac:picMkLst>
        </pc:picChg>
        <pc:picChg chg="add del mod">
          <ac:chgData name="Zoltán Szalontay" userId="c1979217fce71474" providerId="LiveId" clId="{038C309B-CC9C-492D-A0EA-B8B4DDDCFF77}" dt="2018-11-05T16:04:04.762" v="1130" actId="478"/>
          <ac:picMkLst>
            <pc:docMk/>
            <pc:sldMk cId="2508108623" sldId="261"/>
            <ac:picMk id="26" creationId="{EC8289C3-CF18-4F06-AAED-8B411D9556F6}"/>
          </ac:picMkLst>
        </pc:picChg>
        <pc:picChg chg="add mod ord modCrop">
          <ac:chgData name="Zoltán Szalontay" userId="c1979217fce71474" providerId="LiveId" clId="{038C309B-CC9C-492D-A0EA-B8B4DDDCFF77}" dt="2018-11-05T16:09:27.112" v="1147" actId="1076"/>
          <ac:picMkLst>
            <pc:docMk/>
            <pc:sldMk cId="2508108623" sldId="261"/>
            <ac:picMk id="28" creationId="{3DBAC084-D4A9-4AB5-82B7-62CC3C317975}"/>
          </ac:picMkLst>
        </pc:picChg>
        <pc:picChg chg="add mod">
          <ac:chgData name="Zoltán Szalontay" userId="c1979217fce71474" providerId="LiveId" clId="{038C309B-CC9C-492D-A0EA-B8B4DDDCFF77}" dt="2018-11-05T17:18:57.028" v="2117" actId="1076"/>
          <ac:picMkLst>
            <pc:docMk/>
            <pc:sldMk cId="2508108623" sldId="261"/>
            <ac:picMk id="29" creationId="{E65D51E5-A859-4ABE-A49B-AA2209911B1C}"/>
          </ac:picMkLst>
        </pc:picChg>
      </pc:sldChg>
      <pc:sldChg chg="modSp">
        <pc:chgData name="Zoltán Szalontay" userId="c1979217fce71474" providerId="LiveId" clId="{038C309B-CC9C-492D-A0EA-B8B4DDDCFF77}" dt="2018-11-05T11:15:01.312" v="1055" actId="20577"/>
        <pc:sldMkLst>
          <pc:docMk/>
          <pc:sldMk cId="666296742" sldId="263"/>
        </pc:sldMkLst>
        <pc:spChg chg="mod">
          <ac:chgData name="Zoltán Szalontay" userId="c1979217fce71474" providerId="LiveId" clId="{038C309B-CC9C-492D-A0EA-B8B4DDDCFF77}" dt="2018-11-04T15:38:18.762" v="272" actId="6549"/>
          <ac:spMkLst>
            <pc:docMk/>
            <pc:sldMk cId="666296742" sldId="263"/>
            <ac:spMk id="3" creationId="{911941AB-64CB-4AEB-85A9-BE2269920481}"/>
          </ac:spMkLst>
        </pc:spChg>
        <pc:spChg chg="mod">
          <ac:chgData name="Zoltán Szalontay" userId="c1979217fce71474" providerId="LiveId" clId="{038C309B-CC9C-492D-A0EA-B8B4DDDCFF77}" dt="2018-11-05T11:14:57.212" v="1053" actId="20577"/>
          <ac:spMkLst>
            <pc:docMk/>
            <pc:sldMk cId="666296742" sldId="263"/>
            <ac:spMk id="4" creationId="{768EC081-A403-4734-BBA2-158DEE37D887}"/>
          </ac:spMkLst>
        </pc:spChg>
        <pc:spChg chg="mod">
          <ac:chgData name="Zoltán Szalontay" userId="c1979217fce71474" providerId="LiveId" clId="{038C309B-CC9C-492D-A0EA-B8B4DDDCFF77}" dt="2018-11-05T11:14:54.728" v="1052" actId="20577"/>
          <ac:spMkLst>
            <pc:docMk/>
            <pc:sldMk cId="666296742" sldId="263"/>
            <ac:spMk id="6" creationId="{154358CB-DEB9-4E5C-82FD-90E66541DBF1}"/>
          </ac:spMkLst>
        </pc:spChg>
        <pc:spChg chg="mod">
          <ac:chgData name="Zoltán Szalontay" userId="c1979217fce71474" providerId="LiveId" clId="{038C309B-CC9C-492D-A0EA-B8B4DDDCFF77}" dt="2018-11-05T11:15:01.312" v="1055" actId="20577"/>
          <ac:spMkLst>
            <pc:docMk/>
            <pc:sldMk cId="666296742" sldId="263"/>
            <ac:spMk id="12" creationId="{E2BBA135-B795-4C92-8917-59137070AFDF}"/>
          </ac:spMkLst>
        </pc:spChg>
      </pc:sldChg>
      <pc:sldChg chg="addSp delSp modSp">
        <pc:chgData name="Zoltán Szalontay" userId="c1979217fce71474" providerId="LiveId" clId="{038C309B-CC9C-492D-A0EA-B8B4DDDCFF77}" dt="2018-11-05T16:18:41.128" v="1187" actId="20577"/>
        <pc:sldMkLst>
          <pc:docMk/>
          <pc:sldMk cId="2110093751" sldId="264"/>
        </pc:sldMkLst>
        <pc:spChg chg="mod">
          <ac:chgData name="Zoltán Szalontay" userId="c1979217fce71474" providerId="LiveId" clId="{038C309B-CC9C-492D-A0EA-B8B4DDDCFF77}" dt="2018-11-05T16:18:41.128" v="1187" actId="20577"/>
          <ac:spMkLst>
            <pc:docMk/>
            <pc:sldMk cId="2110093751" sldId="264"/>
            <ac:spMk id="3" creationId="{911941AB-64CB-4AEB-85A9-BE2269920481}"/>
          </ac:spMkLst>
        </pc:spChg>
        <pc:spChg chg="mod">
          <ac:chgData name="Zoltán Szalontay" userId="c1979217fce71474" providerId="LiveId" clId="{038C309B-CC9C-492D-A0EA-B8B4DDDCFF77}" dt="2018-11-05T11:15:08.462" v="1057" actId="20577"/>
          <ac:spMkLst>
            <pc:docMk/>
            <pc:sldMk cId="2110093751" sldId="264"/>
            <ac:spMk id="4" creationId="{768EC081-A403-4734-BBA2-158DEE37D887}"/>
          </ac:spMkLst>
        </pc:spChg>
        <pc:spChg chg="mod">
          <ac:chgData name="Zoltán Szalontay" userId="c1979217fce71474" providerId="LiveId" clId="{038C309B-CC9C-492D-A0EA-B8B4DDDCFF77}" dt="2018-11-05T11:15:06.487" v="1056" actId="20577"/>
          <ac:spMkLst>
            <pc:docMk/>
            <pc:sldMk cId="2110093751" sldId="264"/>
            <ac:spMk id="6" creationId="{154358CB-DEB9-4E5C-82FD-90E66541DBF1}"/>
          </ac:spMkLst>
        </pc:spChg>
        <pc:picChg chg="add mod">
          <ac:chgData name="Zoltán Szalontay" userId="c1979217fce71474" providerId="LiveId" clId="{038C309B-CC9C-492D-A0EA-B8B4DDDCFF77}" dt="2018-11-05T11:18:07.827" v="1068" actId="1076"/>
          <ac:picMkLst>
            <pc:docMk/>
            <pc:sldMk cId="2110093751" sldId="264"/>
            <ac:picMk id="5" creationId="{26E28EF6-4AF2-491C-B92B-2A48958454CD}"/>
          </ac:picMkLst>
        </pc:picChg>
        <pc:picChg chg="del mod">
          <ac:chgData name="Zoltán Szalontay" userId="c1979217fce71474" providerId="LiveId" clId="{038C309B-CC9C-492D-A0EA-B8B4DDDCFF77}" dt="2018-11-05T11:19:45.129" v="1069" actId="478"/>
          <ac:picMkLst>
            <pc:docMk/>
            <pc:sldMk cId="2110093751" sldId="264"/>
            <ac:picMk id="8" creationId="{652A2201-1106-4307-B0CE-31E9689A0A3E}"/>
          </ac:picMkLst>
        </pc:picChg>
        <pc:picChg chg="add mod">
          <ac:chgData name="Zoltán Szalontay" userId="c1979217fce71474" providerId="LiveId" clId="{038C309B-CC9C-492D-A0EA-B8B4DDDCFF77}" dt="2018-11-05T11:19:59.878" v="1073" actId="1076"/>
          <ac:picMkLst>
            <pc:docMk/>
            <pc:sldMk cId="2110093751" sldId="264"/>
            <ac:picMk id="14" creationId="{26D270E0-6ECF-4CC9-8CBF-3B192F382B5E}"/>
          </ac:picMkLst>
        </pc:picChg>
      </pc:sldChg>
      <pc:sldChg chg="modSp">
        <pc:chgData name="Zoltán Szalontay" userId="c1979217fce71474" providerId="LiveId" clId="{038C309B-CC9C-492D-A0EA-B8B4DDDCFF77}" dt="2018-11-05T16:24:30.779" v="1370" actId="20577"/>
        <pc:sldMkLst>
          <pc:docMk/>
          <pc:sldMk cId="2966760833" sldId="265"/>
        </pc:sldMkLst>
        <pc:spChg chg="mod">
          <ac:chgData name="Zoltán Szalontay" userId="c1979217fce71474" providerId="LiveId" clId="{038C309B-CC9C-492D-A0EA-B8B4DDDCFF77}" dt="2018-11-05T16:23:31.441" v="1350" actId="20577"/>
          <ac:spMkLst>
            <pc:docMk/>
            <pc:sldMk cId="2966760833" sldId="265"/>
            <ac:spMk id="2" creationId="{FF1A1F39-FB41-49A8-8518-FDFA976EA047}"/>
          </ac:spMkLst>
        </pc:spChg>
        <pc:spChg chg="mod">
          <ac:chgData name="Zoltán Szalontay" userId="c1979217fce71474" providerId="LiveId" clId="{038C309B-CC9C-492D-A0EA-B8B4DDDCFF77}" dt="2018-11-05T16:23:13.195" v="1336" actId="20577"/>
          <ac:spMkLst>
            <pc:docMk/>
            <pc:sldMk cId="2966760833" sldId="265"/>
            <ac:spMk id="3" creationId="{911941AB-64CB-4AEB-85A9-BE2269920481}"/>
          </ac:spMkLst>
        </pc:spChg>
        <pc:spChg chg="mod">
          <ac:chgData name="Zoltán Szalontay" userId="c1979217fce71474" providerId="LiveId" clId="{038C309B-CC9C-492D-A0EA-B8B4DDDCFF77}" dt="2018-11-05T16:24:30.779" v="1370" actId="20577"/>
          <ac:spMkLst>
            <pc:docMk/>
            <pc:sldMk cId="2966760833" sldId="265"/>
            <ac:spMk id="6" creationId="{154358CB-DEB9-4E5C-82FD-90E66541DBF1}"/>
          </ac:spMkLst>
        </pc:spChg>
      </pc:sldChg>
      <pc:sldChg chg="addSp modSp">
        <pc:chgData name="Zoltán Szalontay" userId="c1979217fce71474" providerId="LiveId" clId="{038C309B-CC9C-492D-A0EA-B8B4DDDCFF77}" dt="2018-11-05T17:29:23.656" v="2371" actId="27636"/>
        <pc:sldMkLst>
          <pc:docMk/>
          <pc:sldMk cId="1375755815" sldId="266"/>
        </pc:sldMkLst>
        <pc:spChg chg="mod">
          <ac:chgData name="Zoltán Szalontay" userId="c1979217fce71474" providerId="LiveId" clId="{038C309B-CC9C-492D-A0EA-B8B4DDDCFF77}" dt="2018-11-05T17:25:03.195" v="2293" actId="1076"/>
          <ac:spMkLst>
            <pc:docMk/>
            <pc:sldMk cId="1375755815" sldId="266"/>
            <ac:spMk id="2" creationId="{7F935F94-3443-47E2-BC4B-256578152089}"/>
          </ac:spMkLst>
        </pc:spChg>
        <pc:spChg chg="mod">
          <ac:chgData name="Zoltán Szalontay" userId="c1979217fce71474" providerId="LiveId" clId="{038C309B-CC9C-492D-A0EA-B8B4DDDCFF77}" dt="2018-11-05T17:29:23.656" v="2371" actId="27636"/>
          <ac:spMkLst>
            <pc:docMk/>
            <pc:sldMk cId="1375755815" sldId="266"/>
            <ac:spMk id="3" creationId="{93AEDCF9-4E8A-49E5-A827-9A3F32F4770F}"/>
          </ac:spMkLst>
        </pc:spChg>
        <pc:spChg chg="mod">
          <ac:chgData name="Zoltán Szalontay" userId="c1979217fce71474" providerId="LiveId" clId="{038C309B-CC9C-492D-A0EA-B8B4DDDCFF77}" dt="2018-11-05T17:19:27.591" v="2126" actId="20577"/>
          <ac:spMkLst>
            <pc:docMk/>
            <pc:sldMk cId="1375755815" sldId="266"/>
            <ac:spMk id="4" creationId="{F9C1D3F9-DA72-40BE-A2D5-80F5EF2D0562}"/>
          </ac:spMkLst>
        </pc:spChg>
        <pc:spChg chg="add ord">
          <ac:chgData name="Zoltán Szalontay" userId="c1979217fce71474" providerId="LiveId" clId="{038C309B-CC9C-492D-A0EA-B8B4DDDCFF77}" dt="2018-11-05T17:16:39.078" v="2028" actId="167"/>
          <ac:spMkLst>
            <pc:docMk/>
            <pc:sldMk cId="1375755815" sldId="266"/>
            <ac:spMk id="7" creationId="{BEF199F1-0E26-4CDF-B689-7362CE504003}"/>
          </ac:spMkLst>
        </pc:spChg>
        <pc:grpChg chg="add ord">
          <ac:chgData name="Zoltán Szalontay" userId="c1979217fce71474" providerId="LiveId" clId="{038C309B-CC9C-492D-A0EA-B8B4DDDCFF77}" dt="2018-11-05T17:16:39.078" v="2028" actId="167"/>
          <ac:grpSpMkLst>
            <pc:docMk/>
            <pc:sldMk cId="1375755815" sldId="266"/>
            <ac:grpSpMk id="8" creationId="{3188A108-2307-40F1-AEE8-BC6469BD9D91}"/>
          </ac:grpSpMkLst>
        </pc:grpChg>
      </pc:sldChg>
      <pc:sldChg chg="addSp modSp">
        <pc:chgData name="Zoltán Szalontay" userId="c1979217fce71474" providerId="LiveId" clId="{038C309B-CC9C-492D-A0EA-B8B4DDDCFF77}" dt="2018-11-05T11:14:49.152" v="1050" actId="20577"/>
        <pc:sldMkLst>
          <pc:docMk/>
          <pc:sldMk cId="4004721146" sldId="267"/>
        </pc:sldMkLst>
        <pc:spChg chg="mod">
          <ac:chgData name="Zoltán Szalontay" userId="c1979217fce71474" providerId="LiveId" clId="{038C309B-CC9C-492D-A0EA-B8B4DDDCFF77}" dt="2018-11-05T09:49:21.929" v="810" actId="6549"/>
          <ac:spMkLst>
            <pc:docMk/>
            <pc:sldMk cId="4004721146" sldId="267"/>
            <ac:spMk id="2" creationId="{4A5A0FC5-D3E9-4B5F-9088-25D9FCC000A1}"/>
          </ac:spMkLst>
        </pc:spChg>
        <pc:spChg chg="mod">
          <ac:chgData name="Zoltán Szalontay" userId="c1979217fce71474" providerId="LiveId" clId="{038C309B-CC9C-492D-A0EA-B8B4DDDCFF77}" dt="2018-11-05T09:57:05.512" v="970" actId="20577"/>
          <ac:spMkLst>
            <pc:docMk/>
            <pc:sldMk cId="4004721146" sldId="267"/>
            <ac:spMk id="3" creationId="{65B22A8B-3DD1-4B14-A804-A7ED394CE752}"/>
          </ac:spMkLst>
        </pc:spChg>
        <pc:spChg chg="mod">
          <ac:chgData name="Zoltán Szalontay" userId="c1979217fce71474" providerId="LiveId" clId="{038C309B-CC9C-492D-A0EA-B8B4DDDCFF77}" dt="2018-11-05T11:14:49.152" v="1050" actId="20577"/>
          <ac:spMkLst>
            <pc:docMk/>
            <pc:sldMk cId="4004721146" sldId="267"/>
            <ac:spMk id="6" creationId="{832F828A-7EA8-41F7-BB24-EFB0D6C8E428}"/>
          </ac:spMkLst>
        </pc:spChg>
        <pc:spChg chg="mod">
          <ac:chgData name="Zoltán Szalontay" userId="c1979217fce71474" providerId="LiveId" clId="{038C309B-CC9C-492D-A0EA-B8B4DDDCFF77}" dt="2018-11-05T11:14:47.445" v="1049" actId="20577"/>
          <ac:spMkLst>
            <pc:docMk/>
            <pc:sldMk cId="4004721146" sldId="267"/>
            <ac:spMk id="8" creationId="{AF898F9C-753B-474F-A741-B534073ACC0B}"/>
          </ac:spMkLst>
        </pc:spChg>
        <pc:spChg chg="add mod ord">
          <ac:chgData name="Zoltán Szalontay" userId="c1979217fce71474" providerId="LiveId" clId="{038C309B-CC9C-492D-A0EA-B8B4DDDCFF77}" dt="2018-11-05T09:55:44.078" v="962" actId="167"/>
          <ac:spMkLst>
            <pc:docMk/>
            <pc:sldMk cId="4004721146" sldId="267"/>
            <ac:spMk id="14" creationId="{B456E8C0-4D58-48C0-A728-92C3525BF14D}"/>
          </ac:spMkLst>
        </pc:spChg>
        <pc:picChg chg="mod">
          <ac:chgData name="Zoltán Szalontay" userId="c1979217fce71474" providerId="LiveId" clId="{038C309B-CC9C-492D-A0EA-B8B4DDDCFF77}" dt="2018-11-05T09:55:15.028" v="956" actId="1076"/>
          <ac:picMkLst>
            <pc:docMk/>
            <pc:sldMk cId="4004721146" sldId="267"/>
            <ac:picMk id="5" creationId="{5021D676-1C17-4E19-A5AD-9B3DABF95FFC}"/>
          </ac:picMkLst>
        </pc:picChg>
        <pc:picChg chg="mod">
          <ac:chgData name="Zoltán Szalontay" userId="c1979217fce71474" providerId="LiveId" clId="{038C309B-CC9C-492D-A0EA-B8B4DDDCFF77}" dt="2018-11-05T09:55:15.028" v="956" actId="1076"/>
          <ac:picMkLst>
            <pc:docMk/>
            <pc:sldMk cId="4004721146" sldId="267"/>
            <ac:picMk id="1026" creationId="{1C74C4F1-27A2-40DE-8063-CED5FA43FDE8}"/>
          </ac:picMkLst>
        </pc:picChg>
      </pc:sldChg>
      <pc:sldChg chg="modSp setBg">
        <pc:chgData name="Zoltán Szalontay" userId="c1979217fce71474" providerId="LiveId" clId="{038C309B-CC9C-492D-A0EA-B8B4DDDCFF77}" dt="2018-11-05T16:25:38.479" v="1380" actId="207"/>
        <pc:sldMkLst>
          <pc:docMk/>
          <pc:sldMk cId="2884545284" sldId="268"/>
        </pc:sldMkLst>
        <pc:spChg chg="mod">
          <ac:chgData name="Zoltán Szalontay" userId="c1979217fce71474" providerId="LiveId" clId="{038C309B-CC9C-492D-A0EA-B8B4DDDCFF77}" dt="2018-11-05T16:25:38.479" v="1380" actId="207"/>
          <ac:spMkLst>
            <pc:docMk/>
            <pc:sldMk cId="2884545284" sldId="268"/>
            <ac:spMk id="2" creationId="{D96BA232-4AAD-482B-AE06-76BE4EE37A9E}"/>
          </ac:spMkLst>
        </pc:spChg>
      </pc:sldChg>
      <pc:sldChg chg="addSp delSp modSp add">
        <pc:chgData name="Zoltán Szalontay" userId="c1979217fce71474" providerId="LiveId" clId="{038C309B-CC9C-492D-A0EA-B8B4DDDCFF77}" dt="2018-11-05T16:24:54.512" v="1375" actId="1036"/>
        <pc:sldMkLst>
          <pc:docMk/>
          <pc:sldMk cId="2642014507" sldId="270"/>
        </pc:sldMkLst>
        <pc:spChg chg="mod">
          <ac:chgData name="Zoltán Szalontay" userId="c1979217fce71474" providerId="LiveId" clId="{038C309B-CC9C-492D-A0EA-B8B4DDDCFF77}" dt="2018-11-05T09:49:09.036" v="806" actId="27636"/>
          <ac:spMkLst>
            <pc:docMk/>
            <pc:sldMk cId="2642014507" sldId="270"/>
            <ac:spMk id="2" creationId="{4A5A0FC5-D3E9-4B5F-9088-25D9FCC000A1}"/>
          </ac:spMkLst>
        </pc:spChg>
        <pc:spChg chg="mod">
          <ac:chgData name="Zoltán Szalontay" userId="c1979217fce71474" providerId="LiveId" clId="{038C309B-CC9C-492D-A0EA-B8B4DDDCFF77}" dt="2018-11-05T11:14:38.295" v="1047" actId="20577"/>
          <ac:spMkLst>
            <pc:docMk/>
            <pc:sldMk cId="2642014507" sldId="270"/>
            <ac:spMk id="3" creationId="{65B22A8B-3DD1-4B14-A804-A7ED394CE752}"/>
          </ac:spMkLst>
        </pc:spChg>
        <pc:spChg chg="mod">
          <ac:chgData name="Zoltán Szalontay" userId="c1979217fce71474" providerId="LiveId" clId="{038C309B-CC9C-492D-A0EA-B8B4DDDCFF77}" dt="2018-11-05T11:14:42.512" v="1048" actId="20577"/>
          <ac:spMkLst>
            <pc:docMk/>
            <pc:sldMk cId="2642014507" sldId="270"/>
            <ac:spMk id="6" creationId="{832F828A-7EA8-41F7-BB24-EFB0D6C8E428}"/>
          </ac:spMkLst>
        </pc:spChg>
        <pc:spChg chg="mod">
          <ac:chgData name="Zoltán Szalontay" userId="c1979217fce71474" providerId="LiveId" clId="{038C309B-CC9C-492D-A0EA-B8B4DDDCFF77}" dt="2018-11-05T16:24:54.512" v="1375" actId="1036"/>
          <ac:spMkLst>
            <pc:docMk/>
            <pc:sldMk cId="2642014507" sldId="270"/>
            <ac:spMk id="8" creationId="{AF898F9C-753B-474F-A741-B534073ACC0B}"/>
          </ac:spMkLst>
        </pc:spChg>
        <pc:spChg chg="add mod ord">
          <ac:chgData name="Zoltán Szalontay" userId="c1979217fce71474" providerId="LiveId" clId="{038C309B-CC9C-492D-A0EA-B8B4DDDCFF77}" dt="2018-11-05T09:57:43.129" v="971" actId="207"/>
          <ac:spMkLst>
            <pc:docMk/>
            <pc:sldMk cId="2642014507" sldId="270"/>
            <ac:spMk id="15" creationId="{A67BBB34-A902-4750-928A-4A57596764F3}"/>
          </ac:spMkLst>
        </pc:spChg>
        <pc:spChg chg="add mod">
          <ac:chgData name="Zoltán Szalontay" userId="c1979217fce71474" providerId="LiveId" clId="{038C309B-CC9C-492D-A0EA-B8B4DDDCFF77}" dt="2018-11-05T11:06:18.395" v="1020" actId="20577"/>
          <ac:spMkLst>
            <pc:docMk/>
            <pc:sldMk cId="2642014507" sldId="270"/>
            <ac:spMk id="16" creationId="{C413673D-CDE4-4E4D-B70F-86D70F925303}"/>
          </ac:spMkLst>
        </pc:spChg>
        <pc:picChg chg="add mod">
          <ac:chgData name="Zoltán Szalontay" userId="c1979217fce71474" providerId="LiveId" clId="{038C309B-CC9C-492D-A0EA-B8B4DDDCFF77}" dt="2018-11-05T09:55:59.762" v="965" actId="1076"/>
          <ac:picMkLst>
            <pc:docMk/>
            <pc:sldMk cId="2642014507" sldId="270"/>
            <ac:picMk id="4" creationId="{9916F145-9D1D-48A7-9E7B-66385F87129A}"/>
          </ac:picMkLst>
        </pc:picChg>
        <pc:picChg chg="del">
          <ac:chgData name="Zoltán Szalontay" userId="c1979217fce71474" providerId="LiveId" clId="{038C309B-CC9C-492D-A0EA-B8B4DDDCFF77}" dt="2018-11-05T09:31:35.928" v="372" actId="478"/>
          <ac:picMkLst>
            <pc:docMk/>
            <pc:sldMk cId="2642014507" sldId="270"/>
            <ac:picMk id="5" creationId="{5021D676-1C17-4E19-A5AD-9B3DABF95FFC}"/>
          </ac:picMkLst>
        </pc:picChg>
        <pc:picChg chg="add mod modCrop">
          <ac:chgData name="Zoltán Szalontay" userId="c1979217fce71474" providerId="LiveId" clId="{038C309B-CC9C-492D-A0EA-B8B4DDDCFF77}" dt="2018-11-05T09:55:59.762" v="965" actId="1076"/>
          <ac:picMkLst>
            <pc:docMk/>
            <pc:sldMk cId="2642014507" sldId="270"/>
            <ac:picMk id="14" creationId="{B050727F-86E4-41C3-B4BB-C8FC549254FE}"/>
          </ac:picMkLst>
        </pc:picChg>
        <pc:picChg chg="del">
          <ac:chgData name="Zoltán Szalontay" userId="c1979217fce71474" providerId="LiveId" clId="{038C309B-CC9C-492D-A0EA-B8B4DDDCFF77}" dt="2018-11-05T09:31:35.928" v="372" actId="478"/>
          <ac:picMkLst>
            <pc:docMk/>
            <pc:sldMk cId="2642014507" sldId="270"/>
            <ac:picMk id="1026" creationId="{1C74C4F1-27A2-40DE-8063-CED5FA43FDE8}"/>
          </ac:picMkLst>
        </pc:picChg>
      </pc:sldChg>
    </pc:docChg>
  </pc:docChgLst>
  <pc:docChgLst>
    <pc:chgData name="Zoltán Szalontay" userId="c1979217fce71474" providerId="LiveId" clId="{D26FDC29-43E7-45F9-AFCD-8AE818252715}"/>
    <pc:docChg chg="undo custSel delSld modSld">
      <pc:chgData name="Zoltán Szalontay" userId="c1979217fce71474" providerId="LiveId" clId="{D26FDC29-43E7-45F9-AFCD-8AE818252715}" dt="2018-11-15T08:48:08.758" v="84" actId="2696"/>
      <pc:docMkLst>
        <pc:docMk/>
      </pc:docMkLst>
      <pc:sldChg chg="modTransition">
        <pc:chgData name="Zoltán Szalontay" userId="c1979217fce71474" providerId="LiveId" clId="{D26FDC29-43E7-45F9-AFCD-8AE818252715}" dt="2018-11-15T08:47:43.959" v="83"/>
        <pc:sldMkLst>
          <pc:docMk/>
          <pc:sldMk cId="2110093751" sldId="264"/>
        </pc:sldMkLst>
      </pc:sldChg>
      <pc:sldChg chg="modTransition">
        <pc:chgData name="Zoltán Szalontay" userId="c1979217fce71474" providerId="LiveId" clId="{D26FDC29-43E7-45F9-AFCD-8AE818252715}" dt="2018-11-15T08:47:34.182" v="82"/>
        <pc:sldMkLst>
          <pc:docMk/>
          <pc:sldMk cId="1375755815" sldId="266"/>
        </pc:sldMkLst>
      </pc:sldChg>
      <pc:sldChg chg="del">
        <pc:chgData name="Zoltán Szalontay" userId="c1979217fce71474" providerId="LiveId" clId="{D26FDC29-43E7-45F9-AFCD-8AE818252715}" dt="2018-11-15T08:48:08.758" v="84" actId="2696"/>
        <pc:sldMkLst>
          <pc:docMk/>
          <pc:sldMk cId="2884545284" sldId="268"/>
        </pc:sldMkLst>
      </pc:sldChg>
      <pc:sldChg chg="addSp delSp modSp">
        <pc:chgData name="Zoltán Szalontay" userId="c1979217fce71474" providerId="LiveId" clId="{D26FDC29-43E7-45F9-AFCD-8AE818252715}" dt="2018-11-15T08:47:02.180" v="81" actId="20577"/>
        <pc:sldMkLst>
          <pc:docMk/>
          <pc:sldMk cId="2642014507" sldId="270"/>
        </pc:sldMkLst>
        <pc:spChg chg="mod">
          <ac:chgData name="Zoltán Szalontay" userId="c1979217fce71474" providerId="LiveId" clId="{D26FDC29-43E7-45F9-AFCD-8AE818252715}" dt="2018-11-15T08:47:02.180" v="81" actId="20577"/>
          <ac:spMkLst>
            <pc:docMk/>
            <pc:sldMk cId="2642014507" sldId="270"/>
            <ac:spMk id="2" creationId="{4A5A0FC5-D3E9-4B5F-9088-25D9FCC000A1}"/>
          </ac:spMkLst>
        </pc:spChg>
        <pc:spChg chg="mod">
          <ac:chgData name="Zoltán Szalontay" userId="c1979217fce71474" providerId="LiveId" clId="{D26FDC29-43E7-45F9-AFCD-8AE818252715}" dt="2018-11-15T08:46:32.260" v="67" actId="20577"/>
          <ac:spMkLst>
            <pc:docMk/>
            <pc:sldMk cId="2642014507" sldId="270"/>
            <ac:spMk id="3" creationId="{65B22A8B-3DD1-4B14-A804-A7ED394CE752}"/>
          </ac:spMkLst>
        </pc:spChg>
        <pc:spChg chg="mod">
          <ac:chgData name="Zoltán Szalontay" userId="c1979217fce71474" providerId="LiveId" clId="{D26FDC29-43E7-45F9-AFCD-8AE818252715}" dt="2018-11-15T08:35:26.454" v="6" actId="14100"/>
          <ac:spMkLst>
            <pc:docMk/>
            <pc:sldMk cId="2642014507" sldId="270"/>
            <ac:spMk id="15" creationId="{A67BBB34-A902-4750-928A-4A57596764F3}"/>
          </ac:spMkLst>
        </pc:spChg>
        <pc:picChg chg="mod">
          <ac:chgData name="Zoltán Szalontay" userId="c1979217fce71474" providerId="LiveId" clId="{D26FDC29-43E7-45F9-AFCD-8AE818252715}" dt="2018-11-15T08:35:30.938" v="7" actId="1076"/>
          <ac:picMkLst>
            <pc:docMk/>
            <pc:sldMk cId="2642014507" sldId="270"/>
            <ac:picMk id="4" creationId="{9916F145-9D1D-48A7-9E7B-66385F87129A}"/>
          </ac:picMkLst>
        </pc:picChg>
        <pc:picChg chg="del mod">
          <ac:chgData name="Zoltán Szalontay" userId="c1979217fce71474" providerId="LiveId" clId="{D26FDC29-43E7-45F9-AFCD-8AE818252715}" dt="2018-11-15T08:40:34.517" v="8" actId="478"/>
          <ac:picMkLst>
            <pc:docMk/>
            <pc:sldMk cId="2642014507" sldId="270"/>
            <ac:picMk id="14" creationId="{B050727F-86E4-41C3-B4BB-C8FC549254FE}"/>
          </ac:picMkLst>
        </pc:picChg>
        <pc:picChg chg="add mod">
          <ac:chgData name="Zoltán Szalontay" userId="c1979217fce71474" providerId="LiveId" clId="{D26FDC29-43E7-45F9-AFCD-8AE818252715}" dt="2018-11-15T08:40:46.573" v="14" actId="14100"/>
          <ac:picMkLst>
            <pc:docMk/>
            <pc:sldMk cId="2642014507" sldId="270"/>
            <ac:picMk id="1026" creationId="{6593B24E-0CD5-4230-BC94-D41F8E1FFE8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2T11:20:10.393"/>
    </inkml:context>
    <inkml:brush xml:id="br0">
      <inkml:brushProperty name="width" value="0.15875" units="cm"/>
      <inkml:brushProperty name="height" value="0.15875" units="cm"/>
      <inkml:brushProperty name="color" value="#00B050"/>
    </inkml:brush>
  </inkml:definitions>
  <inkml:trace contextRef="#ctx0" brushRef="#br0">0 1390 4265,'6'0'3017,"-6"0"-697,0 0-167,5 0-2177,1 0-9,0 0 82,5 0 15,-6 0 0,6 0 32,1 0-8,-1-6 104,0 6 80,5 6 88,-4-6 8,4 0 64,-5 0-24,6 6-96,0-6-72,-1 0 16,7 5-64,-1-5-48,0 0 0,6 0 8,-11 6-40,10-6 32,-4 0-16,4 0 24,1 0 0,0 5 0,0-5-23,-1 0 15,7 6-32,-6-6-16,5 0-8,0 5 0,-5-5-16,11 0 8,-6 6 0,1-6 24,5 0-8,0 5 8,-6-5-16,11 6 0,-10-6-24,10 0 32,-5 6 0,11-6 56,-5 5 0,5 1 16,-6-6-8,12 5-8,-6 1-40,11-1-16,-11 1-24,11-6-40,-11 5-16,11 1 0,-5-6-8,5 0 0,-6 0 0,12 0 0,-11 0 0,5-6 0,-6 1 8,12-1 0,-11 1 8,5-1 0,-11-5-8,11 0-8,-11 0-8,6 0 8,-6 0 0,0-6 0,-12 6 8,13 0 8,-18-6 8,6 0 8,-6 1 8,-5-7 16,0 7 16,-6-1 16,0 0 0,-5-5 16,0 6-24,-6-1-16,0 0-24,-6-5-8,1 0-32,-6 0 8,0 5-16,0-5 8,-6-1 0,-5 1 8,0 5 8,0-5 16,-11 6 8,-1-1 0,-4 6-16,-1 0-16,0 5-8,-5-5-8,-1 5 0,-4 1 8,4-1 0,-10 6 8,5-5 8,-6-1 0,1 6 0,-6 0-8,11 0 0,-17 0-8,12 0 0,-12 0-8,12 0 8,-12 6 0,12-6-8,-12 5 0,6-5 0,-5 6 0,5-1 8,-6 1-8,6 0 8,0-6-8,0 5 0,0 1 0,0-1 0,0-5 0,5 6-8,-10-1 16,5 1-16,-6-1 8,6 1-8,-5-6 8,5 6-8,-12-1 0,12-5-8,-16 6-16,10-6-32,-5-6-16,0 6-16,0-5 0,11-1 8,-6 0-24,12 1 0,-1-6 0,6 0 16,0-6 16,12 0 56,-1 1 16,11-7 16,1 7-8,4-7 0,12 7-8,-5-6-24,10 5-16,7-5-16,4-1 8,6 7 8,6-1 16,0 0 16,11 6 40,-6 0 0,6 6 24,0-1 0,6 1 16,-1 5-8,0 0 0,-5 0-8,6 5-16,-1 1-24,1-1 0,-6 6-24,11-5-8,-11 5 16,11 0-8,-6-5 16,6-1-8,-5 1 8,5-1 0,0 1 0,0-6 0,0 0-8,-6 0-16,1-6-8,-1 1-24,-11-6 0,1 0 8,-6 5 8,-1-11 32,-10 6 8,-6 0 24,0-6-8,-5 1 0,-6-1-16,0-5 0,-6 5-8,-5 0 16,0 1 8,-6-1 8,-5 6 16,-6 0 8,6 0 0,-6 0 16,0 0-16,-5-1 8,0 7-16,-1-1 8,1-5-16,-6 6 16,0-1 8,0 1 0,0-1-8,-5 6-8,0 0-16,-1 0-16,1-6 0,-6 12 0,11-6-8,-11 0 8,11 0-8,-6 0 8,1-6 0,-1 6 0,6 0 8,-5-5-8,5-1 0,0 1 8,0-1-16,0 1 0,12-1 0,-12 0 8,16-5 0,-4 0 0,10 0 0,-5 0-8,11-6-16,0 1-8,-1-1-56,7 0-24,-1 1-8,1-1-16,5 0 16,0 1 48,0-1 24,5 0 8,6 1 16,1-1 0,4 6 0,1-6 0,5 6 8,6 0 8,0 5 0,5 1 16,0-1 8,6 1-8,-5-1 8,5 6 0,-1 0-8,1-5 8,-5 5-8,10 0 0,-11 0-8,12 5 0,-12-5 0,12 0 0,-12 0 8,12 0 0,-12 0 0,6 0 0,0 0 0,0-5 0,-6 5-8,0 0 16,1 0-16,-1 0 8,0 0 8,1-6-8,-6 6 0,-1 0 0,1 0 0,5-6 0,-5 6 0,0 0 0,0 0 8,0 0 8,-1 0 0,1 0-8,-11 6-8,5-6 0,0 0-8,1 6 0,-7-6 0,6 0 8,1 5 0,-1-5 0,-5 0 0,-1 6 0,7-6 8,-7 0 16,1 5-8,5-5 16,-11 0-8,6 6 0,-6-6-16,6 0 8,-12 0-8,6 5 8,-5-10-8,-1 10 16,7-5 8,-12 0-8,5 0 0,1 0 8,-6 0-16,0 0-8,0 0 0,0 0-16,0 0-8,0 0-40,0 0-48,0 0-184,0 0-192,0 0-944,-6 0-1121,6-5-1567,-5-6-601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2T14:20:4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0 801 80,'0'0'184,"6"-6"-24,-6 6 56,6-6-24,-6 6 32,6-6-24,-6 0 48,6 6-8,-6-6 48,6 6 16,-6-6-39,0 6-65,6-6-24,-6 6-64,7-6-56,-7 6 16,0-6 32,6 6 8,-6-6 40,0 0-8,0 6 8,6-6-32,-6 6-24,0 0-48,0-6-16,6 6-16,-6 0-8,0-6 0,6 0 0,-6 6 16,6-6 24,-6 6 16,0-6 48,0 6 0,6 0 16,-6 0-24,0 0-24,0 0-32,0 0-16,-6 0-24,6 0 0,0 6-16,-6 0 8,6-6-8,0 0 0,-6 6 0,6-6 8,0 0 0,0-6 0,6 6 0,-6 0 0,0 0 8,6-6 0,-6 6 0,6-6 8,-6 0 0,6 6 16,0-6 24,-6 0 88,6 0 56,0 0 40,-6 0 48,6 0 40,0 0-40,0-1-8,0 1-15,0 0-1,6 0-24,-6 0-40,0 0 24,0-6 8,0 6-48,0 0 16,0 0-16,6-6-16,-6 6-32,0-6 24,0 6-24,0 0 8,6-6-24,-6 6 0,0 0-40,6-6-8,-6 6-8,0 0 0,0-6-24,6 6 16,-6 0-16,0 0 0,6 0-8,-6-6 8,6 6-16,-6 0 8,0 0 0,0 0 8,0-6-8,7 6 8,-7 0 0,0 0-8,0 0 0,6-6 0,-6 6 0,0 0-8,6 0 8,-6 0-8,0 0 0,0 0 0,6 0 8,-6-1-8,0 1 16,6 0 8,-6 0-8,0 0 16,0 6 8,0-6 0,0 0 8,6 0 16,-6 0 0,0 0 32,0 6 1,0-6 31,0 0-8,0 0 40,6 0-16,-6 0 32,0 0-32,6 0 8,-6 0-48,6 0-8,0 0-40,-6 0 8,6 0-24,0 0 8,-6 0-8,6 0 0,0 6-8,-5-6 8,5 0-16,0 0-8,-6 0 0,12 6-8,-12-6-8,6 0 0,0 0 0,6 6-8,-12-6-8,12 6 8,-6-6-8,0 6 8,0-6-8,0 6 16,0-6-8,0 0 16,0 0 8,0 6 16,0-6 0,0 0 16,0 6-8,0-6-8,0 6 0,6-6-8,-12 0-16,7 6 8,-1-6 0,0 6-16,-6-6 8,6 6-8,-6 0-8,6-6 16,-6 6-8,6-6 8,-6 6-8,6 0 16,-6-6-16,6 6 16,-6 0-8,6 0 0,-6-6 0,6 6-8,-6 0 0,0 0 0,6 0-8,-6-6 8,0 6-8,6 0 8,-6 0-16,0 0 16,6-6-8,0 6 8,-6 0-16,6 0 16,0 0-16,0-6 8,-6 6 0,6 0 0,0 0 0,1 0 0,-7 0-8,6-7 8,0 7-8,0 0 0,-6 0 8,6 0-8,0 0 0,0-6 8,-6 6-8,6 0 8,0 0 0,0 0-8,0 0 8,0 0-8,0 0 0,0 0 0,0 0 0,-6 0 0,6 0 0,0-6 0,-6 6 0,6 0-8,0 0 8,0 0-8,0 0 8,0 0-8,0 0 8,0 0-8,1 0 0,-1 6 8,-6-6-8,6 0 8,0 0-8,-6 0 8,6 0-8,0 0 8,0 0 0,0 0-8,0 0 0,0 0 8,0 0-8,0 0 8,0 0-8,0 0 8,0 6-8,0-6 0,-6 0 8,6 0-8,0 0 0,0 0 0,-6 0 8,6 0-8,0 7 0,0-7 8,0 0-8,0 0 8,0 0-8,1 6 0,-1-6 0,0 0 0,-6 6 0,6-6 8,0 0-8,-6 0 8,6 6-8,0-6 8,0 0-8,0 6 8,0-6-8,0 6 0,0-6 0,0 6 0,0 0 0,0-6 0,-6 6 0,12-6 8,-12 6-8,6-6 0,0 6 0,0 0 0,0 0 0,0-6 0,0 6 0,0 0 0,1 0 0,-1 0 0,0-6 8,0 6-8,0 0 0,-6-6 0,6 6 8,0-6 0,-6 6-8,6-6 8,-6 0 0,6 6-8,0-6 8,-6 6-8,6-6 8,-6 6-8,0-6 8,6 6-8,-6-6 8,0 6-8,0-6 0,0 0 8,0 6-8,0-6 0,0 6 0,0-6 0,6 0 8,-6 6-8,0-6 8,0 6-8,0-6 0,0 0 8,0 6-8,6-6 0,-6 6 0,0-6 0,0 6 0,6-6 0,-6 6 0,1-6 0,-1 6 8,6 0-16,-6-6 8,0 6 0,0 0 0,0-6 8,0 6-8,6-6 8,-12 6 0,6 0-8,0-6 8,0 6-8,0-6 8,0 6-8,0 0 8,0-6 0,0 6 0,0-6-8,-6 6 8,6-6 8,0 6-8,0-6 8,0 0-8,0 6 0,-6-6 0,6 6 0,0-6 0,-6 6 8,6-6-8,0 0 0,-6 6 0,6-6 0,0 6-8,-6-6 0,6 0 8,0 7 0,-6-7 0,6 0-8,-6 0 8,6 6-8,-6-6-8,6 0 0,-6 6 0,6-6-8,-6 0 0,6 6-24,-6-6-8,0 0-16,6 6 0,-6-6-16,0 0 16,6 6-16,-6-6 8,0 0-16,6 6 8,-6-6-24,6 6 0,-6-6-16,6 0-8,-6 6-16,6-6 8,-6 6-32,0-6 8,6 6-24,-6-6 16,6 0-8,-6 6 32,6-6 24,-6 6 32,6-6 8,-6 6 16,6-6 8,-6 0 8,6 6 0,-6-6 16,6 0 0,0 6-8,-6-6-16,6 0-8,1 6 0,-7-6-16,6 0 0,0 6 8,-6-6-16,6 6 0,-6-6-16,6 0 8,0 0-8,-6 6 16,6-6 8,-6 6 16,6-6 0,-6 0 16,6 6 0,-6-6 8,6 6-9,-6-6 9,0 0-24,6 6 8,-6-6-24,0 0 0,6 6-16,-6-6 8,6 6-24,-6-6 8,6 0 0,-6 6 8,0-6-8,6 6 16,0-6 16,-6 0 0,6 6 24,0-6 16,-6 0 0,6 6 24,0-6-8,0 6 8,0-6 0,0 6 0,0-6 0,0 0 0,0 6 0,0-6-8,0 6 0,0-6-16,0 6 0,-6-6-16,6 6-24,-6-6-16,6 6-40,0-6-16,-6 6-24,6-6 16,-6 6-8,6-6 32,-6 6-32,6-6 24,-6 6-8,6-6 24,-6 6 16,6-6 64,-6 0 8,0 6 8,6-6 24,-6 6-16,6-6 8,-6 0 0,6 6 0,0-6 8,-6 0-8,6 0 8,-6 6-8,6-6 8,-6 0-8,6 0 8,-6 6 0,0-6 0,6 0 0,-6 6-8,0-6 8,6 0 0,-6 6-8,0-6 0,0 0-8,6 6 8,-6-6-8,0 0 0,6 6 0,-6-6-8,0 6 0,0-6 0,6 6 8,-6-6 8,0 0-8,6 7 16,-6-7-8,6 6 8,-6-6-8,6 0 8,1 6-8,-7-6 8,6 6-8,-6-6 8,6 6 0,-6-6 0,6 0 0,-6 6 0,6-6 0,-6 0 0,6 6 0,0-6 8,-6 0-16,6 6 8,-6-6 0,6 0 0,-6 6 0,6-6 8,-6 0-8,0 6 0,6-6 0,-6 0 0,0 6 0,6-6 0,-6 0 0,0 6 0,0-6 0,6 0 0,-6 6 0,0-6 0,6 0 0,-6 0 0,0 6 0,0-6 0,6 0 0,-6 6-8,0-6 8,6 0 0,-6 6 0,6-6 0,-6 0 8,0 6-8,6-6 0,-6 6 0,0-6 0,6 0 0,-6 0 0,0 6 0,6-6 0,-6 0 0,0 0 0,0 0 8,6 0 0,-6 6-16,0-6 16,0 0-8,6 0-8,-6 6 8,0-6 8,0 0-8,0 0 0,0 0 0,0 0 0,0 6 0,6-6 0,-6 0 0,0 0 0,0 0 0,0 0 0,0 0 0,0 0 8,6 0-8,-6 0 0,0 0 0,0 0 0,0 0 0,0 6 0,0-6 0,0 0 0,6 0 0,-6 0 0,0 0 0,0 0 0,0 0 0,0 0 0,0 0 0,0 0 8,0 0-8,0 0 8,0 0 0,0 0-8,0 6 0,0-6-1105,-6 0-503,6 0-200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45C64-85BB-4AFF-9B1A-F45FEF74765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C67FF-9964-4BA4-9A92-25F219CE2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38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67FF-9964-4BA4-9A92-25F219CE239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03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D5A4-E223-4222-9BF0-C9615DD55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B991A-4D96-451F-8FF3-545837DFF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6E29D-2FCB-4267-97BB-B9BEA4CE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7ABD-4D83-4B40-A2F4-2ECC200E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ABD0F-5490-4032-9CF7-A34D9D04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73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A203-BEE0-4957-AC3D-26D371C3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1D4E3-8349-4D2A-828F-EEB029F8C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C9FED-87C6-4844-B4DB-5881FA74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21AE-9DA7-490C-A5C1-0339D4D0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76E3A-B413-4025-BE02-780457B0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0C7B1-9E5E-42D7-86F6-4C1FBE5AC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B3393-219C-4D0B-B9EB-E45862F7B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034BD-E8BF-4D35-B738-BA62377D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48059-6DA7-45F3-87C4-B46C6D51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AC7E2-925E-444D-B581-F04EB600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2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9E67-C64C-4EC3-86B9-82B8B860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B93A-08B3-4502-B221-0B7F9C944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9EB3E-943E-47FC-9A71-03062990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6AB5-9244-4202-81CC-5B957B27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29295-5465-4B18-BEF8-2761F3D8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7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9B99-0520-4436-AC8D-EBDFE4FB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31407-CFC2-4030-8FDB-5E785D77C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80EE-F739-4102-8AB5-900D909B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D9EDA-0A93-4428-908A-219C00CD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D826-B9C7-4D87-9288-CA27687E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70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E378-8720-456F-AF3D-E672B2CF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D27A8-63EE-4830-80FD-1EBF90F35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F375B-982E-4250-AA66-40F675FF0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E0B21-B615-4CEB-8BBF-57046EB6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B4D25-9CB7-48D0-8577-86F885DD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B07E5-2D18-4133-93AF-6B3373EF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77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19FC-FE09-4204-BA3E-53C6C1C5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4D7F4-EE0F-4EA2-806F-04D4D544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9B1A5-79E2-4B6C-BE95-11820F3AF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D6506-958F-4898-A81F-5C7E510DC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A0D57-8742-40D5-A255-F1EC7E0EF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30AF-BB5D-413F-BE13-633EEDD8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3905FB-A930-45CF-8436-80C381EE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87A80-0014-4312-BFD0-CF26888E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80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2A21-0FE6-41E1-9382-4304C656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5D053-E3C5-44EC-8598-23170B66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CED48-CB9F-4BA5-8E58-F8BD71CF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CB7B6-AD95-48CA-83F4-06A7D7DE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823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BE934-3581-40C3-AE95-7C7D5075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0E7B6-EA5C-4195-80D5-80A4A146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6E5E-C614-4E7E-AA95-EB573941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90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79D4-F5FF-48AE-811A-8A13D50E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B8B08-7B87-407A-8830-42E026D9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12679-9A37-41E5-88B6-468138839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7DD3E-217B-4AA6-A54B-6856742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8F31C-F3D5-46FA-A81F-350106F0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6D226-B32B-49B7-A2F9-E7F79144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67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252B-D1F5-4DA2-9983-82261BE1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6E6D16-7DA5-43CA-BE3B-D764AACAE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14C9B-5783-4980-8A46-8B8467305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73D64-0E71-4269-B9DE-24322B2C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BD840-9DFE-415A-86AE-96CF834C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C7020-B253-4D4E-B140-D70CC231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02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E0282-21D2-4B4E-A582-53C5F9CC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764C-1B52-4A58-B2E6-73058A108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26BC1-343E-419A-8C81-AE2CFC7E4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BBF1-0DDA-4180-8E69-4DD29D568DEB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1F396-9255-4BCA-BD0C-AFF7BB8C6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CF6D2-EF69-4A39-AB56-BCA765AF4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B842-AA55-44C5-A12C-6AEBF0ED59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1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oltansz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imagesearch.com/2018/08/13/opencv-people-count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iiodzoG80A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evois.org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www.pine64.org/?product=pine-a64-board-2gb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7.jpeg"/><Relationship Id="rId2" Type="http://schemas.openxmlformats.org/officeDocument/2006/relationships/hyperlink" Target="https://www.amazon.com/Intel-NCSM2450-DK1-Movidius-Neural-Compute/dp/B076751BN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ovidius/ncappzoo/tree/master/apps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s://www.pyimagesearch.com/2018/02/12/getting-started-with-the-intel-movidius-neural-compute-stic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yimagesearch.com/2017/10/09/optimizing-opencv-on-the-raspberry-p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yimagesearch.com/2018/09/19/pip-install-openc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baportal.eu/2016/05/19/xrdp-on-raspberry-pi-2-with-slovenian-keyboar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hyperlink" Target="http://cocodataset.org/" TargetMode="External"/><Relationship Id="rId2" Type="http://schemas.openxmlformats.org/officeDocument/2006/relationships/hyperlink" Target="https://www.pyimagesearch.com/2017/10/16/raspberry-pi-deep-learning-object-detection-with-openc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512.02325" TargetMode="External"/><Relationship Id="rId5" Type="http://schemas.openxmlformats.org/officeDocument/2006/relationships/hyperlink" Target="https://arxiv.org/abs/1506.02640" TargetMode="External"/><Relationship Id="rId4" Type="http://schemas.openxmlformats.org/officeDocument/2006/relationships/hyperlink" Target="https://arxiv.org/abs/1506.01497" TargetMode="Externa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imagesearch.com/2018/08/06/tracking-multiple-objects-with-opencv/" TargetMode="External"/><Relationship Id="rId2" Type="http://schemas.openxmlformats.org/officeDocument/2006/relationships/hyperlink" Target="https://mountainscholar.org/bitstream/handle/10217/173486/Sidhu_colostate_0053N_1348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imagesearch.com/2018/06/25/raspberry-pi-face-recognition/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sklin93.github.io/ho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cmu.edu/~efros/courses/LBMV07/Papers/viola-cvpr-01.pdf" TargetMode="External"/><Relationship Id="rId5" Type="http://schemas.openxmlformats.org/officeDocument/2006/relationships/hyperlink" Target="https://docs.opencv.org/3.4.3/d7/d8b/tutorial_py_face_detection.html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D4A1-9A0A-4D83-BD98-84F8DE7AB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33" y="744294"/>
            <a:ext cx="5700929" cy="2387600"/>
          </a:xfrm>
        </p:spPr>
        <p:txBody>
          <a:bodyPr/>
          <a:lstStyle/>
          <a:p>
            <a:pPr algn="l"/>
            <a:r>
              <a:rPr lang="hu-HU" b="1" dirty="0"/>
              <a:t>Raspberry Pi 3B+ alapú okoskamera</a:t>
            </a:r>
          </a:p>
        </p:txBody>
      </p:sp>
      <p:sp>
        <p:nvSpPr>
          <p:cNvPr id="4" name="Shape 235">
            <a:extLst>
              <a:ext uri="{FF2B5EF4-FFF2-40B4-BE49-F238E27FC236}">
                <a16:creationId xmlns:a16="http://schemas.microsoft.com/office/drawing/2014/main" id="{BA959747-126A-4D65-9400-244B6500DFB2}"/>
              </a:ext>
            </a:extLst>
          </p:cNvPr>
          <p:cNvSpPr txBox="1">
            <a:spLocks/>
          </p:cNvSpPr>
          <p:nvPr/>
        </p:nvSpPr>
        <p:spPr>
          <a:xfrm>
            <a:off x="187165" y="5974927"/>
            <a:ext cx="3657600" cy="8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1400"/>
            </a:pPr>
            <a:endParaRPr lang="hu-HU" sz="1477" b="0" dirty="0">
              <a:solidFill>
                <a:schemeClr val="tx1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15C9B8E-DB54-422A-B430-889B49C8A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7" y="3961166"/>
            <a:ext cx="1298090" cy="1819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AC2D7-E07C-4289-814A-652AE101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2554" y="3429000"/>
            <a:ext cx="3252281" cy="3252281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F9AE165B-40E5-4768-95E5-5869D24B9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389" y="5798208"/>
            <a:ext cx="3299927" cy="883073"/>
          </a:xfrm>
        </p:spPr>
        <p:txBody>
          <a:bodyPr>
            <a:normAutofit fontScale="85000" lnSpcReduction="20000"/>
          </a:bodyPr>
          <a:lstStyle/>
          <a:p>
            <a:pPr algn="l">
              <a:buSzPts val="1400"/>
            </a:pPr>
            <a:r>
              <a:rPr lang="hu-HU" b="1" dirty="0"/>
              <a:t>Szalontay Zoltán</a:t>
            </a:r>
            <a:br>
              <a:rPr lang="hu-HU" b="1" dirty="0"/>
            </a:br>
            <a:r>
              <a:rPr lang="hu-HU" dirty="0">
                <a:hlinkClick r:id="rId4"/>
              </a:rPr>
              <a:t>zoltansz@hotmail.com</a:t>
            </a:r>
            <a:endParaRPr lang="hu-HU" dirty="0"/>
          </a:p>
          <a:p>
            <a:pPr algn="l">
              <a:buSzPts val="1400"/>
            </a:pPr>
            <a:r>
              <a:rPr lang="hu-HU" dirty="0"/>
              <a:t>@zoltanszalontay</a:t>
            </a:r>
          </a:p>
        </p:txBody>
      </p:sp>
    </p:spTree>
    <p:extLst>
      <p:ext uri="{BB962C8B-B14F-4D97-AF65-F5344CB8AC3E}">
        <p14:creationId xmlns:p14="http://schemas.microsoft.com/office/powerpoint/2010/main" val="160513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C04405-310B-4F34-BA9D-ECEF307E1AAD}"/>
              </a:ext>
            </a:extLst>
          </p:cNvPr>
          <p:cNvSpPr/>
          <p:nvPr/>
        </p:nvSpPr>
        <p:spPr>
          <a:xfrm>
            <a:off x="7212013" y="-49444"/>
            <a:ext cx="4979988" cy="5935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096D26-A140-4CD8-853D-DBF5D2352639}"/>
              </a:ext>
            </a:extLst>
          </p:cNvPr>
          <p:cNvSpPr/>
          <p:nvPr/>
        </p:nvSpPr>
        <p:spPr>
          <a:xfrm>
            <a:off x="0" y="5886419"/>
            <a:ext cx="12190745" cy="971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1F39-FB41-49A8-8518-FDFA976E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People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41AB-64CB-4AEB-85A9-BE2269920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5134" cy="34409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Objektum detektálás: HAAR cascades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Objektum követés: MOSSE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Utasszámlálás a térfélen áthaladás alapján (Y koordináta)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Tévesztések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Relatív sok a False Positive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Nagyban függ a képkivágástól</a:t>
            </a:r>
            <a:endParaRPr lang="en-US" dirty="0"/>
          </a:p>
          <a:p>
            <a:endParaRPr lang="hu-H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358CB-DEB9-4E5C-82FD-90E66541DBF1}"/>
              </a:ext>
            </a:extLst>
          </p:cNvPr>
          <p:cNvSpPr txBox="1"/>
          <p:nvPr/>
        </p:nvSpPr>
        <p:spPr>
          <a:xfrm>
            <a:off x="940776" y="5997357"/>
            <a:ext cx="756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Guide: </a:t>
            </a:r>
            <a:r>
              <a:rPr lang="hu-HU" dirty="0">
                <a:hlinkClick r:id="rId3"/>
              </a:rPr>
              <a:t>https://www.pyimagesearch.com/2018/08/13/opencv-people-counter/</a:t>
            </a:r>
            <a:r>
              <a:rPr lang="hu-HU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7E3E7-DE2A-483F-83C2-F3E4F770C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43865"/>
            <a:ext cx="476316" cy="476316"/>
          </a:xfrm>
          <a:prstGeom prst="rect">
            <a:avLst/>
          </a:prstGeom>
        </p:spPr>
      </p:pic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6FACC89F-996A-4E1B-AE42-9E09221573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70692" y="1536032"/>
            <a:ext cx="4262630" cy="23977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7DA394F-6DBB-46B3-87E1-7ED133B02574}"/>
              </a:ext>
            </a:extLst>
          </p:cNvPr>
          <p:cNvGrpSpPr/>
          <p:nvPr/>
        </p:nvGrpSpPr>
        <p:grpSpPr>
          <a:xfrm>
            <a:off x="9331" y="5855323"/>
            <a:ext cx="12193255" cy="31097"/>
            <a:chOff x="0" y="4633010"/>
            <a:chExt cx="12193255" cy="3109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C58DDC-E42A-4BDB-9436-7599C6EA2456}"/>
                </a:ext>
              </a:extLst>
            </p:cNvPr>
            <p:cNvCxnSpPr/>
            <p:nvPr/>
          </p:nvCxnSpPr>
          <p:spPr>
            <a:xfrm>
              <a:off x="0" y="463301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225538-EC09-4CCB-A45F-82A2B8599B3E}"/>
                </a:ext>
              </a:extLst>
            </p:cNvPr>
            <p:cNvCxnSpPr/>
            <p:nvPr/>
          </p:nvCxnSpPr>
          <p:spPr>
            <a:xfrm>
              <a:off x="1255" y="466410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76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56E8C0-4D58-48C0-A728-92C3525BF14D}"/>
              </a:ext>
            </a:extLst>
          </p:cNvPr>
          <p:cNvSpPr/>
          <p:nvPr/>
        </p:nvSpPr>
        <p:spPr>
          <a:xfrm>
            <a:off x="7212013" y="0"/>
            <a:ext cx="4979988" cy="5751961"/>
          </a:xfrm>
          <a:prstGeom prst="rect">
            <a:avLst/>
          </a:prstGeom>
          <a:solidFill>
            <a:srgbClr val="CE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BDF92F-A80D-4202-B39B-96158E41E6E0}"/>
              </a:ext>
            </a:extLst>
          </p:cNvPr>
          <p:cNvSpPr/>
          <p:nvPr/>
        </p:nvSpPr>
        <p:spPr>
          <a:xfrm>
            <a:off x="0" y="5787779"/>
            <a:ext cx="12190745" cy="1070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0FC5-D3E9-4B5F-9088-25D9FCC0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2" y="365125"/>
            <a:ext cx="10515600" cy="1325563"/>
          </a:xfrm>
        </p:spPr>
        <p:txBody>
          <a:bodyPr/>
          <a:lstStyle/>
          <a:p>
            <a:r>
              <a:rPr lang="hu-HU" dirty="0"/>
              <a:t>Továbblépési lehetőségek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2A8B-3DD1-4B14-A804-A7ED394CE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42" y="1376206"/>
            <a:ext cx="6893767" cy="4351338"/>
          </a:xfrm>
        </p:spPr>
        <p:txBody>
          <a:bodyPr>
            <a:normAutofit/>
          </a:bodyPr>
          <a:lstStyle/>
          <a:p>
            <a:r>
              <a:rPr lang="hu-HU" sz="2400" dirty="0"/>
              <a:t>JeVois A33</a:t>
            </a:r>
          </a:p>
          <a:p>
            <a:pPr lvl="1"/>
            <a:r>
              <a:rPr lang="hu-HU" sz="2000" dirty="0"/>
              <a:t>ARM Cortex A53 (4 core) – mint a Raspberry Pi 3B+</a:t>
            </a:r>
          </a:p>
          <a:p>
            <a:pPr lvl="1"/>
            <a:r>
              <a:rPr lang="hu-HU" sz="2000" dirty="0"/>
              <a:t>MALI 400 GPU (2 core)</a:t>
            </a:r>
          </a:p>
          <a:p>
            <a:pPr lvl="1"/>
            <a:r>
              <a:rPr lang="hu-HU" sz="2000" dirty="0"/>
              <a:t>Video kamera (1,3MP, 120FPS)</a:t>
            </a:r>
          </a:p>
          <a:p>
            <a:pPr lvl="1"/>
            <a:r>
              <a:rPr lang="hu-HU" sz="2000" dirty="0"/>
              <a:t>Python 3.x</a:t>
            </a:r>
          </a:p>
          <a:p>
            <a:pPr lvl="2"/>
            <a:r>
              <a:rPr lang="hu-HU" sz="1800" dirty="0"/>
              <a:t>Tensorflow, Caffe, Darknet dlib, OpenCV3, Yolo3 stb.</a:t>
            </a:r>
          </a:p>
          <a:p>
            <a:pPr lvl="1"/>
            <a:r>
              <a:rPr lang="hu-HU" sz="2000" dirty="0"/>
              <a:t>USB 2.0, serial port</a:t>
            </a:r>
          </a:p>
          <a:p>
            <a:r>
              <a:rPr lang="hu-HU" sz="2400" dirty="0"/>
              <a:t>PINE A64+</a:t>
            </a:r>
          </a:p>
          <a:p>
            <a:pPr lvl="1"/>
            <a:r>
              <a:rPr lang="hu-HU" sz="2000" dirty="0"/>
              <a:t>ARM Cortex A53 (4 core)</a:t>
            </a:r>
          </a:p>
          <a:p>
            <a:pPr lvl="1"/>
            <a:r>
              <a:rPr lang="hu-HU" sz="2000" dirty="0"/>
              <a:t>MALI 400 GPU (2 core)</a:t>
            </a:r>
          </a:p>
          <a:p>
            <a:pPr lvl="1"/>
            <a:r>
              <a:rPr lang="hu-HU" sz="2000" dirty="0"/>
              <a:t>2GB RAM</a:t>
            </a:r>
          </a:p>
          <a:p>
            <a:pPr lvl="1"/>
            <a:r>
              <a:rPr lang="hu-HU" sz="2000" dirty="0"/>
              <a:t>Egyelőre csak CAFFE-t láttam MALI GPU-ra, TF-t nem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1D676-1C17-4E19-A5AD-9B3DABF95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4861" y="1359942"/>
            <a:ext cx="1794649" cy="1794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F828A-7EA8-41F7-BB24-EFB0D6C8E428}"/>
              </a:ext>
            </a:extLst>
          </p:cNvPr>
          <p:cNvSpPr txBox="1"/>
          <p:nvPr/>
        </p:nvSpPr>
        <p:spPr>
          <a:xfrm>
            <a:off x="940776" y="5885385"/>
            <a:ext cx="187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http://jevois.org/</a:t>
            </a:r>
            <a:r>
              <a:rPr lang="hu-HU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6FBD9-6F91-4595-8E41-AC29CCFA4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831893"/>
            <a:ext cx="476316" cy="476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898F9C-753B-474F-A741-B534073ACC0B}"/>
              </a:ext>
            </a:extLst>
          </p:cNvPr>
          <p:cNvSpPr txBox="1"/>
          <p:nvPr/>
        </p:nvSpPr>
        <p:spPr>
          <a:xfrm>
            <a:off x="933057" y="6232843"/>
            <a:ext cx="544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5"/>
              </a:rPr>
              <a:t>https://www.pine64.org/?product=pine-a64-board-2gb</a:t>
            </a:r>
            <a:r>
              <a:rPr lang="hu-HU" dirty="0"/>
              <a:t> </a:t>
            </a:r>
          </a:p>
        </p:txBody>
      </p:sp>
      <p:pic>
        <p:nvPicPr>
          <p:cNvPr id="1026" name="Picture 2" descr="PINE A64+ Board 2GB">
            <a:extLst>
              <a:ext uri="{FF2B5EF4-FFF2-40B4-BE49-F238E27FC236}">
                <a16:creationId xmlns:a16="http://schemas.microsoft.com/office/drawing/2014/main" id="{1C74C4F1-27A2-40DE-8063-CED5FA43F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29510" r="13040" b="24123"/>
          <a:stretch/>
        </p:blipFill>
        <p:spPr bwMode="auto">
          <a:xfrm>
            <a:off x="7970153" y="3191734"/>
            <a:ext cx="3643705" cy="23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BA2B0F1-5D26-48FA-9E47-E6E35268EFD8}"/>
              </a:ext>
            </a:extLst>
          </p:cNvPr>
          <p:cNvGrpSpPr/>
          <p:nvPr/>
        </p:nvGrpSpPr>
        <p:grpSpPr>
          <a:xfrm>
            <a:off x="0" y="5751961"/>
            <a:ext cx="12193255" cy="31097"/>
            <a:chOff x="0" y="4633010"/>
            <a:chExt cx="12193255" cy="310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2CD02C-7862-450F-8B6C-FCAC084A7A0F}"/>
                </a:ext>
              </a:extLst>
            </p:cNvPr>
            <p:cNvCxnSpPr/>
            <p:nvPr/>
          </p:nvCxnSpPr>
          <p:spPr>
            <a:xfrm>
              <a:off x="0" y="463301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4DE10F-3607-4D9C-BC1A-7CE7D5D94FEC}"/>
                </a:ext>
              </a:extLst>
            </p:cNvPr>
            <p:cNvCxnSpPr/>
            <p:nvPr/>
          </p:nvCxnSpPr>
          <p:spPr>
            <a:xfrm>
              <a:off x="1255" y="466410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472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7BBB34-A902-4750-928A-4A57596764F3}"/>
              </a:ext>
            </a:extLst>
          </p:cNvPr>
          <p:cNvSpPr/>
          <p:nvPr/>
        </p:nvSpPr>
        <p:spPr>
          <a:xfrm>
            <a:off x="7693269" y="0"/>
            <a:ext cx="4498732" cy="5751961"/>
          </a:xfrm>
          <a:prstGeom prst="rect">
            <a:avLst/>
          </a:prstGeom>
          <a:solidFill>
            <a:srgbClr val="BA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BDF92F-A80D-4202-B39B-96158E41E6E0}"/>
              </a:ext>
            </a:extLst>
          </p:cNvPr>
          <p:cNvSpPr/>
          <p:nvPr/>
        </p:nvSpPr>
        <p:spPr>
          <a:xfrm>
            <a:off x="0" y="5787779"/>
            <a:ext cx="12190745" cy="1070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0FC5-D3E9-4B5F-9088-25D9FCC0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321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Intel Neural Compute Stick v2</a:t>
            </a:r>
            <a:br>
              <a:rPr lang="hu-HU" dirty="0"/>
            </a:br>
            <a:r>
              <a:rPr lang="hu-HU" dirty="0"/>
              <a:t>aka Movidius (Myriad chip)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2A8B-3DD1-4B14-A804-A7ED394CE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385"/>
            <a:ext cx="6538545" cy="4036856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hu-HU" sz="2000" dirty="0"/>
              <a:t>$79 </a:t>
            </a:r>
            <a:r>
              <a:rPr lang="hu-HU" sz="2000" dirty="0">
                <a:sym typeface="Wingdings" panose="05000000000000000000" pitchFamily="2" charset="2"/>
              </a:rPr>
              <a:t> $100</a:t>
            </a:r>
            <a:endParaRPr lang="hu-HU" sz="2000" dirty="0"/>
          </a:p>
          <a:p>
            <a:pPr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hu-HU" sz="2000" dirty="0"/>
              <a:t>v1: *5-10 sebesség</a:t>
            </a:r>
          </a:p>
          <a:p>
            <a:pPr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hu-HU" sz="2000" dirty="0"/>
              <a:t>v2: v1*8</a:t>
            </a:r>
          </a:p>
          <a:p>
            <a:pPr>
              <a:buClr>
                <a:srgbClr val="FF0000"/>
              </a:buClr>
              <a:buSzPct val="125000"/>
              <a:buFont typeface="Calibri" panose="020F0502020204030204" pitchFamily="34" charset="0"/>
              <a:buChar char="-"/>
            </a:pPr>
            <a:r>
              <a:rPr lang="hu-HU" sz="2000" dirty="0"/>
              <a:t>1W fogyasztás (RPi: 1,2W)</a:t>
            </a:r>
          </a:p>
          <a:p>
            <a:pPr>
              <a:buClr>
                <a:srgbClr val="FF0000"/>
              </a:buClr>
              <a:buSzPct val="125000"/>
              <a:buFont typeface="Calibri" panose="020F0502020204030204" pitchFamily="34" charset="0"/>
              <a:buChar char="-"/>
            </a:pPr>
            <a:r>
              <a:rPr lang="hu-HU" sz="2000" dirty="0"/>
              <a:t>Nem GPU, NN training-re nem alkalmas (csak fwd prop)</a:t>
            </a:r>
          </a:p>
          <a:p>
            <a:pPr>
              <a:buClr>
                <a:srgbClr val="FF0000"/>
              </a:buClr>
              <a:buSzPct val="125000"/>
              <a:buFont typeface="Calibri" panose="020F0502020204030204" pitchFamily="34" charset="0"/>
              <a:buChar char="-"/>
            </a:pPr>
            <a:r>
              <a:rPr lang="hu-HU" sz="2000" dirty="0"/>
              <a:t>3 USB aljzatot lefoglal</a:t>
            </a:r>
          </a:p>
          <a:p>
            <a:pPr>
              <a:buClr>
                <a:srgbClr val="FF0000"/>
              </a:buClr>
              <a:buSzPct val="125000"/>
              <a:buFont typeface="Calibri" panose="020F0502020204030204" pitchFamily="34" charset="0"/>
              <a:buChar char="-"/>
            </a:pPr>
            <a:r>
              <a:rPr lang="hu-HU" sz="2000" dirty="0"/>
              <a:t>Az Intel scriptek lehetetlenné teszik a Python environment-ek használatát</a:t>
            </a:r>
          </a:p>
          <a:p>
            <a:pPr>
              <a:buClr>
                <a:srgbClr val="FF0000"/>
              </a:buClr>
              <a:buSzPct val="125000"/>
              <a:buFont typeface="Calibri" panose="020F0502020204030204" pitchFamily="34" charset="0"/>
              <a:buChar char="-"/>
            </a:pPr>
            <a:r>
              <a:rPr lang="hu-HU" sz="2000" dirty="0"/>
              <a:t>API only mód </a:t>
            </a:r>
            <a:r>
              <a:rPr lang="hu-HU" sz="2000" dirty="0">
                <a:sym typeface="Wingdings" panose="05000000000000000000" pitchFamily="2" charset="2"/>
              </a:rPr>
              <a:t> OpenCV 2.4</a:t>
            </a:r>
            <a:endParaRPr lang="hu-HU" sz="2000" dirty="0"/>
          </a:p>
          <a:p>
            <a:pPr lvl="1"/>
            <a:endParaRPr lang="hu-HU" sz="2400" dirty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-"/>
            </a:pPr>
            <a:endParaRPr lang="hu-HU" sz="2000" dirty="0"/>
          </a:p>
          <a:p>
            <a:endParaRPr lang="hu-HU" sz="2000" dirty="0"/>
          </a:p>
          <a:p>
            <a:pPr lvl="1"/>
            <a:endParaRPr lang="hu-H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F828A-7EA8-41F7-BB24-EFB0D6C8E428}"/>
              </a:ext>
            </a:extLst>
          </p:cNvPr>
          <p:cNvSpPr txBox="1"/>
          <p:nvPr/>
        </p:nvSpPr>
        <p:spPr>
          <a:xfrm>
            <a:off x="940776" y="5885385"/>
            <a:ext cx="892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2"/>
              </a:rPr>
              <a:t>https://www.amazon.com/Intel-NCSM2450-DK1-Movidius-Neural-Compute/dp/B076751BN8</a:t>
            </a:r>
            <a:r>
              <a:rPr lang="hu-HU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6FBD9-6F91-4595-8E41-AC29CCFA4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831893"/>
            <a:ext cx="476316" cy="476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898F9C-753B-474F-A741-B534073ACC0B}"/>
              </a:ext>
            </a:extLst>
          </p:cNvPr>
          <p:cNvSpPr txBox="1"/>
          <p:nvPr/>
        </p:nvSpPr>
        <p:spPr>
          <a:xfrm>
            <a:off x="933057" y="6207676"/>
            <a:ext cx="1042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https://www.pyimagesearch.com/2018/02/12/getting-started-with-the-intel-movidius-neural-compute-stick/</a:t>
            </a:r>
            <a:endParaRPr lang="hu-H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2B0F1-5D26-48FA-9E47-E6E35268EFD8}"/>
              </a:ext>
            </a:extLst>
          </p:cNvPr>
          <p:cNvGrpSpPr/>
          <p:nvPr/>
        </p:nvGrpSpPr>
        <p:grpSpPr>
          <a:xfrm>
            <a:off x="0" y="5751961"/>
            <a:ext cx="12193255" cy="31097"/>
            <a:chOff x="0" y="4633010"/>
            <a:chExt cx="12193255" cy="310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2CD02C-7862-450F-8B6C-FCAC084A7A0F}"/>
                </a:ext>
              </a:extLst>
            </p:cNvPr>
            <p:cNvCxnSpPr/>
            <p:nvPr/>
          </p:nvCxnSpPr>
          <p:spPr>
            <a:xfrm>
              <a:off x="0" y="463301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4DE10F-3607-4D9C-BC1A-7CE7D5D94FEC}"/>
                </a:ext>
              </a:extLst>
            </p:cNvPr>
            <p:cNvCxnSpPr/>
            <p:nvPr/>
          </p:nvCxnSpPr>
          <p:spPr>
            <a:xfrm>
              <a:off x="1255" y="466410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 descr="https://www.pyimagesearch.com/wp-content/uploads/2018/02/ncs-blocking-pi-usb.jpg">
            <a:extLst>
              <a:ext uri="{FF2B5EF4-FFF2-40B4-BE49-F238E27FC236}">
                <a16:creationId xmlns:a16="http://schemas.microsoft.com/office/drawing/2014/main" id="{9916F145-9D1D-48A7-9E7B-66385F87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49907" y="2672133"/>
            <a:ext cx="2188143" cy="32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13673D-CDE4-4E4D-B70F-86D70F925303}"/>
              </a:ext>
            </a:extLst>
          </p:cNvPr>
          <p:cNvSpPr txBox="1"/>
          <p:nvPr/>
        </p:nvSpPr>
        <p:spPr>
          <a:xfrm>
            <a:off x="932387" y="6512877"/>
            <a:ext cx="563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6"/>
              </a:rPr>
              <a:t>https://github.com/movidius/ncappzoo/tree/master/apps</a:t>
            </a:r>
            <a:r>
              <a:rPr lang="hu-HU" dirty="0"/>
              <a:t> </a:t>
            </a:r>
          </a:p>
        </p:txBody>
      </p:sp>
      <p:pic>
        <p:nvPicPr>
          <p:cNvPr id="1026" name="Picture 2" descr="https://o.aolcdn.com/images/dims?quality=85&amp;image_uri=https%3A%2F%2Fo.aolcdn.com%2Fimages%2Fdims%3Fcrop%3D2000%252C1126%252C0%252C0%26quality%3D85%26format%3Djpg%26resize%3D1600%252C901%26image_uri%3Dhttps%253A%252F%252Fs.yimg.com%252Fos%252Fcreatr-uploaded-images%252F2018-11%252F2f8ef040-e78a-11e8-b55d-b64effbd92da%26client%3Da1acac3e1b3290917d92%26signature%3Dffbc39ef3b9960bc4e21d3c50fe2deace4cd2dde&amp;client=amp-blogside-v2&amp;signature=482c4c29cd5fa295e2a6401e40cfc6ccada49857">
            <a:extLst>
              <a:ext uri="{FF2B5EF4-FFF2-40B4-BE49-F238E27FC236}">
                <a16:creationId xmlns:a16="http://schemas.microsoft.com/office/drawing/2014/main" id="{6593B24E-0CD5-4230-BC94-D41F8E1F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41" y="795434"/>
            <a:ext cx="3201076" cy="18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1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2C21481-3041-45B6-8472-9127943FC7DD}"/>
              </a:ext>
            </a:extLst>
          </p:cNvPr>
          <p:cNvSpPr/>
          <p:nvPr/>
        </p:nvSpPr>
        <p:spPr>
          <a:xfrm>
            <a:off x="7777580" y="0"/>
            <a:ext cx="441080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207BC-66F2-4CFA-AD53-8417B9C7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nem okoskamera?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8027-2C37-4D8D-84C4-9C3B9EF4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u-HU" dirty="0"/>
              <a:t>A mozgásérzékelő kamera</a:t>
            </a:r>
          </a:p>
          <a:p>
            <a:endParaRPr lang="hu-HU" dirty="0"/>
          </a:p>
          <a:p>
            <a:r>
              <a:rPr lang="hu-HU" dirty="0"/>
              <a:t>A képernyő területen belüli </a:t>
            </a:r>
            <a:br>
              <a:rPr lang="hu-HU" dirty="0"/>
            </a:br>
            <a:r>
              <a:rPr lang="hu-HU" dirty="0"/>
              <a:t>mozgásérzékelő kamera</a:t>
            </a:r>
          </a:p>
          <a:p>
            <a:endParaRPr lang="hu-HU" dirty="0"/>
          </a:p>
          <a:p>
            <a:r>
              <a:rPr lang="hu-HU" dirty="0"/>
              <a:t>Az adott ideig mozgást vagy statikus képet </a:t>
            </a:r>
            <a:br>
              <a:rPr lang="hu-HU" dirty="0"/>
            </a:br>
            <a:r>
              <a:rPr lang="hu-HU" dirty="0"/>
              <a:t>érzékelő kamera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472BB15-E6C9-42FC-8E81-853F02D6B610}"/>
              </a:ext>
            </a:extLst>
          </p:cNvPr>
          <p:cNvGrpSpPr/>
          <p:nvPr/>
        </p:nvGrpSpPr>
        <p:grpSpPr>
          <a:xfrm>
            <a:off x="9365429" y="4769499"/>
            <a:ext cx="1350396" cy="857880"/>
            <a:chOff x="10010493" y="3666990"/>
            <a:chExt cx="1350396" cy="85788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F108BC-73D7-4EF8-9047-E045D6F40FB3}"/>
                </a:ext>
              </a:extLst>
            </p:cNvPr>
            <p:cNvGrpSpPr/>
            <p:nvPr/>
          </p:nvGrpSpPr>
          <p:grpSpPr>
            <a:xfrm>
              <a:off x="10010493" y="3666990"/>
              <a:ext cx="1350396" cy="857880"/>
              <a:chOff x="9377760" y="2431036"/>
              <a:chExt cx="1737136" cy="1103570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A7FBAED-3DE1-4B6E-ACF0-5D9EDD3FF4AE}"/>
                  </a:ext>
                </a:extLst>
              </p:cNvPr>
              <p:cNvGrpSpPr/>
              <p:nvPr/>
            </p:nvGrpSpPr>
            <p:grpSpPr>
              <a:xfrm>
                <a:off x="9377760" y="2459028"/>
                <a:ext cx="1737136" cy="1075578"/>
                <a:chOff x="9583730" y="1416831"/>
                <a:chExt cx="2169268" cy="1353330"/>
              </a:xfrm>
              <a:grpFill/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851539F3-428D-421D-BE8D-DE9F2B46B8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80"/>
                <a:stretch/>
              </p:blipFill>
              <p:spPr>
                <a:xfrm>
                  <a:off x="9602929" y="1469568"/>
                  <a:ext cx="705179" cy="1300593"/>
                </a:xfrm>
                <a:prstGeom prst="rect">
                  <a:avLst/>
                </a:prstGeom>
                <a:grpFill/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26983BE-4595-445B-AF34-3B5199524AEB}"/>
                    </a:ext>
                  </a:extLst>
                </p:cNvPr>
                <p:cNvSpPr/>
                <p:nvPr/>
              </p:nvSpPr>
              <p:spPr>
                <a:xfrm>
                  <a:off x="9583730" y="1416831"/>
                  <a:ext cx="2169268" cy="1300593"/>
                </a:xfrm>
                <a:prstGeom prst="rect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4EC4C70C-71BA-4D1A-8192-E529509020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5377" b="7625"/>
                <a:stretch/>
              </p:blipFill>
              <p:spPr>
                <a:xfrm>
                  <a:off x="10775652" y="1469568"/>
                  <a:ext cx="970541" cy="1201426"/>
                </a:xfrm>
                <a:prstGeom prst="rect">
                  <a:avLst/>
                </a:prstGeom>
                <a:grpFill/>
              </p:spPr>
            </p:pic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CC0940E-6104-4355-A600-5C6901443B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6327" y="2431036"/>
                <a:ext cx="0" cy="1075577"/>
              </a:xfrm>
              <a:prstGeom prst="line">
                <a:avLst/>
              </a:prstGeom>
              <a:grpFill/>
              <a:ln w="5715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71E640-D2BF-4B42-8EF8-D93DFB6250C2}"/>
                  </a:ext>
                </a:extLst>
              </p:cNvPr>
              <p:cNvSpPr/>
              <p:nvPr/>
            </p:nvSpPr>
            <p:spPr>
              <a:xfrm>
                <a:off x="9410677" y="2500942"/>
                <a:ext cx="805363" cy="9548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8849621-CE44-41F3-89C3-9FDB0C651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2183" y="3813695"/>
              <a:ext cx="497668" cy="497668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3488796-EAE0-4FBF-A1F0-164ADC91FB2C}"/>
              </a:ext>
            </a:extLst>
          </p:cNvPr>
          <p:cNvGrpSpPr/>
          <p:nvPr/>
        </p:nvGrpSpPr>
        <p:grpSpPr>
          <a:xfrm>
            <a:off x="9361530" y="3485042"/>
            <a:ext cx="1350396" cy="854135"/>
            <a:chOff x="8877951" y="3497588"/>
            <a:chExt cx="1350396" cy="8415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4957437-037A-4F02-8D02-4D2E2C33F4AE}"/>
                </a:ext>
              </a:extLst>
            </p:cNvPr>
            <p:cNvGrpSpPr/>
            <p:nvPr/>
          </p:nvGrpSpPr>
          <p:grpSpPr>
            <a:xfrm>
              <a:off x="8877951" y="3497588"/>
              <a:ext cx="1350396" cy="841590"/>
              <a:chOff x="9377760" y="2451991"/>
              <a:chExt cx="1737136" cy="108261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3A3D764-2D48-4FDB-878B-88E10582A3EA}"/>
                  </a:ext>
                </a:extLst>
              </p:cNvPr>
              <p:cNvGrpSpPr/>
              <p:nvPr/>
            </p:nvGrpSpPr>
            <p:grpSpPr>
              <a:xfrm>
                <a:off x="9377760" y="2459028"/>
                <a:ext cx="1737136" cy="1075578"/>
                <a:chOff x="9583730" y="1416831"/>
                <a:chExt cx="2169268" cy="1353330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5BF86F93-A9EA-45A1-AA51-80892213D7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424"/>
                <a:stretch/>
              </p:blipFill>
              <p:spPr>
                <a:xfrm>
                  <a:off x="9611304" y="1469568"/>
                  <a:ext cx="696803" cy="1300593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830FF6D-B7B0-4CBB-B80F-CCFF149332A1}"/>
                    </a:ext>
                  </a:extLst>
                </p:cNvPr>
                <p:cNvSpPr/>
                <p:nvPr/>
              </p:nvSpPr>
              <p:spPr>
                <a:xfrm>
                  <a:off x="9583730" y="1416831"/>
                  <a:ext cx="2169268" cy="130059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2C4D2E80-0089-456B-9AB6-DCDF11FF1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895"/>
                <a:stretch/>
              </p:blipFill>
              <p:spPr>
                <a:xfrm>
                  <a:off x="10775652" y="1469568"/>
                  <a:ext cx="976807" cy="1300593"/>
                </a:xfrm>
                <a:prstGeom prst="rect">
                  <a:avLst/>
                </a:prstGeom>
              </p:spPr>
            </p:pic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A444531-AB1D-4A89-96F6-A9209CF19681}"/>
                  </a:ext>
                </a:extLst>
              </p:cNvPr>
              <p:cNvCxnSpPr>
                <a:cxnSpLocks/>
                <a:stCxn id="31" idx="0"/>
              </p:cNvCxnSpPr>
              <p:nvPr/>
            </p:nvCxnSpPr>
            <p:spPr>
              <a:xfrm>
                <a:off x="10246328" y="2459028"/>
                <a:ext cx="0" cy="1047585"/>
              </a:xfrm>
              <a:prstGeom prst="line">
                <a:avLst/>
              </a:prstGeom>
              <a:ln w="5715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C0A289-C614-4802-9164-7BC707C3A278}"/>
                  </a:ext>
                </a:extLst>
              </p:cNvPr>
              <p:cNvSpPr/>
              <p:nvPr/>
            </p:nvSpPr>
            <p:spPr>
              <a:xfrm>
                <a:off x="9393889" y="2451991"/>
                <a:ext cx="816202" cy="1033665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5A15C87-D1CE-4B2E-B63A-E9C1154AD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4"/>
            <a:stretch/>
          </p:blipFill>
          <p:spPr>
            <a:xfrm>
              <a:off x="8905021" y="3528415"/>
              <a:ext cx="450933" cy="80353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B9F04A-B18B-42A0-B33D-0C7C5FDC9E4E}"/>
              </a:ext>
            </a:extLst>
          </p:cNvPr>
          <p:cNvGrpSpPr/>
          <p:nvPr/>
        </p:nvGrpSpPr>
        <p:grpSpPr>
          <a:xfrm>
            <a:off x="9361188" y="2217117"/>
            <a:ext cx="1350395" cy="803539"/>
            <a:chOff x="8877609" y="2217117"/>
            <a:chExt cx="1350395" cy="8035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80BDA2-BB38-4750-ACEA-2528CF0A0C6A}"/>
                </a:ext>
              </a:extLst>
            </p:cNvPr>
            <p:cNvSpPr/>
            <p:nvPr/>
          </p:nvSpPr>
          <p:spPr>
            <a:xfrm>
              <a:off x="8877609" y="2217117"/>
              <a:ext cx="1350395" cy="803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ED5D5B-827E-4E60-A7EE-ABF029BE4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68" b="12415"/>
            <a:stretch/>
          </p:blipFill>
          <p:spPr>
            <a:xfrm>
              <a:off x="9619596" y="2249700"/>
              <a:ext cx="577091" cy="70377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2AEA62-CAED-46F7-BBF4-BC232B383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6" t="1" b="9964"/>
            <a:stretch/>
          </p:blipFill>
          <p:spPr>
            <a:xfrm>
              <a:off x="8908251" y="2274611"/>
              <a:ext cx="441366" cy="70252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464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09F4B553-6959-4C85-8745-02990EAEA926}"/>
              </a:ext>
            </a:extLst>
          </p:cNvPr>
          <p:cNvSpPr/>
          <p:nvPr/>
        </p:nvSpPr>
        <p:spPr>
          <a:xfrm>
            <a:off x="7807167" y="0"/>
            <a:ext cx="44108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E990A30-6BBB-465E-8DCD-63356F8FE6A1}"/>
              </a:ext>
            </a:extLst>
          </p:cNvPr>
          <p:cNvGrpSpPr/>
          <p:nvPr/>
        </p:nvGrpSpPr>
        <p:grpSpPr>
          <a:xfrm>
            <a:off x="9456956" y="2637956"/>
            <a:ext cx="1350395" cy="803539"/>
            <a:chOff x="9769468" y="2625461"/>
            <a:chExt cx="1350395" cy="8035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039304-2E90-4AA3-95FB-867259A52846}"/>
                </a:ext>
              </a:extLst>
            </p:cNvPr>
            <p:cNvSpPr/>
            <p:nvPr/>
          </p:nvSpPr>
          <p:spPr>
            <a:xfrm>
              <a:off x="9769468" y="2625461"/>
              <a:ext cx="1350395" cy="803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17F55D2-6F70-49E9-A43B-CA3558C19D4D}"/>
                </a:ext>
              </a:extLst>
            </p:cNvPr>
            <p:cNvSpPr/>
            <p:nvPr/>
          </p:nvSpPr>
          <p:spPr>
            <a:xfrm>
              <a:off x="9840380" y="2745359"/>
              <a:ext cx="568671" cy="552001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0D11ABC-A4A9-43C6-A652-93A33704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49745" y="2752174"/>
              <a:ext cx="546100" cy="5461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A100D98-4A9E-4B17-BB7C-BD990FD94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70665" y="2751074"/>
              <a:ext cx="546100" cy="546100"/>
            </a:xfrm>
            <a:prstGeom prst="rect">
              <a:avLst/>
            </a:prstGeom>
          </p:spPr>
        </p:pic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8CDFA56A-899D-4DBC-9199-8DD9443353BE}"/>
              </a:ext>
            </a:extLst>
          </p:cNvPr>
          <p:cNvSpPr/>
          <p:nvPr/>
        </p:nvSpPr>
        <p:spPr>
          <a:xfrm>
            <a:off x="10167065" y="2757855"/>
            <a:ext cx="569885" cy="5531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5533C5-09F4-4196-9723-AD9C7511245D}"/>
              </a:ext>
            </a:extLst>
          </p:cNvPr>
          <p:cNvSpPr/>
          <p:nvPr/>
        </p:nvSpPr>
        <p:spPr>
          <a:xfrm>
            <a:off x="9452903" y="1690688"/>
            <a:ext cx="1350395" cy="8035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B9BF1C-35CF-4C1C-A78A-F8E6440CFC54}"/>
              </a:ext>
            </a:extLst>
          </p:cNvPr>
          <p:cNvSpPr/>
          <p:nvPr/>
        </p:nvSpPr>
        <p:spPr>
          <a:xfrm>
            <a:off x="9534031" y="1781055"/>
            <a:ext cx="1184033" cy="6276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207BC-66F2-4CFA-AD53-8417B9C7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1" y="365125"/>
            <a:ext cx="10515600" cy="1325563"/>
          </a:xfrm>
        </p:spPr>
        <p:txBody>
          <a:bodyPr/>
          <a:lstStyle/>
          <a:p>
            <a:r>
              <a:rPr lang="hu-HU" dirty="0"/>
              <a:t>Mitől okos egy kamera?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8027-2C37-4D8D-84C4-9C3B9EF4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1" y="1871883"/>
            <a:ext cx="7207523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Képeket osztályoz: Object classification</a:t>
            </a:r>
          </a:p>
          <a:p>
            <a:endParaRPr lang="hu-HU" dirty="0"/>
          </a:p>
          <a:p>
            <a:r>
              <a:rPr lang="hu-HU" dirty="0"/>
              <a:t>Objektum típusokat ismer fel: Object detection</a:t>
            </a:r>
          </a:p>
          <a:p>
            <a:endParaRPr lang="hu-HU" dirty="0"/>
          </a:p>
          <a:p>
            <a:r>
              <a:rPr lang="hu-HU" dirty="0"/>
              <a:t>Objektumokat követ: Object tracking</a:t>
            </a:r>
          </a:p>
          <a:p>
            <a:endParaRPr lang="hu-HU" dirty="0"/>
          </a:p>
          <a:p>
            <a:r>
              <a:rPr lang="hu-HU" dirty="0"/>
              <a:t>Személyeket azonosít: Face recognition</a:t>
            </a:r>
          </a:p>
          <a:p>
            <a:endParaRPr lang="hu-HU" dirty="0"/>
          </a:p>
          <a:p>
            <a:r>
              <a:rPr lang="hu-HU" dirty="0"/>
              <a:t>Érzelmeket azonosít: Sentiment analysis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D2F4712-DEBE-40E9-AF6B-210507D2509B}"/>
              </a:ext>
            </a:extLst>
          </p:cNvPr>
          <p:cNvGrpSpPr/>
          <p:nvPr/>
        </p:nvGrpSpPr>
        <p:grpSpPr>
          <a:xfrm>
            <a:off x="9452903" y="3589488"/>
            <a:ext cx="1350395" cy="803539"/>
            <a:chOff x="9783553" y="3667118"/>
            <a:chExt cx="1350395" cy="8035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F6D1206-C714-4F67-B925-079339E8A779}"/>
                </a:ext>
              </a:extLst>
            </p:cNvPr>
            <p:cNvSpPr/>
            <p:nvPr/>
          </p:nvSpPr>
          <p:spPr>
            <a:xfrm>
              <a:off x="9783553" y="3667118"/>
              <a:ext cx="1350395" cy="803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A3C38B-D51F-439A-A0BE-2D049AD34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161" y="3667118"/>
              <a:ext cx="414036" cy="41091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ECE7C70-0A48-4241-965B-346675D53B4E}"/>
                    </a:ext>
                  </a:extLst>
                </p14:cNvPr>
                <p14:cNvContentPartPr/>
                <p14:nvPr/>
              </p14:nvContentPartPr>
              <p14:xfrm>
                <a:off x="9882187" y="3827508"/>
                <a:ext cx="1034640" cy="536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ECE7C70-0A48-4241-965B-346675D53B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53747" y="3799068"/>
                  <a:ext cx="1091520" cy="59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1301D55-FADA-4CE9-A532-489B75CAB7B9}"/>
              </a:ext>
            </a:extLst>
          </p:cNvPr>
          <p:cNvGrpSpPr/>
          <p:nvPr/>
        </p:nvGrpSpPr>
        <p:grpSpPr>
          <a:xfrm>
            <a:off x="9452903" y="4538888"/>
            <a:ext cx="1350395" cy="803539"/>
            <a:chOff x="9766299" y="4589896"/>
            <a:chExt cx="1350395" cy="803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C7A35DA-6099-4060-9DDF-16F905F59775}"/>
                </a:ext>
              </a:extLst>
            </p:cNvPr>
            <p:cNvSpPr/>
            <p:nvPr/>
          </p:nvSpPr>
          <p:spPr>
            <a:xfrm>
              <a:off x="9766299" y="4589896"/>
              <a:ext cx="1350395" cy="803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B841D5-F432-4F1E-8885-8E21780241DA}"/>
                </a:ext>
              </a:extLst>
            </p:cNvPr>
            <p:cNvSpPr/>
            <p:nvPr/>
          </p:nvSpPr>
          <p:spPr>
            <a:xfrm>
              <a:off x="9847428" y="4726800"/>
              <a:ext cx="560670" cy="54423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B6D9E45-19C9-4CCF-A2F7-B1FAFAFD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9724" y="4755425"/>
              <a:ext cx="426737" cy="42673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779DFB1-6B58-4021-AE2E-D2D477C9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769" y="4787597"/>
              <a:ext cx="426737" cy="426737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58F0BFE-FAFC-47B0-9B4A-2574A8458042}"/>
                </a:ext>
              </a:extLst>
            </p:cNvPr>
            <p:cNvSpPr/>
            <p:nvPr/>
          </p:nvSpPr>
          <p:spPr>
            <a:xfrm>
              <a:off x="10482060" y="4727596"/>
              <a:ext cx="560670" cy="54423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6647C50-C8A1-4C88-935D-CEF651CE1414}"/>
              </a:ext>
            </a:extLst>
          </p:cNvPr>
          <p:cNvGrpSpPr/>
          <p:nvPr/>
        </p:nvGrpSpPr>
        <p:grpSpPr>
          <a:xfrm>
            <a:off x="9452903" y="5488287"/>
            <a:ext cx="1350395" cy="803539"/>
            <a:chOff x="9777883" y="5499871"/>
            <a:chExt cx="1350395" cy="80353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DEC41E-67F5-4F8D-BFD0-EBCF8AC3BB57}"/>
                </a:ext>
              </a:extLst>
            </p:cNvPr>
            <p:cNvSpPr/>
            <p:nvPr/>
          </p:nvSpPr>
          <p:spPr>
            <a:xfrm>
              <a:off x="9777883" y="5499871"/>
              <a:ext cx="1350395" cy="803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172B049-48F3-4ED5-81B1-D4CD73FD1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9513" y="5745714"/>
              <a:ext cx="329840" cy="32984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3A241A6-D5D8-4706-963B-3CB8AEF2B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359" y="5745714"/>
              <a:ext cx="329840" cy="32984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730C79D-A7AC-4BAD-9124-F0C88A4B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204" y="5745714"/>
              <a:ext cx="329840" cy="329840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7C8497-B729-4E6D-A264-DF63F5A0B43C}"/>
                </a:ext>
              </a:extLst>
            </p:cNvPr>
            <p:cNvSpPr/>
            <p:nvPr/>
          </p:nvSpPr>
          <p:spPr>
            <a:xfrm>
              <a:off x="9867623" y="5738346"/>
              <a:ext cx="350144" cy="339881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DF1C333-5024-4212-8FB2-6D7A3BDFA3C5}"/>
                </a:ext>
              </a:extLst>
            </p:cNvPr>
            <p:cNvSpPr/>
            <p:nvPr/>
          </p:nvSpPr>
          <p:spPr>
            <a:xfrm>
              <a:off x="10286751" y="5734373"/>
              <a:ext cx="350144" cy="339881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A7F3BE-A9B0-4C1D-A92F-82312B163E9E}"/>
                </a:ext>
              </a:extLst>
            </p:cNvPr>
            <p:cNvSpPr/>
            <p:nvPr/>
          </p:nvSpPr>
          <p:spPr>
            <a:xfrm>
              <a:off x="10702258" y="5734373"/>
              <a:ext cx="350144" cy="3398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E390DA8F-350E-48AF-872A-2ACC3953668C}"/>
              </a:ext>
            </a:extLst>
          </p:cNvPr>
          <p:cNvSpPr/>
          <p:nvPr/>
        </p:nvSpPr>
        <p:spPr>
          <a:xfrm>
            <a:off x="8206997" y="2547296"/>
            <a:ext cx="1023820" cy="43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dog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D857263-BD45-449D-A8B2-D2916EFB0701}"/>
              </a:ext>
            </a:extLst>
          </p:cNvPr>
          <p:cNvSpPr/>
          <p:nvPr/>
        </p:nvSpPr>
        <p:spPr>
          <a:xfrm>
            <a:off x="8200780" y="4481850"/>
            <a:ext cx="1023820" cy="43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Person A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630E3BC-DFD0-4D45-A5E7-7494D4BD9AC3}"/>
              </a:ext>
            </a:extLst>
          </p:cNvPr>
          <p:cNvCxnSpPr>
            <a:cxnSpLocks/>
            <a:stCxn id="93" idx="3"/>
          </p:cNvCxnSpPr>
          <p:nvPr/>
        </p:nvCxnSpPr>
        <p:spPr>
          <a:xfrm>
            <a:off x="9224600" y="4698123"/>
            <a:ext cx="297051" cy="27028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9D4EABE2-1EA5-498C-8486-72C3ACB250FF}"/>
              </a:ext>
            </a:extLst>
          </p:cNvPr>
          <p:cNvSpPr/>
          <p:nvPr/>
        </p:nvSpPr>
        <p:spPr>
          <a:xfrm>
            <a:off x="10952857" y="4479856"/>
            <a:ext cx="1023820" cy="43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Person B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4D5BC21-7BB5-44BE-8F5E-F10A10750451}"/>
              </a:ext>
            </a:extLst>
          </p:cNvPr>
          <p:cNvCxnSpPr>
            <a:cxnSpLocks/>
            <a:stCxn id="95" idx="1"/>
          </p:cNvCxnSpPr>
          <p:nvPr/>
        </p:nvCxnSpPr>
        <p:spPr>
          <a:xfrm flipH="1">
            <a:off x="10730733" y="4696129"/>
            <a:ext cx="222124" cy="27287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F38FE4E-218F-4E82-AFB9-748651B68E83}"/>
              </a:ext>
            </a:extLst>
          </p:cNvPr>
          <p:cNvCxnSpPr>
            <a:cxnSpLocks/>
            <a:stCxn id="80" idx="3"/>
            <a:endCxn id="43" idx="1"/>
          </p:cNvCxnSpPr>
          <p:nvPr/>
        </p:nvCxnSpPr>
        <p:spPr>
          <a:xfrm>
            <a:off x="9230817" y="2763569"/>
            <a:ext cx="297051" cy="27028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C866F9B-A469-416A-B4A7-EA54BF5F88D6}"/>
              </a:ext>
            </a:extLst>
          </p:cNvPr>
          <p:cNvSpPr/>
          <p:nvPr/>
        </p:nvSpPr>
        <p:spPr>
          <a:xfrm>
            <a:off x="10959074" y="2545302"/>
            <a:ext cx="1023820" cy="43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cat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15ABAA5-02B7-422B-9CF0-B119760ECF0D}"/>
              </a:ext>
            </a:extLst>
          </p:cNvPr>
          <p:cNvCxnSpPr>
            <a:cxnSpLocks/>
            <a:stCxn id="85" idx="1"/>
            <a:endCxn id="86" idx="3"/>
          </p:cNvCxnSpPr>
          <p:nvPr/>
        </p:nvCxnSpPr>
        <p:spPr>
          <a:xfrm flipH="1">
            <a:off x="10736950" y="2761575"/>
            <a:ext cx="222124" cy="27287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17DEDEB-78EF-4400-98CE-23C2B8B387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526" y="1871883"/>
            <a:ext cx="441148" cy="4411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741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564BC6E-C2D5-41E9-8F8E-7FBB2BCB8C5C}"/>
              </a:ext>
            </a:extLst>
          </p:cNvPr>
          <p:cNvSpPr/>
          <p:nvPr/>
        </p:nvSpPr>
        <p:spPr>
          <a:xfrm>
            <a:off x="8112153" y="0"/>
            <a:ext cx="40915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35F94-3443-47E2-BC4B-25657815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3" y="365125"/>
            <a:ext cx="10515600" cy="1325563"/>
          </a:xfrm>
        </p:spPr>
        <p:txBody>
          <a:bodyPr/>
          <a:lstStyle/>
          <a:p>
            <a:r>
              <a:rPr lang="hu-HU" dirty="0"/>
              <a:t>Felhasználási ötletek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DCF9-4E8A-49E5-A827-9A3F32F4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3" y="1523634"/>
            <a:ext cx="754504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u-HU" dirty="0"/>
              <a:t>5 percnél tovább magára hagyott bőrönd</a:t>
            </a:r>
          </a:p>
          <a:p>
            <a:pPr>
              <a:lnSpc>
                <a:spcPct val="100000"/>
              </a:lnSpc>
            </a:pPr>
            <a:r>
              <a:rPr lang="hu-HU" dirty="0"/>
              <a:t>Riasztás tárgyak eltűnése esetén</a:t>
            </a:r>
          </a:p>
          <a:p>
            <a:pPr>
              <a:lnSpc>
                <a:spcPct val="100000"/>
              </a:lnSpc>
            </a:pPr>
            <a:r>
              <a:rPr lang="hu-HU" dirty="0"/>
              <a:t>Friss fűre ráhajtó autók érzékelése</a:t>
            </a:r>
          </a:p>
          <a:p>
            <a:pPr>
              <a:lnSpc>
                <a:spcPct val="100000"/>
              </a:lnSpc>
            </a:pPr>
            <a:r>
              <a:rPr lang="hu-HU" dirty="0"/>
              <a:t>Forgalom- vagy utasszámlálás</a:t>
            </a:r>
          </a:p>
          <a:p>
            <a:pPr>
              <a:lnSpc>
                <a:spcPct val="100000"/>
              </a:lnSpc>
            </a:pPr>
            <a:r>
              <a:rPr lang="hu-HU" dirty="0"/>
              <a:t>Sportmérkőzések analízise (km, passzok, stb.)</a:t>
            </a:r>
          </a:p>
          <a:p>
            <a:pPr>
              <a:lnSpc>
                <a:spcPct val="100000"/>
              </a:lnSpc>
            </a:pPr>
            <a:r>
              <a:rPr lang="hu-HU" dirty="0"/>
              <a:t>Tárgyalóhasználat</a:t>
            </a:r>
          </a:p>
          <a:p>
            <a:pPr>
              <a:lnSpc>
                <a:spcPct val="100000"/>
              </a:lnSpc>
            </a:pPr>
            <a:r>
              <a:rPr lang="hu-HU" dirty="0"/>
              <a:t>Parkolóhelyek monitorozása parkoló szenzor nélkül</a:t>
            </a:r>
          </a:p>
          <a:p>
            <a:pPr>
              <a:lnSpc>
                <a:spcPct val="100000"/>
              </a:lnSpc>
            </a:pPr>
            <a:r>
              <a:rPr lang="hu-HU" dirty="0"/>
              <a:t>Csak akkor játszhat a gyerek, ha tiszta a szobája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F63DBC-CE9A-475E-9825-4DA7CB6C0588}"/>
              </a:ext>
            </a:extLst>
          </p:cNvPr>
          <p:cNvGrpSpPr/>
          <p:nvPr/>
        </p:nvGrpSpPr>
        <p:grpSpPr>
          <a:xfrm>
            <a:off x="8614894" y="2548126"/>
            <a:ext cx="3024554" cy="650296"/>
            <a:chOff x="8485861" y="2313844"/>
            <a:chExt cx="3024554" cy="65029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6EABF66-7588-4C68-AA55-1424DBC8E83A}"/>
                </a:ext>
              </a:extLst>
            </p:cNvPr>
            <p:cNvSpPr/>
            <p:nvPr/>
          </p:nvSpPr>
          <p:spPr>
            <a:xfrm>
              <a:off x="8485861" y="2363260"/>
              <a:ext cx="3024554" cy="4793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BF50EF-D7F3-43E0-9DCC-06BD03989B8D}"/>
                </a:ext>
              </a:extLst>
            </p:cNvPr>
            <p:cNvGrpSpPr/>
            <p:nvPr/>
          </p:nvGrpSpPr>
          <p:grpSpPr>
            <a:xfrm>
              <a:off x="9425431" y="2313844"/>
              <a:ext cx="1121264" cy="650296"/>
              <a:chOff x="5799659" y="2321169"/>
              <a:chExt cx="1121264" cy="65029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27E38FE-3AEE-4214-A88C-DEA594D05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8411" y="2321169"/>
                <a:ext cx="650296" cy="65029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9383850-1172-4DA0-A382-F14E4C2D4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9659" y="2633945"/>
                <a:ext cx="283064" cy="28306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D630FA1-2DB9-4AE1-87CA-197F1AD75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723" y="2633945"/>
                <a:ext cx="283064" cy="28306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D82DAF2-09E8-4FC9-BE0D-2795BA624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4795" y="2633945"/>
                <a:ext cx="283064" cy="28306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92F901-DC87-4D9D-91DF-1BE5E5EDC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7859" y="2633945"/>
                <a:ext cx="283064" cy="283064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796E05-4932-438A-BFEC-E99556D35D23}"/>
              </a:ext>
            </a:extLst>
          </p:cNvPr>
          <p:cNvGrpSpPr/>
          <p:nvPr/>
        </p:nvGrpSpPr>
        <p:grpSpPr>
          <a:xfrm>
            <a:off x="8614894" y="3656979"/>
            <a:ext cx="3024554" cy="479309"/>
            <a:chOff x="8485861" y="3431024"/>
            <a:chExt cx="3024554" cy="47930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A8E2C47-0446-4D72-B60D-DB03178AC32F}"/>
                </a:ext>
              </a:extLst>
            </p:cNvPr>
            <p:cNvSpPr/>
            <p:nvPr/>
          </p:nvSpPr>
          <p:spPr>
            <a:xfrm>
              <a:off x="8485861" y="3431024"/>
              <a:ext cx="3024554" cy="4793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3B087F-34D2-4D68-AF2C-7B01B8EB92D5}"/>
                </a:ext>
              </a:extLst>
            </p:cNvPr>
            <p:cNvGrpSpPr/>
            <p:nvPr/>
          </p:nvGrpSpPr>
          <p:grpSpPr>
            <a:xfrm>
              <a:off x="9047503" y="3461918"/>
              <a:ext cx="1918945" cy="446927"/>
              <a:chOff x="8335108" y="3382248"/>
              <a:chExt cx="1918945" cy="44692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D8118D3-1D37-4FAC-94F7-96A57183B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5108" y="3428999"/>
                <a:ext cx="394316" cy="39431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15054B3-9127-4C63-A62D-21BB95353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68"/>
              <a:stretch/>
            </p:blipFill>
            <p:spPr>
              <a:xfrm>
                <a:off x="9952595" y="3428999"/>
                <a:ext cx="301458" cy="400176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14BD8EA-F716-44BE-9BCB-A1B6796FEE89}"/>
                      </a:ext>
                    </a:extLst>
                  </p14:cNvPr>
                  <p14:cNvContentPartPr/>
                  <p14:nvPr/>
                </p14:nvContentPartPr>
                <p14:xfrm>
                  <a:off x="8713036" y="3382248"/>
                  <a:ext cx="1211760" cy="2887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14BD8EA-F716-44BE-9BCB-A1B6796FEE8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704036" y="3373248"/>
                    <a:ext cx="1229400" cy="306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3E623-C42C-4509-827F-607433684077}"/>
              </a:ext>
            </a:extLst>
          </p:cNvPr>
          <p:cNvGrpSpPr/>
          <p:nvPr/>
        </p:nvGrpSpPr>
        <p:grpSpPr>
          <a:xfrm>
            <a:off x="8613104" y="4626472"/>
            <a:ext cx="3024554" cy="650296"/>
            <a:chOff x="8484071" y="4127230"/>
            <a:chExt cx="3024554" cy="65029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1C5AFD4-FDD2-41E0-AA3B-EA0C58D5F7CC}"/>
                </a:ext>
              </a:extLst>
            </p:cNvPr>
            <p:cNvSpPr/>
            <p:nvPr/>
          </p:nvSpPr>
          <p:spPr>
            <a:xfrm>
              <a:off x="8484071" y="4212723"/>
              <a:ext cx="3024554" cy="4793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00D6469-5372-4032-A371-E0285069314E}"/>
                </a:ext>
              </a:extLst>
            </p:cNvPr>
            <p:cNvGrpSpPr/>
            <p:nvPr/>
          </p:nvGrpSpPr>
          <p:grpSpPr>
            <a:xfrm>
              <a:off x="8646452" y="4127230"/>
              <a:ext cx="2799684" cy="650296"/>
              <a:chOff x="8814239" y="4465064"/>
              <a:chExt cx="2799684" cy="650296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E893C36-27D6-491E-883E-9956CE3E0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4239" y="4465064"/>
                <a:ext cx="650296" cy="650296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5942879-F4F6-4495-B098-6682F4688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63627" y="4465064"/>
                <a:ext cx="650296" cy="65029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FD89532-9D96-441B-B1E1-D0CB486A0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7624" y="4483652"/>
                <a:ext cx="631708" cy="631708"/>
              </a:xfrm>
              <a:prstGeom prst="rect">
                <a:avLst/>
              </a:prstGeom>
            </p:spPr>
          </p:pic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5308F519-A304-4003-BDEC-AD2968E027B9}"/>
                  </a:ext>
                </a:extLst>
              </p:cNvPr>
              <p:cNvSpPr/>
              <p:nvPr/>
            </p:nvSpPr>
            <p:spPr>
              <a:xfrm>
                <a:off x="10254053" y="4600296"/>
                <a:ext cx="650297" cy="379832"/>
              </a:xfrm>
              <a:prstGeom prst="roundRect">
                <a:avLst/>
              </a:prstGeom>
              <a:noFill/>
              <a:ln w="38100"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B07B4E4-B14F-4352-8E83-39FADD1BD456}"/>
              </a:ext>
            </a:extLst>
          </p:cNvPr>
          <p:cNvGrpSpPr/>
          <p:nvPr/>
        </p:nvGrpSpPr>
        <p:grpSpPr>
          <a:xfrm>
            <a:off x="8614894" y="1517552"/>
            <a:ext cx="3024554" cy="497886"/>
            <a:chOff x="8485861" y="1458829"/>
            <a:chExt cx="3024554" cy="49788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41D8EF7-4217-474F-B5B1-26A851F55C2D}"/>
                </a:ext>
              </a:extLst>
            </p:cNvPr>
            <p:cNvSpPr/>
            <p:nvPr/>
          </p:nvSpPr>
          <p:spPr>
            <a:xfrm>
              <a:off x="8485861" y="1477406"/>
              <a:ext cx="3024554" cy="4793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EE05E0-6AF9-463F-B727-2CFC4C286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260" y="1458829"/>
              <a:ext cx="479309" cy="4793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C5B117-B2FB-4E89-9A81-6EF87E353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476" y="1524852"/>
              <a:ext cx="416518" cy="41651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ED7B0-942A-423B-8443-D92857961801}"/>
              </a:ext>
            </a:extLst>
          </p:cNvPr>
          <p:cNvGrpSpPr/>
          <p:nvPr/>
        </p:nvGrpSpPr>
        <p:grpSpPr>
          <a:xfrm>
            <a:off x="8614894" y="3119531"/>
            <a:ext cx="3024554" cy="487698"/>
            <a:chOff x="8485861" y="2886932"/>
            <a:chExt cx="3024554" cy="48769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C06BCBB-46C2-4283-ABF1-546979839AAB}"/>
                </a:ext>
              </a:extLst>
            </p:cNvPr>
            <p:cNvSpPr/>
            <p:nvPr/>
          </p:nvSpPr>
          <p:spPr>
            <a:xfrm>
              <a:off x="8485861" y="2895321"/>
              <a:ext cx="3024554" cy="4793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566BF9F-4939-44C5-89B0-638091A978E4}"/>
                </a:ext>
              </a:extLst>
            </p:cNvPr>
            <p:cNvGrpSpPr/>
            <p:nvPr/>
          </p:nvGrpSpPr>
          <p:grpSpPr>
            <a:xfrm>
              <a:off x="9622340" y="2928576"/>
              <a:ext cx="817942" cy="408971"/>
              <a:chOff x="6096000" y="2917009"/>
              <a:chExt cx="817942" cy="40897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EE87F42-7812-44E6-80F0-FB90D00CC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96000" y="2917009"/>
                <a:ext cx="408971" cy="40897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9ACAF01-AD9F-4A8D-9AAC-FCCA2AC43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4971" y="2917009"/>
                <a:ext cx="408971" cy="408971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9B0645-CB0E-42E8-AE6C-98A5BFA3E8BF}"/>
                </a:ext>
              </a:extLst>
            </p:cNvPr>
            <p:cNvCxnSpPr>
              <a:cxnSpLocks/>
            </p:cNvCxnSpPr>
            <p:nvPr/>
          </p:nvCxnSpPr>
          <p:spPr>
            <a:xfrm>
              <a:off x="9980567" y="2886932"/>
              <a:ext cx="0" cy="47930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028675-2F73-407E-B50C-A84FF3F7519E}"/>
              </a:ext>
            </a:extLst>
          </p:cNvPr>
          <p:cNvGrpSpPr/>
          <p:nvPr/>
        </p:nvGrpSpPr>
        <p:grpSpPr>
          <a:xfrm>
            <a:off x="8614894" y="2039899"/>
            <a:ext cx="3024554" cy="509784"/>
            <a:chOff x="8485861" y="2019114"/>
            <a:chExt cx="3024554" cy="5097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F2CF4C-7E5B-4167-8A12-9958DD8EAC46}"/>
                </a:ext>
              </a:extLst>
            </p:cNvPr>
            <p:cNvSpPr/>
            <p:nvPr/>
          </p:nvSpPr>
          <p:spPr>
            <a:xfrm>
              <a:off x="8485861" y="2049589"/>
              <a:ext cx="3024554" cy="4793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41F470-7F6D-461B-BAD1-5568EE241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209" y="2069523"/>
              <a:ext cx="455343" cy="45534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9638B8F-000C-4AF1-8711-E00CFF63F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8" r="-8484"/>
            <a:stretch/>
          </p:blipFill>
          <p:spPr>
            <a:xfrm>
              <a:off x="10447747" y="2019114"/>
              <a:ext cx="249145" cy="45534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BB1B03-CB97-4ABA-BE75-1280EF6A45D7}"/>
              </a:ext>
            </a:extLst>
          </p:cNvPr>
          <p:cNvGrpSpPr/>
          <p:nvPr/>
        </p:nvGrpSpPr>
        <p:grpSpPr>
          <a:xfrm>
            <a:off x="8614894" y="4123421"/>
            <a:ext cx="3024554" cy="558365"/>
            <a:chOff x="8485861" y="4110352"/>
            <a:chExt cx="3024554" cy="5583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39D6BFB-0C01-4A1C-BEEA-F0DFACC607A2}"/>
                </a:ext>
              </a:extLst>
            </p:cNvPr>
            <p:cNvSpPr/>
            <p:nvPr/>
          </p:nvSpPr>
          <p:spPr>
            <a:xfrm>
              <a:off x="8485861" y="4170480"/>
              <a:ext cx="3024554" cy="4793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9E443C-BF5E-4E51-BA6B-A0B11D49E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170" y="4224279"/>
              <a:ext cx="373405" cy="3734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5DB4BB-2601-4A5C-8780-E58744DBF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3210" y="4208570"/>
              <a:ext cx="460147" cy="46014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667B1D-74D6-471F-932C-666046173926}"/>
                </a:ext>
              </a:extLst>
            </p:cNvPr>
            <p:cNvSpPr txBox="1"/>
            <p:nvPr/>
          </p:nvSpPr>
          <p:spPr>
            <a:xfrm>
              <a:off x="9642791" y="41103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C73E43-C382-4B3D-A86D-14FFFFFCB02C}"/>
                </a:ext>
              </a:extLst>
            </p:cNvPr>
            <p:cNvSpPr txBox="1"/>
            <p:nvPr/>
          </p:nvSpPr>
          <p:spPr>
            <a:xfrm>
              <a:off x="10716662" y="41133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81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085B09-0850-4808-AA5C-F4D5BB05BA03}"/>
              </a:ext>
            </a:extLst>
          </p:cNvPr>
          <p:cNvSpPr/>
          <p:nvPr/>
        </p:nvSpPr>
        <p:spPr>
          <a:xfrm>
            <a:off x="0" y="5961199"/>
            <a:ext cx="12190745" cy="896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35F94-3443-47E2-BC4B-25657815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04"/>
            <a:ext cx="10515600" cy="1325563"/>
          </a:xfrm>
        </p:spPr>
        <p:txBody>
          <a:bodyPr/>
          <a:lstStyle/>
          <a:p>
            <a:r>
              <a:rPr lang="hu-HU" dirty="0"/>
              <a:t>Konfiguráció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DCF9-4E8A-49E5-A827-9A3F32F4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687"/>
            <a:ext cx="10515600" cy="4699855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Raspberry Pi B3+ (2GB RAM, ARM Cortex-A53, 64</a:t>
            </a:r>
            <a:r>
              <a:rPr lang="hu-HU" dirty="0">
                <a:sym typeface="Wingdings" panose="05000000000000000000" pitchFamily="2" charset="2"/>
              </a:rPr>
              <a:t>32</a:t>
            </a:r>
            <a:r>
              <a:rPr lang="hu-HU" dirty="0"/>
              <a:t> bit(!), </a:t>
            </a:r>
            <a:r>
              <a:rPr lang="hu-HU" strike="sngStrike" dirty="0"/>
              <a:t>GPU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(Sandisk Ultra) 16GB Class 10 microSD kártya (Raspbian)</a:t>
            </a:r>
          </a:p>
          <a:p>
            <a:pPr lvl="1"/>
            <a:r>
              <a:rPr lang="hu-HU" dirty="0"/>
              <a:t>1A+ táp</a:t>
            </a:r>
          </a:p>
          <a:p>
            <a:pPr lvl="1"/>
            <a:r>
              <a:rPr lang="hu-HU" dirty="0"/>
              <a:t>Integrált wifi</a:t>
            </a:r>
          </a:p>
          <a:p>
            <a:pPr lvl="1"/>
            <a:r>
              <a:rPr lang="hu-HU" dirty="0"/>
              <a:t>Pi Noir 8MP kamera</a:t>
            </a:r>
          </a:p>
          <a:p>
            <a:r>
              <a:rPr lang="hu-HU" dirty="0"/>
              <a:t>Raspbian Stretch</a:t>
            </a:r>
          </a:p>
          <a:p>
            <a:pPr lvl="1"/>
            <a:r>
              <a:rPr lang="hu-HU" dirty="0"/>
              <a:t>Swap = 100MB</a:t>
            </a:r>
          </a:p>
          <a:p>
            <a:pPr lvl="1"/>
            <a:r>
              <a:rPr lang="hu-HU" dirty="0"/>
              <a:t>raspi-config: expand fs</a:t>
            </a:r>
          </a:p>
          <a:p>
            <a:r>
              <a:rPr lang="hu-HU" dirty="0"/>
              <a:t>Python 3.5.3, virtualenvs</a:t>
            </a:r>
          </a:p>
          <a:p>
            <a:pPr lvl="1"/>
            <a:r>
              <a:rPr lang="hu-HU" dirty="0">
                <a:solidFill>
                  <a:schemeClr val="bg1"/>
                </a:solidFill>
                <a:highlight>
                  <a:srgbClr val="000000"/>
                </a:highlight>
              </a:rPr>
              <a:t>$mkvirtualenv cv –p python3</a:t>
            </a:r>
          </a:p>
          <a:p>
            <a:r>
              <a:rPr lang="hu-HU" dirty="0"/>
              <a:t>pip</a:t>
            </a:r>
          </a:p>
          <a:p>
            <a:pPr lvl="1"/>
            <a:r>
              <a:rPr lang="hu-HU" dirty="0"/>
              <a:t>OpenCV 3.4.2 (aka cv2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r>
              <a:rPr lang="hu-HU" dirty="0"/>
              <a:t>), numpy, tensorflow, keras, dlib, face_recognition, pickle, argparse, imutils, time, matplotlib, sklearn, "picamera[array]"</a:t>
            </a:r>
          </a:p>
          <a:p>
            <a:r>
              <a:rPr lang="hu-HU" dirty="0"/>
              <a:t>Build OpenCV</a:t>
            </a:r>
          </a:p>
          <a:p>
            <a:pPr lvl="1"/>
            <a:r>
              <a:rPr lang="hu-HU" dirty="0"/>
              <a:t>Compiler options for NEON/FVPV3, make közben swap = 1024MB</a:t>
            </a:r>
          </a:p>
          <a:p>
            <a:pPr lvl="1"/>
            <a:r>
              <a:rPr lang="hu-HU" dirty="0"/>
              <a:t>Az ARM-ra optimalizált OpenCV most már fent van a PiWheels-en: opencv-contrib-python</a:t>
            </a:r>
          </a:p>
          <a:p>
            <a:r>
              <a:rPr lang="hu-HU" dirty="0"/>
              <a:t>Visual Studio Code (oss-code)</a:t>
            </a:r>
          </a:p>
          <a:p>
            <a:pPr lvl="1"/>
            <a:r>
              <a:rPr lang="hu-HU" dirty="0">
                <a:solidFill>
                  <a:schemeClr val="bg1"/>
                </a:solidFill>
                <a:highlight>
                  <a:srgbClr val="000000"/>
                </a:highlight>
              </a:rPr>
              <a:t>$curl -sL https://deb.nodesource.com/setup_8.x | sudo -E bash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1D3F9-DA72-40BE-A2D5-80F5EF2D0562}"/>
              </a:ext>
            </a:extLst>
          </p:cNvPr>
          <p:cNvSpPr txBox="1"/>
          <p:nvPr/>
        </p:nvSpPr>
        <p:spPr>
          <a:xfrm>
            <a:off x="838200" y="6092965"/>
            <a:ext cx="907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Guide: </a:t>
            </a:r>
            <a:r>
              <a:rPr lang="hu-HU" dirty="0">
                <a:hlinkClick r:id="rId2"/>
              </a:rPr>
              <a:t>https://www.pyimagesearch.com/2017/10/09/optimizing-opencv-on-the-raspberry-pi/</a:t>
            </a:r>
            <a:r>
              <a:rPr lang="hu-HU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A2B39-2A39-43FD-850E-79C4E588C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6039473"/>
            <a:ext cx="476316" cy="476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41AD64-5FCB-4016-9EBB-17E7442F47C5}"/>
              </a:ext>
            </a:extLst>
          </p:cNvPr>
          <p:cNvSpPr txBox="1"/>
          <p:nvPr/>
        </p:nvSpPr>
        <p:spPr>
          <a:xfrm>
            <a:off x="838200" y="6422964"/>
            <a:ext cx="637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https://www.pyimagesearch.com/2018/09/19/pip-install-opencv/</a:t>
            </a:r>
            <a:r>
              <a:rPr lang="hu-HU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9FDE01-444C-4558-BA20-CBCC60925570}"/>
              </a:ext>
            </a:extLst>
          </p:cNvPr>
          <p:cNvGrpSpPr/>
          <p:nvPr/>
        </p:nvGrpSpPr>
        <p:grpSpPr>
          <a:xfrm>
            <a:off x="0" y="5961200"/>
            <a:ext cx="12193255" cy="31097"/>
            <a:chOff x="0" y="4633010"/>
            <a:chExt cx="12193255" cy="3109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8C04E7-AC41-4CD6-A2D7-A28CB2E9D4FE}"/>
                </a:ext>
              </a:extLst>
            </p:cNvPr>
            <p:cNvCxnSpPr/>
            <p:nvPr/>
          </p:nvCxnSpPr>
          <p:spPr>
            <a:xfrm>
              <a:off x="0" y="463301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DC7EF8-FB97-4C02-989E-88F2D8BD7BA5}"/>
                </a:ext>
              </a:extLst>
            </p:cNvPr>
            <p:cNvCxnSpPr/>
            <p:nvPr/>
          </p:nvCxnSpPr>
          <p:spPr>
            <a:xfrm>
              <a:off x="1255" y="466410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51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F199F1-0E26-4CDF-B689-7362CE504003}"/>
              </a:ext>
            </a:extLst>
          </p:cNvPr>
          <p:cNvSpPr/>
          <p:nvPr/>
        </p:nvSpPr>
        <p:spPr>
          <a:xfrm>
            <a:off x="0" y="5961199"/>
            <a:ext cx="12190745" cy="896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88A108-2307-40F1-AEE8-BC6469BD9D91}"/>
              </a:ext>
            </a:extLst>
          </p:cNvPr>
          <p:cNvGrpSpPr/>
          <p:nvPr/>
        </p:nvGrpSpPr>
        <p:grpSpPr>
          <a:xfrm>
            <a:off x="0" y="5961200"/>
            <a:ext cx="12193255" cy="31097"/>
            <a:chOff x="0" y="4633010"/>
            <a:chExt cx="12193255" cy="3109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1A9987-0EEC-4174-8B34-368D5A867257}"/>
                </a:ext>
              </a:extLst>
            </p:cNvPr>
            <p:cNvCxnSpPr/>
            <p:nvPr/>
          </p:nvCxnSpPr>
          <p:spPr>
            <a:xfrm>
              <a:off x="0" y="463301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0BC98FA-9B22-403D-803B-4889A5587A8D}"/>
                </a:ext>
              </a:extLst>
            </p:cNvPr>
            <p:cNvCxnSpPr/>
            <p:nvPr/>
          </p:nvCxnSpPr>
          <p:spPr>
            <a:xfrm>
              <a:off x="1255" y="466410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935F94-3443-47E2-BC4B-25657815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17"/>
            <a:ext cx="10515600" cy="1325563"/>
          </a:xfrm>
        </p:spPr>
        <p:txBody>
          <a:bodyPr/>
          <a:lstStyle/>
          <a:p>
            <a:r>
              <a:rPr lang="hu-HU" dirty="0"/>
              <a:t>Remote Desktop (RDS)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DCF9-4E8A-49E5-A827-9A3F32F4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000"/>
            <a:ext cx="10515600" cy="4699855"/>
          </a:xfrm>
        </p:spPr>
        <p:txBody>
          <a:bodyPr>
            <a:normAutofit/>
          </a:bodyPr>
          <a:lstStyle/>
          <a:p>
            <a:r>
              <a:rPr lang="hu-HU" sz="2400" dirty="0"/>
              <a:t>Persze lehetne SSH vagy VNC is</a:t>
            </a:r>
          </a:p>
          <a:p>
            <a:r>
              <a:rPr lang="hu-HU" sz="2400" dirty="0"/>
              <a:t>sudo apt-get install xrdp</a:t>
            </a:r>
          </a:p>
          <a:p>
            <a:r>
              <a:rPr lang="hu-HU" sz="2400" dirty="0"/>
              <a:t>Clipboard megosztás Raspbian-on működik</a:t>
            </a:r>
          </a:p>
          <a:p>
            <a:pPr lvl="1"/>
            <a:r>
              <a:rPr lang="hu-HU" sz="2000" dirty="0"/>
              <a:t>De pl. Ubuntu 18 esetén le kell fordítani az xrdp-t (pl. Azure IaaS NC6 std: NVIDIA Tesla K80)</a:t>
            </a:r>
          </a:p>
          <a:p>
            <a:r>
              <a:rPr lang="hu-HU" sz="2400" dirty="0"/>
              <a:t>RDP session-ön belül alapból US keyboard layout</a:t>
            </a:r>
          </a:p>
          <a:p>
            <a:pPr lvl="1"/>
            <a:r>
              <a:rPr lang="hu-HU" sz="2000" dirty="0"/>
              <a:t>Megoldás: Le kell generálni egy magyar layout file-t és engedélyezni kell</a:t>
            </a:r>
          </a:p>
          <a:p>
            <a:pPr lvl="2"/>
            <a:r>
              <a:rPr lang="hu-HU" sz="1800" dirty="0"/>
              <a:t>A magyar keyboard layout száma: </a:t>
            </a:r>
            <a:r>
              <a:rPr lang="hu-HU" sz="1800" b="1" dirty="0"/>
              <a:t>0x040E</a:t>
            </a:r>
          </a:p>
          <a:p>
            <a:pPr marL="914400" lvl="2" indent="0">
              <a:buNone/>
            </a:pPr>
            <a:r>
              <a:rPr lang="hu-HU" sz="1800" dirty="0">
                <a:solidFill>
                  <a:schemeClr val="bg1"/>
                </a:solidFill>
                <a:highlight>
                  <a:srgbClr val="000000"/>
                </a:highlight>
              </a:rPr>
              <a:t>$ xrdp-genkeymap km-040E.ini</a:t>
            </a:r>
          </a:p>
          <a:p>
            <a:pPr marL="914400" lvl="2" indent="0">
              <a:buNone/>
            </a:pPr>
            <a:r>
              <a:rPr lang="hu-HU" sz="1800" dirty="0">
                <a:solidFill>
                  <a:schemeClr val="bg1"/>
                </a:solidFill>
                <a:highlight>
                  <a:srgbClr val="000000"/>
                </a:highlight>
              </a:rPr>
              <a:t>$ sudo cp km-040E.ini /etc/xrdp</a:t>
            </a:r>
          </a:p>
          <a:p>
            <a:pPr marL="914400" lvl="2" indent="0">
              <a:buNone/>
            </a:pPr>
            <a:r>
              <a:rPr lang="hu-HU" sz="1800" dirty="0">
                <a:solidFill>
                  <a:schemeClr val="bg1"/>
                </a:solidFill>
                <a:highlight>
                  <a:srgbClr val="000000"/>
                </a:highlight>
              </a:rPr>
              <a:t>$ sudo chown xrdp:xrdp /etc/xrdp/km-040E.ini</a:t>
            </a:r>
          </a:p>
          <a:p>
            <a:pPr marL="914400" lvl="2" indent="0">
              <a:buNone/>
            </a:pPr>
            <a:r>
              <a:rPr lang="hu-HU" sz="1800" dirty="0">
                <a:solidFill>
                  <a:schemeClr val="bg1"/>
                </a:solidFill>
                <a:highlight>
                  <a:srgbClr val="000000"/>
                </a:highlight>
              </a:rPr>
              <a:t>$ sudo service xrdp restart</a:t>
            </a:r>
          </a:p>
          <a:p>
            <a:r>
              <a:rPr lang="hu-HU" sz="2400" dirty="0"/>
              <a:t>A login képernyőn mindig US keyboard layout</a:t>
            </a:r>
          </a:p>
          <a:p>
            <a:pPr marL="914400" lvl="2" indent="0">
              <a:buNone/>
            </a:pPr>
            <a:endParaRPr lang="hu-HU" sz="1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1D3F9-DA72-40BE-A2D5-80F5EF2D0562}"/>
              </a:ext>
            </a:extLst>
          </p:cNvPr>
          <p:cNvSpPr txBox="1"/>
          <p:nvPr/>
        </p:nvSpPr>
        <p:spPr>
          <a:xfrm>
            <a:off x="838200" y="6165796"/>
            <a:ext cx="875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Guide: </a:t>
            </a:r>
            <a:r>
              <a:rPr lang="hu-HU" dirty="0">
                <a:hlinkClick r:id="rId2"/>
              </a:rPr>
              <a:t>https://dbaportal.eu/2016/05/19/xrdp-on-raspberry-pi-2-with-slovenian-keyboard/</a:t>
            </a:r>
            <a:r>
              <a:rPr lang="hu-HU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A2B39-2A39-43FD-850E-79C4E588C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6112304"/>
            <a:ext cx="476316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5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AD81A99-6351-4BB1-956B-9E009E02CF6A}"/>
              </a:ext>
            </a:extLst>
          </p:cNvPr>
          <p:cNvSpPr/>
          <p:nvPr/>
        </p:nvSpPr>
        <p:spPr>
          <a:xfrm>
            <a:off x="7625593" y="-12295"/>
            <a:ext cx="4565152" cy="4633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8F4ED0-6FA3-4808-90AE-7AA4B6F24737}"/>
              </a:ext>
            </a:extLst>
          </p:cNvPr>
          <p:cNvSpPr/>
          <p:nvPr/>
        </p:nvSpPr>
        <p:spPr>
          <a:xfrm>
            <a:off x="0" y="4664107"/>
            <a:ext cx="12190745" cy="2193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1F39-FB41-49A8-8518-FDFA976E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47540"/>
            <a:ext cx="10515600" cy="1325563"/>
          </a:xfrm>
        </p:spPr>
        <p:txBody>
          <a:bodyPr/>
          <a:lstStyle/>
          <a:p>
            <a:r>
              <a:rPr lang="hu-HU" dirty="0"/>
              <a:t>Multiple object detection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EC081-A403-4734-BBA2-158DEE37D887}"/>
              </a:ext>
            </a:extLst>
          </p:cNvPr>
          <p:cNvSpPr txBox="1"/>
          <p:nvPr/>
        </p:nvSpPr>
        <p:spPr>
          <a:xfrm>
            <a:off x="984738" y="4797160"/>
            <a:ext cx="108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Guide: </a:t>
            </a:r>
            <a:r>
              <a:rPr lang="hu-HU" dirty="0">
                <a:hlinkClick r:id="rId2"/>
              </a:rPr>
              <a:t>https://www.pyimagesearch.com/2017/10/16/raspberry-pi-deep-learning-object-detection-with-opencv/</a:t>
            </a:r>
            <a:r>
              <a:rPr lang="hu-HU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1859D-0010-43A2-9316-4D4DF0E00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" y="4743668"/>
            <a:ext cx="476316" cy="47631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97EE9-94AC-4D3B-978B-08B103CFA775}"/>
              </a:ext>
            </a:extLst>
          </p:cNvPr>
          <p:cNvSpPr txBox="1">
            <a:spLocks/>
          </p:cNvSpPr>
          <p:nvPr/>
        </p:nvSpPr>
        <p:spPr>
          <a:xfrm>
            <a:off x="392287" y="1301477"/>
            <a:ext cx="7230795" cy="34553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Algoritmusok</a:t>
            </a:r>
          </a:p>
          <a:p>
            <a:pPr lvl="1"/>
            <a:r>
              <a:rPr lang="hu-HU" b="1" dirty="0"/>
              <a:t>Faster R-CNN: </a:t>
            </a:r>
            <a:r>
              <a:rPr lang="hu-HU" dirty="0"/>
              <a:t>Neve ellenére is lassú (7FPS)</a:t>
            </a:r>
          </a:p>
          <a:p>
            <a:pPr lvl="1"/>
            <a:r>
              <a:rPr lang="hu-HU" b="1" dirty="0"/>
              <a:t>YOLOv3: </a:t>
            </a:r>
            <a:r>
              <a:rPr lang="hu-HU" dirty="0"/>
              <a:t>Gyors, de kevésbé pontos (150FPS)</a:t>
            </a:r>
          </a:p>
          <a:p>
            <a:pPr lvl="1"/>
            <a:r>
              <a:rPr lang="hu-HU" b="1" dirty="0"/>
              <a:t>Single Shot Detectors: </a:t>
            </a:r>
            <a:r>
              <a:rPr lang="hu-HU" dirty="0"/>
              <a:t>A kettő között (25-50FPS)</a:t>
            </a:r>
          </a:p>
          <a:p>
            <a:r>
              <a:rPr lang="hu-HU" dirty="0"/>
              <a:t>COCO dataset-en tréningelt SSD Caffe model</a:t>
            </a:r>
          </a:p>
          <a:p>
            <a:pPr lvl="1"/>
            <a:r>
              <a:rPr lang="hu-HU" dirty="0"/>
              <a:t>300.000 kép (&gt;200.000 labeled)</a:t>
            </a:r>
          </a:p>
          <a:p>
            <a:pPr lvl="1"/>
            <a:r>
              <a:rPr lang="hu-HU" dirty="0"/>
              <a:t>80 kategória, de az előtanított modell csak 21-et tartalmaz</a:t>
            </a:r>
          </a:p>
          <a:p>
            <a:pPr lvl="1"/>
            <a:r>
              <a:rPr lang="hu-HU" dirty="0"/>
              <a:t>22MB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57DB5-7D80-4E68-B104-8DAED6B018C7}"/>
              </a:ext>
            </a:extLst>
          </p:cNvPr>
          <p:cNvSpPr txBox="1"/>
          <p:nvPr/>
        </p:nvSpPr>
        <p:spPr>
          <a:xfrm>
            <a:off x="984737" y="5232747"/>
            <a:ext cx="471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Faster R-CNN: </a:t>
            </a:r>
            <a:r>
              <a:rPr lang="hu-HU" dirty="0">
                <a:hlinkClick r:id="rId4"/>
              </a:rPr>
              <a:t>https://arxiv.org/abs/1506.01497</a:t>
            </a:r>
            <a:r>
              <a:rPr lang="hu-H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8B56D-8DB6-4471-9E15-96E45EDBADE9}"/>
              </a:ext>
            </a:extLst>
          </p:cNvPr>
          <p:cNvSpPr txBox="1"/>
          <p:nvPr/>
        </p:nvSpPr>
        <p:spPr>
          <a:xfrm>
            <a:off x="984736" y="5602079"/>
            <a:ext cx="398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YOLO: </a:t>
            </a:r>
            <a:r>
              <a:rPr lang="hu-HU" dirty="0">
                <a:hlinkClick r:id="rId5"/>
              </a:rPr>
              <a:t>https://arxiv.org/abs/1506.02640</a:t>
            </a:r>
            <a:r>
              <a:rPr lang="hu-H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69211-9B24-4BCF-BB94-F8B722949730}"/>
              </a:ext>
            </a:extLst>
          </p:cNvPr>
          <p:cNvSpPr txBox="1"/>
          <p:nvPr/>
        </p:nvSpPr>
        <p:spPr>
          <a:xfrm>
            <a:off x="984736" y="5966077"/>
            <a:ext cx="383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SSD: </a:t>
            </a:r>
            <a:r>
              <a:rPr lang="hu-HU" dirty="0">
                <a:hlinkClick r:id="rId6"/>
              </a:rPr>
              <a:t>https://arxiv.org/abs/1512.02325</a:t>
            </a:r>
            <a:r>
              <a:rPr lang="hu-H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D7E51-E3E6-4B3D-BC1E-8E500E9FC761}"/>
              </a:ext>
            </a:extLst>
          </p:cNvPr>
          <p:cNvSpPr txBox="1"/>
          <p:nvPr/>
        </p:nvSpPr>
        <p:spPr>
          <a:xfrm>
            <a:off x="984736" y="6335409"/>
            <a:ext cx="318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COCO: </a:t>
            </a:r>
            <a:r>
              <a:rPr lang="hu-HU" dirty="0">
                <a:hlinkClick r:id="rId7"/>
              </a:rPr>
              <a:t>http://cocodataset.org/</a:t>
            </a:r>
            <a:r>
              <a:rPr lang="hu-HU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F745C9-A79E-45A3-B8B8-07311AEB7EBD}"/>
              </a:ext>
            </a:extLst>
          </p:cNvPr>
          <p:cNvGrpSpPr/>
          <p:nvPr/>
        </p:nvGrpSpPr>
        <p:grpSpPr>
          <a:xfrm>
            <a:off x="0" y="4633010"/>
            <a:ext cx="12193255" cy="31097"/>
            <a:chOff x="0" y="4633010"/>
            <a:chExt cx="12193255" cy="310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48F9BB-068F-4B07-A20E-8A3CF8D6FF8F}"/>
                </a:ext>
              </a:extLst>
            </p:cNvPr>
            <p:cNvCxnSpPr/>
            <p:nvPr/>
          </p:nvCxnSpPr>
          <p:spPr>
            <a:xfrm>
              <a:off x="0" y="463301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B17428A-0B2C-400B-8EAA-F094E473DE74}"/>
                </a:ext>
              </a:extLst>
            </p:cNvPr>
            <p:cNvCxnSpPr/>
            <p:nvPr/>
          </p:nvCxnSpPr>
          <p:spPr>
            <a:xfrm>
              <a:off x="1255" y="466410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65D51E5-A859-4ABE-A49B-AA2209911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9004" y="445744"/>
            <a:ext cx="3775994" cy="28142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BAC084-D4A9-4AB5-82B7-62CC3C3179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9" b="28154"/>
          <a:stretch/>
        </p:blipFill>
        <p:spPr>
          <a:xfrm>
            <a:off x="9931975" y="2252470"/>
            <a:ext cx="2087292" cy="22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C3BDE2-2ECE-4F30-BCCE-BE2E159AECEF}"/>
              </a:ext>
            </a:extLst>
          </p:cNvPr>
          <p:cNvSpPr/>
          <p:nvPr/>
        </p:nvSpPr>
        <p:spPr>
          <a:xfrm>
            <a:off x="7212013" y="0"/>
            <a:ext cx="4976375" cy="5740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11528-73EB-4663-9334-1F25200D94F9}"/>
              </a:ext>
            </a:extLst>
          </p:cNvPr>
          <p:cNvSpPr/>
          <p:nvPr/>
        </p:nvSpPr>
        <p:spPr>
          <a:xfrm>
            <a:off x="0" y="5740755"/>
            <a:ext cx="12190745" cy="111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1F39-FB41-49A8-8518-FDFA976E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Multiple object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41AB-64CB-4AEB-85A9-BE2269920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4000" cy="3440967"/>
          </a:xfrm>
        </p:spPr>
        <p:txBody>
          <a:bodyPr/>
          <a:lstStyle/>
          <a:p>
            <a:r>
              <a:rPr lang="hu-HU" dirty="0"/>
              <a:t>Ez a legkevéssbé működő funkció</a:t>
            </a:r>
          </a:p>
          <a:p>
            <a:r>
              <a:rPr lang="hu-HU" dirty="0"/>
              <a:t>Tracker algoritmusok</a:t>
            </a:r>
          </a:p>
          <a:p>
            <a:pPr lvl="1" fontAlgn="base"/>
            <a:r>
              <a:rPr lang="en-US" b="1" dirty="0"/>
              <a:t>CF:</a:t>
            </a:r>
            <a:r>
              <a:rPr lang="en-US" dirty="0"/>
              <a:t> </a:t>
            </a:r>
            <a:r>
              <a:rPr lang="hu-HU" dirty="0"/>
              <a:t>Gyors, pontos</a:t>
            </a:r>
            <a:endParaRPr lang="en-US" dirty="0"/>
          </a:p>
          <a:p>
            <a:pPr lvl="1" fontAlgn="base"/>
            <a:r>
              <a:rPr lang="en-US" b="1" dirty="0"/>
              <a:t>CSRT:</a:t>
            </a:r>
            <a:r>
              <a:rPr lang="en-US" dirty="0"/>
              <a:t> </a:t>
            </a:r>
            <a:r>
              <a:rPr lang="hu-HU" dirty="0"/>
              <a:t>Lassabb, de még pontosabb</a:t>
            </a:r>
          </a:p>
          <a:p>
            <a:pPr lvl="2" fontAlgn="base"/>
            <a:r>
              <a:rPr lang="hu-HU" dirty="0"/>
              <a:t>Raspberry-n nem fut</a:t>
            </a:r>
            <a:endParaRPr lang="en-US" dirty="0"/>
          </a:p>
          <a:p>
            <a:pPr lvl="1" fontAlgn="base"/>
            <a:r>
              <a:rPr lang="en-US" b="1" dirty="0"/>
              <a:t>MOSSE:</a:t>
            </a:r>
            <a:r>
              <a:rPr lang="en-US" dirty="0"/>
              <a:t> </a:t>
            </a:r>
            <a:r>
              <a:rPr lang="hu-HU" dirty="0"/>
              <a:t>Extrém gyors, de ezek közül a legkevésbé pontos</a:t>
            </a:r>
          </a:p>
          <a:p>
            <a:pPr lvl="2" fontAlgn="base"/>
            <a:r>
              <a:rPr lang="hu-HU" dirty="0">
                <a:sym typeface="Wingdings" panose="05000000000000000000" pitchFamily="2" charset="2"/>
              </a:rPr>
              <a:t>Raspberry-n csak ez javasolt</a:t>
            </a:r>
          </a:p>
          <a:p>
            <a:pPr fontAlgn="base"/>
            <a:endParaRPr lang="en-US" dirty="0"/>
          </a:p>
          <a:p>
            <a:endParaRPr lang="hu-H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EC081-A403-4734-BBA2-158DEE37D887}"/>
              </a:ext>
            </a:extLst>
          </p:cNvPr>
          <p:cNvSpPr txBox="1"/>
          <p:nvPr/>
        </p:nvSpPr>
        <p:spPr>
          <a:xfrm>
            <a:off x="940776" y="6308209"/>
            <a:ext cx="1020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MOSSE: </a:t>
            </a:r>
            <a:r>
              <a:rPr lang="hu-HU" dirty="0">
                <a:hlinkClick r:id="rId2"/>
              </a:rPr>
              <a:t>https://mountainscholar.org/bitstream/handle/10217/173486/Sidhu_colostate_0053N_13486.pdf</a:t>
            </a:r>
            <a:r>
              <a:rPr lang="hu-H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358CB-DEB9-4E5C-82FD-90E66541DBF1}"/>
              </a:ext>
            </a:extLst>
          </p:cNvPr>
          <p:cNvSpPr txBox="1"/>
          <p:nvPr/>
        </p:nvSpPr>
        <p:spPr>
          <a:xfrm>
            <a:off x="940776" y="5885385"/>
            <a:ext cx="896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Guide: </a:t>
            </a:r>
            <a:r>
              <a:rPr lang="hu-HU" dirty="0">
                <a:hlinkClick r:id="rId3"/>
              </a:rPr>
              <a:t>https://www.pyimagesearch.com/2018/08/06/tracking-multiple-objects-with-opencv/</a:t>
            </a:r>
            <a:r>
              <a:rPr lang="hu-HU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7E3E7-DE2A-483F-83C2-F3E4F770C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831893"/>
            <a:ext cx="476316" cy="4763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59F61A-B760-4AEA-B5C4-D327622C9047}"/>
              </a:ext>
            </a:extLst>
          </p:cNvPr>
          <p:cNvGrpSpPr/>
          <p:nvPr/>
        </p:nvGrpSpPr>
        <p:grpSpPr>
          <a:xfrm>
            <a:off x="0" y="5740755"/>
            <a:ext cx="12193255" cy="31097"/>
            <a:chOff x="0" y="4633010"/>
            <a:chExt cx="12193255" cy="3109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05E1BB-EBEF-4ECC-A30B-D862B39832BE}"/>
                </a:ext>
              </a:extLst>
            </p:cNvPr>
            <p:cNvCxnSpPr/>
            <p:nvPr/>
          </p:nvCxnSpPr>
          <p:spPr>
            <a:xfrm>
              <a:off x="0" y="463301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16C6A1-096F-4653-963F-79DAF119B8A5}"/>
                </a:ext>
              </a:extLst>
            </p:cNvPr>
            <p:cNvCxnSpPr/>
            <p:nvPr/>
          </p:nvCxnSpPr>
          <p:spPr>
            <a:xfrm>
              <a:off x="1255" y="466410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6E28EF6-4AF2-491C-B92B-2A4895845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660" y="3079946"/>
            <a:ext cx="4183078" cy="2334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270E0-6ECF-4CC9-8CBF-3B192F382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141" y="477026"/>
            <a:ext cx="4188597" cy="2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3BF377-1905-46B4-833E-1288F19A0830}"/>
              </a:ext>
            </a:extLst>
          </p:cNvPr>
          <p:cNvSpPr/>
          <p:nvPr/>
        </p:nvSpPr>
        <p:spPr>
          <a:xfrm>
            <a:off x="7212013" y="-49444"/>
            <a:ext cx="4979987" cy="5239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DF7B25-75DC-4785-A42D-CF3842EC90D7}"/>
              </a:ext>
            </a:extLst>
          </p:cNvPr>
          <p:cNvSpPr/>
          <p:nvPr/>
        </p:nvSpPr>
        <p:spPr>
          <a:xfrm>
            <a:off x="0" y="5235123"/>
            <a:ext cx="12190745" cy="1622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1F39-FB41-49A8-8518-FDFA976E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Face recognition (8-10 FPS)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41AB-64CB-4AEB-85A9-BE2269920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875"/>
            <a:ext cx="6090138" cy="344096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Training dataset: 15-20 selfie</a:t>
            </a:r>
            <a:endParaRPr lang="hu-HU" dirty="0">
              <a:sym typeface="Wingdings" panose="05000000000000000000" pitchFamily="2" charset="2"/>
            </a:endParaRPr>
          </a:p>
          <a:p>
            <a:pPr fontAlgn="base"/>
            <a:r>
              <a:rPr lang="hu-HU" dirty="0"/>
              <a:t>Facial encoding: </a:t>
            </a:r>
            <a:r>
              <a:rPr lang="hu-HU" dirty="0">
                <a:sym typeface="Wingdings" panose="05000000000000000000" pitchFamily="2" charset="2"/>
              </a:rPr>
              <a:t>Fotó  128D vektor</a:t>
            </a:r>
          </a:p>
          <a:p>
            <a:pPr lvl="1" fontAlgn="base"/>
            <a:r>
              <a:rPr lang="hu-HU" dirty="0"/>
              <a:t>Transfer learning</a:t>
            </a:r>
          </a:p>
          <a:p>
            <a:pPr lvl="1" fontAlgn="base"/>
            <a:r>
              <a:rPr lang="hu-HU" dirty="0"/>
              <a:t>A Raspberry nem elég gyors egy CNN-hez</a:t>
            </a:r>
          </a:p>
          <a:p>
            <a:pPr lvl="1" fontAlgn="base"/>
            <a:r>
              <a:rPr lang="hu-HU" dirty="0"/>
              <a:t>Detection mode: CNN vagy HOG (link </a:t>
            </a:r>
            <a:r>
              <a:rPr lang="hu-HU" dirty="0">
                <a:sym typeface="Wingdings" panose="05000000000000000000" pitchFamily="2" charset="2"/>
              </a:rPr>
              <a:t>)</a:t>
            </a:r>
          </a:p>
          <a:p>
            <a:pPr lvl="1" fontAlgn="base"/>
            <a:r>
              <a:rPr lang="hu-HU" dirty="0">
                <a:sym typeface="Wingdings" panose="05000000000000000000" pitchFamily="2" charset="2"/>
              </a:rPr>
              <a:t>A különböző emberek arcainak vektora a lehető legtávolabb kerül a térben</a:t>
            </a:r>
          </a:p>
          <a:p>
            <a:pPr fontAlgn="base"/>
            <a:r>
              <a:rPr lang="hu-HU" dirty="0">
                <a:sym typeface="Wingdings" panose="05000000000000000000" pitchFamily="2" charset="2"/>
              </a:rPr>
              <a:t>Klasszifikáció</a:t>
            </a:r>
          </a:p>
          <a:p>
            <a:pPr lvl="1" fontAlgn="base"/>
            <a:r>
              <a:rPr lang="hu-HU" dirty="0">
                <a:sym typeface="Wingdings" panose="05000000000000000000" pitchFamily="2" charset="2"/>
              </a:rPr>
              <a:t>HAAR cascades, más néven Viola Jones algoritmus</a:t>
            </a:r>
            <a:endParaRPr lang="en-US" dirty="0"/>
          </a:p>
          <a:p>
            <a:endParaRPr lang="hu-H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EC081-A403-4734-BBA2-158DEE37D887}"/>
              </a:ext>
            </a:extLst>
          </p:cNvPr>
          <p:cNvSpPr txBox="1"/>
          <p:nvPr/>
        </p:nvSpPr>
        <p:spPr>
          <a:xfrm>
            <a:off x="940776" y="5756848"/>
            <a:ext cx="470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HOG method: </a:t>
            </a:r>
            <a:r>
              <a:rPr lang="hu-HU" dirty="0">
                <a:hlinkClick r:id="rId2"/>
              </a:rPr>
              <a:t>http://sklin93.github.io/hog.html</a:t>
            </a:r>
            <a:r>
              <a:rPr lang="hu-H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358CB-DEB9-4E5C-82FD-90E66541DBF1}"/>
              </a:ext>
            </a:extLst>
          </p:cNvPr>
          <p:cNvSpPr txBox="1"/>
          <p:nvPr/>
        </p:nvSpPr>
        <p:spPr>
          <a:xfrm>
            <a:off x="940776" y="5334024"/>
            <a:ext cx="811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Guide: </a:t>
            </a:r>
            <a:r>
              <a:rPr lang="hu-HU" dirty="0">
                <a:hlinkClick r:id="rId3"/>
              </a:rPr>
              <a:t>https://www.pyimagesearch.com/2018/06/25/raspberry-pi-face-recognition/</a:t>
            </a:r>
            <a:r>
              <a:rPr lang="hu-HU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7E3E7-DE2A-483F-83C2-F3E4F770C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280532"/>
            <a:ext cx="476316" cy="476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BA135-B795-4C92-8917-59137070AFDF}"/>
              </a:ext>
            </a:extLst>
          </p:cNvPr>
          <p:cNvSpPr txBox="1"/>
          <p:nvPr/>
        </p:nvSpPr>
        <p:spPr>
          <a:xfrm>
            <a:off x="931984" y="6121973"/>
            <a:ext cx="8655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HAAR cascade: </a:t>
            </a:r>
            <a:r>
              <a:rPr lang="hu-HU" dirty="0">
                <a:hlinkClick r:id="rId5"/>
              </a:rPr>
              <a:t>https://docs.opencv.org/3.4.3/d7/d8b/tutorial_py_face_detection.html</a:t>
            </a:r>
            <a:r>
              <a:rPr lang="hu-HU" dirty="0"/>
              <a:t>  és </a:t>
            </a:r>
            <a:br>
              <a:rPr lang="hu-HU" dirty="0"/>
            </a:br>
            <a:r>
              <a:rPr lang="hu-HU" dirty="0">
                <a:hlinkClick r:id="rId6"/>
              </a:rPr>
              <a:t>https://www.cs.cmu.edu/~efros/courses/LBMV07/Papers/viola-cvpr-01.pdf</a:t>
            </a:r>
            <a:r>
              <a:rPr lang="hu-HU" dirty="0"/>
              <a:t>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D2E9AB-3F72-496B-90E7-CC4769E3A7B2}"/>
              </a:ext>
            </a:extLst>
          </p:cNvPr>
          <p:cNvGrpSpPr/>
          <p:nvPr/>
        </p:nvGrpSpPr>
        <p:grpSpPr>
          <a:xfrm>
            <a:off x="0" y="5204027"/>
            <a:ext cx="12193255" cy="31097"/>
            <a:chOff x="0" y="4633010"/>
            <a:chExt cx="12193255" cy="310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37FA14-93AB-4038-9BE6-9FEA4034A0FF}"/>
                </a:ext>
              </a:extLst>
            </p:cNvPr>
            <p:cNvCxnSpPr/>
            <p:nvPr/>
          </p:nvCxnSpPr>
          <p:spPr>
            <a:xfrm>
              <a:off x="0" y="463301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023921-ACCE-4620-8B92-11BCF653A206}"/>
                </a:ext>
              </a:extLst>
            </p:cNvPr>
            <p:cNvCxnSpPr/>
            <p:nvPr/>
          </p:nvCxnSpPr>
          <p:spPr>
            <a:xfrm>
              <a:off x="1255" y="466410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24F2D1-0FA9-4B1D-82B2-2ED6B4B90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8300" y="472033"/>
            <a:ext cx="4227411" cy="42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915</Words>
  <Application>Microsoft Office PowerPoint</Application>
  <PresentationFormat>Widescreen</PresentationFormat>
  <Paragraphs>142</Paragraphs>
  <Slides>12</Slides>
  <Notes>1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Noto Sans Symbols</vt:lpstr>
      <vt:lpstr>Wingdings</vt:lpstr>
      <vt:lpstr>Office Theme</vt:lpstr>
      <vt:lpstr>Raspberry Pi 3B+ alapú okoskamera</vt:lpstr>
      <vt:lpstr>Mi nem okoskamera?</vt:lpstr>
      <vt:lpstr>Mitől okos egy kamera?</vt:lpstr>
      <vt:lpstr>Felhasználási ötletek</vt:lpstr>
      <vt:lpstr>Konfiguráció</vt:lpstr>
      <vt:lpstr>Remote Desktop (RDS)</vt:lpstr>
      <vt:lpstr>Multiple object detection</vt:lpstr>
      <vt:lpstr>Multiple object tracking</vt:lpstr>
      <vt:lpstr>Face recognition (8-10 FPS)</vt:lpstr>
      <vt:lpstr>People counter</vt:lpstr>
      <vt:lpstr>Továbblépési lehetőségek</vt:lpstr>
      <vt:lpstr>Intel Neural Compute Stick v2 aka Movidius (Myriad chip)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Okoskamera házilag</dc:title>
  <dc:creator>Szalontay Zoltán</dc:creator>
  <cp:lastModifiedBy>Szalontay Zoltán</cp:lastModifiedBy>
  <cp:revision>16</cp:revision>
  <dcterms:created xsi:type="dcterms:W3CDTF">2018-10-02T09:15:42Z</dcterms:created>
  <dcterms:modified xsi:type="dcterms:W3CDTF">2018-11-15T08:48:09Z</dcterms:modified>
</cp:coreProperties>
</file>