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0" r:id="rId3"/>
    <p:sldId id="349" r:id="rId4"/>
    <p:sldId id="350" r:id="rId5"/>
    <p:sldId id="352" r:id="rId6"/>
    <p:sldId id="353" r:id="rId7"/>
    <p:sldId id="355" r:id="rId8"/>
    <p:sldId id="365" r:id="rId9"/>
    <p:sldId id="364" r:id="rId10"/>
    <p:sldId id="386" r:id="rId11"/>
    <p:sldId id="387" r:id="rId12"/>
    <p:sldId id="388" r:id="rId13"/>
    <p:sldId id="389" r:id="rId14"/>
    <p:sldId id="381" r:id="rId15"/>
    <p:sldId id="358" r:id="rId16"/>
    <p:sldId id="391" r:id="rId17"/>
    <p:sldId id="294" r:id="rId18"/>
  </p:sldIdLst>
  <p:sldSz cx="9144000" cy="6858000" type="screen4x3"/>
  <p:notesSz cx="9144000" cy="6858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07" autoAdjust="0"/>
    <p:restoredTop sz="78014" autoAdjust="0"/>
  </p:normalViewPr>
  <p:slideViewPr>
    <p:cSldViewPr snapToGrid="0" snapToObjects="1" showGuides="1">
      <p:cViewPr varScale="1">
        <p:scale>
          <a:sx n="72" d="100"/>
          <a:sy n="72" d="100"/>
        </p:scale>
        <p:origin x="23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6FEFCCC2-2A7B-9C49-AB25-E7DDD19F6F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52E721-3462-1741-BB0D-4A9A2A5862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F8514-3CDC-E644-AB14-A878F3DBF670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010968-D613-7446-91EF-223CCBADAF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8C5F7C-9CC8-E446-9B70-569123F8D6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1CC73-E2CA-FC4B-893D-A6086D016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4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52ADF-43F8-0E4F-AEB5-CE536A1D7AB3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586C-A0E2-E94E-B639-32B866150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1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33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1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0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12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1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3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1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8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5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9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88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71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D2D2-9E1B-5044-BBF2-EFB51B40FD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4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306B7E-FF9D-C243-BE40-A97308632A2F}"/>
              </a:ext>
            </a:extLst>
          </p:cNvPr>
          <p:cNvSpPr/>
          <p:nvPr userDrawn="1"/>
        </p:nvSpPr>
        <p:spPr>
          <a:xfrm>
            <a:off x="0" y="793212"/>
            <a:ext cx="8343900" cy="60647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DC6789-7ADE-0A47-971B-25A559A8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610" y="5548394"/>
            <a:ext cx="7691252" cy="903207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013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reeform 1">
            <a:extLst>
              <a:ext uri="{FF2B5EF4-FFF2-40B4-BE49-F238E27FC236}">
                <a16:creationId xmlns:a16="http://schemas.microsoft.com/office/drawing/2014/main" xmlns="" id="{4760F8D5-9336-9F4C-8AD0-5DC379B40A5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695855" y="401099"/>
            <a:ext cx="2146554" cy="804957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AB45A-3F0F-7444-9A69-DB9EA5D81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610" y="2117725"/>
            <a:ext cx="7692390" cy="2971800"/>
          </a:xfrm>
        </p:spPr>
        <p:txBody>
          <a:bodyPr/>
          <a:lstStyle>
            <a:lvl1pPr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107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4579557"/>
            <a:ext cx="2359152" cy="147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42163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60006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892641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7966"/>
            <a:ext cx="1693926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4578761"/>
            <a:ext cx="1693926" cy="1470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4577966"/>
            <a:ext cx="1695170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4577966"/>
            <a:ext cx="1694259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4289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42166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30044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217920" y="1956209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699571" y="1714500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687448" y="1714500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675325" y="1714500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687462" y="3996722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675340" y="3996722"/>
            <a:ext cx="1783080" cy="23774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2246195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2060934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224619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298374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3113113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29837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350553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4165292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35055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1976056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1790795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1976056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028235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2842974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02823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080414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3895153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08041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1727596" y="5132593"/>
            <a:ext cx="2844404" cy="551439"/>
          </a:xfrm>
          <a:solidFill>
            <a:schemeClr val="accent1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173542" y="4947332"/>
            <a:ext cx="691469" cy="921958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4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721961" y="513259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821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4038698" y="1914234"/>
            <a:ext cx="3962400" cy="4762500"/>
          </a:xfrm>
          <a:prstGeom prst="rect">
            <a:avLst/>
          </a:prstGeom>
        </p:spPr>
      </p:pic>
      <p:sp>
        <p:nvSpPr>
          <p:cNvPr id="30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6756" y="2382222"/>
            <a:ext cx="3175742" cy="3255319"/>
          </a:xfrm>
        </p:spPr>
        <p:txBody>
          <a:bodyPr anchor="ctr"/>
          <a:lstStyle>
            <a:lvl1pPr>
              <a:defRPr sz="2625"/>
            </a:lvl1pPr>
            <a:lvl2pPr>
              <a:defRPr sz="13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17" y="2117725"/>
            <a:ext cx="4141294" cy="3187924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28943" y="2324101"/>
            <a:ext cx="3136106" cy="26098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1322834"/>
            <a:ext cx="1809155" cy="4944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5254" y="1955101"/>
            <a:ext cx="1568229" cy="36720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4271349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80330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963552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48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963715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10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946937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3" y="2117725"/>
            <a:ext cx="1438135" cy="3930650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930159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5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306B7E-FF9D-C243-BE40-A97308632A2F}"/>
              </a:ext>
            </a:extLst>
          </p:cNvPr>
          <p:cNvSpPr/>
          <p:nvPr userDrawn="1"/>
        </p:nvSpPr>
        <p:spPr>
          <a:xfrm>
            <a:off x="0" y="793212"/>
            <a:ext cx="8343900" cy="60647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DC6789-7ADE-0A47-971B-25A559A8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610" y="5548394"/>
            <a:ext cx="7691252" cy="903207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013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reeform 1">
            <a:extLst>
              <a:ext uri="{FF2B5EF4-FFF2-40B4-BE49-F238E27FC236}">
                <a16:creationId xmlns:a16="http://schemas.microsoft.com/office/drawing/2014/main" xmlns="" id="{4760F8D5-9336-9F4C-8AD0-5DC379B40A5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695855" y="401099"/>
            <a:ext cx="2146554" cy="804957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AB45A-3F0F-7444-9A69-DB9EA5D81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610" y="2117725"/>
            <a:ext cx="7692390" cy="2971800"/>
          </a:xfrm>
        </p:spPr>
        <p:txBody>
          <a:bodyPr/>
          <a:lstStyle>
            <a:lvl1pPr>
              <a:defRPr sz="525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726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117725"/>
            <a:ext cx="5106137" cy="3930650"/>
          </a:xfrm>
          <a:prstGeom prst="rect">
            <a:avLst/>
          </a:prstGeom>
        </p:spPr>
      </p:pic>
      <p:sp>
        <p:nvSpPr>
          <p:cNvPr id="1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0890" y="2364741"/>
            <a:ext cx="3873944" cy="32178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2117725"/>
            <a:ext cx="1457303" cy="3983038"/>
          </a:xfrm>
          <a:prstGeom prst="rect">
            <a:avLst/>
          </a:prstGeom>
        </p:spPr>
      </p:pic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74539" y="2631883"/>
            <a:ext cx="1263233" cy="29578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">
            <a:extLst>
              <a:ext uri="{FF2B5EF4-FFF2-40B4-BE49-F238E27FC236}">
                <a16:creationId xmlns:a16="http://schemas.microsoft.com/office/drawing/2014/main" xmlns="" id="{F5EEF36A-F398-594E-A595-A3D00D03CED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5B1DC6-81B3-A143-9ACA-674D8E273F95}"/>
              </a:ext>
            </a:extLst>
          </p:cNvPr>
          <p:cNvSpPr/>
          <p:nvPr userDrawn="1"/>
        </p:nvSpPr>
        <p:spPr>
          <a:xfrm>
            <a:off x="0" y="0"/>
            <a:ext cx="3396343" cy="686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539" y="800100"/>
            <a:ext cx="34539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80914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96854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037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9B7E3F7-3B94-BA4F-ABDC-2CBD9EFC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8041080" cy="5248275"/>
          </a:xfrm>
        </p:spPr>
        <p:txBody>
          <a:bodyPr anchor="ctr"/>
          <a:lstStyle>
            <a:lvl1pPr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5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3"/>
          </a:solidFill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88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23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88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66C26-A9D8-E148-9340-548815A44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20" y="800100"/>
            <a:ext cx="804199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D41C5-1ED6-CA49-B348-171AE3A84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87387F-3C71-A041-8F88-FBA986C03A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419" y="2117725"/>
            <a:ext cx="8041481" cy="3922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xmlns="" id="{1DF0870B-207E-A84C-96F6-8593725DB97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A09AC3-C56E-4C4C-ACC3-1F8E06A97184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03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4538" y="2117725"/>
            <a:ext cx="369646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F01073-E446-1243-AF40-14E65CB411C2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6" name="Freeform 1">
            <a:extLst>
              <a:ext uri="{FF2B5EF4-FFF2-40B4-BE49-F238E27FC236}">
                <a16:creationId xmlns:a16="http://schemas.microsoft.com/office/drawing/2014/main" xmlns="" id="{8982B870-99B1-EC4B-99DE-0592622D132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6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2117725"/>
            <a:ext cx="235915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5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1693926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2117725"/>
            <a:ext cx="1693926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2117725"/>
            <a:ext cx="1695170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2117725"/>
            <a:ext cx="1694259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87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4579557"/>
            <a:ext cx="2359152" cy="147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42163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60006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892641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306B7E-FF9D-C243-BE40-A97308632A2F}"/>
              </a:ext>
            </a:extLst>
          </p:cNvPr>
          <p:cNvSpPr/>
          <p:nvPr userDrawn="1"/>
        </p:nvSpPr>
        <p:spPr>
          <a:xfrm>
            <a:off x="0" y="793212"/>
            <a:ext cx="8343900" cy="60647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DC6789-7ADE-0A47-971B-25A559A8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610" y="5548394"/>
            <a:ext cx="7691252" cy="903207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013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reeform 1">
            <a:extLst>
              <a:ext uri="{FF2B5EF4-FFF2-40B4-BE49-F238E27FC236}">
                <a16:creationId xmlns:a16="http://schemas.microsoft.com/office/drawing/2014/main" xmlns="" id="{4760F8D5-9336-9F4C-8AD0-5DC379B40A5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695855" y="401099"/>
            <a:ext cx="2146554" cy="804957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AB45A-3F0F-7444-9A69-DB9EA5D81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610" y="2117725"/>
            <a:ext cx="7692390" cy="2971800"/>
          </a:xfrm>
        </p:spPr>
        <p:txBody>
          <a:bodyPr/>
          <a:lstStyle>
            <a:lvl1pPr>
              <a:defRPr sz="525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053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7966"/>
            <a:ext cx="1693926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4578761"/>
            <a:ext cx="1693926" cy="1470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4577966"/>
            <a:ext cx="1695170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4577966"/>
            <a:ext cx="1694259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4289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42166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30044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217920" y="1956209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699571" y="1714500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687448" y="1714500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675325" y="1714500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687462" y="3996722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675340" y="3996722"/>
            <a:ext cx="1783080" cy="2377440"/>
          </a:xfrm>
          <a:prstGeom prst="ellipse">
            <a:avLst/>
          </a:prstGeom>
          <a:ln w="381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2246195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2060934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224619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298374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3113113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29837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350553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4165292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35055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1976056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1790795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1976056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028235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2842974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02823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080414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3895153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08041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1727596" y="5132593"/>
            <a:ext cx="2844404" cy="551439"/>
          </a:xfrm>
          <a:solidFill>
            <a:schemeClr val="accent2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173542" y="4947332"/>
            <a:ext cx="691469" cy="92195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4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721961" y="513259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821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4038698" y="1914234"/>
            <a:ext cx="3962400" cy="4762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6756" y="2382222"/>
            <a:ext cx="3175742" cy="3255319"/>
          </a:xfrm>
        </p:spPr>
        <p:txBody>
          <a:bodyPr anchor="ctr"/>
          <a:lstStyle>
            <a:lvl1pPr>
              <a:defRPr sz="2625"/>
            </a:lvl1pPr>
            <a:lvl2pPr>
              <a:defRPr sz="13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17" y="2117725"/>
            <a:ext cx="4141294" cy="3187924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28943" y="2324101"/>
            <a:ext cx="3136106" cy="26098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4271348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1322834"/>
            <a:ext cx="1809155" cy="4944708"/>
          </a:xfrm>
          <a:prstGeom prst="rect">
            <a:avLst/>
          </a:prstGeom>
        </p:spPr>
      </p:pic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5254" y="1955101"/>
            <a:ext cx="1568229" cy="36720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80330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963552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48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963715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10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946937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3" y="2117725"/>
            <a:ext cx="1438135" cy="3930650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930159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5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117725"/>
            <a:ext cx="5106137" cy="3930650"/>
          </a:xfrm>
          <a:prstGeom prst="rect">
            <a:avLst/>
          </a:prstGeom>
        </p:spPr>
      </p:pic>
      <p:sp>
        <p:nvSpPr>
          <p:cNvPr id="1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0890" y="2364741"/>
            <a:ext cx="3873944" cy="32178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2117725"/>
            <a:ext cx="1457303" cy="3983038"/>
          </a:xfrm>
          <a:prstGeom prst="rect">
            <a:avLst/>
          </a:prstGeom>
        </p:spPr>
      </p:pic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74539" y="2631883"/>
            <a:ext cx="1263233" cy="29578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2"/>
          </a:solidFill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88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">
            <a:extLst>
              <a:ext uri="{FF2B5EF4-FFF2-40B4-BE49-F238E27FC236}">
                <a16:creationId xmlns:a16="http://schemas.microsoft.com/office/drawing/2014/main" xmlns="" id="{62F74872-8D3C-6348-9443-B783342FB0A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25B1DC6-81B3-A143-9ACA-674D8E273F95}"/>
              </a:ext>
            </a:extLst>
          </p:cNvPr>
          <p:cNvSpPr/>
          <p:nvPr userDrawn="1"/>
        </p:nvSpPr>
        <p:spPr>
          <a:xfrm>
            <a:off x="0" y="0"/>
            <a:ext cx="3396343" cy="686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1425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3781425" y="800100"/>
            <a:ext cx="3457576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3396854" cy="6867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621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9B7E3F7-3B94-BA4F-ABDC-2CBD9EFC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8041080" cy="5248275"/>
          </a:xfrm>
        </p:spPr>
        <p:txBody>
          <a:bodyPr anchor="ctr"/>
          <a:lstStyle>
            <a:lvl1pPr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9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2"/>
          </a:solidFill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88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740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88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66C26-A9D8-E148-9340-548815A44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20" y="800100"/>
            <a:ext cx="804199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D41C5-1ED6-CA49-B348-171AE3A84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87387F-3C71-A041-8F88-FBA986C03A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419" y="2117725"/>
            <a:ext cx="8041481" cy="3922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xmlns="" id="{1DF0870B-207E-A84C-96F6-8593725DB97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133E-5C0C-7241-97FA-C2D699169C8F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84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4538" y="2117725"/>
            <a:ext cx="369646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3B3255-A5CB-694C-A384-3575BFF0ADE4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xmlns="" id="{C5082BDA-7361-7F48-A280-9AA86F85DAF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0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2117725"/>
            <a:ext cx="235915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B2D148-455F-4C45-9B58-B1496FDA1E2F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6" name="Freeform 1">
            <a:extLst>
              <a:ext uri="{FF2B5EF4-FFF2-40B4-BE49-F238E27FC236}">
                <a16:creationId xmlns:a16="http://schemas.microsoft.com/office/drawing/2014/main" xmlns="" id="{E533B4C9-F830-0E4D-BC2D-FE8CBCB469F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37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1693926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2117725"/>
            <a:ext cx="1693926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2117725"/>
            <a:ext cx="1695170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2117725"/>
            <a:ext cx="1694259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DE36F6-22D0-5346-A860-DBEAD279FC40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4" name="Freeform 1">
            <a:extLst>
              <a:ext uri="{FF2B5EF4-FFF2-40B4-BE49-F238E27FC236}">
                <a16:creationId xmlns:a16="http://schemas.microsoft.com/office/drawing/2014/main" xmlns="" id="{929B9B6B-F2AB-0744-A25D-A709AFBD5D0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98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4579557"/>
            <a:ext cx="2359152" cy="147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42163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60006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892641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7966"/>
            <a:ext cx="1693926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4578761"/>
            <a:ext cx="1693926" cy="1470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4577966"/>
            <a:ext cx="1695170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4577966"/>
            <a:ext cx="1694259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4289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42166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30044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217920" y="1956209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188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4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699571" y="1714500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687448" y="1714500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675325" y="1714500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687462" y="3996722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675340" y="3996722"/>
            <a:ext cx="1783080" cy="2377440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2246195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2060934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224619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298374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3113113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29837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350553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4165292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35055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1976056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1790795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1976056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028235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2842974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02823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080414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3895153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08041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1727596" y="5132593"/>
            <a:ext cx="2844404" cy="551439"/>
          </a:xfrm>
          <a:solidFill>
            <a:schemeClr val="accent3"/>
          </a:solidFill>
        </p:spPr>
        <p:txBody>
          <a:bodyPr lIns="27432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173542" y="4947332"/>
            <a:ext cx="691469" cy="92195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721961" y="513259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821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4038698" y="1914234"/>
            <a:ext cx="3962400" cy="4762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6756" y="2382222"/>
            <a:ext cx="3175742" cy="3255319"/>
          </a:xfrm>
        </p:spPr>
        <p:txBody>
          <a:bodyPr anchor="ctr"/>
          <a:lstStyle>
            <a:lvl1pPr>
              <a:defRPr sz="2625"/>
            </a:lvl1pPr>
            <a:lvl2pPr>
              <a:defRPr sz="13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17" y="2117725"/>
            <a:ext cx="4141294" cy="3187924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28943" y="2324101"/>
            <a:ext cx="3136106" cy="26098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4271348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1322834"/>
            <a:ext cx="1809155" cy="4944708"/>
          </a:xfrm>
          <a:prstGeom prst="rect">
            <a:avLst/>
          </a:prstGeom>
        </p:spPr>
      </p:pic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5254" y="1955101"/>
            <a:ext cx="1568229" cy="36720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80330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963552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48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963715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10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946937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3" y="2117725"/>
            <a:ext cx="1438135" cy="3930650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930159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5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117725"/>
            <a:ext cx="5106137" cy="3930650"/>
          </a:xfrm>
          <a:prstGeom prst="rect">
            <a:avLst/>
          </a:prstGeom>
        </p:spPr>
      </p:pic>
      <p:sp>
        <p:nvSpPr>
          <p:cNvPr id="1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0890" y="2364741"/>
            <a:ext cx="3873944" cy="32178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2117725"/>
            <a:ext cx="1457303" cy="3983038"/>
          </a:xfrm>
          <a:prstGeom prst="rect">
            <a:avLst/>
          </a:prstGeom>
        </p:spPr>
      </p:pic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74539" y="2631883"/>
            <a:ext cx="1263233" cy="29578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xmlns="" id="{02D4A7B4-B48E-7047-B519-B27D778EB47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25B1DC6-81B3-A143-9ACA-674D8E273F95}"/>
              </a:ext>
            </a:extLst>
          </p:cNvPr>
          <p:cNvSpPr/>
          <p:nvPr userDrawn="1"/>
        </p:nvSpPr>
        <p:spPr>
          <a:xfrm>
            <a:off x="0" y="0"/>
            <a:ext cx="3396343" cy="6868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050" y="800100"/>
            <a:ext cx="34539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81425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96854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4078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66C26-A9D8-E148-9340-548815A44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20" y="800100"/>
            <a:ext cx="804199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2B85CB-44B5-BC43-BD52-81A4693D02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09825" y="6537960"/>
            <a:ext cx="4324350" cy="16459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 goes here /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D41C5-1ED6-CA49-B348-171AE3A84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87387F-3C71-A041-8F88-FBA986C03A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419" y="2117725"/>
            <a:ext cx="8041481" cy="3922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xmlns="" id="{1DF0870B-207E-A84C-96F6-8593725DB97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146C80-C7C0-5C41-BDBB-296950B40B87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</p:spTree>
    <p:extLst>
      <p:ext uri="{BB962C8B-B14F-4D97-AF65-F5344CB8AC3E}">
        <p14:creationId xmlns:p14="http://schemas.microsoft.com/office/powerpoint/2010/main" val="431599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9B7E3F7-3B94-BA4F-ABDC-2CBD9EFC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8041080" cy="5248275"/>
          </a:xfrm>
        </p:spPr>
        <p:txBody>
          <a:bodyPr anchor="ctr"/>
          <a:lstStyle>
            <a:lvl1pPr>
              <a:defRPr sz="5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6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3"/>
          </a:solidFill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97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820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raphi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497" y="804673"/>
            <a:ext cx="5519355" cy="5252952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EEA1111-FCD5-9947-A3B3-2FC983B790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16511" y="173385"/>
            <a:ext cx="1905820" cy="6511230"/>
            <a:chOff x="2400" y="483"/>
            <a:chExt cx="1483" cy="3800"/>
          </a:xfrm>
          <a:solidFill>
            <a:schemeClr val="accent1"/>
          </a:solidFill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E9C292FF-9378-0F46-814B-2B01C233D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528"/>
              <a:ext cx="75" cy="95"/>
            </a:xfrm>
            <a:custGeom>
              <a:avLst/>
              <a:gdLst>
                <a:gd name="T0" fmla="*/ 293 w 334"/>
                <a:gd name="T1" fmla="*/ 208 h 424"/>
                <a:gd name="T2" fmla="*/ 313 w 334"/>
                <a:gd name="T3" fmla="*/ 135 h 424"/>
                <a:gd name="T4" fmla="*/ 305 w 334"/>
                <a:gd name="T5" fmla="*/ 84 h 424"/>
                <a:gd name="T6" fmla="*/ 276 w 334"/>
                <a:gd name="T7" fmla="*/ 42 h 424"/>
                <a:gd name="T8" fmla="*/ 228 w 334"/>
                <a:gd name="T9" fmla="*/ 14 h 424"/>
                <a:gd name="T10" fmla="*/ 161 w 334"/>
                <a:gd name="T11" fmla="*/ 0 h 424"/>
                <a:gd name="T12" fmla="*/ 0 w 334"/>
                <a:gd name="T13" fmla="*/ 0 h 424"/>
                <a:gd name="T14" fmla="*/ 0 w 334"/>
                <a:gd name="T15" fmla="*/ 313 h 424"/>
                <a:gd name="T16" fmla="*/ 0 w 334"/>
                <a:gd name="T17" fmla="*/ 423 h 424"/>
                <a:gd name="T18" fmla="*/ 96 w 334"/>
                <a:gd name="T19" fmla="*/ 423 h 424"/>
                <a:gd name="T20" fmla="*/ 96 w 334"/>
                <a:gd name="T21" fmla="*/ 271 h 424"/>
                <a:gd name="T22" fmla="*/ 149 w 334"/>
                <a:gd name="T23" fmla="*/ 271 h 424"/>
                <a:gd name="T24" fmla="*/ 226 w 334"/>
                <a:gd name="T25" fmla="*/ 423 h 424"/>
                <a:gd name="T26" fmla="*/ 333 w 334"/>
                <a:gd name="T27" fmla="*/ 423 h 424"/>
                <a:gd name="T28" fmla="*/ 240 w 334"/>
                <a:gd name="T29" fmla="*/ 256 h 424"/>
                <a:gd name="T30" fmla="*/ 293 w 334"/>
                <a:gd name="T31" fmla="*/ 208 h 424"/>
                <a:gd name="T32" fmla="*/ 197 w 334"/>
                <a:gd name="T33" fmla="*/ 177 h 424"/>
                <a:gd name="T34" fmla="*/ 155 w 334"/>
                <a:gd name="T35" fmla="*/ 194 h 424"/>
                <a:gd name="T36" fmla="*/ 96 w 334"/>
                <a:gd name="T37" fmla="*/ 194 h 424"/>
                <a:gd name="T38" fmla="*/ 96 w 334"/>
                <a:gd name="T39" fmla="*/ 81 h 424"/>
                <a:gd name="T40" fmla="*/ 155 w 334"/>
                <a:gd name="T41" fmla="*/ 81 h 424"/>
                <a:gd name="T42" fmla="*/ 197 w 334"/>
                <a:gd name="T43" fmla="*/ 96 h 424"/>
                <a:gd name="T44" fmla="*/ 212 w 334"/>
                <a:gd name="T45" fmla="*/ 138 h 424"/>
                <a:gd name="T46" fmla="*/ 197 w 334"/>
                <a:gd name="T47" fmla="*/ 17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4" h="424">
                  <a:moveTo>
                    <a:pt x="293" y="208"/>
                  </a:moveTo>
                  <a:cubicBezTo>
                    <a:pt x="305" y="189"/>
                    <a:pt x="313" y="163"/>
                    <a:pt x="313" y="135"/>
                  </a:cubicBezTo>
                  <a:cubicBezTo>
                    <a:pt x="313" y="115"/>
                    <a:pt x="310" y="98"/>
                    <a:pt x="305" y="84"/>
                  </a:cubicBezTo>
                  <a:cubicBezTo>
                    <a:pt x="299" y="67"/>
                    <a:pt x="288" y="53"/>
                    <a:pt x="276" y="42"/>
                  </a:cubicBezTo>
                  <a:cubicBezTo>
                    <a:pt x="262" y="31"/>
                    <a:pt x="248" y="19"/>
                    <a:pt x="228" y="14"/>
                  </a:cubicBezTo>
                  <a:cubicBezTo>
                    <a:pt x="206" y="2"/>
                    <a:pt x="186" y="0"/>
                    <a:pt x="161" y="0"/>
                  </a:cubicBezTo>
                  <a:lnTo>
                    <a:pt x="0" y="0"/>
                  </a:lnTo>
                  <a:lnTo>
                    <a:pt x="0" y="313"/>
                  </a:lnTo>
                  <a:lnTo>
                    <a:pt x="0" y="423"/>
                  </a:lnTo>
                  <a:lnTo>
                    <a:pt x="96" y="423"/>
                  </a:lnTo>
                  <a:lnTo>
                    <a:pt x="96" y="271"/>
                  </a:lnTo>
                  <a:lnTo>
                    <a:pt x="149" y="271"/>
                  </a:lnTo>
                  <a:lnTo>
                    <a:pt x="226" y="423"/>
                  </a:lnTo>
                  <a:lnTo>
                    <a:pt x="333" y="423"/>
                  </a:lnTo>
                  <a:lnTo>
                    <a:pt x="240" y="256"/>
                  </a:lnTo>
                  <a:cubicBezTo>
                    <a:pt x="262" y="245"/>
                    <a:pt x="279" y="228"/>
                    <a:pt x="293" y="208"/>
                  </a:cubicBezTo>
                  <a:close/>
                  <a:moveTo>
                    <a:pt x="197" y="177"/>
                  </a:moveTo>
                  <a:cubicBezTo>
                    <a:pt x="186" y="189"/>
                    <a:pt x="172" y="194"/>
                    <a:pt x="155" y="194"/>
                  </a:cubicBezTo>
                  <a:lnTo>
                    <a:pt x="96" y="194"/>
                  </a:lnTo>
                  <a:lnTo>
                    <a:pt x="96" y="81"/>
                  </a:lnTo>
                  <a:lnTo>
                    <a:pt x="155" y="81"/>
                  </a:lnTo>
                  <a:cubicBezTo>
                    <a:pt x="172" y="81"/>
                    <a:pt x="186" y="87"/>
                    <a:pt x="197" y="96"/>
                  </a:cubicBezTo>
                  <a:cubicBezTo>
                    <a:pt x="209" y="107"/>
                    <a:pt x="212" y="121"/>
                    <a:pt x="212" y="138"/>
                  </a:cubicBezTo>
                  <a:cubicBezTo>
                    <a:pt x="212" y="152"/>
                    <a:pt x="209" y="166"/>
                    <a:pt x="197" y="17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C30E41C1-28C3-3349-A44E-F72457E8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5" y="483"/>
              <a:ext cx="1077" cy="271"/>
            </a:xfrm>
            <a:custGeom>
              <a:avLst/>
              <a:gdLst>
                <a:gd name="T0" fmla="*/ 1016 w 4755"/>
                <a:gd name="T1" fmla="*/ 99 h 1200"/>
                <a:gd name="T2" fmla="*/ 1115 w 4755"/>
                <a:gd name="T3" fmla="*/ 401 h 1200"/>
                <a:gd name="T4" fmla="*/ 1323 w 4755"/>
                <a:gd name="T5" fmla="*/ 99 h 1200"/>
                <a:gd name="T6" fmla="*/ 1422 w 4755"/>
                <a:gd name="T7" fmla="*/ 263 h 1200"/>
                <a:gd name="T8" fmla="*/ 1603 w 4755"/>
                <a:gd name="T9" fmla="*/ 99 h 1200"/>
                <a:gd name="T10" fmla="*/ 1701 w 4755"/>
                <a:gd name="T11" fmla="*/ 263 h 1200"/>
                <a:gd name="T12" fmla="*/ 1895 w 4755"/>
                <a:gd name="T13" fmla="*/ 99 h 1200"/>
                <a:gd name="T14" fmla="*/ 1997 w 4755"/>
                <a:gd name="T15" fmla="*/ 401 h 1200"/>
                <a:gd name="T16" fmla="*/ 2203 w 4755"/>
                <a:gd name="T17" fmla="*/ 99 h 1200"/>
                <a:gd name="T18" fmla="*/ 2302 w 4755"/>
                <a:gd name="T19" fmla="*/ 263 h 1200"/>
                <a:gd name="T20" fmla="*/ 2482 w 4755"/>
                <a:gd name="T21" fmla="*/ 99 h 1200"/>
                <a:gd name="T22" fmla="*/ 2584 w 4755"/>
                <a:gd name="T23" fmla="*/ 263 h 1200"/>
                <a:gd name="T24" fmla="*/ 2776 w 4755"/>
                <a:gd name="T25" fmla="*/ 102 h 1200"/>
                <a:gd name="T26" fmla="*/ 2877 w 4755"/>
                <a:gd name="T27" fmla="*/ 401 h 1200"/>
                <a:gd name="T28" fmla="*/ 3083 w 4755"/>
                <a:gd name="T29" fmla="*/ 102 h 1200"/>
                <a:gd name="T30" fmla="*/ 3182 w 4755"/>
                <a:gd name="T31" fmla="*/ 263 h 1200"/>
                <a:gd name="T32" fmla="*/ 3363 w 4755"/>
                <a:gd name="T33" fmla="*/ 102 h 1200"/>
                <a:gd name="T34" fmla="*/ 3464 w 4755"/>
                <a:gd name="T35" fmla="*/ 263 h 1200"/>
                <a:gd name="T36" fmla="*/ 3659 w 4755"/>
                <a:gd name="T37" fmla="*/ 102 h 1200"/>
                <a:gd name="T38" fmla="*/ 3758 w 4755"/>
                <a:gd name="T39" fmla="*/ 401 h 1200"/>
                <a:gd name="T40" fmla="*/ 4655 w 4755"/>
                <a:gd name="T41" fmla="*/ 102 h 1200"/>
                <a:gd name="T42" fmla="*/ 4460 w 4755"/>
                <a:gd name="T43" fmla="*/ 579 h 1200"/>
                <a:gd name="T44" fmla="*/ 4754 w 4755"/>
                <a:gd name="T45" fmla="*/ 1010 h 1200"/>
                <a:gd name="T46" fmla="*/ 4554 w 4755"/>
                <a:gd name="T47" fmla="*/ 923 h 1200"/>
                <a:gd name="T48" fmla="*/ 4726 w 4755"/>
                <a:gd name="T49" fmla="*/ 830 h 1200"/>
                <a:gd name="T50" fmla="*/ 4554 w 4755"/>
                <a:gd name="T51" fmla="*/ 748 h 1200"/>
                <a:gd name="T52" fmla="*/ 4754 w 4755"/>
                <a:gd name="T53" fmla="*/ 663 h 1200"/>
                <a:gd name="T54" fmla="*/ 4754 w 4755"/>
                <a:gd name="T55" fmla="*/ 660 h 1200"/>
                <a:gd name="T56" fmla="*/ 102 w 4755"/>
                <a:gd name="T57" fmla="*/ 0 h 1200"/>
                <a:gd name="T58" fmla="*/ 0 w 4755"/>
                <a:gd name="T59" fmla="*/ 0 h 1200"/>
                <a:gd name="T60" fmla="*/ 0 w 4755"/>
                <a:gd name="T61" fmla="*/ 0 h 1200"/>
                <a:gd name="T62" fmla="*/ 0 w 4755"/>
                <a:gd name="T63" fmla="*/ 1199 h 1200"/>
                <a:gd name="T64" fmla="*/ 4754 w 4755"/>
                <a:gd name="T65" fmla="*/ 1101 h 1200"/>
                <a:gd name="T66" fmla="*/ 102 w 4755"/>
                <a:gd name="T67" fmla="*/ 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55" h="1200">
                  <a:moveTo>
                    <a:pt x="102" y="99"/>
                  </a:moveTo>
                  <a:lnTo>
                    <a:pt x="1016" y="99"/>
                  </a:lnTo>
                  <a:lnTo>
                    <a:pt x="1016" y="401"/>
                  </a:lnTo>
                  <a:lnTo>
                    <a:pt x="1115" y="401"/>
                  </a:lnTo>
                  <a:lnTo>
                    <a:pt x="1115" y="99"/>
                  </a:lnTo>
                  <a:lnTo>
                    <a:pt x="1323" y="99"/>
                  </a:lnTo>
                  <a:lnTo>
                    <a:pt x="1323" y="263"/>
                  </a:lnTo>
                  <a:lnTo>
                    <a:pt x="1422" y="263"/>
                  </a:lnTo>
                  <a:lnTo>
                    <a:pt x="1422" y="99"/>
                  </a:lnTo>
                  <a:lnTo>
                    <a:pt x="1603" y="99"/>
                  </a:lnTo>
                  <a:lnTo>
                    <a:pt x="1603" y="263"/>
                  </a:lnTo>
                  <a:lnTo>
                    <a:pt x="1701" y="263"/>
                  </a:lnTo>
                  <a:lnTo>
                    <a:pt x="1701" y="99"/>
                  </a:lnTo>
                  <a:lnTo>
                    <a:pt x="1895" y="99"/>
                  </a:lnTo>
                  <a:lnTo>
                    <a:pt x="1895" y="401"/>
                  </a:lnTo>
                  <a:lnTo>
                    <a:pt x="1997" y="401"/>
                  </a:lnTo>
                  <a:lnTo>
                    <a:pt x="1997" y="99"/>
                  </a:lnTo>
                  <a:lnTo>
                    <a:pt x="2203" y="99"/>
                  </a:lnTo>
                  <a:lnTo>
                    <a:pt x="2203" y="263"/>
                  </a:lnTo>
                  <a:lnTo>
                    <a:pt x="2302" y="263"/>
                  </a:lnTo>
                  <a:lnTo>
                    <a:pt x="2302" y="99"/>
                  </a:lnTo>
                  <a:lnTo>
                    <a:pt x="2482" y="99"/>
                  </a:lnTo>
                  <a:lnTo>
                    <a:pt x="2482" y="263"/>
                  </a:lnTo>
                  <a:lnTo>
                    <a:pt x="2584" y="263"/>
                  </a:lnTo>
                  <a:lnTo>
                    <a:pt x="2584" y="99"/>
                  </a:lnTo>
                  <a:lnTo>
                    <a:pt x="2776" y="102"/>
                  </a:lnTo>
                  <a:lnTo>
                    <a:pt x="2776" y="401"/>
                  </a:lnTo>
                  <a:lnTo>
                    <a:pt x="2877" y="401"/>
                  </a:lnTo>
                  <a:lnTo>
                    <a:pt x="2877" y="102"/>
                  </a:lnTo>
                  <a:lnTo>
                    <a:pt x="3083" y="102"/>
                  </a:lnTo>
                  <a:lnTo>
                    <a:pt x="3083" y="263"/>
                  </a:lnTo>
                  <a:lnTo>
                    <a:pt x="3182" y="263"/>
                  </a:lnTo>
                  <a:lnTo>
                    <a:pt x="3182" y="102"/>
                  </a:lnTo>
                  <a:lnTo>
                    <a:pt x="3363" y="102"/>
                  </a:lnTo>
                  <a:lnTo>
                    <a:pt x="3363" y="263"/>
                  </a:lnTo>
                  <a:lnTo>
                    <a:pt x="3464" y="263"/>
                  </a:lnTo>
                  <a:lnTo>
                    <a:pt x="3464" y="102"/>
                  </a:lnTo>
                  <a:lnTo>
                    <a:pt x="3659" y="102"/>
                  </a:lnTo>
                  <a:lnTo>
                    <a:pt x="3659" y="401"/>
                  </a:lnTo>
                  <a:lnTo>
                    <a:pt x="3758" y="401"/>
                  </a:lnTo>
                  <a:lnTo>
                    <a:pt x="3758" y="102"/>
                  </a:lnTo>
                  <a:lnTo>
                    <a:pt x="4655" y="102"/>
                  </a:lnTo>
                  <a:lnTo>
                    <a:pt x="4655" y="579"/>
                  </a:lnTo>
                  <a:lnTo>
                    <a:pt x="4460" y="579"/>
                  </a:lnTo>
                  <a:lnTo>
                    <a:pt x="4460" y="1010"/>
                  </a:lnTo>
                  <a:lnTo>
                    <a:pt x="4754" y="1010"/>
                  </a:lnTo>
                  <a:lnTo>
                    <a:pt x="4754" y="923"/>
                  </a:lnTo>
                  <a:lnTo>
                    <a:pt x="4554" y="923"/>
                  </a:lnTo>
                  <a:lnTo>
                    <a:pt x="4554" y="830"/>
                  </a:lnTo>
                  <a:lnTo>
                    <a:pt x="4726" y="830"/>
                  </a:lnTo>
                  <a:lnTo>
                    <a:pt x="4726" y="748"/>
                  </a:lnTo>
                  <a:lnTo>
                    <a:pt x="4554" y="748"/>
                  </a:lnTo>
                  <a:lnTo>
                    <a:pt x="4554" y="663"/>
                  </a:lnTo>
                  <a:lnTo>
                    <a:pt x="4754" y="663"/>
                  </a:lnTo>
                  <a:lnTo>
                    <a:pt x="4754" y="660"/>
                  </a:lnTo>
                  <a:lnTo>
                    <a:pt x="4754" y="660"/>
                  </a:lnTo>
                  <a:lnTo>
                    <a:pt x="475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0" y="1199"/>
                  </a:lnTo>
                  <a:lnTo>
                    <a:pt x="4754" y="1199"/>
                  </a:lnTo>
                  <a:lnTo>
                    <a:pt x="4754" y="1101"/>
                  </a:lnTo>
                  <a:lnTo>
                    <a:pt x="102" y="1101"/>
                  </a:lnTo>
                  <a:lnTo>
                    <a:pt x="102" y="9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6CF362A1-78DD-E245-9591-6922FABC5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982"/>
              <a:ext cx="78" cy="100"/>
            </a:xfrm>
            <a:custGeom>
              <a:avLst/>
              <a:gdLst>
                <a:gd name="T0" fmla="*/ 304 w 348"/>
                <a:gd name="T1" fmla="*/ 218 h 444"/>
                <a:gd name="T2" fmla="*/ 324 w 348"/>
                <a:gd name="T3" fmla="*/ 142 h 444"/>
                <a:gd name="T4" fmla="*/ 316 w 348"/>
                <a:gd name="T5" fmla="*/ 88 h 444"/>
                <a:gd name="T6" fmla="*/ 285 w 348"/>
                <a:gd name="T7" fmla="*/ 43 h 444"/>
                <a:gd name="T8" fmla="*/ 234 w 348"/>
                <a:gd name="T9" fmla="*/ 12 h 444"/>
                <a:gd name="T10" fmla="*/ 166 w 348"/>
                <a:gd name="T11" fmla="*/ 0 h 444"/>
                <a:gd name="T12" fmla="*/ 0 w 348"/>
                <a:gd name="T13" fmla="*/ 0 h 444"/>
                <a:gd name="T14" fmla="*/ 0 w 348"/>
                <a:gd name="T15" fmla="*/ 328 h 444"/>
                <a:gd name="T16" fmla="*/ 0 w 348"/>
                <a:gd name="T17" fmla="*/ 443 h 444"/>
                <a:gd name="T18" fmla="*/ 98 w 348"/>
                <a:gd name="T19" fmla="*/ 443 h 444"/>
                <a:gd name="T20" fmla="*/ 98 w 348"/>
                <a:gd name="T21" fmla="*/ 285 h 444"/>
                <a:gd name="T22" fmla="*/ 155 w 348"/>
                <a:gd name="T23" fmla="*/ 285 h 444"/>
                <a:gd name="T24" fmla="*/ 234 w 348"/>
                <a:gd name="T25" fmla="*/ 443 h 444"/>
                <a:gd name="T26" fmla="*/ 347 w 348"/>
                <a:gd name="T27" fmla="*/ 443 h 444"/>
                <a:gd name="T28" fmla="*/ 251 w 348"/>
                <a:gd name="T29" fmla="*/ 271 h 444"/>
                <a:gd name="T30" fmla="*/ 304 w 348"/>
                <a:gd name="T31" fmla="*/ 218 h 444"/>
                <a:gd name="T32" fmla="*/ 203 w 348"/>
                <a:gd name="T33" fmla="*/ 187 h 444"/>
                <a:gd name="T34" fmla="*/ 158 w 348"/>
                <a:gd name="T35" fmla="*/ 204 h 444"/>
                <a:gd name="T36" fmla="*/ 96 w 348"/>
                <a:gd name="T37" fmla="*/ 204 h 444"/>
                <a:gd name="T38" fmla="*/ 96 w 348"/>
                <a:gd name="T39" fmla="*/ 85 h 444"/>
                <a:gd name="T40" fmla="*/ 158 w 348"/>
                <a:gd name="T41" fmla="*/ 85 h 444"/>
                <a:gd name="T42" fmla="*/ 203 w 348"/>
                <a:gd name="T43" fmla="*/ 102 h 444"/>
                <a:gd name="T44" fmla="*/ 220 w 348"/>
                <a:gd name="T45" fmla="*/ 147 h 444"/>
                <a:gd name="T46" fmla="*/ 203 w 348"/>
                <a:gd name="T47" fmla="*/ 18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8" h="444">
                  <a:moveTo>
                    <a:pt x="304" y="218"/>
                  </a:moveTo>
                  <a:cubicBezTo>
                    <a:pt x="318" y="195"/>
                    <a:pt x="324" y="170"/>
                    <a:pt x="324" y="142"/>
                  </a:cubicBezTo>
                  <a:cubicBezTo>
                    <a:pt x="324" y="122"/>
                    <a:pt x="321" y="105"/>
                    <a:pt x="316" y="88"/>
                  </a:cubicBezTo>
                  <a:cubicBezTo>
                    <a:pt x="310" y="71"/>
                    <a:pt x="299" y="57"/>
                    <a:pt x="285" y="43"/>
                  </a:cubicBezTo>
                  <a:cubicBezTo>
                    <a:pt x="271" y="29"/>
                    <a:pt x="254" y="20"/>
                    <a:pt x="234" y="12"/>
                  </a:cubicBezTo>
                  <a:cubicBezTo>
                    <a:pt x="214" y="3"/>
                    <a:pt x="191" y="0"/>
                    <a:pt x="166" y="0"/>
                  </a:cubicBezTo>
                  <a:lnTo>
                    <a:pt x="0" y="0"/>
                  </a:lnTo>
                  <a:lnTo>
                    <a:pt x="0" y="328"/>
                  </a:lnTo>
                  <a:lnTo>
                    <a:pt x="0" y="443"/>
                  </a:lnTo>
                  <a:lnTo>
                    <a:pt x="98" y="443"/>
                  </a:lnTo>
                  <a:lnTo>
                    <a:pt x="98" y="285"/>
                  </a:lnTo>
                  <a:lnTo>
                    <a:pt x="155" y="285"/>
                  </a:lnTo>
                  <a:lnTo>
                    <a:pt x="234" y="443"/>
                  </a:lnTo>
                  <a:lnTo>
                    <a:pt x="347" y="443"/>
                  </a:lnTo>
                  <a:lnTo>
                    <a:pt x="251" y="271"/>
                  </a:lnTo>
                  <a:cubicBezTo>
                    <a:pt x="273" y="257"/>
                    <a:pt x="290" y="240"/>
                    <a:pt x="304" y="218"/>
                  </a:cubicBezTo>
                  <a:close/>
                  <a:moveTo>
                    <a:pt x="203" y="187"/>
                  </a:moveTo>
                  <a:cubicBezTo>
                    <a:pt x="191" y="198"/>
                    <a:pt x="177" y="204"/>
                    <a:pt x="158" y="204"/>
                  </a:cubicBezTo>
                  <a:lnTo>
                    <a:pt x="96" y="204"/>
                  </a:lnTo>
                  <a:lnTo>
                    <a:pt x="96" y="85"/>
                  </a:lnTo>
                  <a:lnTo>
                    <a:pt x="158" y="85"/>
                  </a:lnTo>
                  <a:cubicBezTo>
                    <a:pt x="177" y="85"/>
                    <a:pt x="191" y="91"/>
                    <a:pt x="203" y="102"/>
                  </a:cubicBezTo>
                  <a:cubicBezTo>
                    <a:pt x="214" y="113"/>
                    <a:pt x="220" y="127"/>
                    <a:pt x="220" y="147"/>
                  </a:cubicBezTo>
                  <a:cubicBezTo>
                    <a:pt x="220" y="161"/>
                    <a:pt x="214" y="175"/>
                    <a:pt x="203" y="1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A80E7BAC-554C-094E-890C-C20804EFA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577"/>
              <a:ext cx="271" cy="880"/>
            </a:xfrm>
            <a:custGeom>
              <a:avLst/>
              <a:gdLst>
                <a:gd name="T0" fmla="*/ 790 w 1198"/>
                <a:gd name="T1" fmla="*/ 1106 h 3884"/>
                <a:gd name="T2" fmla="*/ 635 w 1198"/>
                <a:gd name="T3" fmla="*/ 1292 h 3884"/>
                <a:gd name="T4" fmla="*/ 615 w 1198"/>
                <a:gd name="T5" fmla="*/ 1084 h 3884"/>
                <a:gd name="T6" fmla="*/ 810 w 1198"/>
                <a:gd name="T7" fmla="*/ 962 h 3884"/>
                <a:gd name="T8" fmla="*/ 1050 w 1198"/>
                <a:gd name="T9" fmla="*/ 672 h 3884"/>
                <a:gd name="T10" fmla="*/ 1041 w 1198"/>
                <a:gd name="T11" fmla="*/ 367 h 3884"/>
                <a:gd name="T12" fmla="*/ 759 w 1198"/>
                <a:gd name="T13" fmla="*/ 141 h 3884"/>
                <a:gd name="T14" fmla="*/ 522 w 1198"/>
                <a:gd name="T15" fmla="*/ 0 h 3884"/>
                <a:gd name="T16" fmla="*/ 240 w 1198"/>
                <a:gd name="T17" fmla="*/ 133 h 3884"/>
                <a:gd name="T18" fmla="*/ 0 w 1198"/>
                <a:gd name="T19" fmla="*/ 418 h 3884"/>
                <a:gd name="T20" fmla="*/ 11 w 1198"/>
                <a:gd name="T21" fmla="*/ 725 h 3884"/>
                <a:gd name="T22" fmla="*/ 291 w 1198"/>
                <a:gd name="T23" fmla="*/ 948 h 3884"/>
                <a:gd name="T24" fmla="*/ 483 w 1198"/>
                <a:gd name="T25" fmla="*/ 1569 h 3884"/>
                <a:gd name="T26" fmla="*/ 1005 w 1198"/>
                <a:gd name="T27" fmla="*/ 3880 h 3884"/>
                <a:gd name="T28" fmla="*/ 135 w 1198"/>
                <a:gd name="T29" fmla="*/ 1679 h 3884"/>
                <a:gd name="T30" fmla="*/ 697 w 1198"/>
                <a:gd name="T31" fmla="*/ 3237 h 3884"/>
                <a:gd name="T32" fmla="*/ 1005 w 1198"/>
                <a:gd name="T33" fmla="*/ 3595 h 3884"/>
                <a:gd name="T34" fmla="*/ 971 w 1198"/>
                <a:gd name="T35" fmla="*/ 3499 h 3884"/>
                <a:gd name="T36" fmla="*/ 793 w 1198"/>
                <a:gd name="T37" fmla="*/ 3324 h 3884"/>
                <a:gd name="T38" fmla="*/ 1002 w 1198"/>
                <a:gd name="T39" fmla="*/ 1569 h 3884"/>
                <a:gd name="T40" fmla="*/ 663 w 1198"/>
                <a:gd name="T41" fmla="*/ 1377 h 3884"/>
                <a:gd name="T42" fmla="*/ 909 w 1198"/>
                <a:gd name="T43" fmla="*/ 1425 h 3884"/>
                <a:gd name="T44" fmla="*/ 1154 w 1198"/>
                <a:gd name="T45" fmla="*/ 1101 h 3884"/>
                <a:gd name="T46" fmla="*/ 804 w 1198"/>
                <a:gd name="T47" fmla="*/ 869 h 3884"/>
                <a:gd name="T48" fmla="*/ 683 w 1198"/>
                <a:gd name="T49" fmla="*/ 590 h 3884"/>
                <a:gd name="T50" fmla="*/ 951 w 1198"/>
                <a:gd name="T51" fmla="*/ 697 h 3884"/>
                <a:gd name="T52" fmla="*/ 866 w 1198"/>
                <a:gd name="T53" fmla="*/ 248 h 3884"/>
                <a:gd name="T54" fmla="*/ 931 w 1198"/>
                <a:gd name="T55" fmla="*/ 474 h 3884"/>
                <a:gd name="T56" fmla="*/ 643 w 1198"/>
                <a:gd name="T57" fmla="*/ 423 h 3884"/>
                <a:gd name="T58" fmla="*/ 522 w 1198"/>
                <a:gd name="T59" fmla="*/ 90 h 3884"/>
                <a:gd name="T60" fmla="*/ 669 w 1198"/>
                <a:gd name="T61" fmla="*/ 175 h 3884"/>
                <a:gd name="T62" fmla="*/ 519 w 1198"/>
                <a:gd name="T63" fmla="*/ 372 h 3884"/>
                <a:gd name="T64" fmla="*/ 373 w 1198"/>
                <a:gd name="T65" fmla="*/ 175 h 3884"/>
                <a:gd name="T66" fmla="*/ 178 w 1198"/>
                <a:gd name="T67" fmla="*/ 248 h 3884"/>
                <a:gd name="T68" fmla="*/ 404 w 1198"/>
                <a:gd name="T69" fmla="*/ 423 h 3884"/>
                <a:gd name="T70" fmla="*/ 93 w 1198"/>
                <a:gd name="T71" fmla="*/ 418 h 3884"/>
                <a:gd name="T72" fmla="*/ 237 w 1198"/>
                <a:gd name="T73" fmla="*/ 872 h 3884"/>
                <a:gd name="T74" fmla="*/ 90 w 1198"/>
                <a:gd name="T75" fmla="*/ 672 h 3884"/>
                <a:gd name="T76" fmla="*/ 401 w 1198"/>
                <a:gd name="T77" fmla="*/ 666 h 3884"/>
                <a:gd name="T78" fmla="*/ 437 w 1198"/>
                <a:gd name="T79" fmla="*/ 993 h 3884"/>
                <a:gd name="T80" fmla="*/ 474 w 1198"/>
                <a:gd name="T81" fmla="*/ 708 h 3884"/>
                <a:gd name="T82" fmla="*/ 655 w 1198"/>
                <a:gd name="T83" fmla="*/ 872 h 3884"/>
                <a:gd name="T84" fmla="*/ 601 w 1198"/>
                <a:gd name="T85" fmla="*/ 990 h 3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8" h="3884">
                  <a:moveTo>
                    <a:pt x="1154" y="1101"/>
                  </a:moveTo>
                  <a:cubicBezTo>
                    <a:pt x="1098" y="1081"/>
                    <a:pt x="1036" y="1072"/>
                    <a:pt x="976" y="1072"/>
                  </a:cubicBezTo>
                  <a:cubicBezTo>
                    <a:pt x="912" y="1072"/>
                    <a:pt x="849" y="1084"/>
                    <a:pt x="790" y="1106"/>
                  </a:cubicBezTo>
                  <a:cubicBezTo>
                    <a:pt x="722" y="1129"/>
                    <a:pt x="677" y="1194"/>
                    <a:pt x="677" y="1264"/>
                  </a:cubicBezTo>
                  <a:cubicBezTo>
                    <a:pt x="677" y="1270"/>
                    <a:pt x="677" y="1275"/>
                    <a:pt x="680" y="1278"/>
                  </a:cubicBezTo>
                  <a:lnTo>
                    <a:pt x="635" y="1292"/>
                  </a:lnTo>
                  <a:cubicBezTo>
                    <a:pt x="612" y="1301"/>
                    <a:pt x="590" y="1312"/>
                    <a:pt x="570" y="1329"/>
                  </a:cubicBezTo>
                  <a:lnTo>
                    <a:pt x="570" y="1089"/>
                  </a:lnTo>
                  <a:cubicBezTo>
                    <a:pt x="587" y="1089"/>
                    <a:pt x="601" y="1086"/>
                    <a:pt x="615" y="1084"/>
                  </a:cubicBezTo>
                  <a:lnTo>
                    <a:pt x="624" y="1084"/>
                  </a:lnTo>
                  <a:cubicBezTo>
                    <a:pt x="691" y="1072"/>
                    <a:pt x="742" y="1021"/>
                    <a:pt x="759" y="954"/>
                  </a:cubicBezTo>
                  <a:cubicBezTo>
                    <a:pt x="776" y="959"/>
                    <a:pt x="790" y="962"/>
                    <a:pt x="810" y="962"/>
                  </a:cubicBezTo>
                  <a:cubicBezTo>
                    <a:pt x="864" y="962"/>
                    <a:pt x="912" y="940"/>
                    <a:pt x="943" y="903"/>
                  </a:cubicBezTo>
                  <a:cubicBezTo>
                    <a:pt x="988" y="849"/>
                    <a:pt x="1019" y="796"/>
                    <a:pt x="1041" y="734"/>
                  </a:cubicBezTo>
                  <a:cubicBezTo>
                    <a:pt x="1050" y="714"/>
                    <a:pt x="1050" y="691"/>
                    <a:pt x="1050" y="672"/>
                  </a:cubicBezTo>
                  <a:cubicBezTo>
                    <a:pt x="1050" y="624"/>
                    <a:pt x="1030" y="578"/>
                    <a:pt x="999" y="547"/>
                  </a:cubicBezTo>
                  <a:cubicBezTo>
                    <a:pt x="1033" y="516"/>
                    <a:pt x="1050" y="471"/>
                    <a:pt x="1050" y="423"/>
                  </a:cubicBezTo>
                  <a:cubicBezTo>
                    <a:pt x="1050" y="406"/>
                    <a:pt x="1050" y="387"/>
                    <a:pt x="1041" y="367"/>
                  </a:cubicBezTo>
                  <a:cubicBezTo>
                    <a:pt x="1022" y="305"/>
                    <a:pt x="991" y="248"/>
                    <a:pt x="943" y="195"/>
                  </a:cubicBezTo>
                  <a:cubicBezTo>
                    <a:pt x="912" y="158"/>
                    <a:pt x="864" y="133"/>
                    <a:pt x="810" y="133"/>
                  </a:cubicBezTo>
                  <a:cubicBezTo>
                    <a:pt x="793" y="133"/>
                    <a:pt x="776" y="135"/>
                    <a:pt x="759" y="141"/>
                  </a:cubicBezTo>
                  <a:cubicBezTo>
                    <a:pt x="745" y="70"/>
                    <a:pt x="691" y="20"/>
                    <a:pt x="626" y="8"/>
                  </a:cubicBezTo>
                  <a:cubicBezTo>
                    <a:pt x="593" y="0"/>
                    <a:pt x="559" y="0"/>
                    <a:pt x="528" y="0"/>
                  </a:cubicBezTo>
                  <a:lnTo>
                    <a:pt x="522" y="0"/>
                  </a:lnTo>
                  <a:cubicBezTo>
                    <a:pt x="488" y="0"/>
                    <a:pt x="454" y="0"/>
                    <a:pt x="426" y="8"/>
                  </a:cubicBezTo>
                  <a:cubicBezTo>
                    <a:pt x="358" y="20"/>
                    <a:pt x="308" y="70"/>
                    <a:pt x="291" y="141"/>
                  </a:cubicBezTo>
                  <a:cubicBezTo>
                    <a:pt x="274" y="135"/>
                    <a:pt x="260" y="133"/>
                    <a:pt x="240" y="133"/>
                  </a:cubicBezTo>
                  <a:cubicBezTo>
                    <a:pt x="189" y="133"/>
                    <a:pt x="141" y="155"/>
                    <a:pt x="110" y="192"/>
                  </a:cubicBezTo>
                  <a:cubicBezTo>
                    <a:pt x="65" y="245"/>
                    <a:pt x="34" y="299"/>
                    <a:pt x="11" y="361"/>
                  </a:cubicBezTo>
                  <a:cubicBezTo>
                    <a:pt x="3" y="381"/>
                    <a:pt x="0" y="398"/>
                    <a:pt x="0" y="418"/>
                  </a:cubicBezTo>
                  <a:cubicBezTo>
                    <a:pt x="0" y="466"/>
                    <a:pt x="20" y="511"/>
                    <a:pt x="56" y="542"/>
                  </a:cubicBezTo>
                  <a:cubicBezTo>
                    <a:pt x="23" y="573"/>
                    <a:pt x="0" y="621"/>
                    <a:pt x="0" y="666"/>
                  </a:cubicBezTo>
                  <a:cubicBezTo>
                    <a:pt x="0" y="686"/>
                    <a:pt x="3" y="708"/>
                    <a:pt x="11" y="725"/>
                  </a:cubicBezTo>
                  <a:cubicBezTo>
                    <a:pt x="31" y="787"/>
                    <a:pt x="65" y="844"/>
                    <a:pt x="110" y="894"/>
                  </a:cubicBezTo>
                  <a:cubicBezTo>
                    <a:pt x="141" y="934"/>
                    <a:pt x="186" y="957"/>
                    <a:pt x="240" y="957"/>
                  </a:cubicBezTo>
                  <a:cubicBezTo>
                    <a:pt x="257" y="957"/>
                    <a:pt x="274" y="954"/>
                    <a:pt x="291" y="948"/>
                  </a:cubicBezTo>
                  <a:cubicBezTo>
                    <a:pt x="305" y="1016"/>
                    <a:pt x="358" y="1067"/>
                    <a:pt x="426" y="1078"/>
                  </a:cubicBezTo>
                  <a:cubicBezTo>
                    <a:pt x="446" y="1081"/>
                    <a:pt x="463" y="1084"/>
                    <a:pt x="483" y="1086"/>
                  </a:cubicBezTo>
                  <a:lnTo>
                    <a:pt x="483" y="1569"/>
                  </a:lnTo>
                  <a:lnTo>
                    <a:pt x="31" y="1569"/>
                  </a:lnTo>
                  <a:lnTo>
                    <a:pt x="31" y="3883"/>
                  </a:lnTo>
                  <a:lnTo>
                    <a:pt x="1005" y="3880"/>
                  </a:lnTo>
                  <a:lnTo>
                    <a:pt x="1005" y="3776"/>
                  </a:lnTo>
                  <a:lnTo>
                    <a:pt x="135" y="3779"/>
                  </a:lnTo>
                  <a:lnTo>
                    <a:pt x="135" y="1679"/>
                  </a:lnTo>
                  <a:lnTo>
                    <a:pt x="900" y="1676"/>
                  </a:lnTo>
                  <a:lnTo>
                    <a:pt x="900" y="3237"/>
                  </a:lnTo>
                  <a:lnTo>
                    <a:pt x="697" y="3237"/>
                  </a:lnTo>
                  <a:lnTo>
                    <a:pt x="697" y="3685"/>
                  </a:lnTo>
                  <a:lnTo>
                    <a:pt x="1005" y="3685"/>
                  </a:lnTo>
                  <a:lnTo>
                    <a:pt x="1005" y="3595"/>
                  </a:lnTo>
                  <a:lnTo>
                    <a:pt x="793" y="3595"/>
                  </a:lnTo>
                  <a:lnTo>
                    <a:pt x="793" y="3499"/>
                  </a:lnTo>
                  <a:lnTo>
                    <a:pt x="971" y="3499"/>
                  </a:lnTo>
                  <a:lnTo>
                    <a:pt x="971" y="3412"/>
                  </a:lnTo>
                  <a:lnTo>
                    <a:pt x="793" y="3412"/>
                  </a:lnTo>
                  <a:lnTo>
                    <a:pt x="793" y="3324"/>
                  </a:lnTo>
                  <a:lnTo>
                    <a:pt x="1002" y="3324"/>
                  </a:lnTo>
                  <a:lnTo>
                    <a:pt x="1002" y="3285"/>
                  </a:lnTo>
                  <a:lnTo>
                    <a:pt x="1002" y="1569"/>
                  </a:lnTo>
                  <a:lnTo>
                    <a:pt x="567" y="1569"/>
                  </a:lnTo>
                  <a:lnTo>
                    <a:pt x="567" y="1518"/>
                  </a:lnTo>
                  <a:cubicBezTo>
                    <a:pt x="567" y="1456"/>
                    <a:pt x="607" y="1397"/>
                    <a:pt x="663" y="1377"/>
                  </a:cubicBezTo>
                  <a:lnTo>
                    <a:pt x="708" y="1363"/>
                  </a:lnTo>
                  <a:cubicBezTo>
                    <a:pt x="739" y="1405"/>
                    <a:pt x="793" y="1434"/>
                    <a:pt x="849" y="1434"/>
                  </a:cubicBezTo>
                  <a:cubicBezTo>
                    <a:pt x="866" y="1434"/>
                    <a:pt x="892" y="1434"/>
                    <a:pt x="909" y="1425"/>
                  </a:cubicBezTo>
                  <a:cubicBezTo>
                    <a:pt x="1022" y="1383"/>
                    <a:pt x="1123" y="1301"/>
                    <a:pt x="1188" y="1191"/>
                  </a:cubicBezTo>
                  <a:cubicBezTo>
                    <a:pt x="1191" y="1185"/>
                    <a:pt x="1197" y="1174"/>
                    <a:pt x="1197" y="1157"/>
                  </a:cubicBezTo>
                  <a:cubicBezTo>
                    <a:pt x="1197" y="1132"/>
                    <a:pt x="1182" y="1109"/>
                    <a:pt x="1154" y="1101"/>
                  </a:cubicBezTo>
                  <a:close/>
                  <a:moveTo>
                    <a:pt x="951" y="697"/>
                  </a:moveTo>
                  <a:cubicBezTo>
                    <a:pt x="934" y="745"/>
                    <a:pt x="906" y="793"/>
                    <a:pt x="866" y="841"/>
                  </a:cubicBezTo>
                  <a:cubicBezTo>
                    <a:pt x="847" y="861"/>
                    <a:pt x="827" y="869"/>
                    <a:pt x="804" y="869"/>
                  </a:cubicBezTo>
                  <a:cubicBezTo>
                    <a:pt x="773" y="869"/>
                    <a:pt x="751" y="849"/>
                    <a:pt x="737" y="827"/>
                  </a:cubicBezTo>
                  <a:lnTo>
                    <a:pt x="641" y="663"/>
                  </a:lnTo>
                  <a:cubicBezTo>
                    <a:pt x="660" y="643"/>
                    <a:pt x="674" y="618"/>
                    <a:pt x="683" y="590"/>
                  </a:cubicBezTo>
                  <a:lnTo>
                    <a:pt x="872" y="590"/>
                  </a:lnTo>
                  <a:cubicBezTo>
                    <a:pt x="917" y="590"/>
                    <a:pt x="951" y="624"/>
                    <a:pt x="951" y="669"/>
                  </a:cubicBezTo>
                  <a:cubicBezTo>
                    <a:pt x="954" y="680"/>
                    <a:pt x="954" y="688"/>
                    <a:pt x="951" y="697"/>
                  </a:cubicBezTo>
                  <a:close/>
                  <a:moveTo>
                    <a:pt x="739" y="260"/>
                  </a:moveTo>
                  <a:cubicBezTo>
                    <a:pt x="753" y="237"/>
                    <a:pt x="779" y="220"/>
                    <a:pt x="807" y="220"/>
                  </a:cubicBezTo>
                  <a:cubicBezTo>
                    <a:pt x="830" y="220"/>
                    <a:pt x="849" y="228"/>
                    <a:pt x="866" y="248"/>
                  </a:cubicBezTo>
                  <a:cubicBezTo>
                    <a:pt x="906" y="296"/>
                    <a:pt x="934" y="344"/>
                    <a:pt x="951" y="392"/>
                  </a:cubicBezTo>
                  <a:cubicBezTo>
                    <a:pt x="954" y="401"/>
                    <a:pt x="954" y="406"/>
                    <a:pt x="954" y="418"/>
                  </a:cubicBezTo>
                  <a:cubicBezTo>
                    <a:pt x="954" y="440"/>
                    <a:pt x="945" y="460"/>
                    <a:pt x="931" y="474"/>
                  </a:cubicBezTo>
                  <a:cubicBezTo>
                    <a:pt x="917" y="488"/>
                    <a:pt x="897" y="497"/>
                    <a:pt x="875" y="497"/>
                  </a:cubicBezTo>
                  <a:lnTo>
                    <a:pt x="689" y="497"/>
                  </a:lnTo>
                  <a:cubicBezTo>
                    <a:pt x="680" y="468"/>
                    <a:pt x="666" y="443"/>
                    <a:pt x="643" y="423"/>
                  </a:cubicBezTo>
                  <a:lnTo>
                    <a:pt x="739" y="260"/>
                  </a:lnTo>
                  <a:close/>
                  <a:moveTo>
                    <a:pt x="440" y="96"/>
                  </a:moveTo>
                  <a:cubicBezTo>
                    <a:pt x="468" y="93"/>
                    <a:pt x="497" y="90"/>
                    <a:pt x="522" y="90"/>
                  </a:cubicBezTo>
                  <a:cubicBezTo>
                    <a:pt x="547" y="90"/>
                    <a:pt x="567" y="93"/>
                    <a:pt x="593" y="96"/>
                  </a:cubicBezTo>
                  <a:lnTo>
                    <a:pt x="601" y="96"/>
                  </a:lnTo>
                  <a:cubicBezTo>
                    <a:pt x="638" y="102"/>
                    <a:pt x="669" y="138"/>
                    <a:pt x="669" y="175"/>
                  </a:cubicBezTo>
                  <a:cubicBezTo>
                    <a:pt x="669" y="189"/>
                    <a:pt x="663" y="197"/>
                    <a:pt x="658" y="209"/>
                  </a:cubicBezTo>
                  <a:lnTo>
                    <a:pt x="562" y="378"/>
                  </a:lnTo>
                  <a:cubicBezTo>
                    <a:pt x="550" y="375"/>
                    <a:pt x="536" y="372"/>
                    <a:pt x="519" y="372"/>
                  </a:cubicBezTo>
                  <a:cubicBezTo>
                    <a:pt x="505" y="372"/>
                    <a:pt x="491" y="375"/>
                    <a:pt x="474" y="378"/>
                  </a:cubicBezTo>
                  <a:lnTo>
                    <a:pt x="381" y="214"/>
                  </a:lnTo>
                  <a:cubicBezTo>
                    <a:pt x="375" y="200"/>
                    <a:pt x="373" y="192"/>
                    <a:pt x="373" y="175"/>
                  </a:cubicBezTo>
                  <a:cubicBezTo>
                    <a:pt x="375" y="135"/>
                    <a:pt x="404" y="102"/>
                    <a:pt x="440" y="96"/>
                  </a:cubicBezTo>
                  <a:close/>
                  <a:moveTo>
                    <a:pt x="93" y="392"/>
                  </a:moveTo>
                  <a:cubicBezTo>
                    <a:pt x="110" y="344"/>
                    <a:pt x="138" y="296"/>
                    <a:pt x="178" y="248"/>
                  </a:cubicBezTo>
                  <a:cubicBezTo>
                    <a:pt x="198" y="228"/>
                    <a:pt x="217" y="220"/>
                    <a:pt x="240" y="220"/>
                  </a:cubicBezTo>
                  <a:cubicBezTo>
                    <a:pt x="268" y="220"/>
                    <a:pt x="296" y="237"/>
                    <a:pt x="310" y="260"/>
                  </a:cubicBezTo>
                  <a:lnTo>
                    <a:pt x="404" y="423"/>
                  </a:lnTo>
                  <a:cubicBezTo>
                    <a:pt x="384" y="443"/>
                    <a:pt x="370" y="468"/>
                    <a:pt x="361" y="497"/>
                  </a:cubicBezTo>
                  <a:lnTo>
                    <a:pt x="172" y="497"/>
                  </a:lnTo>
                  <a:cubicBezTo>
                    <a:pt x="127" y="497"/>
                    <a:pt x="93" y="463"/>
                    <a:pt x="93" y="418"/>
                  </a:cubicBezTo>
                  <a:cubicBezTo>
                    <a:pt x="90" y="409"/>
                    <a:pt x="90" y="403"/>
                    <a:pt x="93" y="392"/>
                  </a:cubicBezTo>
                  <a:close/>
                  <a:moveTo>
                    <a:pt x="308" y="830"/>
                  </a:moveTo>
                  <a:cubicBezTo>
                    <a:pt x="294" y="855"/>
                    <a:pt x="265" y="872"/>
                    <a:pt x="237" y="872"/>
                  </a:cubicBezTo>
                  <a:cubicBezTo>
                    <a:pt x="214" y="872"/>
                    <a:pt x="195" y="863"/>
                    <a:pt x="178" y="844"/>
                  </a:cubicBezTo>
                  <a:cubicBezTo>
                    <a:pt x="138" y="796"/>
                    <a:pt x="110" y="748"/>
                    <a:pt x="93" y="700"/>
                  </a:cubicBezTo>
                  <a:cubicBezTo>
                    <a:pt x="90" y="691"/>
                    <a:pt x="90" y="680"/>
                    <a:pt x="90" y="672"/>
                  </a:cubicBezTo>
                  <a:cubicBezTo>
                    <a:pt x="90" y="626"/>
                    <a:pt x="124" y="593"/>
                    <a:pt x="169" y="593"/>
                  </a:cubicBezTo>
                  <a:lnTo>
                    <a:pt x="358" y="593"/>
                  </a:lnTo>
                  <a:cubicBezTo>
                    <a:pt x="367" y="624"/>
                    <a:pt x="381" y="649"/>
                    <a:pt x="401" y="666"/>
                  </a:cubicBezTo>
                  <a:lnTo>
                    <a:pt x="308" y="830"/>
                  </a:lnTo>
                  <a:close/>
                  <a:moveTo>
                    <a:pt x="522" y="999"/>
                  </a:moveTo>
                  <a:cubicBezTo>
                    <a:pt x="494" y="999"/>
                    <a:pt x="463" y="996"/>
                    <a:pt x="437" y="993"/>
                  </a:cubicBezTo>
                  <a:cubicBezTo>
                    <a:pt x="401" y="988"/>
                    <a:pt x="373" y="954"/>
                    <a:pt x="373" y="914"/>
                  </a:cubicBezTo>
                  <a:cubicBezTo>
                    <a:pt x="373" y="897"/>
                    <a:pt x="375" y="889"/>
                    <a:pt x="381" y="875"/>
                  </a:cubicBezTo>
                  <a:lnTo>
                    <a:pt x="474" y="708"/>
                  </a:lnTo>
                  <a:cubicBezTo>
                    <a:pt x="485" y="711"/>
                    <a:pt x="502" y="714"/>
                    <a:pt x="519" y="714"/>
                  </a:cubicBezTo>
                  <a:cubicBezTo>
                    <a:pt x="536" y="714"/>
                    <a:pt x="547" y="711"/>
                    <a:pt x="562" y="708"/>
                  </a:cubicBezTo>
                  <a:lnTo>
                    <a:pt x="655" y="872"/>
                  </a:lnTo>
                  <a:lnTo>
                    <a:pt x="658" y="878"/>
                  </a:lnTo>
                  <a:cubicBezTo>
                    <a:pt x="663" y="889"/>
                    <a:pt x="669" y="897"/>
                    <a:pt x="669" y="911"/>
                  </a:cubicBezTo>
                  <a:cubicBezTo>
                    <a:pt x="669" y="951"/>
                    <a:pt x="641" y="985"/>
                    <a:pt x="601" y="990"/>
                  </a:cubicBezTo>
                  <a:lnTo>
                    <a:pt x="595" y="990"/>
                  </a:lnTo>
                  <a:cubicBezTo>
                    <a:pt x="570" y="996"/>
                    <a:pt x="547" y="999"/>
                    <a:pt x="522" y="9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66E8BA7B-4EF6-EF4C-BE7F-52882C449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1960"/>
              <a:ext cx="47" cy="60"/>
            </a:xfrm>
            <a:custGeom>
              <a:avLst/>
              <a:gdLst>
                <a:gd name="T0" fmla="*/ 184 w 210"/>
                <a:gd name="T1" fmla="*/ 133 h 270"/>
                <a:gd name="T2" fmla="*/ 195 w 210"/>
                <a:gd name="T3" fmla="*/ 88 h 270"/>
                <a:gd name="T4" fmla="*/ 189 w 210"/>
                <a:gd name="T5" fmla="*/ 54 h 270"/>
                <a:gd name="T6" fmla="*/ 173 w 210"/>
                <a:gd name="T7" fmla="*/ 26 h 270"/>
                <a:gd name="T8" fmla="*/ 141 w 210"/>
                <a:gd name="T9" fmla="*/ 6 h 270"/>
                <a:gd name="T10" fmla="*/ 99 w 210"/>
                <a:gd name="T11" fmla="*/ 0 h 270"/>
                <a:gd name="T12" fmla="*/ 0 w 210"/>
                <a:gd name="T13" fmla="*/ 0 h 270"/>
                <a:gd name="T14" fmla="*/ 0 w 210"/>
                <a:gd name="T15" fmla="*/ 198 h 270"/>
                <a:gd name="T16" fmla="*/ 0 w 210"/>
                <a:gd name="T17" fmla="*/ 269 h 270"/>
                <a:gd name="T18" fmla="*/ 60 w 210"/>
                <a:gd name="T19" fmla="*/ 269 h 270"/>
                <a:gd name="T20" fmla="*/ 60 w 210"/>
                <a:gd name="T21" fmla="*/ 173 h 270"/>
                <a:gd name="T22" fmla="*/ 94 w 210"/>
                <a:gd name="T23" fmla="*/ 173 h 270"/>
                <a:gd name="T24" fmla="*/ 141 w 210"/>
                <a:gd name="T25" fmla="*/ 269 h 270"/>
                <a:gd name="T26" fmla="*/ 209 w 210"/>
                <a:gd name="T27" fmla="*/ 269 h 270"/>
                <a:gd name="T28" fmla="*/ 150 w 210"/>
                <a:gd name="T29" fmla="*/ 164 h 270"/>
                <a:gd name="T30" fmla="*/ 184 w 210"/>
                <a:gd name="T31" fmla="*/ 133 h 270"/>
                <a:gd name="T32" fmla="*/ 125 w 210"/>
                <a:gd name="T33" fmla="*/ 113 h 270"/>
                <a:gd name="T34" fmla="*/ 96 w 210"/>
                <a:gd name="T35" fmla="*/ 125 h 270"/>
                <a:gd name="T36" fmla="*/ 60 w 210"/>
                <a:gd name="T37" fmla="*/ 125 h 270"/>
                <a:gd name="T38" fmla="*/ 60 w 210"/>
                <a:gd name="T39" fmla="*/ 51 h 270"/>
                <a:gd name="T40" fmla="*/ 96 w 210"/>
                <a:gd name="T41" fmla="*/ 51 h 270"/>
                <a:gd name="T42" fmla="*/ 125 w 210"/>
                <a:gd name="T43" fmla="*/ 60 h 270"/>
                <a:gd name="T44" fmla="*/ 133 w 210"/>
                <a:gd name="T45" fmla="*/ 85 h 270"/>
                <a:gd name="T46" fmla="*/ 125 w 210"/>
                <a:gd name="T47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270">
                  <a:moveTo>
                    <a:pt x="184" y="133"/>
                  </a:moveTo>
                  <a:cubicBezTo>
                    <a:pt x="192" y="119"/>
                    <a:pt x="195" y="105"/>
                    <a:pt x="195" y="88"/>
                  </a:cubicBezTo>
                  <a:cubicBezTo>
                    <a:pt x="195" y="77"/>
                    <a:pt x="192" y="65"/>
                    <a:pt x="189" y="54"/>
                  </a:cubicBezTo>
                  <a:cubicBezTo>
                    <a:pt x="187" y="43"/>
                    <a:pt x="178" y="34"/>
                    <a:pt x="173" y="26"/>
                  </a:cubicBezTo>
                  <a:cubicBezTo>
                    <a:pt x="164" y="17"/>
                    <a:pt x="156" y="12"/>
                    <a:pt x="141" y="6"/>
                  </a:cubicBezTo>
                  <a:cubicBezTo>
                    <a:pt x="130" y="0"/>
                    <a:pt x="116" y="0"/>
                    <a:pt x="99" y="0"/>
                  </a:cubicBezTo>
                  <a:lnTo>
                    <a:pt x="0" y="0"/>
                  </a:lnTo>
                  <a:lnTo>
                    <a:pt x="0" y="198"/>
                  </a:lnTo>
                  <a:lnTo>
                    <a:pt x="0" y="269"/>
                  </a:lnTo>
                  <a:lnTo>
                    <a:pt x="60" y="269"/>
                  </a:lnTo>
                  <a:lnTo>
                    <a:pt x="60" y="173"/>
                  </a:lnTo>
                  <a:lnTo>
                    <a:pt x="94" y="173"/>
                  </a:lnTo>
                  <a:lnTo>
                    <a:pt x="141" y="269"/>
                  </a:lnTo>
                  <a:lnTo>
                    <a:pt x="209" y="269"/>
                  </a:lnTo>
                  <a:lnTo>
                    <a:pt x="150" y="164"/>
                  </a:lnTo>
                  <a:cubicBezTo>
                    <a:pt x="167" y="156"/>
                    <a:pt x="178" y="144"/>
                    <a:pt x="184" y="133"/>
                  </a:cubicBezTo>
                  <a:close/>
                  <a:moveTo>
                    <a:pt x="125" y="113"/>
                  </a:moveTo>
                  <a:cubicBezTo>
                    <a:pt x="119" y="119"/>
                    <a:pt x="110" y="125"/>
                    <a:pt x="96" y="125"/>
                  </a:cubicBezTo>
                  <a:lnTo>
                    <a:pt x="60" y="125"/>
                  </a:lnTo>
                  <a:lnTo>
                    <a:pt x="60" y="51"/>
                  </a:lnTo>
                  <a:lnTo>
                    <a:pt x="96" y="51"/>
                  </a:lnTo>
                  <a:cubicBezTo>
                    <a:pt x="108" y="51"/>
                    <a:pt x="116" y="54"/>
                    <a:pt x="125" y="60"/>
                  </a:cubicBezTo>
                  <a:cubicBezTo>
                    <a:pt x="130" y="65"/>
                    <a:pt x="133" y="74"/>
                    <a:pt x="133" y="85"/>
                  </a:cubicBezTo>
                  <a:cubicBezTo>
                    <a:pt x="133" y="96"/>
                    <a:pt x="130" y="105"/>
                    <a:pt x="125" y="11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D855BDCF-7025-1F46-8370-DEE7EF8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" y="1894"/>
              <a:ext cx="75" cy="24"/>
            </a:xfrm>
            <a:custGeom>
              <a:avLst/>
              <a:gdLst>
                <a:gd name="T0" fmla="*/ 0 w 333"/>
                <a:gd name="T1" fmla="*/ 39 h 111"/>
                <a:gd name="T2" fmla="*/ 51 w 333"/>
                <a:gd name="T3" fmla="*/ 84 h 111"/>
                <a:gd name="T4" fmla="*/ 138 w 333"/>
                <a:gd name="T5" fmla="*/ 65 h 111"/>
                <a:gd name="T6" fmla="*/ 264 w 333"/>
                <a:gd name="T7" fmla="*/ 110 h 111"/>
                <a:gd name="T8" fmla="*/ 332 w 333"/>
                <a:gd name="T9" fmla="*/ 84 h 111"/>
                <a:gd name="T10" fmla="*/ 138 w 333"/>
                <a:gd name="T11" fmla="*/ 0 h 111"/>
                <a:gd name="T12" fmla="*/ 0 w 333"/>
                <a:gd name="T13" fmla="*/ 3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11">
                  <a:moveTo>
                    <a:pt x="0" y="39"/>
                  </a:moveTo>
                  <a:lnTo>
                    <a:pt x="51" y="84"/>
                  </a:lnTo>
                  <a:cubicBezTo>
                    <a:pt x="76" y="73"/>
                    <a:pt x="107" y="65"/>
                    <a:pt x="138" y="65"/>
                  </a:cubicBezTo>
                  <a:cubicBezTo>
                    <a:pt x="186" y="65"/>
                    <a:pt x="230" y="81"/>
                    <a:pt x="264" y="110"/>
                  </a:cubicBezTo>
                  <a:lnTo>
                    <a:pt x="332" y="84"/>
                  </a:lnTo>
                  <a:cubicBezTo>
                    <a:pt x="284" y="34"/>
                    <a:pt x="213" y="0"/>
                    <a:pt x="138" y="0"/>
                  </a:cubicBezTo>
                  <a:cubicBezTo>
                    <a:pt x="87" y="0"/>
                    <a:pt x="39" y="14"/>
                    <a:pt x="0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0E0037E3-9715-5949-83D1-25F0A4D19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1864"/>
              <a:ext cx="128" cy="41"/>
            </a:xfrm>
            <a:custGeom>
              <a:avLst/>
              <a:gdLst>
                <a:gd name="T0" fmla="*/ 243 w 568"/>
                <a:gd name="T1" fmla="*/ 0 h 187"/>
                <a:gd name="T2" fmla="*/ 0 w 568"/>
                <a:gd name="T3" fmla="*/ 82 h 187"/>
                <a:gd name="T4" fmla="*/ 51 w 568"/>
                <a:gd name="T5" fmla="*/ 124 h 187"/>
                <a:gd name="T6" fmla="*/ 243 w 568"/>
                <a:gd name="T7" fmla="*/ 62 h 187"/>
                <a:gd name="T8" fmla="*/ 504 w 568"/>
                <a:gd name="T9" fmla="*/ 186 h 187"/>
                <a:gd name="T10" fmla="*/ 567 w 568"/>
                <a:gd name="T11" fmla="*/ 161 h 187"/>
                <a:gd name="T12" fmla="*/ 243 w 568"/>
                <a:gd name="T1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8" h="187">
                  <a:moveTo>
                    <a:pt x="243" y="0"/>
                  </a:moveTo>
                  <a:cubicBezTo>
                    <a:pt x="153" y="0"/>
                    <a:pt x="68" y="31"/>
                    <a:pt x="0" y="82"/>
                  </a:cubicBezTo>
                  <a:lnTo>
                    <a:pt x="51" y="124"/>
                  </a:lnTo>
                  <a:cubicBezTo>
                    <a:pt x="105" y="85"/>
                    <a:pt x="172" y="62"/>
                    <a:pt x="243" y="62"/>
                  </a:cubicBezTo>
                  <a:cubicBezTo>
                    <a:pt x="346" y="62"/>
                    <a:pt x="442" y="110"/>
                    <a:pt x="504" y="186"/>
                  </a:cubicBezTo>
                  <a:lnTo>
                    <a:pt x="567" y="161"/>
                  </a:lnTo>
                  <a:cubicBezTo>
                    <a:pt x="493" y="65"/>
                    <a:pt x="375" y="0"/>
                    <a:pt x="2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C68B3BEB-0D51-D74F-B3C8-99E7FAE7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33"/>
              <a:ext cx="181" cy="61"/>
            </a:xfrm>
            <a:custGeom>
              <a:avLst/>
              <a:gdLst>
                <a:gd name="T0" fmla="*/ 347 w 801"/>
                <a:gd name="T1" fmla="*/ 0 h 274"/>
                <a:gd name="T2" fmla="*/ 0 w 801"/>
                <a:gd name="T3" fmla="*/ 127 h 274"/>
                <a:gd name="T4" fmla="*/ 51 w 801"/>
                <a:gd name="T5" fmla="*/ 169 h 274"/>
                <a:gd name="T6" fmla="*/ 347 w 801"/>
                <a:gd name="T7" fmla="*/ 65 h 274"/>
                <a:gd name="T8" fmla="*/ 738 w 801"/>
                <a:gd name="T9" fmla="*/ 273 h 274"/>
                <a:gd name="T10" fmla="*/ 800 w 801"/>
                <a:gd name="T11" fmla="*/ 248 h 274"/>
                <a:gd name="T12" fmla="*/ 347 w 801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74">
                  <a:moveTo>
                    <a:pt x="347" y="0"/>
                  </a:moveTo>
                  <a:cubicBezTo>
                    <a:pt x="214" y="0"/>
                    <a:pt x="96" y="48"/>
                    <a:pt x="0" y="127"/>
                  </a:cubicBezTo>
                  <a:lnTo>
                    <a:pt x="51" y="169"/>
                  </a:lnTo>
                  <a:cubicBezTo>
                    <a:pt x="133" y="104"/>
                    <a:pt x="234" y="65"/>
                    <a:pt x="347" y="65"/>
                  </a:cubicBezTo>
                  <a:cubicBezTo>
                    <a:pt x="510" y="65"/>
                    <a:pt x="654" y="146"/>
                    <a:pt x="738" y="273"/>
                  </a:cubicBezTo>
                  <a:lnTo>
                    <a:pt x="800" y="248"/>
                  </a:lnTo>
                  <a:cubicBezTo>
                    <a:pt x="704" y="101"/>
                    <a:pt x="535" y="0"/>
                    <a:pt x="34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1AB4B4C4-6D69-1C40-B69B-D0D6F606D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930"/>
              <a:ext cx="209" cy="372"/>
            </a:xfrm>
            <a:custGeom>
              <a:avLst/>
              <a:gdLst>
                <a:gd name="T0" fmla="*/ 0 w 924"/>
                <a:gd name="T1" fmla="*/ 42 h 1643"/>
                <a:gd name="T2" fmla="*/ 0 w 924"/>
                <a:gd name="T3" fmla="*/ 65 h 1643"/>
                <a:gd name="T4" fmla="*/ 0 w 924"/>
                <a:gd name="T5" fmla="*/ 1642 h 1643"/>
                <a:gd name="T6" fmla="*/ 923 w 924"/>
                <a:gd name="T7" fmla="*/ 1642 h 1643"/>
                <a:gd name="T8" fmla="*/ 923 w 924"/>
                <a:gd name="T9" fmla="*/ 1577 h 1643"/>
                <a:gd name="T10" fmla="*/ 65 w 924"/>
                <a:gd name="T11" fmla="*/ 1577 h 1643"/>
                <a:gd name="T12" fmla="*/ 65 w 924"/>
                <a:gd name="T13" fmla="*/ 65 h 1643"/>
                <a:gd name="T14" fmla="*/ 858 w 924"/>
                <a:gd name="T15" fmla="*/ 65 h 1643"/>
                <a:gd name="T16" fmla="*/ 858 w 924"/>
                <a:gd name="T17" fmla="*/ 1247 h 1643"/>
                <a:gd name="T18" fmla="*/ 737 w 924"/>
                <a:gd name="T19" fmla="*/ 1247 h 1643"/>
                <a:gd name="T20" fmla="*/ 737 w 924"/>
                <a:gd name="T21" fmla="*/ 1518 h 1643"/>
                <a:gd name="T22" fmla="*/ 923 w 924"/>
                <a:gd name="T23" fmla="*/ 1518 h 1643"/>
                <a:gd name="T24" fmla="*/ 923 w 924"/>
                <a:gd name="T25" fmla="*/ 1464 h 1643"/>
                <a:gd name="T26" fmla="*/ 796 w 924"/>
                <a:gd name="T27" fmla="*/ 1464 h 1643"/>
                <a:gd name="T28" fmla="*/ 796 w 924"/>
                <a:gd name="T29" fmla="*/ 1405 h 1643"/>
                <a:gd name="T30" fmla="*/ 903 w 924"/>
                <a:gd name="T31" fmla="*/ 1405 h 1643"/>
                <a:gd name="T32" fmla="*/ 903 w 924"/>
                <a:gd name="T33" fmla="*/ 1354 h 1643"/>
                <a:gd name="T34" fmla="*/ 796 w 924"/>
                <a:gd name="T35" fmla="*/ 1354 h 1643"/>
                <a:gd name="T36" fmla="*/ 796 w 924"/>
                <a:gd name="T37" fmla="*/ 1301 h 1643"/>
                <a:gd name="T38" fmla="*/ 923 w 924"/>
                <a:gd name="T39" fmla="*/ 1301 h 1643"/>
                <a:gd name="T40" fmla="*/ 923 w 924"/>
                <a:gd name="T41" fmla="*/ 1289 h 1643"/>
                <a:gd name="T42" fmla="*/ 923 w 924"/>
                <a:gd name="T43" fmla="*/ 1289 h 1643"/>
                <a:gd name="T44" fmla="*/ 923 w 924"/>
                <a:gd name="T45" fmla="*/ 0 h 1643"/>
                <a:gd name="T46" fmla="*/ 0 w 924"/>
                <a:gd name="T47" fmla="*/ 0 h 1643"/>
                <a:gd name="T48" fmla="*/ 0 w 924"/>
                <a:gd name="T49" fmla="*/ 42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4" h="1643">
                  <a:moveTo>
                    <a:pt x="0" y="42"/>
                  </a:moveTo>
                  <a:lnTo>
                    <a:pt x="0" y="65"/>
                  </a:lnTo>
                  <a:lnTo>
                    <a:pt x="0" y="1642"/>
                  </a:lnTo>
                  <a:lnTo>
                    <a:pt x="923" y="1642"/>
                  </a:lnTo>
                  <a:lnTo>
                    <a:pt x="923" y="1577"/>
                  </a:lnTo>
                  <a:lnTo>
                    <a:pt x="65" y="1577"/>
                  </a:lnTo>
                  <a:lnTo>
                    <a:pt x="65" y="65"/>
                  </a:lnTo>
                  <a:lnTo>
                    <a:pt x="858" y="65"/>
                  </a:lnTo>
                  <a:lnTo>
                    <a:pt x="858" y="1247"/>
                  </a:lnTo>
                  <a:lnTo>
                    <a:pt x="737" y="1247"/>
                  </a:lnTo>
                  <a:lnTo>
                    <a:pt x="737" y="1518"/>
                  </a:lnTo>
                  <a:lnTo>
                    <a:pt x="923" y="1518"/>
                  </a:lnTo>
                  <a:lnTo>
                    <a:pt x="923" y="1464"/>
                  </a:lnTo>
                  <a:lnTo>
                    <a:pt x="796" y="1464"/>
                  </a:lnTo>
                  <a:lnTo>
                    <a:pt x="796" y="1405"/>
                  </a:lnTo>
                  <a:lnTo>
                    <a:pt x="903" y="1405"/>
                  </a:lnTo>
                  <a:lnTo>
                    <a:pt x="903" y="1354"/>
                  </a:lnTo>
                  <a:lnTo>
                    <a:pt x="796" y="1354"/>
                  </a:lnTo>
                  <a:lnTo>
                    <a:pt x="796" y="1301"/>
                  </a:lnTo>
                  <a:lnTo>
                    <a:pt x="923" y="1301"/>
                  </a:lnTo>
                  <a:lnTo>
                    <a:pt x="923" y="1289"/>
                  </a:lnTo>
                  <a:lnTo>
                    <a:pt x="923" y="1289"/>
                  </a:lnTo>
                  <a:lnTo>
                    <a:pt x="923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8AB74537-67A1-A848-A042-5A38B943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89"/>
              <a:ext cx="59" cy="75"/>
            </a:xfrm>
            <a:custGeom>
              <a:avLst/>
              <a:gdLst>
                <a:gd name="T0" fmla="*/ 231 w 266"/>
                <a:gd name="T1" fmla="*/ 167 h 337"/>
                <a:gd name="T2" fmla="*/ 245 w 266"/>
                <a:gd name="T3" fmla="*/ 107 h 337"/>
                <a:gd name="T4" fmla="*/ 237 w 266"/>
                <a:gd name="T5" fmla="*/ 65 h 337"/>
                <a:gd name="T6" fmla="*/ 214 w 266"/>
                <a:gd name="T7" fmla="*/ 31 h 337"/>
                <a:gd name="T8" fmla="*/ 177 w 266"/>
                <a:gd name="T9" fmla="*/ 8 h 337"/>
                <a:gd name="T10" fmla="*/ 127 w 266"/>
                <a:gd name="T11" fmla="*/ 0 h 337"/>
                <a:gd name="T12" fmla="*/ 0 w 266"/>
                <a:gd name="T13" fmla="*/ 0 h 337"/>
                <a:gd name="T14" fmla="*/ 0 w 266"/>
                <a:gd name="T15" fmla="*/ 248 h 337"/>
                <a:gd name="T16" fmla="*/ 0 w 266"/>
                <a:gd name="T17" fmla="*/ 336 h 337"/>
                <a:gd name="T18" fmla="*/ 76 w 266"/>
                <a:gd name="T19" fmla="*/ 336 h 337"/>
                <a:gd name="T20" fmla="*/ 76 w 266"/>
                <a:gd name="T21" fmla="*/ 214 h 337"/>
                <a:gd name="T22" fmla="*/ 118 w 266"/>
                <a:gd name="T23" fmla="*/ 214 h 337"/>
                <a:gd name="T24" fmla="*/ 180 w 266"/>
                <a:gd name="T25" fmla="*/ 336 h 337"/>
                <a:gd name="T26" fmla="*/ 265 w 266"/>
                <a:gd name="T27" fmla="*/ 336 h 337"/>
                <a:gd name="T28" fmla="*/ 192 w 266"/>
                <a:gd name="T29" fmla="*/ 203 h 337"/>
                <a:gd name="T30" fmla="*/ 231 w 266"/>
                <a:gd name="T31" fmla="*/ 167 h 337"/>
                <a:gd name="T32" fmla="*/ 158 w 266"/>
                <a:gd name="T33" fmla="*/ 144 h 337"/>
                <a:gd name="T34" fmla="*/ 124 w 266"/>
                <a:gd name="T35" fmla="*/ 158 h 337"/>
                <a:gd name="T36" fmla="*/ 76 w 266"/>
                <a:gd name="T37" fmla="*/ 158 h 337"/>
                <a:gd name="T38" fmla="*/ 76 w 266"/>
                <a:gd name="T39" fmla="*/ 68 h 337"/>
                <a:gd name="T40" fmla="*/ 124 w 266"/>
                <a:gd name="T41" fmla="*/ 68 h 337"/>
                <a:gd name="T42" fmla="*/ 158 w 266"/>
                <a:gd name="T43" fmla="*/ 79 h 337"/>
                <a:gd name="T44" fmla="*/ 169 w 266"/>
                <a:gd name="T45" fmla="*/ 113 h 337"/>
                <a:gd name="T46" fmla="*/ 158 w 266"/>
                <a:gd name="T47" fmla="*/ 1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6" h="337">
                  <a:moveTo>
                    <a:pt x="231" y="167"/>
                  </a:moveTo>
                  <a:cubicBezTo>
                    <a:pt x="240" y="150"/>
                    <a:pt x="245" y="130"/>
                    <a:pt x="245" y="107"/>
                  </a:cubicBezTo>
                  <a:cubicBezTo>
                    <a:pt x="245" y="93"/>
                    <a:pt x="242" y="79"/>
                    <a:pt x="237" y="65"/>
                  </a:cubicBezTo>
                  <a:cubicBezTo>
                    <a:pt x="231" y="51"/>
                    <a:pt x="225" y="40"/>
                    <a:pt x="214" y="31"/>
                  </a:cubicBezTo>
                  <a:cubicBezTo>
                    <a:pt x="203" y="23"/>
                    <a:pt x="192" y="14"/>
                    <a:pt x="177" y="8"/>
                  </a:cubicBezTo>
                  <a:cubicBezTo>
                    <a:pt x="163" y="3"/>
                    <a:pt x="146" y="0"/>
                    <a:pt x="127" y="0"/>
                  </a:cubicBezTo>
                  <a:lnTo>
                    <a:pt x="0" y="0"/>
                  </a:lnTo>
                  <a:lnTo>
                    <a:pt x="0" y="248"/>
                  </a:lnTo>
                  <a:lnTo>
                    <a:pt x="0" y="336"/>
                  </a:lnTo>
                  <a:lnTo>
                    <a:pt x="76" y="336"/>
                  </a:lnTo>
                  <a:lnTo>
                    <a:pt x="76" y="214"/>
                  </a:lnTo>
                  <a:lnTo>
                    <a:pt x="118" y="214"/>
                  </a:lnTo>
                  <a:lnTo>
                    <a:pt x="180" y="336"/>
                  </a:lnTo>
                  <a:lnTo>
                    <a:pt x="265" y="336"/>
                  </a:lnTo>
                  <a:lnTo>
                    <a:pt x="192" y="203"/>
                  </a:lnTo>
                  <a:cubicBezTo>
                    <a:pt x="209" y="198"/>
                    <a:pt x="223" y="183"/>
                    <a:pt x="231" y="167"/>
                  </a:cubicBezTo>
                  <a:close/>
                  <a:moveTo>
                    <a:pt x="158" y="144"/>
                  </a:moveTo>
                  <a:cubicBezTo>
                    <a:pt x="149" y="152"/>
                    <a:pt x="138" y="158"/>
                    <a:pt x="124" y="158"/>
                  </a:cubicBezTo>
                  <a:lnTo>
                    <a:pt x="76" y="158"/>
                  </a:lnTo>
                  <a:lnTo>
                    <a:pt x="76" y="68"/>
                  </a:lnTo>
                  <a:lnTo>
                    <a:pt x="124" y="68"/>
                  </a:lnTo>
                  <a:cubicBezTo>
                    <a:pt x="138" y="68"/>
                    <a:pt x="149" y="71"/>
                    <a:pt x="158" y="79"/>
                  </a:cubicBezTo>
                  <a:cubicBezTo>
                    <a:pt x="166" y="87"/>
                    <a:pt x="169" y="99"/>
                    <a:pt x="169" y="113"/>
                  </a:cubicBezTo>
                  <a:cubicBezTo>
                    <a:pt x="169" y="124"/>
                    <a:pt x="166" y="135"/>
                    <a:pt x="158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D473AAB2-33DD-2C4D-A35A-C06110A2D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190"/>
              <a:ext cx="258" cy="329"/>
            </a:xfrm>
            <a:custGeom>
              <a:avLst/>
              <a:gdLst>
                <a:gd name="T0" fmla="*/ 1142 w 1143"/>
                <a:gd name="T1" fmla="*/ 1025 h 1455"/>
                <a:gd name="T2" fmla="*/ 1142 w 1143"/>
                <a:gd name="T3" fmla="*/ 957 h 1455"/>
                <a:gd name="T4" fmla="*/ 1142 w 1143"/>
                <a:gd name="T5" fmla="*/ 957 h 1455"/>
                <a:gd name="T6" fmla="*/ 1142 w 1143"/>
                <a:gd name="T7" fmla="*/ 356 h 1455"/>
                <a:gd name="T8" fmla="*/ 567 w 1143"/>
                <a:gd name="T9" fmla="*/ 0 h 1455"/>
                <a:gd name="T10" fmla="*/ 0 w 1143"/>
                <a:gd name="T11" fmla="*/ 356 h 1455"/>
                <a:gd name="T12" fmla="*/ 0 w 1143"/>
                <a:gd name="T13" fmla="*/ 387 h 1455"/>
                <a:gd name="T14" fmla="*/ 0 w 1143"/>
                <a:gd name="T15" fmla="*/ 398 h 1455"/>
                <a:gd name="T16" fmla="*/ 0 w 1143"/>
                <a:gd name="T17" fmla="*/ 1454 h 1455"/>
                <a:gd name="T18" fmla="*/ 1142 w 1143"/>
                <a:gd name="T19" fmla="*/ 1454 h 1455"/>
                <a:gd name="T20" fmla="*/ 1142 w 1143"/>
                <a:gd name="T21" fmla="*/ 1372 h 1455"/>
                <a:gd name="T22" fmla="*/ 81 w 1143"/>
                <a:gd name="T23" fmla="*/ 1372 h 1455"/>
                <a:gd name="T24" fmla="*/ 81 w 1143"/>
                <a:gd name="T25" fmla="*/ 398 h 1455"/>
                <a:gd name="T26" fmla="*/ 81 w 1143"/>
                <a:gd name="T27" fmla="*/ 398 h 1455"/>
                <a:gd name="T28" fmla="*/ 567 w 1143"/>
                <a:gd name="T29" fmla="*/ 96 h 1455"/>
                <a:gd name="T30" fmla="*/ 1061 w 1143"/>
                <a:gd name="T31" fmla="*/ 401 h 1455"/>
                <a:gd name="T32" fmla="*/ 1061 w 1143"/>
                <a:gd name="T33" fmla="*/ 957 h 1455"/>
                <a:gd name="T34" fmla="*/ 908 w 1143"/>
                <a:gd name="T35" fmla="*/ 957 h 1455"/>
                <a:gd name="T36" fmla="*/ 908 w 1143"/>
                <a:gd name="T37" fmla="*/ 1299 h 1455"/>
                <a:gd name="T38" fmla="*/ 1142 w 1143"/>
                <a:gd name="T39" fmla="*/ 1299 h 1455"/>
                <a:gd name="T40" fmla="*/ 1142 w 1143"/>
                <a:gd name="T41" fmla="*/ 1228 h 1455"/>
                <a:gd name="T42" fmla="*/ 982 w 1143"/>
                <a:gd name="T43" fmla="*/ 1228 h 1455"/>
                <a:gd name="T44" fmla="*/ 982 w 1143"/>
                <a:gd name="T45" fmla="*/ 1155 h 1455"/>
                <a:gd name="T46" fmla="*/ 1117 w 1143"/>
                <a:gd name="T47" fmla="*/ 1155 h 1455"/>
                <a:gd name="T48" fmla="*/ 1117 w 1143"/>
                <a:gd name="T49" fmla="*/ 1090 h 1455"/>
                <a:gd name="T50" fmla="*/ 982 w 1143"/>
                <a:gd name="T51" fmla="*/ 1090 h 1455"/>
                <a:gd name="T52" fmla="*/ 982 w 1143"/>
                <a:gd name="T53" fmla="*/ 1025 h 1455"/>
                <a:gd name="T54" fmla="*/ 1142 w 1143"/>
                <a:gd name="T55" fmla="*/ 102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3" h="1455">
                  <a:moveTo>
                    <a:pt x="1142" y="1025"/>
                  </a:moveTo>
                  <a:lnTo>
                    <a:pt x="1142" y="957"/>
                  </a:lnTo>
                  <a:lnTo>
                    <a:pt x="1142" y="957"/>
                  </a:lnTo>
                  <a:lnTo>
                    <a:pt x="1142" y="356"/>
                  </a:lnTo>
                  <a:lnTo>
                    <a:pt x="567" y="0"/>
                  </a:lnTo>
                  <a:lnTo>
                    <a:pt x="0" y="356"/>
                  </a:lnTo>
                  <a:lnTo>
                    <a:pt x="0" y="387"/>
                  </a:lnTo>
                  <a:lnTo>
                    <a:pt x="0" y="398"/>
                  </a:lnTo>
                  <a:lnTo>
                    <a:pt x="0" y="1454"/>
                  </a:lnTo>
                  <a:lnTo>
                    <a:pt x="1142" y="1454"/>
                  </a:lnTo>
                  <a:lnTo>
                    <a:pt x="1142" y="1372"/>
                  </a:lnTo>
                  <a:lnTo>
                    <a:pt x="81" y="1372"/>
                  </a:lnTo>
                  <a:lnTo>
                    <a:pt x="81" y="398"/>
                  </a:lnTo>
                  <a:lnTo>
                    <a:pt x="81" y="398"/>
                  </a:lnTo>
                  <a:lnTo>
                    <a:pt x="567" y="96"/>
                  </a:lnTo>
                  <a:lnTo>
                    <a:pt x="1061" y="401"/>
                  </a:lnTo>
                  <a:lnTo>
                    <a:pt x="1061" y="957"/>
                  </a:lnTo>
                  <a:lnTo>
                    <a:pt x="908" y="957"/>
                  </a:lnTo>
                  <a:lnTo>
                    <a:pt x="908" y="1299"/>
                  </a:lnTo>
                  <a:lnTo>
                    <a:pt x="1142" y="1299"/>
                  </a:lnTo>
                  <a:lnTo>
                    <a:pt x="1142" y="1228"/>
                  </a:lnTo>
                  <a:lnTo>
                    <a:pt x="982" y="1228"/>
                  </a:lnTo>
                  <a:lnTo>
                    <a:pt x="982" y="1155"/>
                  </a:lnTo>
                  <a:lnTo>
                    <a:pt x="1117" y="1155"/>
                  </a:lnTo>
                  <a:lnTo>
                    <a:pt x="1117" y="1090"/>
                  </a:lnTo>
                  <a:lnTo>
                    <a:pt x="982" y="1090"/>
                  </a:lnTo>
                  <a:lnTo>
                    <a:pt x="982" y="1025"/>
                  </a:lnTo>
                  <a:lnTo>
                    <a:pt x="1142" y="102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64981EB7-712B-8944-9DB1-FD702B5E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9" y="2620"/>
              <a:ext cx="61" cy="77"/>
            </a:xfrm>
            <a:custGeom>
              <a:avLst/>
              <a:gdLst>
                <a:gd name="T0" fmla="*/ 240 w 272"/>
                <a:gd name="T1" fmla="*/ 166 h 345"/>
                <a:gd name="T2" fmla="*/ 254 w 272"/>
                <a:gd name="T3" fmla="*/ 107 h 345"/>
                <a:gd name="T4" fmla="*/ 245 w 272"/>
                <a:gd name="T5" fmla="*/ 65 h 345"/>
                <a:gd name="T6" fmla="*/ 223 w 272"/>
                <a:gd name="T7" fmla="*/ 31 h 345"/>
                <a:gd name="T8" fmla="*/ 183 w 272"/>
                <a:gd name="T9" fmla="*/ 8 h 345"/>
                <a:gd name="T10" fmla="*/ 130 w 272"/>
                <a:gd name="T11" fmla="*/ 0 h 345"/>
                <a:gd name="T12" fmla="*/ 0 w 272"/>
                <a:gd name="T13" fmla="*/ 0 h 345"/>
                <a:gd name="T14" fmla="*/ 0 w 272"/>
                <a:gd name="T15" fmla="*/ 254 h 345"/>
                <a:gd name="T16" fmla="*/ 0 w 272"/>
                <a:gd name="T17" fmla="*/ 344 h 345"/>
                <a:gd name="T18" fmla="*/ 76 w 272"/>
                <a:gd name="T19" fmla="*/ 344 h 345"/>
                <a:gd name="T20" fmla="*/ 76 w 272"/>
                <a:gd name="T21" fmla="*/ 220 h 345"/>
                <a:gd name="T22" fmla="*/ 121 w 272"/>
                <a:gd name="T23" fmla="*/ 220 h 345"/>
                <a:gd name="T24" fmla="*/ 183 w 272"/>
                <a:gd name="T25" fmla="*/ 344 h 345"/>
                <a:gd name="T26" fmla="*/ 271 w 272"/>
                <a:gd name="T27" fmla="*/ 344 h 345"/>
                <a:gd name="T28" fmla="*/ 197 w 272"/>
                <a:gd name="T29" fmla="*/ 209 h 345"/>
                <a:gd name="T30" fmla="*/ 240 w 272"/>
                <a:gd name="T31" fmla="*/ 166 h 345"/>
                <a:gd name="T32" fmla="*/ 163 w 272"/>
                <a:gd name="T33" fmla="*/ 144 h 345"/>
                <a:gd name="T34" fmla="*/ 130 w 272"/>
                <a:gd name="T35" fmla="*/ 158 h 345"/>
                <a:gd name="T36" fmla="*/ 82 w 272"/>
                <a:gd name="T37" fmla="*/ 158 h 345"/>
                <a:gd name="T38" fmla="*/ 82 w 272"/>
                <a:gd name="T39" fmla="*/ 65 h 345"/>
                <a:gd name="T40" fmla="*/ 130 w 272"/>
                <a:gd name="T41" fmla="*/ 65 h 345"/>
                <a:gd name="T42" fmla="*/ 163 w 272"/>
                <a:gd name="T43" fmla="*/ 76 h 345"/>
                <a:gd name="T44" fmla="*/ 175 w 272"/>
                <a:gd name="T45" fmla="*/ 110 h 345"/>
                <a:gd name="T46" fmla="*/ 163 w 272"/>
                <a:gd name="T47" fmla="*/ 1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2" h="345">
                  <a:moveTo>
                    <a:pt x="240" y="166"/>
                  </a:moveTo>
                  <a:cubicBezTo>
                    <a:pt x="251" y="149"/>
                    <a:pt x="254" y="130"/>
                    <a:pt x="254" y="107"/>
                  </a:cubicBezTo>
                  <a:cubicBezTo>
                    <a:pt x="254" y="93"/>
                    <a:pt x="251" y="79"/>
                    <a:pt x="245" y="65"/>
                  </a:cubicBezTo>
                  <a:cubicBezTo>
                    <a:pt x="240" y="51"/>
                    <a:pt x="231" y="39"/>
                    <a:pt x="223" y="31"/>
                  </a:cubicBezTo>
                  <a:cubicBezTo>
                    <a:pt x="211" y="20"/>
                    <a:pt x="200" y="14"/>
                    <a:pt x="183" y="8"/>
                  </a:cubicBezTo>
                  <a:cubicBezTo>
                    <a:pt x="169" y="3"/>
                    <a:pt x="149" y="0"/>
                    <a:pt x="130" y="0"/>
                  </a:cubicBezTo>
                  <a:lnTo>
                    <a:pt x="0" y="0"/>
                  </a:lnTo>
                  <a:lnTo>
                    <a:pt x="0" y="254"/>
                  </a:lnTo>
                  <a:lnTo>
                    <a:pt x="0" y="344"/>
                  </a:lnTo>
                  <a:lnTo>
                    <a:pt x="76" y="344"/>
                  </a:lnTo>
                  <a:lnTo>
                    <a:pt x="76" y="220"/>
                  </a:lnTo>
                  <a:lnTo>
                    <a:pt x="121" y="220"/>
                  </a:lnTo>
                  <a:lnTo>
                    <a:pt x="183" y="344"/>
                  </a:lnTo>
                  <a:lnTo>
                    <a:pt x="271" y="344"/>
                  </a:lnTo>
                  <a:lnTo>
                    <a:pt x="197" y="209"/>
                  </a:lnTo>
                  <a:cubicBezTo>
                    <a:pt x="214" y="197"/>
                    <a:pt x="228" y="183"/>
                    <a:pt x="240" y="166"/>
                  </a:cubicBezTo>
                  <a:close/>
                  <a:moveTo>
                    <a:pt x="163" y="144"/>
                  </a:moveTo>
                  <a:cubicBezTo>
                    <a:pt x="155" y="152"/>
                    <a:pt x="144" y="158"/>
                    <a:pt x="130" y="158"/>
                  </a:cubicBezTo>
                  <a:lnTo>
                    <a:pt x="82" y="158"/>
                  </a:lnTo>
                  <a:lnTo>
                    <a:pt x="82" y="65"/>
                  </a:lnTo>
                  <a:lnTo>
                    <a:pt x="130" y="65"/>
                  </a:lnTo>
                  <a:cubicBezTo>
                    <a:pt x="144" y="65"/>
                    <a:pt x="155" y="68"/>
                    <a:pt x="163" y="76"/>
                  </a:cubicBezTo>
                  <a:cubicBezTo>
                    <a:pt x="172" y="84"/>
                    <a:pt x="175" y="96"/>
                    <a:pt x="175" y="110"/>
                  </a:cubicBezTo>
                  <a:cubicBezTo>
                    <a:pt x="175" y="124"/>
                    <a:pt x="172" y="135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5201F155-C9A1-3846-8A1C-F6099AAD9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580"/>
              <a:ext cx="375" cy="462"/>
            </a:xfrm>
            <a:custGeom>
              <a:avLst/>
              <a:gdLst>
                <a:gd name="T0" fmla="*/ 0 w 1658"/>
                <a:gd name="T1" fmla="*/ 0 h 2041"/>
                <a:gd name="T2" fmla="*/ 0 w 1658"/>
                <a:gd name="T3" fmla="*/ 62 h 2041"/>
                <a:gd name="T4" fmla="*/ 0 w 1658"/>
                <a:gd name="T5" fmla="*/ 85 h 2041"/>
                <a:gd name="T6" fmla="*/ 0 w 1658"/>
                <a:gd name="T7" fmla="*/ 1688 h 2041"/>
                <a:gd name="T8" fmla="*/ 339 w 1658"/>
                <a:gd name="T9" fmla="*/ 1688 h 2041"/>
                <a:gd name="T10" fmla="*/ 339 w 1658"/>
                <a:gd name="T11" fmla="*/ 2040 h 2041"/>
                <a:gd name="T12" fmla="*/ 765 w 1658"/>
                <a:gd name="T13" fmla="*/ 1688 h 2041"/>
                <a:gd name="T14" fmla="*/ 1657 w 1658"/>
                <a:gd name="T15" fmla="*/ 1688 h 2041"/>
                <a:gd name="T16" fmla="*/ 1657 w 1658"/>
                <a:gd name="T17" fmla="*/ 1603 h 2041"/>
                <a:gd name="T18" fmla="*/ 734 w 1658"/>
                <a:gd name="T19" fmla="*/ 1603 h 2041"/>
                <a:gd name="T20" fmla="*/ 424 w 1658"/>
                <a:gd name="T21" fmla="*/ 1863 h 2041"/>
                <a:gd name="T22" fmla="*/ 424 w 1658"/>
                <a:gd name="T23" fmla="*/ 1603 h 2041"/>
                <a:gd name="T24" fmla="*/ 85 w 1658"/>
                <a:gd name="T25" fmla="*/ 1603 h 2041"/>
                <a:gd name="T26" fmla="*/ 85 w 1658"/>
                <a:gd name="T27" fmla="*/ 85 h 2041"/>
                <a:gd name="T28" fmla="*/ 1572 w 1658"/>
                <a:gd name="T29" fmla="*/ 85 h 2041"/>
                <a:gd name="T30" fmla="*/ 1572 w 1658"/>
                <a:gd name="T31" fmla="*/ 1177 h 2041"/>
                <a:gd name="T32" fmla="*/ 1417 w 1658"/>
                <a:gd name="T33" fmla="*/ 1177 h 2041"/>
                <a:gd name="T34" fmla="*/ 1417 w 1658"/>
                <a:gd name="T35" fmla="*/ 1527 h 2041"/>
                <a:gd name="T36" fmla="*/ 1657 w 1658"/>
                <a:gd name="T37" fmla="*/ 1527 h 2041"/>
                <a:gd name="T38" fmla="*/ 1657 w 1658"/>
                <a:gd name="T39" fmla="*/ 1456 h 2041"/>
                <a:gd name="T40" fmla="*/ 1493 w 1658"/>
                <a:gd name="T41" fmla="*/ 1456 h 2041"/>
                <a:gd name="T42" fmla="*/ 1493 w 1658"/>
                <a:gd name="T43" fmla="*/ 1380 h 2041"/>
                <a:gd name="T44" fmla="*/ 1631 w 1658"/>
                <a:gd name="T45" fmla="*/ 1380 h 2041"/>
                <a:gd name="T46" fmla="*/ 1631 w 1658"/>
                <a:gd name="T47" fmla="*/ 1315 h 2041"/>
                <a:gd name="T48" fmla="*/ 1493 w 1658"/>
                <a:gd name="T49" fmla="*/ 1315 h 2041"/>
                <a:gd name="T50" fmla="*/ 1493 w 1658"/>
                <a:gd name="T51" fmla="*/ 1245 h 2041"/>
                <a:gd name="T52" fmla="*/ 1657 w 1658"/>
                <a:gd name="T53" fmla="*/ 1245 h 2041"/>
                <a:gd name="T54" fmla="*/ 1657 w 1658"/>
                <a:gd name="T55" fmla="*/ 1185 h 2041"/>
                <a:gd name="T56" fmla="*/ 1657 w 1658"/>
                <a:gd name="T57" fmla="*/ 1177 h 2041"/>
                <a:gd name="T58" fmla="*/ 1657 w 1658"/>
                <a:gd name="T59" fmla="*/ 0 h 2041"/>
                <a:gd name="T60" fmla="*/ 0 w 1658"/>
                <a:gd name="T61" fmla="*/ 0 h 2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58" h="2041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1688"/>
                  </a:lnTo>
                  <a:lnTo>
                    <a:pt x="339" y="1688"/>
                  </a:lnTo>
                  <a:lnTo>
                    <a:pt x="339" y="2040"/>
                  </a:lnTo>
                  <a:lnTo>
                    <a:pt x="765" y="1688"/>
                  </a:lnTo>
                  <a:lnTo>
                    <a:pt x="1657" y="1688"/>
                  </a:lnTo>
                  <a:lnTo>
                    <a:pt x="1657" y="1603"/>
                  </a:lnTo>
                  <a:lnTo>
                    <a:pt x="734" y="1603"/>
                  </a:lnTo>
                  <a:lnTo>
                    <a:pt x="424" y="1863"/>
                  </a:lnTo>
                  <a:lnTo>
                    <a:pt x="424" y="1603"/>
                  </a:lnTo>
                  <a:lnTo>
                    <a:pt x="85" y="1603"/>
                  </a:lnTo>
                  <a:lnTo>
                    <a:pt x="85" y="85"/>
                  </a:lnTo>
                  <a:lnTo>
                    <a:pt x="1572" y="85"/>
                  </a:lnTo>
                  <a:lnTo>
                    <a:pt x="1572" y="1177"/>
                  </a:lnTo>
                  <a:lnTo>
                    <a:pt x="1417" y="1177"/>
                  </a:lnTo>
                  <a:lnTo>
                    <a:pt x="1417" y="1527"/>
                  </a:lnTo>
                  <a:lnTo>
                    <a:pt x="1657" y="1527"/>
                  </a:lnTo>
                  <a:lnTo>
                    <a:pt x="1657" y="1456"/>
                  </a:lnTo>
                  <a:lnTo>
                    <a:pt x="1493" y="1456"/>
                  </a:lnTo>
                  <a:lnTo>
                    <a:pt x="1493" y="1380"/>
                  </a:lnTo>
                  <a:lnTo>
                    <a:pt x="1631" y="1380"/>
                  </a:lnTo>
                  <a:lnTo>
                    <a:pt x="1631" y="1315"/>
                  </a:lnTo>
                  <a:lnTo>
                    <a:pt x="1493" y="1315"/>
                  </a:lnTo>
                  <a:lnTo>
                    <a:pt x="1493" y="1245"/>
                  </a:lnTo>
                  <a:lnTo>
                    <a:pt x="1657" y="1245"/>
                  </a:lnTo>
                  <a:lnTo>
                    <a:pt x="1657" y="1185"/>
                  </a:lnTo>
                  <a:lnTo>
                    <a:pt x="1657" y="1177"/>
                  </a:lnTo>
                  <a:lnTo>
                    <a:pt x="165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2299B618-28DF-BA49-B1B1-AE2DAC9C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" y="2391"/>
              <a:ext cx="35" cy="44"/>
            </a:xfrm>
            <a:custGeom>
              <a:avLst/>
              <a:gdLst>
                <a:gd name="T0" fmla="*/ 138 w 159"/>
                <a:gd name="T1" fmla="*/ 98 h 198"/>
                <a:gd name="T2" fmla="*/ 147 w 159"/>
                <a:gd name="T3" fmla="*/ 64 h 198"/>
                <a:gd name="T4" fmla="*/ 141 w 159"/>
                <a:gd name="T5" fmla="*/ 39 h 198"/>
                <a:gd name="T6" fmla="*/ 127 w 159"/>
                <a:gd name="T7" fmla="*/ 19 h 198"/>
                <a:gd name="T8" fmla="*/ 105 w 159"/>
                <a:gd name="T9" fmla="*/ 5 h 198"/>
                <a:gd name="T10" fmla="*/ 74 w 159"/>
                <a:gd name="T11" fmla="*/ 0 h 198"/>
                <a:gd name="T12" fmla="*/ 0 w 159"/>
                <a:gd name="T13" fmla="*/ 0 h 198"/>
                <a:gd name="T14" fmla="*/ 0 w 159"/>
                <a:gd name="T15" fmla="*/ 146 h 198"/>
                <a:gd name="T16" fmla="*/ 0 w 159"/>
                <a:gd name="T17" fmla="*/ 197 h 198"/>
                <a:gd name="T18" fmla="*/ 45 w 159"/>
                <a:gd name="T19" fmla="*/ 197 h 198"/>
                <a:gd name="T20" fmla="*/ 45 w 159"/>
                <a:gd name="T21" fmla="*/ 127 h 198"/>
                <a:gd name="T22" fmla="*/ 71 w 159"/>
                <a:gd name="T23" fmla="*/ 127 h 198"/>
                <a:gd name="T24" fmla="*/ 107 w 159"/>
                <a:gd name="T25" fmla="*/ 197 h 198"/>
                <a:gd name="T26" fmla="*/ 158 w 159"/>
                <a:gd name="T27" fmla="*/ 197 h 198"/>
                <a:gd name="T28" fmla="*/ 116 w 159"/>
                <a:gd name="T29" fmla="*/ 118 h 198"/>
                <a:gd name="T30" fmla="*/ 138 w 159"/>
                <a:gd name="T31" fmla="*/ 98 h 198"/>
                <a:gd name="T32" fmla="*/ 93 w 159"/>
                <a:gd name="T33" fmla="*/ 84 h 198"/>
                <a:gd name="T34" fmla="*/ 74 w 159"/>
                <a:gd name="T35" fmla="*/ 93 h 198"/>
                <a:gd name="T36" fmla="*/ 45 w 159"/>
                <a:gd name="T37" fmla="*/ 93 h 198"/>
                <a:gd name="T38" fmla="*/ 45 w 159"/>
                <a:gd name="T39" fmla="*/ 39 h 198"/>
                <a:gd name="T40" fmla="*/ 74 w 159"/>
                <a:gd name="T41" fmla="*/ 39 h 198"/>
                <a:gd name="T42" fmla="*/ 93 w 159"/>
                <a:gd name="T43" fmla="*/ 48 h 198"/>
                <a:gd name="T44" fmla="*/ 102 w 159"/>
                <a:gd name="T45" fmla="*/ 67 h 198"/>
                <a:gd name="T46" fmla="*/ 93 w 159"/>
                <a:gd name="T47" fmla="*/ 8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98">
                  <a:moveTo>
                    <a:pt x="138" y="98"/>
                  </a:moveTo>
                  <a:cubicBezTo>
                    <a:pt x="144" y="90"/>
                    <a:pt x="147" y="76"/>
                    <a:pt x="147" y="64"/>
                  </a:cubicBezTo>
                  <a:cubicBezTo>
                    <a:pt x="147" y="56"/>
                    <a:pt x="144" y="48"/>
                    <a:pt x="141" y="39"/>
                  </a:cubicBezTo>
                  <a:cubicBezTo>
                    <a:pt x="138" y="31"/>
                    <a:pt x="132" y="25"/>
                    <a:pt x="127" y="19"/>
                  </a:cubicBezTo>
                  <a:cubicBezTo>
                    <a:pt x="121" y="14"/>
                    <a:pt x="113" y="8"/>
                    <a:pt x="105" y="5"/>
                  </a:cubicBezTo>
                  <a:cubicBezTo>
                    <a:pt x="96" y="2"/>
                    <a:pt x="85" y="0"/>
                    <a:pt x="74" y="0"/>
                  </a:cubicBezTo>
                  <a:lnTo>
                    <a:pt x="0" y="0"/>
                  </a:lnTo>
                  <a:lnTo>
                    <a:pt x="0" y="146"/>
                  </a:lnTo>
                  <a:lnTo>
                    <a:pt x="0" y="197"/>
                  </a:lnTo>
                  <a:lnTo>
                    <a:pt x="45" y="197"/>
                  </a:lnTo>
                  <a:lnTo>
                    <a:pt x="45" y="127"/>
                  </a:lnTo>
                  <a:lnTo>
                    <a:pt x="71" y="127"/>
                  </a:lnTo>
                  <a:lnTo>
                    <a:pt x="107" y="197"/>
                  </a:lnTo>
                  <a:lnTo>
                    <a:pt x="158" y="197"/>
                  </a:lnTo>
                  <a:lnTo>
                    <a:pt x="116" y="118"/>
                  </a:lnTo>
                  <a:cubicBezTo>
                    <a:pt x="124" y="115"/>
                    <a:pt x="133" y="107"/>
                    <a:pt x="138" y="98"/>
                  </a:cubicBezTo>
                  <a:close/>
                  <a:moveTo>
                    <a:pt x="93" y="84"/>
                  </a:moveTo>
                  <a:cubicBezTo>
                    <a:pt x="88" y="90"/>
                    <a:pt x="82" y="93"/>
                    <a:pt x="74" y="93"/>
                  </a:cubicBezTo>
                  <a:lnTo>
                    <a:pt x="45" y="93"/>
                  </a:lnTo>
                  <a:lnTo>
                    <a:pt x="45" y="39"/>
                  </a:lnTo>
                  <a:lnTo>
                    <a:pt x="74" y="39"/>
                  </a:lnTo>
                  <a:cubicBezTo>
                    <a:pt x="82" y="39"/>
                    <a:pt x="87" y="43"/>
                    <a:pt x="93" y="48"/>
                  </a:cubicBezTo>
                  <a:cubicBezTo>
                    <a:pt x="98" y="54"/>
                    <a:pt x="102" y="59"/>
                    <a:pt x="102" y="67"/>
                  </a:cubicBezTo>
                  <a:cubicBezTo>
                    <a:pt x="102" y="73"/>
                    <a:pt x="99" y="79"/>
                    <a:pt x="93" y="8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E3E540D6-C37F-564A-96E0-F40EF093C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368"/>
              <a:ext cx="268" cy="205"/>
            </a:xfrm>
            <a:custGeom>
              <a:avLst/>
              <a:gdLst>
                <a:gd name="T0" fmla="*/ 0 w 1186"/>
                <a:gd name="T1" fmla="*/ 0 h 909"/>
                <a:gd name="T2" fmla="*/ 0 w 1186"/>
                <a:gd name="T3" fmla="*/ 37 h 909"/>
                <a:gd name="T4" fmla="*/ 0 w 1186"/>
                <a:gd name="T5" fmla="*/ 48 h 909"/>
                <a:gd name="T6" fmla="*/ 0 w 1186"/>
                <a:gd name="T7" fmla="*/ 704 h 909"/>
                <a:gd name="T8" fmla="*/ 294 w 1186"/>
                <a:gd name="T9" fmla="*/ 704 h 909"/>
                <a:gd name="T10" fmla="*/ 294 w 1186"/>
                <a:gd name="T11" fmla="*/ 908 h 909"/>
                <a:gd name="T12" fmla="*/ 542 w 1186"/>
                <a:gd name="T13" fmla="*/ 704 h 909"/>
                <a:gd name="T14" fmla="*/ 1185 w 1186"/>
                <a:gd name="T15" fmla="*/ 704 h 909"/>
                <a:gd name="T16" fmla="*/ 1185 w 1186"/>
                <a:gd name="T17" fmla="*/ 656 h 909"/>
                <a:gd name="T18" fmla="*/ 522 w 1186"/>
                <a:gd name="T19" fmla="*/ 656 h 909"/>
                <a:gd name="T20" fmla="*/ 342 w 1186"/>
                <a:gd name="T21" fmla="*/ 806 h 909"/>
                <a:gd name="T22" fmla="*/ 342 w 1186"/>
                <a:gd name="T23" fmla="*/ 656 h 909"/>
                <a:gd name="T24" fmla="*/ 48 w 1186"/>
                <a:gd name="T25" fmla="*/ 656 h 909"/>
                <a:gd name="T26" fmla="*/ 48 w 1186"/>
                <a:gd name="T27" fmla="*/ 48 h 909"/>
                <a:gd name="T28" fmla="*/ 1137 w 1186"/>
                <a:gd name="T29" fmla="*/ 48 h 909"/>
                <a:gd name="T30" fmla="*/ 1137 w 1186"/>
                <a:gd name="T31" fmla="*/ 408 h 909"/>
                <a:gd name="T32" fmla="*/ 1046 w 1186"/>
                <a:gd name="T33" fmla="*/ 408 h 909"/>
                <a:gd name="T34" fmla="*/ 1046 w 1186"/>
                <a:gd name="T35" fmla="*/ 611 h 909"/>
                <a:gd name="T36" fmla="*/ 1185 w 1186"/>
                <a:gd name="T37" fmla="*/ 611 h 909"/>
                <a:gd name="T38" fmla="*/ 1185 w 1186"/>
                <a:gd name="T39" fmla="*/ 569 h 909"/>
                <a:gd name="T40" fmla="*/ 1089 w 1186"/>
                <a:gd name="T41" fmla="*/ 569 h 909"/>
                <a:gd name="T42" fmla="*/ 1089 w 1186"/>
                <a:gd name="T43" fmla="*/ 527 h 909"/>
                <a:gd name="T44" fmla="*/ 1171 w 1186"/>
                <a:gd name="T45" fmla="*/ 527 h 909"/>
                <a:gd name="T46" fmla="*/ 1171 w 1186"/>
                <a:gd name="T47" fmla="*/ 487 h 909"/>
                <a:gd name="T48" fmla="*/ 1089 w 1186"/>
                <a:gd name="T49" fmla="*/ 487 h 909"/>
                <a:gd name="T50" fmla="*/ 1089 w 1186"/>
                <a:gd name="T51" fmla="*/ 448 h 909"/>
                <a:gd name="T52" fmla="*/ 1185 w 1186"/>
                <a:gd name="T53" fmla="*/ 448 h 909"/>
                <a:gd name="T54" fmla="*/ 1185 w 1186"/>
                <a:gd name="T55" fmla="*/ 414 h 909"/>
                <a:gd name="T56" fmla="*/ 1185 w 1186"/>
                <a:gd name="T57" fmla="*/ 408 h 909"/>
                <a:gd name="T58" fmla="*/ 1185 w 1186"/>
                <a:gd name="T59" fmla="*/ 0 h 909"/>
                <a:gd name="T60" fmla="*/ 0 w 1186"/>
                <a:gd name="T61" fmla="*/ 0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6" h="909">
                  <a:moveTo>
                    <a:pt x="0" y="0"/>
                  </a:moveTo>
                  <a:lnTo>
                    <a:pt x="0" y="37"/>
                  </a:lnTo>
                  <a:lnTo>
                    <a:pt x="0" y="48"/>
                  </a:lnTo>
                  <a:lnTo>
                    <a:pt x="0" y="704"/>
                  </a:lnTo>
                  <a:lnTo>
                    <a:pt x="294" y="704"/>
                  </a:lnTo>
                  <a:lnTo>
                    <a:pt x="294" y="908"/>
                  </a:lnTo>
                  <a:lnTo>
                    <a:pt x="542" y="704"/>
                  </a:lnTo>
                  <a:lnTo>
                    <a:pt x="1185" y="704"/>
                  </a:lnTo>
                  <a:lnTo>
                    <a:pt x="1185" y="656"/>
                  </a:lnTo>
                  <a:lnTo>
                    <a:pt x="522" y="656"/>
                  </a:lnTo>
                  <a:lnTo>
                    <a:pt x="342" y="806"/>
                  </a:lnTo>
                  <a:lnTo>
                    <a:pt x="342" y="656"/>
                  </a:lnTo>
                  <a:lnTo>
                    <a:pt x="48" y="656"/>
                  </a:lnTo>
                  <a:lnTo>
                    <a:pt x="48" y="48"/>
                  </a:lnTo>
                  <a:lnTo>
                    <a:pt x="1137" y="48"/>
                  </a:lnTo>
                  <a:lnTo>
                    <a:pt x="1137" y="408"/>
                  </a:lnTo>
                  <a:lnTo>
                    <a:pt x="1046" y="408"/>
                  </a:lnTo>
                  <a:lnTo>
                    <a:pt x="1046" y="611"/>
                  </a:lnTo>
                  <a:lnTo>
                    <a:pt x="1185" y="611"/>
                  </a:lnTo>
                  <a:lnTo>
                    <a:pt x="1185" y="569"/>
                  </a:lnTo>
                  <a:lnTo>
                    <a:pt x="1089" y="569"/>
                  </a:lnTo>
                  <a:lnTo>
                    <a:pt x="1089" y="527"/>
                  </a:lnTo>
                  <a:lnTo>
                    <a:pt x="1171" y="527"/>
                  </a:lnTo>
                  <a:lnTo>
                    <a:pt x="1171" y="487"/>
                  </a:lnTo>
                  <a:lnTo>
                    <a:pt x="1089" y="487"/>
                  </a:lnTo>
                  <a:lnTo>
                    <a:pt x="1089" y="448"/>
                  </a:lnTo>
                  <a:lnTo>
                    <a:pt x="1185" y="448"/>
                  </a:lnTo>
                  <a:lnTo>
                    <a:pt x="1185" y="414"/>
                  </a:lnTo>
                  <a:lnTo>
                    <a:pt x="1185" y="408"/>
                  </a:lnTo>
                  <a:lnTo>
                    <a:pt x="118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85D46BFA-476D-D942-962A-3AFF394FA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640"/>
              <a:ext cx="61" cy="79"/>
            </a:xfrm>
            <a:custGeom>
              <a:avLst/>
              <a:gdLst>
                <a:gd name="T0" fmla="*/ 242 w 274"/>
                <a:gd name="T1" fmla="*/ 170 h 351"/>
                <a:gd name="T2" fmla="*/ 256 w 274"/>
                <a:gd name="T3" fmla="*/ 111 h 351"/>
                <a:gd name="T4" fmla="*/ 248 w 274"/>
                <a:gd name="T5" fmla="*/ 68 h 351"/>
                <a:gd name="T6" fmla="*/ 225 w 274"/>
                <a:gd name="T7" fmla="*/ 32 h 351"/>
                <a:gd name="T8" fmla="*/ 186 w 274"/>
                <a:gd name="T9" fmla="*/ 9 h 351"/>
                <a:gd name="T10" fmla="*/ 132 w 274"/>
                <a:gd name="T11" fmla="*/ 0 h 351"/>
                <a:gd name="T12" fmla="*/ 0 w 274"/>
                <a:gd name="T13" fmla="*/ 0 h 351"/>
                <a:gd name="T14" fmla="*/ 0 w 274"/>
                <a:gd name="T15" fmla="*/ 260 h 351"/>
                <a:gd name="T16" fmla="*/ 0 w 274"/>
                <a:gd name="T17" fmla="*/ 350 h 351"/>
                <a:gd name="T18" fmla="*/ 79 w 274"/>
                <a:gd name="T19" fmla="*/ 350 h 351"/>
                <a:gd name="T20" fmla="*/ 79 w 274"/>
                <a:gd name="T21" fmla="*/ 226 h 351"/>
                <a:gd name="T22" fmla="*/ 124 w 274"/>
                <a:gd name="T23" fmla="*/ 226 h 351"/>
                <a:gd name="T24" fmla="*/ 186 w 274"/>
                <a:gd name="T25" fmla="*/ 350 h 351"/>
                <a:gd name="T26" fmla="*/ 273 w 274"/>
                <a:gd name="T27" fmla="*/ 350 h 351"/>
                <a:gd name="T28" fmla="*/ 197 w 274"/>
                <a:gd name="T29" fmla="*/ 212 h 351"/>
                <a:gd name="T30" fmla="*/ 242 w 274"/>
                <a:gd name="T31" fmla="*/ 170 h 351"/>
                <a:gd name="T32" fmla="*/ 163 w 274"/>
                <a:gd name="T33" fmla="*/ 144 h 351"/>
                <a:gd name="T34" fmla="*/ 129 w 274"/>
                <a:gd name="T35" fmla="*/ 159 h 351"/>
                <a:gd name="T36" fmla="*/ 79 w 274"/>
                <a:gd name="T37" fmla="*/ 159 h 351"/>
                <a:gd name="T38" fmla="*/ 79 w 274"/>
                <a:gd name="T39" fmla="*/ 65 h 351"/>
                <a:gd name="T40" fmla="*/ 129 w 274"/>
                <a:gd name="T41" fmla="*/ 65 h 351"/>
                <a:gd name="T42" fmla="*/ 163 w 274"/>
                <a:gd name="T43" fmla="*/ 79 h 351"/>
                <a:gd name="T44" fmla="*/ 177 w 274"/>
                <a:gd name="T45" fmla="*/ 113 h 351"/>
                <a:gd name="T46" fmla="*/ 163 w 274"/>
                <a:gd name="T47" fmla="*/ 14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4" h="351">
                  <a:moveTo>
                    <a:pt x="242" y="170"/>
                  </a:moveTo>
                  <a:cubicBezTo>
                    <a:pt x="254" y="153"/>
                    <a:pt x="256" y="133"/>
                    <a:pt x="256" y="111"/>
                  </a:cubicBezTo>
                  <a:cubicBezTo>
                    <a:pt x="256" y="96"/>
                    <a:pt x="254" y="82"/>
                    <a:pt x="248" y="68"/>
                  </a:cubicBezTo>
                  <a:cubicBezTo>
                    <a:pt x="242" y="54"/>
                    <a:pt x="234" y="43"/>
                    <a:pt x="225" y="32"/>
                  </a:cubicBezTo>
                  <a:cubicBezTo>
                    <a:pt x="214" y="20"/>
                    <a:pt x="203" y="15"/>
                    <a:pt x="186" y="9"/>
                  </a:cubicBezTo>
                  <a:cubicBezTo>
                    <a:pt x="169" y="3"/>
                    <a:pt x="152" y="0"/>
                    <a:pt x="132" y="0"/>
                  </a:cubicBezTo>
                  <a:lnTo>
                    <a:pt x="0" y="0"/>
                  </a:lnTo>
                  <a:lnTo>
                    <a:pt x="0" y="260"/>
                  </a:lnTo>
                  <a:lnTo>
                    <a:pt x="0" y="350"/>
                  </a:lnTo>
                  <a:lnTo>
                    <a:pt x="79" y="350"/>
                  </a:lnTo>
                  <a:lnTo>
                    <a:pt x="79" y="226"/>
                  </a:lnTo>
                  <a:lnTo>
                    <a:pt x="124" y="226"/>
                  </a:lnTo>
                  <a:lnTo>
                    <a:pt x="186" y="350"/>
                  </a:lnTo>
                  <a:lnTo>
                    <a:pt x="273" y="350"/>
                  </a:lnTo>
                  <a:lnTo>
                    <a:pt x="197" y="212"/>
                  </a:lnTo>
                  <a:cubicBezTo>
                    <a:pt x="217" y="201"/>
                    <a:pt x="231" y="187"/>
                    <a:pt x="242" y="170"/>
                  </a:cubicBezTo>
                  <a:close/>
                  <a:moveTo>
                    <a:pt x="163" y="144"/>
                  </a:moveTo>
                  <a:cubicBezTo>
                    <a:pt x="155" y="153"/>
                    <a:pt x="143" y="159"/>
                    <a:pt x="129" y="159"/>
                  </a:cubicBezTo>
                  <a:lnTo>
                    <a:pt x="79" y="159"/>
                  </a:lnTo>
                  <a:lnTo>
                    <a:pt x="79" y="65"/>
                  </a:lnTo>
                  <a:lnTo>
                    <a:pt x="129" y="65"/>
                  </a:lnTo>
                  <a:cubicBezTo>
                    <a:pt x="143" y="65"/>
                    <a:pt x="155" y="71"/>
                    <a:pt x="163" y="79"/>
                  </a:cubicBezTo>
                  <a:cubicBezTo>
                    <a:pt x="172" y="88"/>
                    <a:pt x="177" y="99"/>
                    <a:pt x="177" y="113"/>
                  </a:cubicBezTo>
                  <a:cubicBezTo>
                    <a:pt x="175" y="125"/>
                    <a:pt x="172" y="136"/>
                    <a:pt x="163" y="14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B73BF6D6-489D-7D4C-91C3-D2EF208D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1599"/>
              <a:ext cx="598" cy="244"/>
            </a:xfrm>
            <a:custGeom>
              <a:avLst/>
              <a:gdLst>
                <a:gd name="T0" fmla="*/ 0 w 2642"/>
                <a:gd name="T1" fmla="*/ 0 h 1082"/>
                <a:gd name="T2" fmla="*/ 0 w 2642"/>
                <a:gd name="T3" fmla="*/ 62 h 1082"/>
                <a:gd name="T4" fmla="*/ 0 w 2642"/>
                <a:gd name="T5" fmla="*/ 85 h 1082"/>
                <a:gd name="T6" fmla="*/ 0 w 2642"/>
                <a:gd name="T7" fmla="*/ 722 h 1082"/>
                <a:gd name="T8" fmla="*/ 694 w 2642"/>
                <a:gd name="T9" fmla="*/ 722 h 1082"/>
                <a:gd name="T10" fmla="*/ 1126 w 2642"/>
                <a:gd name="T11" fmla="*/ 1081 h 1082"/>
                <a:gd name="T12" fmla="*/ 1128 w 2642"/>
                <a:gd name="T13" fmla="*/ 722 h 1082"/>
                <a:gd name="T14" fmla="*/ 2641 w 2642"/>
                <a:gd name="T15" fmla="*/ 722 h 1082"/>
                <a:gd name="T16" fmla="*/ 2641 w 2642"/>
                <a:gd name="T17" fmla="*/ 638 h 1082"/>
                <a:gd name="T18" fmla="*/ 1055 w 2642"/>
                <a:gd name="T19" fmla="*/ 638 h 1082"/>
                <a:gd name="T20" fmla="*/ 1055 w 2642"/>
                <a:gd name="T21" fmla="*/ 906 h 1082"/>
                <a:gd name="T22" fmla="*/ 733 w 2642"/>
                <a:gd name="T23" fmla="*/ 638 h 1082"/>
                <a:gd name="T24" fmla="*/ 87 w 2642"/>
                <a:gd name="T25" fmla="*/ 638 h 1082"/>
                <a:gd name="T26" fmla="*/ 87 w 2642"/>
                <a:gd name="T27" fmla="*/ 85 h 1082"/>
                <a:gd name="T28" fmla="*/ 2556 w 2642"/>
                <a:gd name="T29" fmla="*/ 85 h 1082"/>
                <a:gd name="T30" fmla="*/ 2556 w 2642"/>
                <a:gd name="T31" fmla="*/ 180 h 1082"/>
                <a:gd name="T32" fmla="*/ 2398 w 2642"/>
                <a:gd name="T33" fmla="*/ 180 h 1082"/>
                <a:gd name="T34" fmla="*/ 2398 w 2642"/>
                <a:gd name="T35" fmla="*/ 536 h 1082"/>
                <a:gd name="T36" fmla="*/ 2641 w 2642"/>
                <a:gd name="T37" fmla="*/ 536 h 1082"/>
                <a:gd name="T38" fmla="*/ 2641 w 2642"/>
                <a:gd name="T39" fmla="*/ 466 h 1082"/>
                <a:gd name="T40" fmla="*/ 2477 w 2642"/>
                <a:gd name="T41" fmla="*/ 466 h 1082"/>
                <a:gd name="T42" fmla="*/ 2477 w 2642"/>
                <a:gd name="T43" fmla="*/ 389 h 1082"/>
                <a:gd name="T44" fmla="*/ 2618 w 2642"/>
                <a:gd name="T45" fmla="*/ 389 h 1082"/>
                <a:gd name="T46" fmla="*/ 2618 w 2642"/>
                <a:gd name="T47" fmla="*/ 322 h 1082"/>
                <a:gd name="T48" fmla="*/ 2477 w 2642"/>
                <a:gd name="T49" fmla="*/ 322 h 1082"/>
                <a:gd name="T50" fmla="*/ 2477 w 2642"/>
                <a:gd name="T51" fmla="*/ 251 h 1082"/>
                <a:gd name="T52" fmla="*/ 2641 w 2642"/>
                <a:gd name="T53" fmla="*/ 251 h 1082"/>
                <a:gd name="T54" fmla="*/ 2641 w 2642"/>
                <a:gd name="T55" fmla="*/ 192 h 1082"/>
                <a:gd name="T56" fmla="*/ 2641 w 2642"/>
                <a:gd name="T57" fmla="*/ 180 h 1082"/>
                <a:gd name="T58" fmla="*/ 2641 w 2642"/>
                <a:gd name="T59" fmla="*/ 0 h 1082"/>
                <a:gd name="T60" fmla="*/ 0 w 2642"/>
                <a:gd name="T61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42" h="1082">
                  <a:moveTo>
                    <a:pt x="0" y="0"/>
                  </a:moveTo>
                  <a:lnTo>
                    <a:pt x="0" y="62"/>
                  </a:lnTo>
                  <a:lnTo>
                    <a:pt x="0" y="85"/>
                  </a:lnTo>
                  <a:lnTo>
                    <a:pt x="0" y="722"/>
                  </a:lnTo>
                  <a:lnTo>
                    <a:pt x="694" y="722"/>
                  </a:lnTo>
                  <a:lnTo>
                    <a:pt x="1126" y="1081"/>
                  </a:lnTo>
                  <a:lnTo>
                    <a:pt x="1128" y="722"/>
                  </a:lnTo>
                  <a:lnTo>
                    <a:pt x="2641" y="722"/>
                  </a:lnTo>
                  <a:lnTo>
                    <a:pt x="2641" y="638"/>
                  </a:lnTo>
                  <a:lnTo>
                    <a:pt x="1055" y="638"/>
                  </a:lnTo>
                  <a:lnTo>
                    <a:pt x="1055" y="906"/>
                  </a:lnTo>
                  <a:lnTo>
                    <a:pt x="733" y="638"/>
                  </a:lnTo>
                  <a:lnTo>
                    <a:pt x="87" y="638"/>
                  </a:lnTo>
                  <a:lnTo>
                    <a:pt x="87" y="85"/>
                  </a:lnTo>
                  <a:lnTo>
                    <a:pt x="2556" y="85"/>
                  </a:lnTo>
                  <a:lnTo>
                    <a:pt x="2556" y="180"/>
                  </a:lnTo>
                  <a:lnTo>
                    <a:pt x="2398" y="180"/>
                  </a:lnTo>
                  <a:lnTo>
                    <a:pt x="2398" y="536"/>
                  </a:lnTo>
                  <a:lnTo>
                    <a:pt x="2641" y="536"/>
                  </a:lnTo>
                  <a:lnTo>
                    <a:pt x="2641" y="466"/>
                  </a:lnTo>
                  <a:lnTo>
                    <a:pt x="2477" y="466"/>
                  </a:lnTo>
                  <a:lnTo>
                    <a:pt x="2477" y="389"/>
                  </a:lnTo>
                  <a:lnTo>
                    <a:pt x="2618" y="389"/>
                  </a:lnTo>
                  <a:lnTo>
                    <a:pt x="2618" y="322"/>
                  </a:lnTo>
                  <a:lnTo>
                    <a:pt x="2477" y="322"/>
                  </a:lnTo>
                  <a:lnTo>
                    <a:pt x="2477" y="251"/>
                  </a:lnTo>
                  <a:lnTo>
                    <a:pt x="2641" y="251"/>
                  </a:lnTo>
                  <a:lnTo>
                    <a:pt x="2641" y="192"/>
                  </a:lnTo>
                  <a:lnTo>
                    <a:pt x="2641" y="180"/>
                  </a:lnTo>
                  <a:lnTo>
                    <a:pt x="264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06220C8A-7363-1948-AA79-1E9F92B2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3470"/>
              <a:ext cx="35" cy="45"/>
            </a:xfrm>
            <a:custGeom>
              <a:avLst/>
              <a:gdLst>
                <a:gd name="T0" fmla="*/ 144 w 159"/>
                <a:gd name="T1" fmla="*/ 62 h 202"/>
                <a:gd name="T2" fmla="*/ 74 w 159"/>
                <a:gd name="T3" fmla="*/ 0 h 202"/>
                <a:gd name="T4" fmla="*/ 0 w 159"/>
                <a:gd name="T5" fmla="*/ 0 h 202"/>
                <a:gd name="T6" fmla="*/ 0 w 159"/>
                <a:gd name="T7" fmla="*/ 201 h 202"/>
                <a:gd name="T8" fmla="*/ 46 w 159"/>
                <a:gd name="T9" fmla="*/ 201 h 202"/>
                <a:gd name="T10" fmla="*/ 46 w 159"/>
                <a:gd name="T11" fmla="*/ 124 h 202"/>
                <a:gd name="T12" fmla="*/ 68 w 159"/>
                <a:gd name="T13" fmla="*/ 124 h 202"/>
                <a:gd name="T14" fmla="*/ 108 w 159"/>
                <a:gd name="T15" fmla="*/ 201 h 202"/>
                <a:gd name="T16" fmla="*/ 158 w 159"/>
                <a:gd name="T17" fmla="*/ 201 h 202"/>
                <a:gd name="T18" fmla="*/ 113 w 159"/>
                <a:gd name="T19" fmla="*/ 122 h 202"/>
                <a:gd name="T20" fmla="*/ 144 w 159"/>
                <a:gd name="T21" fmla="*/ 62 h 202"/>
                <a:gd name="T22" fmla="*/ 74 w 159"/>
                <a:gd name="T23" fmla="*/ 88 h 202"/>
                <a:gd name="T24" fmla="*/ 46 w 159"/>
                <a:gd name="T25" fmla="*/ 88 h 202"/>
                <a:gd name="T26" fmla="*/ 46 w 159"/>
                <a:gd name="T27" fmla="*/ 40 h 202"/>
                <a:gd name="T28" fmla="*/ 74 w 159"/>
                <a:gd name="T29" fmla="*/ 40 h 202"/>
                <a:gd name="T30" fmla="*/ 102 w 159"/>
                <a:gd name="T31" fmla="*/ 62 h 202"/>
                <a:gd name="T32" fmla="*/ 74 w 159"/>
                <a:gd name="T33" fmla="*/ 8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9" h="202">
                  <a:moveTo>
                    <a:pt x="144" y="62"/>
                  </a:moveTo>
                  <a:cubicBezTo>
                    <a:pt x="144" y="26"/>
                    <a:pt x="119" y="0"/>
                    <a:pt x="74" y="0"/>
                  </a:cubicBezTo>
                  <a:lnTo>
                    <a:pt x="0" y="0"/>
                  </a:lnTo>
                  <a:lnTo>
                    <a:pt x="0" y="201"/>
                  </a:lnTo>
                  <a:lnTo>
                    <a:pt x="46" y="201"/>
                  </a:lnTo>
                  <a:lnTo>
                    <a:pt x="46" y="124"/>
                  </a:lnTo>
                  <a:lnTo>
                    <a:pt x="68" y="124"/>
                  </a:lnTo>
                  <a:lnTo>
                    <a:pt x="108" y="201"/>
                  </a:lnTo>
                  <a:lnTo>
                    <a:pt x="158" y="201"/>
                  </a:lnTo>
                  <a:lnTo>
                    <a:pt x="113" y="122"/>
                  </a:lnTo>
                  <a:cubicBezTo>
                    <a:pt x="133" y="108"/>
                    <a:pt x="144" y="88"/>
                    <a:pt x="144" y="62"/>
                  </a:cubicBezTo>
                  <a:close/>
                  <a:moveTo>
                    <a:pt x="74" y="88"/>
                  </a:moveTo>
                  <a:lnTo>
                    <a:pt x="46" y="88"/>
                  </a:lnTo>
                  <a:lnTo>
                    <a:pt x="46" y="40"/>
                  </a:lnTo>
                  <a:lnTo>
                    <a:pt x="74" y="40"/>
                  </a:lnTo>
                  <a:cubicBezTo>
                    <a:pt x="91" y="40"/>
                    <a:pt x="102" y="48"/>
                    <a:pt x="102" y="62"/>
                  </a:cubicBezTo>
                  <a:cubicBezTo>
                    <a:pt x="99" y="76"/>
                    <a:pt x="91" y="88"/>
                    <a:pt x="74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3DD986DC-3D59-264A-88CE-105423053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" y="3450"/>
              <a:ext cx="170" cy="293"/>
            </a:xfrm>
            <a:custGeom>
              <a:avLst/>
              <a:gdLst>
                <a:gd name="T0" fmla="*/ 751 w 752"/>
                <a:gd name="T1" fmla="*/ 1047 h 1296"/>
                <a:gd name="T2" fmla="*/ 751 w 752"/>
                <a:gd name="T3" fmla="*/ 1027 h 1296"/>
                <a:gd name="T4" fmla="*/ 751 w 752"/>
                <a:gd name="T5" fmla="*/ 1027 h 1296"/>
                <a:gd name="T6" fmla="*/ 751 w 752"/>
                <a:gd name="T7" fmla="*/ 0 h 1296"/>
                <a:gd name="T8" fmla="*/ 0 w 752"/>
                <a:gd name="T9" fmla="*/ 0 h 1296"/>
                <a:gd name="T10" fmla="*/ 0 w 752"/>
                <a:gd name="T11" fmla="*/ 1295 h 1296"/>
                <a:gd name="T12" fmla="*/ 751 w 752"/>
                <a:gd name="T13" fmla="*/ 1295 h 1296"/>
                <a:gd name="T14" fmla="*/ 751 w 752"/>
                <a:gd name="T15" fmla="*/ 1250 h 1296"/>
                <a:gd name="T16" fmla="*/ 45 w 752"/>
                <a:gd name="T17" fmla="*/ 1250 h 1296"/>
                <a:gd name="T18" fmla="*/ 45 w 752"/>
                <a:gd name="T19" fmla="*/ 1053 h 1296"/>
                <a:gd name="T20" fmla="*/ 576 w 752"/>
                <a:gd name="T21" fmla="*/ 1053 h 1296"/>
                <a:gd name="T22" fmla="*/ 576 w 752"/>
                <a:gd name="T23" fmla="*/ 1007 h 1296"/>
                <a:gd name="T24" fmla="*/ 45 w 752"/>
                <a:gd name="T25" fmla="*/ 1007 h 1296"/>
                <a:gd name="T26" fmla="*/ 45 w 752"/>
                <a:gd name="T27" fmla="*/ 45 h 1296"/>
                <a:gd name="T28" fmla="*/ 705 w 752"/>
                <a:gd name="T29" fmla="*/ 45 h 1296"/>
                <a:gd name="T30" fmla="*/ 705 w 752"/>
                <a:gd name="T31" fmla="*/ 1007 h 1296"/>
                <a:gd name="T32" fmla="*/ 609 w 752"/>
                <a:gd name="T33" fmla="*/ 1007 h 1296"/>
                <a:gd name="T34" fmla="*/ 609 w 752"/>
                <a:gd name="T35" fmla="*/ 1208 h 1296"/>
                <a:gd name="T36" fmla="*/ 751 w 752"/>
                <a:gd name="T37" fmla="*/ 1208 h 1296"/>
                <a:gd name="T38" fmla="*/ 751 w 752"/>
                <a:gd name="T39" fmla="*/ 1165 h 1296"/>
                <a:gd name="T40" fmla="*/ 655 w 752"/>
                <a:gd name="T41" fmla="*/ 1165 h 1296"/>
                <a:gd name="T42" fmla="*/ 655 w 752"/>
                <a:gd name="T43" fmla="*/ 1123 h 1296"/>
                <a:gd name="T44" fmla="*/ 739 w 752"/>
                <a:gd name="T45" fmla="*/ 1123 h 1296"/>
                <a:gd name="T46" fmla="*/ 739 w 752"/>
                <a:gd name="T47" fmla="*/ 1084 h 1296"/>
                <a:gd name="T48" fmla="*/ 655 w 752"/>
                <a:gd name="T49" fmla="*/ 1084 h 1296"/>
                <a:gd name="T50" fmla="*/ 655 w 752"/>
                <a:gd name="T51" fmla="*/ 1047 h 1296"/>
                <a:gd name="T52" fmla="*/ 751 w 752"/>
                <a:gd name="T53" fmla="*/ 1047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2" h="1296">
                  <a:moveTo>
                    <a:pt x="751" y="1047"/>
                  </a:moveTo>
                  <a:lnTo>
                    <a:pt x="751" y="1027"/>
                  </a:lnTo>
                  <a:lnTo>
                    <a:pt x="751" y="1027"/>
                  </a:lnTo>
                  <a:lnTo>
                    <a:pt x="751" y="0"/>
                  </a:lnTo>
                  <a:lnTo>
                    <a:pt x="0" y="0"/>
                  </a:lnTo>
                  <a:lnTo>
                    <a:pt x="0" y="1295"/>
                  </a:lnTo>
                  <a:lnTo>
                    <a:pt x="751" y="1295"/>
                  </a:lnTo>
                  <a:lnTo>
                    <a:pt x="751" y="1250"/>
                  </a:lnTo>
                  <a:lnTo>
                    <a:pt x="45" y="1250"/>
                  </a:lnTo>
                  <a:lnTo>
                    <a:pt x="45" y="1053"/>
                  </a:lnTo>
                  <a:lnTo>
                    <a:pt x="576" y="1053"/>
                  </a:lnTo>
                  <a:lnTo>
                    <a:pt x="576" y="1007"/>
                  </a:lnTo>
                  <a:lnTo>
                    <a:pt x="45" y="1007"/>
                  </a:lnTo>
                  <a:lnTo>
                    <a:pt x="45" y="45"/>
                  </a:lnTo>
                  <a:lnTo>
                    <a:pt x="705" y="45"/>
                  </a:lnTo>
                  <a:lnTo>
                    <a:pt x="705" y="1007"/>
                  </a:lnTo>
                  <a:lnTo>
                    <a:pt x="609" y="1007"/>
                  </a:lnTo>
                  <a:lnTo>
                    <a:pt x="609" y="1208"/>
                  </a:lnTo>
                  <a:lnTo>
                    <a:pt x="751" y="1208"/>
                  </a:lnTo>
                  <a:lnTo>
                    <a:pt x="751" y="1165"/>
                  </a:lnTo>
                  <a:lnTo>
                    <a:pt x="655" y="1165"/>
                  </a:lnTo>
                  <a:lnTo>
                    <a:pt x="655" y="1123"/>
                  </a:lnTo>
                  <a:lnTo>
                    <a:pt x="739" y="1123"/>
                  </a:lnTo>
                  <a:lnTo>
                    <a:pt x="739" y="1084"/>
                  </a:lnTo>
                  <a:lnTo>
                    <a:pt x="655" y="1084"/>
                  </a:lnTo>
                  <a:lnTo>
                    <a:pt x="655" y="1047"/>
                  </a:lnTo>
                  <a:lnTo>
                    <a:pt x="751" y="10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09575219-1C34-2442-97D0-1AB702FC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705"/>
              <a:ext cx="19" cy="9"/>
            </a:xfrm>
            <a:custGeom>
              <a:avLst/>
              <a:gdLst>
                <a:gd name="T0" fmla="*/ 42 w 86"/>
                <a:gd name="T1" fmla="*/ 45 h 46"/>
                <a:gd name="T2" fmla="*/ 0 w 86"/>
                <a:gd name="T3" fmla="*/ 45 h 46"/>
                <a:gd name="T4" fmla="*/ 0 w 86"/>
                <a:gd name="T5" fmla="*/ 0 h 46"/>
                <a:gd name="T6" fmla="*/ 85 w 86"/>
                <a:gd name="T7" fmla="*/ 0 h 46"/>
                <a:gd name="T8" fmla="*/ 85 w 86"/>
                <a:gd name="T9" fmla="*/ 45 h 46"/>
                <a:gd name="T10" fmla="*/ 42 w 86"/>
                <a:gd name="T11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46">
                  <a:moveTo>
                    <a:pt x="42" y="45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45"/>
                  </a:lnTo>
                  <a:lnTo>
                    <a:pt x="42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DB8EFA8E-A4EB-0749-8C27-A406D2CD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3945"/>
              <a:ext cx="55" cy="72"/>
            </a:xfrm>
            <a:custGeom>
              <a:avLst/>
              <a:gdLst>
                <a:gd name="T0" fmla="*/ 220 w 246"/>
                <a:gd name="T1" fmla="*/ 155 h 320"/>
                <a:gd name="T2" fmla="*/ 234 w 246"/>
                <a:gd name="T3" fmla="*/ 102 h 320"/>
                <a:gd name="T4" fmla="*/ 228 w 246"/>
                <a:gd name="T5" fmla="*/ 62 h 320"/>
                <a:gd name="T6" fmla="*/ 206 w 246"/>
                <a:gd name="T7" fmla="*/ 31 h 320"/>
                <a:gd name="T8" fmla="*/ 169 w 246"/>
                <a:gd name="T9" fmla="*/ 9 h 320"/>
                <a:gd name="T10" fmla="*/ 118 w 246"/>
                <a:gd name="T11" fmla="*/ 0 h 320"/>
                <a:gd name="T12" fmla="*/ 0 w 246"/>
                <a:gd name="T13" fmla="*/ 0 h 320"/>
                <a:gd name="T14" fmla="*/ 0 w 246"/>
                <a:gd name="T15" fmla="*/ 237 h 320"/>
                <a:gd name="T16" fmla="*/ 0 w 246"/>
                <a:gd name="T17" fmla="*/ 319 h 320"/>
                <a:gd name="T18" fmla="*/ 70 w 246"/>
                <a:gd name="T19" fmla="*/ 319 h 320"/>
                <a:gd name="T20" fmla="*/ 70 w 246"/>
                <a:gd name="T21" fmla="*/ 206 h 320"/>
                <a:gd name="T22" fmla="*/ 110 w 246"/>
                <a:gd name="T23" fmla="*/ 206 h 320"/>
                <a:gd name="T24" fmla="*/ 166 w 246"/>
                <a:gd name="T25" fmla="*/ 319 h 320"/>
                <a:gd name="T26" fmla="*/ 245 w 246"/>
                <a:gd name="T27" fmla="*/ 319 h 320"/>
                <a:gd name="T28" fmla="*/ 177 w 246"/>
                <a:gd name="T29" fmla="*/ 195 h 320"/>
                <a:gd name="T30" fmla="*/ 220 w 246"/>
                <a:gd name="T31" fmla="*/ 155 h 320"/>
                <a:gd name="T32" fmla="*/ 146 w 246"/>
                <a:gd name="T33" fmla="*/ 133 h 320"/>
                <a:gd name="T34" fmla="*/ 115 w 246"/>
                <a:gd name="T35" fmla="*/ 144 h 320"/>
                <a:gd name="T36" fmla="*/ 70 w 246"/>
                <a:gd name="T37" fmla="*/ 144 h 320"/>
                <a:gd name="T38" fmla="*/ 70 w 246"/>
                <a:gd name="T39" fmla="*/ 60 h 320"/>
                <a:gd name="T40" fmla="*/ 115 w 246"/>
                <a:gd name="T41" fmla="*/ 60 h 320"/>
                <a:gd name="T42" fmla="*/ 146 w 246"/>
                <a:gd name="T43" fmla="*/ 71 h 320"/>
                <a:gd name="T44" fmla="*/ 158 w 246"/>
                <a:gd name="T45" fmla="*/ 102 h 320"/>
                <a:gd name="T46" fmla="*/ 146 w 246"/>
                <a:gd name="T47" fmla="*/ 13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20">
                  <a:moveTo>
                    <a:pt x="220" y="155"/>
                  </a:moveTo>
                  <a:cubicBezTo>
                    <a:pt x="228" y="139"/>
                    <a:pt x="234" y="122"/>
                    <a:pt x="234" y="102"/>
                  </a:cubicBezTo>
                  <a:cubicBezTo>
                    <a:pt x="234" y="88"/>
                    <a:pt x="231" y="74"/>
                    <a:pt x="228" y="62"/>
                  </a:cubicBezTo>
                  <a:cubicBezTo>
                    <a:pt x="223" y="51"/>
                    <a:pt x="217" y="40"/>
                    <a:pt x="206" y="31"/>
                  </a:cubicBezTo>
                  <a:cubicBezTo>
                    <a:pt x="197" y="23"/>
                    <a:pt x="183" y="14"/>
                    <a:pt x="169" y="9"/>
                  </a:cubicBezTo>
                  <a:cubicBezTo>
                    <a:pt x="155" y="3"/>
                    <a:pt x="138" y="0"/>
                    <a:pt x="118" y="0"/>
                  </a:cubicBezTo>
                  <a:lnTo>
                    <a:pt x="0" y="0"/>
                  </a:lnTo>
                  <a:lnTo>
                    <a:pt x="0" y="237"/>
                  </a:lnTo>
                  <a:lnTo>
                    <a:pt x="0" y="319"/>
                  </a:lnTo>
                  <a:lnTo>
                    <a:pt x="70" y="319"/>
                  </a:lnTo>
                  <a:lnTo>
                    <a:pt x="70" y="206"/>
                  </a:lnTo>
                  <a:lnTo>
                    <a:pt x="110" y="206"/>
                  </a:lnTo>
                  <a:lnTo>
                    <a:pt x="166" y="319"/>
                  </a:lnTo>
                  <a:lnTo>
                    <a:pt x="245" y="319"/>
                  </a:lnTo>
                  <a:lnTo>
                    <a:pt x="177" y="195"/>
                  </a:lnTo>
                  <a:cubicBezTo>
                    <a:pt x="197" y="184"/>
                    <a:pt x="208" y="170"/>
                    <a:pt x="220" y="155"/>
                  </a:cubicBezTo>
                  <a:close/>
                  <a:moveTo>
                    <a:pt x="146" y="133"/>
                  </a:moveTo>
                  <a:cubicBezTo>
                    <a:pt x="138" y="141"/>
                    <a:pt x="127" y="144"/>
                    <a:pt x="115" y="144"/>
                  </a:cubicBezTo>
                  <a:lnTo>
                    <a:pt x="70" y="144"/>
                  </a:lnTo>
                  <a:lnTo>
                    <a:pt x="70" y="60"/>
                  </a:lnTo>
                  <a:lnTo>
                    <a:pt x="115" y="60"/>
                  </a:lnTo>
                  <a:cubicBezTo>
                    <a:pt x="129" y="60"/>
                    <a:pt x="141" y="62"/>
                    <a:pt x="146" y="71"/>
                  </a:cubicBezTo>
                  <a:cubicBezTo>
                    <a:pt x="155" y="79"/>
                    <a:pt x="158" y="88"/>
                    <a:pt x="158" y="102"/>
                  </a:cubicBezTo>
                  <a:cubicBezTo>
                    <a:pt x="158" y="113"/>
                    <a:pt x="155" y="124"/>
                    <a:pt x="146" y="13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058FAB32-64D1-3845-B0C7-C21E3FA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3774"/>
              <a:ext cx="375" cy="510"/>
            </a:xfrm>
            <a:custGeom>
              <a:avLst/>
              <a:gdLst>
                <a:gd name="T0" fmla="*/ 1262 w 1658"/>
                <a:gd name="T1" fmla="*/ 604 h 2253"/>
                <a:gd name="T2" fmla="*/ 1197 w 1658"/>
                <a:gd name="T3" fmla="*/ 460 h 2253"/>
                <a:gd name="T4" fmla="*/ 1293 w 1658"/>
                <a:gd name="T5" fmla="*/ 341 h 2253"/>
                <a:gd name="T6" fmla="*/ 1431 w 1658"/>
                <a:gd name="T7" fmla="*/ 161 h 2253"/>
                <a:gd name="T8" fmla="*/ 1403 w 1658"/>
                <a:gd name="T9" fmla="*/ 0 h 2253"/>
                <a:gd name="T10" fmla="*/ 1318 w 1658"/>
                <a:gd name="T11" fmla="*/ 0 h 2253"/>
                <a:gd name="T12" fmla="*/ 1315 w 1658"/>
                <a:gd name="T13" fmla="*/ 3 h 2253"/>
                <a:gd name="T14" fmla="*/ 1358 w 1658"/>
                <a:gd name="T15" fmla="*/ 147 h 2253"/>
                <a:gd name="T16" fmla="*/ 1256 w 1658"/>
                <a:gd name="T17" fmla="*/ 277 h 2253"/>
                <a:gd name="T18" fmla="*/ 1123 w 1658"/>
                <a:gd name="T19" fmla="*/ 454 h 2253"/>
                <a:gd name="T20" fmla="*/ 1166 w 1658"/>
                <a:gd name="T21" fmla="*/ 604 h 2253"/>
                <a:gd name="T22" fmla="*/ 943 w 1658"/>
                <a:gd name="T23" fmla="*/ 604 h 2253"/>
                <a:gd name="T24" fmla="*/ 878 w 1658"/>
                <a:gd name="T25" fmla="*/ 460 h 2253"/>
                <a:gd name="T26" fmla="*/ 974 w 1658"/>
                <a:gd name="T27" fmla="*/ 341 h 2253"/>
                <a:gd name="T28" fmla="*/ 1112 w 1658"/>
                <a:gd name="T29" fmla="*/ 161 h 2253"/>
                <a:gd name="T30" fmla="*/ 1084 w 1658"/>
                <a:gd name="T31" fmla="*/ 0 h 2253"/>
                <a:gd name="T32" fmla="*/ 999 w 1658"/>
                <a:gd name="T33" fmla="*/ 0 h 2253"/>
                <a:gd name="T34" fmla="*/ 996 w 1658"/>
                <a:gd name="T35" fmla="*/ 3 h 2253"/>
                <a:gd name="T36" fmla="*/ 1039 w 1658"/>
                <a:gd name="T37" fmla="*/ 150 h 2253"/>
                <a:gd name="T38" fmla="*/ 937 w 1658"/>
                <a:gd name="T39" fmla="*/ 277 h 2253"/>
                <a:gd name="T40" fmla="*/ 804 w 1658"/>
                <a:gd name="T41" fmla="*/ 454 h 2253"/>
                <a:gd name="T42" fmla="*/ 847 w 1658"/>
                <a:gd name="T43" fmla="*/ 604 h 2253"/>
                <a:gd name="T44" fmla="*/ 440 w 1658"/>
                <a:gd name="T45" fmla="*/ 604 h 2253"/>
                <a:gd name="T46" fmla="*/ 440 w 1658"/>
                <a:gd name="T47" fmla="*/ 610 h 2253"/>
                <a:gd name="T48" fmla="*/ 440 w 1658"/>
                <a:gd name="T49" fmla="*/ 610 h 2253"/>
                <a:gd name="T50" fmla="*/ 440 w 1658"/>
                <a:gd name="T51" fmla="*/ 1010 h 2253"/>
                <a:gd name="T52" fmla="*/ 0 w 1658"/>
                <a:gd name="T53" fmla="*/ 1524 h 2253"/>
                <a:gd name="T54" fmla="*/ 440 w 1658"/>
                <a:gd name="T55" fmla="*/ 2037 h 2253"/>
                <a:gd name="T56" fmla="*/ 440 w 1658"/>
                <a:gd name="T57" fmla="*/ 2040 h 2253"/>
                <a:gd name="T58" fmla="*/ 440 w 1658"/>
                <a:gd name="T59" fmla="*/ 2176 h 2253"/>
                <a:gd name="T60" fmla="*/ 440 w 1658"/>
                <a:gd name="T61" fmla="*/ 2252 h 2253"/>
                <a:gd name="T62" fmla="*/ 1657 w 1658"/>
                <a:gd name="T63" fmla="*/ 2252 h 2253"/>
                <a:gd name="T64" fmla="*/ 1657 w 1658"/>
                <a:gd name="T65" fmla="*/ 2176 h 2253"/>
                <a:gd name="T66" fmla="*/ 517 w 1658"/>
                <a:gd name="T67" fmla="*/ 2176 h 2253"/>
                <a:gd name="T68" fmla="*/ 517 w 1658"/>
                <a:gd name="T69" fmla="*/ 680 h 2253"/>
                <a:gd name="T70" fmla="*/ 1581 w 1658"/>
                <a:gd name="T71" fmla="*/ 680 h 2253"/>
                <a:gd name="T72" fmla="*/ 1581 w 1658"/>
                <a:gd name="T73" fmla="*/ 1786 h 2253"/>
                <a:gd name="T74" fmla="*/ 1437 w 1658"/>
                <a:gd name="T75" fmla="*/ 1786 h 2253"/>
                <a:gd name="T76" fmla="*/ 1437 w 1658"/>
                <a:gd name="T77" fmla="*/ 2111 h 2253"/>
                <a:gd name="T78" fmla="*/ 1657 w 1658"/>
                <a:gd name="T79" fmla="*/ 2111 h 2253"/>
                <a:gd name="T80" fmla="*/ 1657 w 1658"/>
                <a:gd name="T81" fmla="*/ 2046 h 2253"/>
                <a:gd name="T82" fmla="*/ 1507 w 1658"/>
                <a:gd name="T83" fmla="*/ 2046 h 2253"/>
                <a:gd name="T84" fmla="*/ 1507 w 1658"/>
                <a:gd name="T85" fmla="*/ 1975 h 2253"/>
                <a:gd name="T86" fmla="*/ 1634 w 1658"/>
                <a:gd name="T87" fmla="*/ 1975 h 2253"/>
                <a:gd name="T88" fmla="*/ 1634 w 1658"/>
                <a:gd name="T89" fmla="*/ 1913 h 2253"/>
                <a:gd name="T90" fmla="*/ 1507 w 1658"/>
                <a:gd name="T91" fmla="*/ 1913 h 2253"/>
                <a:gd name="T92" fmla="*/ 1507 w 1658"/>
                <a:gd name="T93" fmla="*/ 1851 h 2253"/>
                <a:gd name="T94" fmla="*/ 1657 w 1658"/>
                <a:gd name="T95" fmla="*/ 1851 h 2253"/>
                <a:gd name="T96" fmla="*/ 1657 w 1658"/>
                <a:gd name="T97" fmla="*/ 1806 h 2253"/>
                <a:gd name="T98" fmla="*/ 1657 w 1658"/>
                <a:gd name="T99" fmla="*/ 1789 h 2253"/>
                <a:gd name="T100" fmla="*/ 1657 w 1658"/>
                <a:gd name="T101" fmla="*/ 607 h 2253"/>
                <a:gd name="T102" fmla="*/ 1262 w 1658"/>
                <a:gd name="T103" fmla="*/ 607 h 2253"/>
                <a:gd name="T104" fmla="*/ 1262 w 1658"/>
                <a:gd name="T105" fmla="*/ 604 h 2253"/>
                <a:gd name="T106" fmla="*/ 76 w 1658"/>
                <a:gd name="T107" fmla="*/ 1515 h 2253"/>
                <a:gd name="T108" fmla="*/ 440 w 1658"/>
                <a:gd name="T109" fmla="*/ 1078 h 2253"/>
                <a:gd name="T110" fmla="*/ 440 w 1658"/>
                <a:gd name="T111" fmla="*/ 1896 h 2253"/>
                <a:gd name="T112" fmla="*/ 440 w 1658"/>
                <a:gd name="T113" fmla="*/ 1953 h 2253"/>
                <a:gd name="T114" fmla="*/ 76 w 1658"/>
                <a:gd name="T115" fmla="*/ 1515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58" h="2253">
                  <a:moveTo>
                    <a:pt x="1262" y="604"/>
                  </a:moveTo>
                  <a:cubicBezTo>
                    <a:pt x="1214" y="553"/>
                    <a:pt x="1191" y="508"/>
                    <a:pt x="1197" y="460"/>
                  </a:cubicBezTo>
                  <a:cubicBezTo>
                    <a:pt x="1202" y="403"/>
                    <a:pt x="1267" y="356"/>
                    <a:pt x="1293" y="341"/>
                  </a:cubicBezTo>
                  <a:cubicBezTo>
                    <a:pt x="1372" y="293"/>
                    <a:pt x="1420" y="231"/>
                    <a:pt x="1431" y="161"/>
                  </a:cubicBezTo>
                  <a:cubicBezTo>
                    <a:pt x="1442" y="96"/>
                    <a:pt x="1422" y="37"/>
                    <a:pt x="1403" y="0"/>
                  </a:cubicBezTo>
                  <a:lnTo>
                    <a:pt x="1318" y="0"/>
                  </a:lnTo>
                  <a:lnTo>
                    <a:pt x="1315" y="3"/>
                  </a:lnTo>
                  <a:cubicBezTo>
                    <a:pt x="1315" y="3"/>
                    <a:pt x="1369" y="73"/>
                    <a:pt x="1358" y="147"/>
                  </a:cubicBezTo>
                  <a:cubicBezTo>
                    <a:pt x="1349" y="195"/>
                    <a:pt x="1315" y="240"/>
                    <a:pt x="1256" y="277"/>
                  </a:cubicBezTo>
                  <a:cubicBezTo>
                    <a:pt x="1250" y="279"/>
                    <a:pt x="1135" y="347"/>
                    <a:pt x="1123" y="454"/>
                  </a:cubicBezTo>
                  <a:cubicBezTo>
                    <a:pt x="1118" y="505"/>
                    <a:pt x="1135" y="556"/>
                    <a:pt x="1166" y="604"/>
                  </a:cubicBezTo>
                  <a:lnTo>
                    <a:pt x="943" y="604"/>
                  </a:lnTo>
                  <a:cubicBezTo>
                    <a:pt x="895" y="553"/>
                    <a:pt x="872" y="508"/>
                    <a:pt x="878" y="460"/>
                  </a:cubicBezTo>
                  <a:cubicBezTo>
                    <a:pt x="884" y="403"/>
                    <a:pt x="948" y="356"/>
                    <a:pt x="974" y="341"/>
                  </a:cubicBezTo>
                  <a:cubicBezTo>
                    <a:pt x="1053" y="293"/>
                    <a:pt x="1101" y="231"/>
                    <a:pt x="1112" y="161"/>
                  </a:cubicBezTo>
                  <a:cubicBezTo>
                    <a:pt x="1123" y="96"/>
                    <a:pt x="1104" y="37"/>
                    <a:pt x="1084" y="0"/>
                  </a:cubicBezTo>
                  <a:lnTo>
                    <a:pt x="999" y="0"/>
                  </a:lnTo>
                  <a:lnTo>
                    <a:pt x="996" y="3"/>
                  </a:lnTo>
                  <a:cubicBezTo>
                    <a:pt x="996" y="3"/>
                    <a:pt x="1050" y="73"/>
                    <a:pt x="1039" y="150"/>
                  </a:cubicBezTo>
                  <a:cubicBezTo>
                    <a:pt x="1030" y="197"/>
                    <a:pt x="996" y="243"/>
                    <a:pt x="937" y="277"/>
                  </a:cubicBezTo>
                  <a:cubicBezTo>
                    <a:pt x="931" y="279"/>
                    <a:pt x="816" y="347"/>
                    <a:pt x="804" y="454"/>
                  </a:cubicBezTo>
                  <a:cubicBezTo>
                    <a:pt x="799" y="505"/>
                    <a:pt x="816" y="556"/>
                    <a:pt x="847" y="604"/>
                  </a:cubicBezTo>
                  <a:lnTo>
                    <a:pt x="440" y="604"/>
                  </a:lnTo>
                  <a:lnTo>
                    <a:pt x="440" y="610"/>
                  </a:lnTo>
                  <a:lnTo>
                    <a:pt x="440" y="610"/>
                  </a:lnTo>
                  <a:lnTo>
                    <a:pt x="440" y="1010"/>
                  </a:lnTo>
                  <a:cubicBezTo>
                    <a:pt x="192" y="1050"/>
                    <a:pt x="0" y="1265"/>
                    <a:pt x="0" y="1524"/>
                  </a:cubicBezTo>
                  <a:cubicBezTo>
                    <a:pt x="0" y="1784"/>
                    <a:pt x="192" y="1998"/>
                    <a:pt x="440" y="2037"/>
                  </a:cubicBezTo>
                  <a:lnTo>
                    <a:pt x="440" y="2040"/>
                  </a:lnTo>
                  <a:lnTo>
                    <a:pt x="440" y="2176"/>
                  </a:lnTo>
                  <a:lnTo>
                    <a:pt x="440" y="2252"/>
                  </a:lnTo>
                  <a:lnTo>
                    <a:pt x="1657" y="2252"/>
                  </a:lnTo>
                  <a:lnTo>
                    <a:pt x="1657" y="2176"/>
                  </a:lnTo>
                  <a:lnTo>
                    <a:pt x="517" y="2176"/>
                  </a:lnTo>
                  <a:lnTo>
                    <a:pt x="517" y="680"/>
                  </a:lnTo>
                  <a:lnTo>
                    <a:pt x="1581" y="680"/>
                  </a:lnTo>
                  <a:lnTo>
                    <a:pt x="1581" y="1786"/>
                  </a:lnTo>
                  <a:lnTo>
                    <a:pt x="1437" y="1786"/>
                  </a:lnTo>
                  <a:lnTo>
                    <a:pt x="1437" y="2111"/>
                  </a:lnTo>
                  <a:lnTo>
                    <a:pt x="1657" y="2111"/>
                  </a:lnTo>
                  <a:lnTo>
                    <a:pt x="1657" y="2046"/>
                  </a:lnTo>
                  <a:lnTo>
                    <a:pt x="1507" y="2046"/>
                  </a:lnTo>
                  <a:lnTo>
                    <a:pt x="1507" y="1975"/>
                  </a:lnTo>
                  <a:lnTo>
                    <a:pt x="1634" y="1975"/>
                  </a:lnTo>
                  <a:lnTo>
                    <a:pt x="1634" y="1913"/>
                  </a:lnTo>
                  <a:lnTo>
                    <a:pt x="1507" y="1913"/>
                  </a:lnTo>
                  <a:lnTo>
                    <a:pt x="1507" y="1851"/>
                  </a:lnTo>
                  <a:lnTo>
                    <a:pt x="1657" y="1851"/>
                  </a:lnTo>
                  <a:lnTo>
                    <a:pt x="1657" y="1806"/>
                  </a:lnTo>
                  <a:lnTo>
                    <a:pt x="1657" y="1789"/>
                  </a:lnTo>
                  <a:lnTo>
                    <a:pt x="1657" y="607"/>
                  </a:lnTo>
                  <a:lnTo>
                    <a:pt x="1262" y="607"/>
                  </a:lnTo>
                  <a:lnTo>
                    <a:pt x="1262" y="604"/>
                  </a:lnTo>
                  <a:close/>
                  <a:moveTo>
                    <a:pt x="76" y="1515"/>
                  </a:moveTo>
                  <a:cubicBezTo>
                    <a:pt x="76" y="1298"/>
                    <a:pt x="232" y="1117"/>
                    <a:pt x="440" y="1078"/>
                  </a:cubicBezTo>
                  <a:lnTo>
                    <a:pt x="440" y="1896"/>
                  </a:lnTo>
                  <a:lnTo>
                    <a:pt x="440" y="1953"/>
                  </a:lnTo>
                  <a:cubicBezTo>
                    <a:pt x="234" y="1913"/>
                    <a:pt x="76" y="1733"/>
                    <a:pt x="76" y="151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4B9C190C-FE0C-D549-8806-7F20A530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742"/>
              <a:ext cx="77" cy="98"/>
            </a:xfrm>
            <a:custGeom>
              <a:avLst/>
              <a:gdLst>
                <a:gd name="T0" fmla="*/ 313 w 345"/>
                <a:gd name="T1" fmla="*/ 135 h 438"/>
                <a:gd name="T2" fmla="*/ 161 w 345"/>
                <a:gd name="T3" fmla="*/ 0 h 438"/>
                <a:gd name="T4" fmla="*/ 0 w 345"/>
                <a:gd name="T5" fmla="*/ 0 h 438"/>
                <a:gd name="T6" fmla="*/ 0 w 345"/>
                <a:gd name="T7" fmla="*/ 437 h 438"/>
                <a:gd name="T8" fmla="*/ 96 w 345"/>
                <a:gd name="T9" fmla="*/ 437 h 438"/>
                <a:gd name="T10" fmla="*/ 96 w 345"/>
                <a:gd name="T11" fmla="*/ 271 h 438"/>
                <a:gd name="T12" fmla="*/ 150 w 345"/>
                <a:gd name="T13" fmla="*/ 271 h 438"/>
                <a:gd name="T14" fmla="*/ 234 w 345"/>
                <a:gd name="T15" fmla="*/ 437 h 438"/>
                <a:gd name="T16" fmla="*/ 344 w 345"/>
                <a:gd name="T17" fmla="*/ 437 h 438"/>
                <a:gd name="T18" fmla="*/ 248 w 345"/>
                <a:gd name="T19" fmla="*/ 262 h 438"/>
                <a:gd name="T20" fmla="*/ 313 w 345"/>
                <a:gd name="T21" fmla="*/ 135 h 438"/>
                <a:gd name="T22" fmla="*/ 155 w 345"/>
                <a:gd name="T23" fmla="*/ 189 h 438"/>
                <a:gd name="T24" fmla="*/ 93 w 345"/>
                <a:gd name="T25" fmla="*/ 189 h 438"/>
                <a:gd name="T26" fmla="*/ 93 w 345"/>
                <a:gd name="T27" fmla="*/ 84 h 438"/>
                <a:gd name="T28" fmla="*/ 155 w 345"/>
                <a:gd name="T29" fmla="*/ 84 h 438"/>
                <a:gd name="T30" fmla="*/ 217 w 345"/>
                <a:gd name="T31" fmla="*/ 138 h 438"/>
                <a:gd name="T32" fmla="*/ 155 w 345"/>
                <a:gd name="T33" fmla="*/ 18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438">
                  <a:moveTo>
                    <a:pt x="313" y="135"/>
                  </a:moveTo>
                  <a:cubicBezTo>
                    <a:pt x="313" y="56"/>
                    <a:pt x="257" y="0"/>
                    <a:pt x="161" y="0"/>
                  </a:cubicBezTo>
                  <a:lnTo>
                    <a:pt x="0" y="0"/>
                  </a:lnTo>
                  <a:lnTo>
                    <a:pt x="0" y="437"/>
                  </a:lnTo>
                  <a:lnTo>
                    <a:pt x="96" y="437"/>
                  </a:lnTo>
                  <a:lnTo>
                    <a:pt x="96" y="271"/>
                  </a:lnTo>
                  <a:lnTo>
                    <a:pt x="150" y="271"/>
                  </a:lnTo>
                  <a:lnTo>
                    <a:pt x="234" y="437"/>
                  </a:lnTo>
                  <a:lnTo>
                    <a:pt x="344" y="437"/>
                  </a:lnTo>
                  <a:lnTo>
                    <a:pt x="248" y="262"/>
                  </a:lnTo>
                  <a:cubicBezTo>
                    <a:pt x="288" y="234"/>
                    <a:pt x="313" y="192"/>
                    <a:pt x="313" y="135"/>
                  </a:cubicBezTo>
                  <a:close/>
                  <a:moveTo>
                    <a:pt x="155" y="189"/>
                  </a:moveTo>
                  <a:lnTo>
                    <a:pt x="93" y="189"/>
                  </a:lnTo>
                  <a:lnTo>
                    <a:pt x="93" y="84"/>
                  </a:lnTo>
                  <a:lnTo>
                    <a:pt x="155" y="84"/>
                  </a:lnTo>
                  <a:cubicBezTo>
                    <a:pt x="192" y="84"/>
                    <a:pt x="217" y="101"/>
                    <a:pt x="217" y="138"/>
                  </a:cubicBezTo>
                  <a:cubicBezTo>
                    <a:pt x="217" y="169"/>
                    <a:pt x="192" y="189"/>
                    <a:pt x="155" y="18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99D09731-F601-4248-B61E-C4563627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3427"/>
              <a:ext cx="536" cy="752"/>
            </a:xfrm>
            <a:custGeom>
              <a:avLst/>
              <a:gdLst>
                <a:gd name="T0" fmla="*/ 652 w 2368"/>
                <a:gd name="T1" fmla="*/ 1389 h 3320"/>
                <a:gd name="T2" fmla="*/ 201 w 2368"/>
                <a:gd name="T3" fmla="*/ 1389 h 3320"/>
                <a:gd name="T4" fmla="*/ 1183 w 2368"/>
                <a:gd name="T5" fmla="*/ 156 h 3320"/>
                <a:gd name="T6" fmla="*/ 2167 w 2368"/>
                <a:gd name="T7" fmla="*/ 1389 h 3320"/>
                <a:gd name="T8" fmla="*/ 1712 w 2368"/>
                <a:gd name="T9" fmla="*/ 1389 h 3320"/>
                <a:gd name="T10" fmla="*/ 1712 w 2368"/>
                <a:gd name="T11" fmla="*/ 2690 h 3320"/>
                <a:gd name="T12" fmla="*/ 1504 w 2368"/>
                <a:gd name="T13" fmla="*/ 2690 h 3320"/>
                <a:gd name="T14" fmla="*/ 1504 w 2368"/>
                <a:gd name="T15" fmla="*/ 3127 h 3320"/>
                <a:gd name="T16" fmla="*/ 1811 w 2368"/>
                <a:gd name="T17" fmla="*/ 3127 h 3320"/>
                <a:gd name="T18" fmla="*/ 1811 w 2368"/>
                <a:gd name="T19" fmla="*/ 3040 h 3320"/>
                <a:gd name="T20" fmla="*/ 1599 w 2368"/>
                <a:gd name="T21" fmla="*/ 3040 h 3320"/>
                <a:gd name="T22" fmla="*/ 1599 w 2368"/>
                <a:gd name="T23" fmla="*/ 2944 h 3320"/>
                <a:gd name="T24" fmla="*/ 1783 w 2368"/>
                <a:gd name="T25" fmla="*/ 2944 h 3320"/>
                <a:gd name="T26" fmla="*/ 1783 w 2368"/>
                <a:gd name="T27" fmla="*/ 2856 h 3320"/>
                <a:gd name="T28" fmla="*/ 1599 w 2368"/>
                <a:gd name="T29" fmla="*/ 2856 h 3320"/>
                <a:gd name="T30" fmla="*/ 1599 w 2368"/>
                <a:gd name="T31" fmla="*/ 2777 h 3320"/>
                <a:gd name="T32" fmla="*/ 1811 w 2368"/>
                <a:gd name="T33" fmla="*/ 2777 h 3320"/>
                <a:gd name="T34" fmla="*/ 1811 w 2368"/>
                <a:gd name="T35" fmla="*/ 2690 h 3320"/>
                <a:gd name="T36" fmla="*/ 1811 w 2368"/>
                <a:gd name="T37" fmla="*/ 2690 h 3320"/>
                <a:gd name="T38" fmla="*/ 1811 w 2368"/>
                <a:gd name="T39" fmla="*/ 1485 h 3320"/>
                <a:gd name="T40" fmla="*/ 2367 w 2368"/>
                <a:gd name="T41" fmla="*/ 1485 h 3320"/>
                <a:gd name="T42" fmla="*/ 1183 w 2368"/>
                <a:gd name="T43" fmla="*/ 0 h 3320"/>
                <a:gd name="T44" fmla="*/ 0 w 2368"/>
                <a:gd name="T45" fmla="*/ 1485 h 3320"/>
                <a:gd name="T46" fmla="*/ 556 w 2368"/>
                <a:gd name="T47" fmla="*/ 1485 h 3320"/>
                <a:gd name="T48" fmla="*/ 556 w 2368"/>
                <a:gd name="T49" fmla="*/ 3319 h 3320"/>
                <a:gd name="T50" fmla="*/ 1811 w 2368"/>
                <a:gd name="T51" fmla="*/ 3319 h 3320"/>
                <a:gd name="T52" fmla="*/ 1811 w 2368"/>
                <a:gd name="T53" fmla="*/ 3223 h 3320"/>
                <a:gd name="T54" fmla="*/ 652 w 2368"/>
                <a:gd name="T55" fmla="*/ 3223 h 3320"/>
                <a:gd name="T56" fmla="*/ 652 w 2368"/>
                <a:gd name="T57" fmla="*/ 1389 h 3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8" h="3320">
                  <a:moveTo>
                    <a:pt x="652" y="1389"/>
                  </a:moveTo>
                  <a:lnTo>
                    <a:pt x="201" y="1389"/>
                  </a:lnTo>
                  <a:lnTo>
                    <a:pt x="1183" y="156"/>
                  </a:lnTo>
                  <a:lnTo>
                    <a:pt x="2167" y="1389"/>
                  </a:lnTo>
                  <a:lnTo>
                    <a:pt x="1712" y="1389"/>
                  </a:lnTo>
                  <a:lnTo>
                    <a:pt x="1712" y="2690"/>
                  </a:lnTo>
                  <a:lnTo>
                    <a:pt x="1504" y="2690"/>
                  </a:lnTo>
                  <a:lnTo>
                    <a:pt x="1504" y="3127"/>
                  </a:lnTo>
                  <a:lnTo>
                    <a:pt x="1811" y="3127"/>
                  </a:lnTo>
                  <a:lnTo>
                    <a:pt x="1811" y="3040"/>
                  </a:lnTo>
                  <a:lnTo>
                    <a:pt x="1599" y="3040"/>
                  </a:lnTo>
                  <a:lnTo>
                    <a:pt x="1599" y="2944"/>
                  </a:lnTo>
                  <a:lnTo>
                    <a:pt x="1783" y="2944"/>
                  </a:lnTo>
                  <a:lnTo>
                    <a:pt x="1783" y="2856"/>
                  </a:lnTo>
                  <a:lnTo>
                    <a:pt x="1599" y="2856"/>
                  </a:lnTo>
                  <a:lnTo>
                    <a:pt x="1599" y="2777"/>
                  </a:lnTo>
                  <a:lnTo>
                    <a:pt x="1811" y="2777"/>
                  </a:lnTo>
                  <a:lnTo>
                    <a:pt x="1811" y="2690"/>
                  </a:lnTo>
                  <a:lnTo>
                    <a:pt x="1811" y="2690"/>
                  </a:lnTo>
                  <a:lnTo>
                    <a:pt x="1811" y="1485"/>
                  </a:lnTo>
                  <a:lnTo>
                    <a:pt x="2367" y="1485"/>
                  </a:lnTo>
                  <a:lnTo>
                    <a:pt x="1183" y="0"/>
                  </a:lnTo>
                  <a:lnTo>
                    <a:pt x="0" y="1485"/>
                  </a:lnTo>
                  <a:lnTo>
                    <a:pt x="556" y="1485"/>
                  </a:lnTo>
                  <a:lnTo>
                    <a:pt x="556" y="3319"/>
                  </a:lnTo>
                  <a:lnTo>
                    <a:pt x="1811" y="3319"/>
                  </a:lnTo>
                  <a:lnTo>
                    <a:pt x="1811" y="3223"/>
                  </a:lnTo>
                  <a:lnTo>
                    <a:pt x="652" y="3223"/>
                  </a:lnTo>
                  <a:lnTo>
                    <a:pt x="652" y="1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3723D02B-F79A-1D4C-ADD8-2D5F3CAB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211"/>
              <a:ext cx="83" cy="106"/>
            </a:xfrm>
            <a:custGeom>
              <a:avLst/>
              <a:gdLst>
                <a:gd name="T0" fmla="*/ 341 w 371"/>
                <a:gd name="T1" fmla="*/ 146 h 472"/>
                <a:gd name="T2" fmla="*/ 175 w 371"/>
                <a:gd name="T3" fmla="*/ 0 h 472"/>
                <a:gd name="T4" fmla="*/ 0 w 371"/>
                <a:gd name="T5" fmla="*/ 0 h 472"/>
                <a:gd name="T6" fmla="*/ 0 w 371"/>
                <a:gd name="T7" fmla="*/ 471 h 472"/>
                <a:gd name="T8" fmla="*/ 104 w 371"/>
                <a:gd name="T9" fmla="*/ 471 h 472"/>
                <a:gd name="T10" fmla="*/ 104 w 371"/>
                <a:gd name="T11" fmla="*/ 290 h 472"/>
                <a:gd name="T12" fmla="*/ 161 w 371"/>
                <a:gd name="T13" fmla="*/ 290 h 472"/>
                <a:gd name="T14" fmla="*/ 251 w 371"/>
                <a:gd name="T15" fmla="*/ 471 h 472"/>
                <a:gd name="T16" fmla="*/ 370 w 371"/>
                <a:gd name="T17" fmla="*/ 471 h 472"/>
                <a:gd name="T18" fmla="*/ 265 w 371"/>
                <a:gd name="T19" fmla="*/ 282 h 472"/>
                <a:gd name="T20" fmla="*/ 341 w 371"/>
                <a:gd name="T21" fmla="*/ 146 h 472"/>
                <a:gd name="T22" fmla="*/ 172 w 371"/>
                <a:gd name="T23" fmla="*/ 206 h 472"/>
                <a:gd name="T24" fmla="*/ 107 w 371"/>
                <a:gd name="T25" fmla="*/ 206 h 472"/>
                <a:gd name="T26" fmla="*/ 107 w 371"/>
                <a:gd name="T27" fmla="*/ 93 h 472"/>
                <a:gd name="T28" fmla="*/ 172 w 371"/>
                <a:gd name="T29" fmla="*/ 93 h 472"/>
                <a:gd name="T30" fmla="*/ 237 w 371"/>
                <a:gd name="T31" fmla="*/ 149 h 472"/>
                <a:gd name="T32" fmla="*/ 172 w 371"/>
                <a:gd name="T33" fmla="*/ 206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472">
                  <a:moveTo>
                    <a:pt x="341" y="146"/>
                  </a:moveTo>
                  <a:cubicBezTo>
                    <a:pt x="341" y="62"/>
                    <a:pt x="282" y="0"/>
                    <a:pt x="175" y="0"/>
                  </a:cubicBezTo>
                  <a:lnTo>
                    <a:pt x="0" y="0"/>
                  </a:lnTo>
                  <a:lnTo>
                    <a:pt x="0" y="471"/>
                  </a:lnTo>
                  <a:lnTo>
                    <a:pt x="104" y="471"/>
                  </a:lnTo>
                  <a:lnTo>
                    <a:pt x="104" y="290"/>
                  </a:lnTo>
                  <a:lnTo>
                    <a:pt x="161" y="290"/>
                  </a:lnTo>
                  <a:lnTo>
                    <a:pt x="251" y="471"/>
                  </a:lnTo>
                  <a:lnTo>
                    <a:pt x="370" y="471"/>
                  </a:lnTo>
                  <a:lnTo>
                    <a:pt x="265" y="282"/>
                  </a:lnTo>
                  <a:cubicBezTo>
                    <a:pt x="313" y="254"/>
                    <a:pt x="341" y="208"/>
                    <a:pt x="341" y="146"/>
                  </a:cubicBezTo>
                  <a:close/>
                  <a:moveTo>
                    <a:pt x="172" y="206"/>
                  </a:moveTo>
                  <a:lnTo>
                    <a:pt x="107" y="206"/>
                  </a:lnTo>
                  <a:lnTo>
                    <a:pt x="107" y="93"/>
                  </a:lnTo>
                  <a:lnTo>
                    <a:pt x="172" y="93"/>
                  </a:lnTo>
                  <a:cubicBezTo>
                    <a:pt x="212" y="93"/>
                    <a:pt x="237" y="112"/>
                    <a:pt x="237" y="149"/>
                  </a:cubicBezTo>
                  <a:cubicBezTo>
                    <a:pt x="237" y="183"/>
                    <a:pt x="212" y="206"/>
                    <a:pt x="172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A2644701-24C8-EB4E-8F22-9F92E0D2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847"/>
              <a:ext cx="226" cy="1129"/>
            </a:xfrm>
            <a:custGeom>
              <a:avLst/>
              <a:gdLst>
                <a:gd name="T0" fmla="*/ 999 w 1003"/>
                <a:gd name="T1" fmla="*/ 4878 h 4984"/>
                <a:gd name="T2" fmla="*/ 102 w 1003"/>
                <a:gd name="T3" fmla="*/ 4878 h 4984"/>
                <a:gd name="T4" fmla="*/ 102 w 1003"/>
                <a:gd name="T5" fmla="*/ 1501 h 4984"/>
                <a:gd name="T6" fmla="*/ 895 w 1003"/>
                <a:gd name="T7" fmla="*/ 1501 h 4984"/>
                <a:gd name="T8" fmla="*/ 895 w 1003"/>
                <a:gd name="T9" fmla="*/ 4302 h 4984"/>
                <a:gd name="T10" fmla="*/ 669 w 1003"/>
                <a:gd name="T11" fmla="*/ 4302 h 4984"/>
                <a:gd name="T12" fmla="*/ 669 w 1003"/>
                <a:gd name="T13" fmla="*/ 4774 h 4984"/>
                <a:gd name="T14" fmla="*/ 999 w 1003"/>
                <a:gd name="T15" fmla="*/ 4774 h 4984"/>
                <a:gd name="T16" fmla="*/ 999 w 1003"/>
                <a:gd name="T17" fmla="*/ 4681 h 4984"/>
                <a:gd name="T18" fmla="*/ 773 w 1003"/>
                <a:gd name="T19" fmla="*/ 4681 h 4984"/>
                <a:gd name="T20" fmla="*/ 773 w 1003"/>
                <a:gd name="T21" fmla="*/ 4576 h 4984"/>
                <a:gd name="T22" fmla="*/ 971 w 1003"/>
                <a:gd name="T23" fmla="*/ 4576 h 4984"/>
                <a:gd name="T24" fmla="*/ 971 w 1003"/>
                <a:gd name="T25" fmla="*/ 4483 h 4984"/>
                <a:gd name="T26" fmla="*/ 773 w 1003"/>
                <a:gd name="T27" fmla="*/ 4483 h 4984"/>
                <a:gd name="T28" fmla="*/ 773 w 1003"/>
                <a:gd name="T29" fmla="*/ 4398 h 4984"/>
                <a:gd name="T30" fmla="*/ 999 w 1003"/>
                <a:gd name="T31" fmla="*/ 4398 h 4984"/>
                <a:gd name="T32" fmla="*/ 999 w 1003"/>
                <a:gd name="T33" fmla="*/ 1397 h 4984"/>
                <a:gd name="T34" fmla="*/ 499 w 1003"/>
                <a:gd name="T35" fmla="*/ 0 h 4984"/>
                <a:gd name="T36" fmla="*/ 0 w 1003"/>
                <a:gd name="T37" fmla="*/ 1397 h 4984"/>
                <a:gd name="T38" fmla="*/ 0 w 1003"/>
                <a:gd name="T39" fmla="*/ 4983 h 4984"/>
                <a:gd name="T40" fmla="*/ 1002 w 1003"/>
                <a:gd name="T41" fmla="*/ 4983 h 4984"/>
                <a:gd name="T42" fmla="*/ 1002 w 1003"/>
                <a:gd name="T43" fmla="*/ 4878 h 4984"/>
                <a:gd name="T44" fmla="*/ 999 w 1003"/>
                <a:gd name="T45" fmla="*/ 4878 h 4984"/>
                <a:gd name="T46" fmla="*/ 499 w 1003"/>
                <a:gd name="T47" fmla="*/ 307 h 4984"/>
                <a:gd name="T48" fmla="*/ 655 w 1003"/>
                <a:gd name="T49" fmla="*/ 739 h 4984"/>
                <a:gd name="T50" fmla="*/ 344 w 1003"/>
                <a:gd name="T51" fmla="*/ 739 h 4984"/>
                <a:gd name="T52" fmla="*/ 499 w 1003"/>
                <a:gd name="T53" fmla="*/ 307 h 4984"/>
                <a:gd name="T54" fmla="*/ 308 w 1003"/>
                <a:gd name="T55" fmla="*/ 844 h 4984"/>
                <a:gd name="T56" fmla="*/ 691 w 1003"/>
                <a:gd name="T57" fmla="*/ 844 h 4984"/>
                <a:gd name="T58" fmla="*/ 889 w 1003"/>
                <a:gd name="T59" fmla="*/ 1397 h 4984"/>
                <a:gd name="T60" fmla="*/ 110 w 1003"/>
                <a:gd name="T61" fmla="*/ 1397 h 4984"/>
                <a:gd name="T62" fmla="*/ 308 w 1003"/>
                <a:gd name="T63" fmla="*/ 844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3" h="4984">
                  <a:moveTo>
                    <a:pt x="999" y="4878"/>
                  </a:moveTo>
                  <a:lnTo>
                    <a:pt x="102" y="4878"/>
                  </a:lnTo>
                  <a:lnTo>
                    <a:pt x="102" y="1501"/>
                  </a:lnTo>
                  <a:lnTo>
                    <a:pt x="895" y="1501"/>
                  </a:lnTo>
                  <a:lnTo>
                    <a:pt x="895" y="4302"/>
                  </a:lnTo>
                  <a:lnTo>
                    <a:pt x="669" y="4302"/>
                  </a:lnTo>
                  <a:lnTo>
                    <a:pt x="669" y="4774"/>
                  </a:lnTo>
                  <a:lnTo>
                    <a:pt x="999" y="4774"/>
                  </a:lnTo>
                  <a:lnTo>
                    <a:pt x="999" y="4681"/>
                  </a:lnTo>
                  <a:lnTo>
                    <a:pt x="773" y="4681"/>
                  </a:lnTo>
                  <a:lnTo>
                    <a:pt x="773" y="4576"/>
                  </a:lnTo>
                  <a:lnTo>
                    <a:pt x="971" y="4576"/>
                  </a:lnTo>
                  <a:lnTo>
                    <a:pt x="971" y="4483"/>
                  </a:lnTo>
                  <a:lnTo>
                    <a:pt x="773" y="4483"/>
                  </a:lnTo>
                  <a:lnTo>
                    <a:pt x="773" y="4398"/>
                  </a:lnTo>
                  <a:lnTo>
                    <a:pt x="999" y="4398"/>
                  </a:lnTo>
                  <a:lnTo>
                    <a:pt x="999" y="1397"/>
                  </a:lnTo>
                  <a:lnTo>
                    <a:pt x="499" y="0"/>
                  </a:lnTo>
                  <a:lnTo>
                    <a:pt x="0" y="1397"/>
                  </a:lnTo>
                  <a:lnTo>
                    <a:pt x="0" y="4983"/>
                  </a:lnTo>
                  <a:lnTo>
                    <a:pt x="1002" y="4983"/>
                  </a:lnTo>
                  <a:lnTo>
                    <a:pt x="1002" y="4878"/>
                  </a:lnTo>
                  <a:lnTo>
                    <a:pt x="999" y="4878"/>
                  </a:lnTo>
                  <a:close/>
                  <a:moveTo>
                    <a:pt x="499" y="307"/>
                  </a:moveTo>
                  <a:lnTo>
                    <a:pt x="655" y="739"/>
                  </a:lnTo>
                  <a:lnTo>
                    <a:pt x="344" y="739"/>
                  </a:lnTo>
                  <a:lnTo>
                    <a:pt x="499" y="307"/>
                  </a:lnTo>
                  <a:close/>
                  <a:moveTo>
                    <a:pt x="308" y="844"/>
                  </a:moveTo>
                  <a:lnTo>
                    <a:pt x="691" y="844"/>
                  </a:lnTo>
                  <a:lnTo>
                    <a:pt x="889" y="1397"/>
                  </a:lnTo>
                  <a:lnTo>
                    <a:pt x="110" y="1397"/>
                  </a:lnTo>
                  <a:lnTo>
                    <a:pt x="308" y="84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F7DE3E63-68E2-9241-A3BF-660EE8D9F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2604"/>
              <a:ext cx="655" cy="361"/>
            </a:xfrm>
            <a:custGeom>
              <a:avLst/>
              <a:gdLst>
                <a:gd name="T0" fmla="*/ 675 w 2893"/>
                <a:gd name="T1" fmla="*/ 548 h 1596"/>
                <a:gd name="T2" fmla="*/ 567 w 2893"/>
                <a:gd name="T3" fmla="*/ 836 h 1596"/>
                <a:gd name="T4" fmla="*/ 629 w 2893"/>
                <a:gd name="T5" fmla="*/ 726 h 1596"/>
                <a:gd name="T6" fmla="*/ 717 w 2893"/>
                <a:gd name="T7" fmla="*/ 836 h 1596"/>
                <a:gd name="T8" fmla="*/ 723 w 2893"/>
                <a:gd name="T9" fmla="*/ 720 h 1596"/>
                <a:gd name="T10" fmla="*/ 672 w 2893"/>
                <a:gd name="T11" fmla="*/ 675 h 1596"/>
                <a:gd name="T12" fmla="*/ 632 w 2893"/>
                <a:gd name="T13" fmla="*/ 607 h 1596"/>
                <a:gd name="T14" fmla="*/ 711 w 2893"/>
                <a:gd name="T15" fmla="*/ 641 h 1596"/>
                <a:gd name="T16" fmla="*/ 1836 w 2893"/>
                <a:gd name="T17" fmla="*/ 1595 h 1596"/>
                <a:gd name="T18" fmla="*/ 2403 w 2893"/>
                <a:gd name="T19" fmla="*/ 833 h 1596"/>
                <a:gd name="T20" fmla="*/ 2387 w 2893"/>
                <a:gd name="T21" fmla="*/ 0 h 1596"/>
                <a:gd name="T22" fmla="*/ 446 w 2893"/>
                <a:gd name="T23" fmla="*/ 415 h 1596"/>
                <a:gd name="T24" fmla="*/ 443 w 2893"/>
                <a:gd name="T25" fmla="*/ 923 h 1596"/>
                <a:gd name="T26" fmla="*/ 1836 w 2893"/>
                <a:gd name="T27" fmla="*/ 1595 h 1596"/>
                <a:gd name="T28" fmla="*/ 2257 w 2893"/>
                <a:gd name="T29" fmla="*/ 858 h 1596"/>
                <a:gd name="T30" fmla="*/ 2370 w 2893"/>
                <a:gd name="T31" fmla="*/ 71 h 1596"/>
                <a:gd name="T32" fmla="*/ 1070 w 2893"/>
                <a:gd name="T33" fmla="*/ 62 h 1596"/>
                <a:gd name="T34" fmla="*/ 1785 w 2893"/>
                <a:gd name="T35" fmla="*/ 421 h 1596"/>
                <a:gd name="T36" fmla="*/ 1070 w 2893"/>
                <a:gd name="T37" fmla="*/ 62 h 1596"/>
                <a:gd name="T38" fmla="*/ 1005 w 2893"/>
                <a:gd name="T39" fmla="*/ 424 h 1596"/>
                <a:gd name="T40" fmla="*/ 1005 w 2893"/>
                <a:gd name="T41" fmla="*/ 93 h 1596"/>
                <a:gd name="T42" fmla="*/ 1763 w 2893"/>
                <a:gd name="T43" fmla="*/ 486 h 1596"/>
                <a:gd name="T44" fmla="*/ 1625 w 2893"/>
                <a:gd name="T45" fmla="*/ 1180 h 1596"/>
                <a:gd name="T46" fmla="*/ 1825 w 2893"/>
                <a:gd name="T47" fmla="*/ 1468 h 1596"/>
                <a:gd name="T48" fmla="*/ 1687 w 2893"/>
                <a:gd name="T49" fmla="*/ 1411 h 1596"/>
                <a:gd name="T50" fmla="*/ 1808 w 2893"/>
                <a:gd name="T51" fmla="*/ 1349 h 1596"/>
                <a:gd name="T52" fmla="*/ 1687 w 2893"/>
                <a:gd name="T53" fmla="*/ 1293 h 1596"/>
                <a:gd name="T54" fmla="*/ 1825 w 2893"/>
                <a:gd name="T55" fmla="*/ 1242 h 1596"/>
                <a:gd name="T56" fmla="*/ 2248 w 2893"/>
                <a:gd name="T57" fmla="*/ 946 h 1596"/>
                <a:gd name="T58" fmla="*/ 2339 w 2893"/>
                <a:gd name="T59" fmla="*/ 1157 h 1596"/>
                <a:gd name="T60" fmla="*/ 503 w 2893"/>
                <a:gd name="T61" fmla="*/ 1535 h 1596"/>
                <a:gd name="T62" fmla="*/ 505 w 2893"/>
                <a:gd name="T63" fmla="*/ 486 h 1596"/>
                <a:gd name="T64" fmla="*/ 443 w 2893"/>
                <a:gd name="T65" fmla="*/ 511 h 1596"/>
                <a:gd name="T66" fmla="*/ 138 w 2893"/>
                <a:gd name="T67" fmla="*/ 858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3" h="1596">
                  <a:moveTo>
                    <a:pt x="776" y="638"/>
                  </a:moveTo>
                  <a:cubicBezTo>
                    <a:pt x="776" y="587"/>
                    <a:pt x="740" y="548"/>
                    <a:pt x="675" y="548"/>
                  </a:cubicBezTo>
                  <a:lnTo>
                    <a:pt x="567" y="548"/>
                  </a:lnTo>
                  <a:lnTo>
                    <a:pt x="567" y="836"/>
                  </a:lnTo>
                  <a:lnTo>
                    <a:pt x="629" y="836"/>
                  </a:lnTo>
                  <a:lnTo>
                    <a:pt x="629" y="726"/>
                  </a:lnTo>
                  <a:lnTo>
                    <a:pt x="663" y="726"/>
                  </a:lnTo>
                  <a:lnTo>
                    <a:pt x="717" y="836"/>
                  </a:lnTo>
                  <a:lnTo>
                    <a:pt x="788" y="836"/>
                  </a:lnTo>
                  <a:lnTo>
                    <a:pt x="723" y="720"/>
                  </a:lnTo>
                  <a:cubicBezTo>
                    <a:pt x="759" y="703"/>
                    <a:pt x="776" y="675"/>
                    <a:pt x="776" y="638"/>
                  </a:cubicBezTo>
                  <a:close/>
                  <a:moveTo>
                    <a:pt x="672" y="675"/>
                  </a:moveTo>
                  <a:lnTo>
                    <a:pt x="632" y="675"/>
                  </a:lnTo>
                  <a:lnTo>
                    <a:pt x="632" y="607"/>
                  </a:lnTo>
                  <a:lnTo>
                    <a:pt x="672" y="607"/>
                  </a:lnTo>
                  <a:cubicBezTo>
                    <a:pt x="697" y="607"/>
                    <a:pt x="711" y="618"/>
                    <a:pt x="711" y="641"/>
                  </a:cubicBezTo>
                  <a:cubicBezTo>
                    <a:pt x="711" y="661"/>
                    <a:pt x="697" y="675"/>
                    <a:pt x="672" y="675"/>
                  </a:cubicBezTo>
                  <a:close/>
                  <a:moveTo>
                    <a:pt x="1836" y="1595"/>
                  </a:moveTo>
                  <a:lnTo>
                    <a:pt x="2403" y="1186"/>
                  </a:lnTo>
                  <a:lnTo>
                    <a:pt x="2403" y="833"/>
                  </a:lnTo>
                  <a:lnTo>
                    <a:pt x="2892" y="488"/>
                  </a:lnTo>
                  <a:lnTo>
                    <a:pt x="2387" y="0"/>
                  </a:lnTo>
                  <a:lnTo>
                    <a:pt x="1030" y="0"/>
                  </a:lnTo>
                  <a:lnTo>
                    <a:pt x="446" y="415"/>
                  </a:lnTo>
                  <a:lnTo>
                    <a:pt x="0" y="923"/>
                  </a:lnTo>
                  <a:lnTo>
                    <a:pt x="443" y="923"/>
                  </a:lnTo>
                  <a:lnTo>
                    <a:pt x="443" y="1595"/>
                  </a:lnTo>
                  <a:lnTo>
                    <a:pt x="1836" y="1595"/>
                  </a:lnTo>
                  <a:close/>
                  <a:moveTo>
                    <a:pt x="2793" y="480"/>
                  </a:moveTo>
                  <a:lnTo>
                    <a:pt x="2257" y="858"/>
                  </a:lnTo>
                  <a:lnTo>
                    <a:pt x="1845" y="457"/>
                  </a:lnTo>
                  <a:lnTo>
                    <a:pt x="2370" y="71"/>
                  </a:lnTo>
                  <a:lnTo>
                    <a:pt x="2793" y="480"/>
                  </a:lnTo>
                  <a:close/>
                  <a:moveTo>
                    <a:pt x="1070" y="62"/>
                  </a:moveTo>
                  <a:lnTo>
                    <a:pt x="2271" y="62"/>
                  </a:lnTo>
                  <a:lnTo>
                    <a:pt x="1785" y="421"/>
                  </a:lnTo>
                  <a:lnTo>
                    <a:pt x="1070" y="421"/>
                  </a:lnTo>
                  <a:lnTo>
                    <a:pt x="1070" y="62"/>
                  </a:lnTo>
                  <a:close/>
                  <a:moveTo>
                    <a:pt x="1005" y="93"/>
                  </a:moveTo>
                  <a:lnTo>
                    <a:pt x="1005" y="424"/>
                  </a:lnTo>
                  <a:lnTo>
                    <a:pt x="542" y="424"/>
                  </a:lnTo>
                  <a:lnTo>
                    <a:pt x="1005" y="93"/>
                  </a:lnTo>
                  <a:close/>
                  <a:moveTo>
                    <a:pt x="505" y="486"/>
                  </a:moveTo>
                  <a:lnTo>
                    <a:pt x="1763" y="486"/>
                  </a:lnTo>
                  <a:lnTo>
                    <a:pt x="1763" y="1180"/>
                  </a:lnTo>
                  <a:lnTo>
                    <a:pt x="1625" y="1180"/>
                  </a:lnTo>
                  <a:lnTo>
                    <a:pt x="1625" y="1468"/>
                  </a:lnTo>
                  <a:lnTo>
                    <a:pt x="1825" y="1468"/>
                  </a:lnTo>
                  <a:lnTo>
                    <a:pt x="1825" y="1411"/>
                  </a:lnTo>
                  <a:lnTo>
                    <a:pt x="1687" y="1411"/>
                  </a:lnTo>
                  <a:lnTo>
                    <a:pt x="1687" y="1349"/>
                  </a:lnTo>
                  <a:lnTo>
                    <a:pt x="1808" y="1349"/>
                  </a:lnTo>
                  <a:lnTo>
                    <a:pt x="1808" y="1293"/>
                  </a:lnTo>
                  <a:lnTo>
                    <a:pt x="1687" y="1293"/>
                  </a:lnTo>
                  <a:lnTo>
                    <a:pt x="1687" y="1242"/>
                  </a:lnTo>
                  <a:lnTo>
                    <a:pt x="1825" y="1242"/>
                  </a:lnTo>
                  <a:lnTo>
                    <a:pt x="1825" y="534"/>
                  </a:lnTo>
                  <a:lnTo>
                    <a:pt x="2248" y="946"/>
                  </a:lnTo>
                  <a:lnTo>
                    <a:pt x="2339" y="881"/>
                  </a:lnTo>
                  <a:lnTo>
                    <a:pt x="2339" y="1157"/>
                  </a:lnTo>
                  <a:lnTo>
                    <a:pt x="1814" y="1535"/>
                  </a:lnTo>
                  <a:lnTo>
                    <a:pt x="503" y="1535"/>
                  </a:lnTo>
                  <a:lnTo>
                    <a:pt x="503" y="486"/>
                  </a:lnTo>
                  <a:lnTo>
                    <a:pt x="505" y="486"/>
                  </a:lnTo>
                  <a:close/>
                  <a:moveTo>
                    <a:pt x="138" y="858"/>
                  </a:moveTo>
                  <a:lnTo>
                    <a:pt x="443" y="511"/>
                  </a:lnTo>
                  <a:lnTo>
                    <a:pt x="443" y="858"/>
                  </a:lnTo>
                  <a:lnTo>
                    <a:pt x="138" y="8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77ADDD32-791F-174A-9432-F529EE56D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824"/>
              <a:ext cx="438" cy="416"/>
            </a:xfrm>
            <a:custGeom>
              <a:avLst/>
              <a:gdLst>
                <a:gd name="T0" fmla="*/ 1665 w 1938"/>
                <a:gd name="T1" fmla="*/ 1838 h 1839"/>
                <a:gd name="T2" fmla="*/ 1937 w 1938"/>
                <a:gd name="T3" fmla="*/ 1838 h 1839"/>
                <a:gd name="T4" fmla="*/ 1937 w 1938"/>
                <a:gd name="T5" fmla="*/ 1756 h 1839"/>
                <a:gd name="T6" fmla="*/ 1686 w 1938"/>
                <a:gd name="T7" fmla="*/ 1756 h 1839"/>
                <a:gd name="T8" fmla="*/ 880 w 1938"/>
                <a:gd name="T9" fmla="*/ 1248 h 1839"/>
                <a:gd name="T10" fmla="*/ 79 w 1938"/>
                <a:gd name="T11" fmla="*/ 1248 h 1839"/>
                <a:gd name="T12" fmla="*/ 79 w 1938"/>
                <a:gd name="T13" fmla="*/ 590 h 1839"/>
                <a:gd name="T14" fmla="*/ 880 w 1938"/>
                <a:gd name="T15" fmla="*/ 590 h 1839"/>
                <a:gd name="T16" fmla="*/ 1686 w 1938"/>
                <a:gd name="T17" fmla="*/ 82 h 1839"/>
                <a:gd name="T18" fmla="*/ 1858 w 1938"/>
                <a:gd name="T19" fmla="*/ 82 h 1839"/>
                <a:gd name="T20" fmla="*/ 1858 w 1938"/>
                <a:gd name="T21" fmla="*/ 1313 h 1839"/>
                <a:gd name="T22" fmla="*/ 1683 w 1938"/>
                <a:gd name="T23" fmla="*/ 1313 h 1839"/>
                <a:gd name="T24" fmla="*/ 1683 w 1938"/>
                <a:gd name="T25" fmla="*/ 1677 h 1839"/>
                <a:gd name="T26" fmla="*/ 1937 w 1938"/>
                <a:gd name="T27" fmla="*/ 1677 h 1839"/>
                <a:gd name="T28" fmla="*/ 1937 w 1938"/>
                <a:gd name="T29" fmla="*/ 1603 h 1839"/>
                <a:gd name="T30" fmla="*/ 1762 w 1938"/>
                <a:gd name="T31" fmla="*/ 1603 h 1839"/>
                <a:gd name="T32" fmla="*/ 1762 w 1938"/>
                <a:gd name="T33" fmla="*/ 1524 h 1839"/>
                <a:gd name="T34" fmla="*/ 1915 w 1938"/>
                <a:gd name="T35" fmla="*/ 1524 h 1839"/>
                <a:gd name="T36" fmla="*/ 1915 w 1938"/>
                <a:gd name="T37" fmla="*/ 1451 h 1839"/>
                <a:gd name="T38" fmla="*/ 1762 w 1938"/>
                <a:gd name="T39" fmla="*/ 1451 h 1839"/>
                <a:gd name="T40" fmla="*/ 1762 w 1938"/>
                <a:gd name="T41" fmla="*/ 1386 h 1839"/>
                <a:gd name="T42" fmla="*/ 1937 w 1938"/>
                <a:gd name="T43" fmla="*/ 1386 h 1839"/>
                <a:gd name="T44" fmla="*/ 1937 w 1938"/>
                <a:gd name="T45" fmla="*/ 1313 h 1839"/>
                <a:gd name="T46" fmla="*/ 1937 w 1938"/>
                <a:gd name="T47" fmla="*/ 1313 h 1839"/>
                <a:gd name="T48" fmla="*/ 1937 w 1938"/>
                <a:gd name="T49" fmla="*/ 3 h 1839"/>
                <a:gd name="T50" fmla="*/ 1665 w 1938"/>
                <a:gd name="T51" fmla="*/ 0 h 1839"/>
                <a:gd name="T52" fmla="*/ 858 w 1938"/>
                <a:gd name="T53" fmla="*/ 511 h 1839"/>
                <a:gd name="T54" fmla="*/ 0 w 1938"/>
                <a:gd name="T55" fmla="*/ 511 h 1839"/>
                <a:gd name="T56" fmla="*/ 0 w 1938"/>
                <a:gd name="T57" fmla="*/ 1327 h 1839"/>
                <a:gd name="T58" fmla="*/ 858 w 1938"/>
                <a:gd name="T59" fmla="*/ 1327 h 1839"/>
                <a:gd name="T60" fmla="*/ 1665 w 1938"/>
                <a:gd name="T61" fmla="*/ 1838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38" h="1839">
                  <a:moveTo>
                    <a:pt x="1665" y="1838"/>
                  </a:moveTo>
                  <a:lnTo>
                    <a:pt x="1937" y="1838"/>
                  </a:lnTo>
                  <a:lnTo>
                    <a:pt x="1937" y="1756"/>
                  </a:lnTo>
                  <a:lnTo>
                    <a:pt x="1686" y="1756"/>
                  </a:lnTo>
                  <a:lnTo>
                    <a:pt x="880" y="1248"/>
                  </a:lnTo>
                  <a:lnTo>
                    <a:pt x="79" y="1248"/>
                  </a:lnTo>
                  <a:lnTo>
                    <a:pt x="79" y="590"/>
                  </a:lnTo>
                  <a:lnTo>
                    <a:pt x="880" y="590"/>
                  </a:lnTo>
                  <a:lnTo>
                    <a:pt x="1686" y="82"/>
                  </a:lnTo>
                  <a:lnTo>
                    <a:pt x="1858" y="82"/>
                  </a:lnTo>
                  <a:lnTo>
                    <a:pt x="1858" y="1313"/>
                  </a:lnTo>
                  <a:lnTo>
                    <a:pt x="1683" y="1313"/>
                  </a:lnTo>
                  <a:lnTo>
                    <a:pt x="1683" y="1677"/>
                  </a:lnTo>
                  <a:lnTo>
                    <a:pt x="1937" y="1677"/>
                  </a:lnTo>
                  <a:lnTo>
                    <a:pt x="1937" y="1603"/>
                  </a:lnTo>
                  <a:lnTo>
                    <a:pt x="1762" y="1603"/>
                  </a:lnTo>
                  <a:lnTo>
                    <a:pt x="1762" y="1524"/>
                  </a:lnTo>
                  <a:lnTo>
                    <a:pt x="1915" y="1524"/>
                  </a:lnTo>
                  <a:lnTo>
                    <a:pt x="1915" y="1451"/>
                  </a:lnTo>
                  <a:lnTo>
                    <a:pt x="1762" y="1451"/>
                  </a:lnTo>
                  <a:lnTo>
                    <a:pt x="1762" y="1386"/>
                  </a:lnTo>
                  <a:lnTo>
                    <a:pt x="1937" y="1386"/>
                  </a:lnTo>
                  <a:lnTo>
                    <a:pt x="1937" y="1313"/>
                  </a:lnTo>
                  <a:lnTo>
                    <a:pt x="1937" y="1313"/>
                  </a:lnTo>
                  <a:lnTo>
                    <a:pt x="1937" y="3"/>
                  </a:lnTo>
                  <a:lnTo>
                    <a:pt x="1665" y="0"/>
                  </a:lnTo>
                  <a:lnTo>
                    <a:pt x="858" y="511"/>
                  </a:lnTo>
                  <a:lnTo>
                    <a:pt x="0" y="511"/>
                  </a:lnTo>
                  <a:lnTo>
                    <a:pt x="0" y="1327"/>
                  </a:lnTo>
                  <a:lnTo>
                    <a:pt x="858" y="1327"/>
                  </a:lnTo>
                  <a:lnTo>
                    <a:pt x="1665" y="18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2BD553FF-A3CA-EA46-9A49-C4885E27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976"/>
              <a:ext cx="63" cy="82"/>
            </a:xfrm>
            <a:custGeom>
              <a:avLst/>
              <a:gdLst>
                <a:gd name="T0" fmla="*/ 262 w 283"/>
                <a:gd name="T1" fmla="*/ 113 h 365"/>
                <a:gd name="T2" fmla="*/ 135 w 283"/>
                <a:gd name="T3" fmla="*/ 0 h 365"/>
                <a:gd name="T4" fmla="*/ 0 w 283"/>
                <a:gd name="T5" fmla="*/ 0 h 365"/>
                <a:gd name="T6" fmla="*/ 0 w 283"/>
                <a:gd name="T7" fmla="*/ 364 h 365"/>
                <a:gd name="T8" fmla="*/ 79 w 283"/>
                <a:gd name="T9" fmla="*/ 364 h 365"/>
                <a:gd name="T10" fmla="*/ 79 w 283"/>
                <a:gd name="T11" fmla="*/ 226 h 365"/>
                <a:gd name="T12" fmla="*/ 121 w 283"/>
                <a:gd name="T13" fmla="*/ 226 h 365"/>
                <a:gd name="T14" fmla="*/ 192 w 283"/>
                <a:gd name="T15" fmla="*/ 364 h 365"/>
                <a:gd name="T16" fmla="*/ 282 w 283"/>
                <a:gd name="T17" fmla="*/ 364 h 365"/>
                <a:gd name="T18" fmla="*/ 200 w 283"/>
                <a:gd name="T19" fmla="*/ 217 h 365"/>
                <a:gd name="T20" fmla="*/ 262 w 283"/>
                <a:gd name="T21" fmla="*/ 113 h 365"/>
                <a:gd name="T22" fmla="*/ 132 w 283"/>
                <a:gd name="T23" fmla="*/ 158 h 365"/>
                <a:gd name="T24" fmla="*/ 82 w 283"/>
                <a:gd name="T25" fmla="*/ 158 h 365"/>
                <a:gd name="T26" fmla="*/ 82 w 283"/>
                <a:gd name="T27" fmla="*/ 71 h 365"/>
                <a:gd name="T28" fmla="*/ 132 w 283"/>
                <a:gd name="T29" fmla="*/ 71 h 365"/>
                <a:gd name="T30" fmla="*/ 183 w 283"/>
                <a:gd name="T31" fmla="*/ 113 h 365"/>
                <a:gd name="T32" fmla="*/ 132 w 283"/>
                <a:gd name="T33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365">
                  <a:moveTo>
                    <a:pt x="262" y="113"/>
                  </a:moveTo>
                  <a:cubicBezTo>
                    <a:pt x="262" y="48"/>
                    <a:pt x="217" y="0"/>
                    <a:pt x="135" y="0"/>
                  </a:cubicBezTo>
                  <a:lnTo>
                    <a:pt x="0" y="0"/>
                  </a:lnTo>
                  <a:lnTo>
                    <a:pt x="0" y="364"/>
                  </a:lnTo>
                  <a:lnTo>
                    <a:pt x="79" y="364"/>
                  </a:lnTo>
                  <a:lnTo>
                    <a:pt x="79" y="226"/>
                  </a:lnTo>
                  <a:lnTo>
                    <a:pt x="121" y="226"/>
                  </a:lnTo>
                  <a:lnTo>
                    <a:pt x="192" y="364"/>
                  </a:lnTo>
                  <a:lnTo>
                    <a:pt x="282" y="364"/>
                  </a:lnTo>
                  <a:lnTo>
                    <a:pt x="200" y="217"/>
                  </a:lnTo>
                  <a:cubicBezTo>
                    <a:pt x="242" y="195"/>
                    <a:pt x="262" y="161"/>
                    <a:pt x="262" y="113"/>
                  </a:cubicBezTo>
                  <a:close/>
                  <a:moveTo>
                    <a:pt x="132" y="158"/>
                  </a:moveTo>
                  <a:lnTo>
                    <a:pt x="82" y="158"/>
                  </a:lnTo>
                  <a:lnTo>
                    <a:pt x="82" y="71"/>
                  </a:lnTo>
                  <a:lnTo>
                    <a:pt x="132" y="71"/>
                  </a:lnTo>
                  <a:cubicBezTo>
                    <a:pt x="163" y="71"/>
                    <a:pt x="183" y="85"/>
                    <a:pt x="183" y="113"/>
                  </a:cubicBezTo>
                  <a:cubicBezTo>
                    <a:pt x="183" y="141"/>
                    <a:pt x="163" y="158"/>
                    <a:pt x="132" y="15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2403BD1A-EC56-804C-BFCD-94CF091F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7" y="1109"/>
              <a:ext cx="61" cy="45"/>
            </a:xfrm>
            <a:custGeom>
              <a:avLst/>
              <a:gdLst>
                <a:gd name="T0" fmla="*/ 252 w 273"/>
                <a:gd name="T1" fmla="*/ 168 h 203"/>
                <a:gd name="T2" fmla="*/ 233 w 273"/>
                <a:gd name="T3" fmla="*/ 202 h 203"/>
                <a:gd name="T4" fmla="*/ 0 w 273"/>
                <a:gd name="T5" fmla="*/ 68 h 203"/>
                <a:gd name="T6" fmla="*/ 40 w 273"/>
                <a:gd name="T7" fmla="*/ 0 h 203"/>
                <a:gd name="T8" fmla="*/ 272 w 273"/>
                <a:gd name="T9" fmla="*/ 134 h 203"/>
                <a:gd name="T10" fmla="*/ 252 w 273"/>
                <a:gd name="T11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3">
                  <a:moveTo>
                    <a:pt x="252" y="168"/>
                  </a:moveTo>
                  <a:lnTo>
                    <a:pt x="233" y="202"/>
                  </a:lnTo>
                  <a:lnTo>
                    <a:pt x="0" y="68"/>
                  </a:lnTo>
                  <a:lnTo>
                    <a:pt x="40" y="0"/>
                  </a:lnTo>
                  <a:lnTo>
                    <a:pt x="272" y="134"/>
                  </a:lnTo>
                  <a:lnTo>
                    <a:pt x="252" y="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02A30657-EA1F-A14D-A767-18D1BD551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" y="1023"/>
              <a:ext cx="60" cy="17"/>
            </a:xfrm>
            <a:custGeom>
              <a:avLst/>
              <a:gdLst>
                <a:gd name="T0" fmla="*/ 134 w 269"/>
                <a:gd name="T1" fmla="*/ 79 h 80"/>
                <a:gd name="T2" fmla="*/ 0 w 269"/>
                <a:gd name="T3" fmla="*/ 79 h 80"/>
                <a:gd name="T4" fmla="*/ 0 w 269"/>
                <a:gd name="T5" fmla="*/ 0 h 80"/>
                <a:gd name="T6" fmla="*/ 268 w 269"/>
                <a:gd name="T7" fmla="*/ 0 h 80"/>
                <a:gd name="T8" fmla="*/ 268 w 269"/>
                <a:gd name="T9" fmla="*/ 79 h 80"/>
                <a:gd name="T10" fmla="*/ 134 w 269"/>
                <a:gd name="T11" fmla="*/ 7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80">
                  <a:moveTo>
                    <a:pt x="134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79"/>
                  </a:lnTo>
                  <a:lnTo>
                    <a:pt x="134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CB810109-A26C-D342-ABB8-C6520D156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8" y="908"/>
              <a:ext cx="61" cy="45"/>
            </a:xfrm>
            <a:custGeom>
              <a:avLst/>
              <a:gdLst>
                <a:gd name="T0" fmla="*/ 156 w 273"/>
                <a:gd name="T1" fmla="*/ 136 h 204"/>
                <a:gd name="T2" fmla="*/ 40 w 273"/>
                <a:gd name="T3" fmla="*/ 203 h 204"/>
                <a:gd name="T4" fmla="*/ 0 w 273"/>
                <a:gd name="T5" fmla="*/ 134 h 204"/>
                <a:gd name="T6" fmla="*/ 232 w 273"/>
                <a:gd name="T7" fmla="*/ 0 h 204"/>
                <a:gd name="T8" fmla="*/ 272 w 273"/>
                <a:gd name="T9" fmla="*/ 68 h 204"/>
                <a:gd name="T10" fmla="*/ 156 w 273"/>
                <a:gd name="T11" fmla="*/ 1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3" h="204">
                  <a:moveTo>
                    <a:pt x="156" y="136"/>
                  </a:moveTo>
                  <a:lnTo>
                    <a:pt x="40" y="203"/>
                  </a:lnTo>
                  <a:lnTo>
                    <a:pt x="0" y="134"/>
                  </a:lnTo>
                  <a:lnTo>
                    <a:pt x="232" y="0"/>
                  </a:lnTo>
                  <a:lnTo>
                    <a:pt x="272" y="68"/>
                  </a:lnTo>
                  <a:lnTo>
                    <a:pt x="156" y="1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E480D91A-19C8-AF4F-93B3-A49A68500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3991"/>
              <a:ext cx="542" cy="292"/>
            </a:xfrm>
            <a:custGeom>
              <a:avLst/>
              <a:gdLst>
                <a:gd name="T0" fmla="*/ 2373 w 2394"/>
                <a:gd name="T1" fmla="*/ 1293 h 1294"/>
                <a:gd name="T2" fmla="*/ 0 w 2394"/>
                <a:gd name="T3" fmla="*/ 1293 h 1294"/>
                <a:gd name="T4" fmla="*/ 0 w 2394"/>
                <a:gd name="T5" fmla="*/ 0 h 1294"/>
                <a:gd name="T6" fmla="*/ 56 w 2394"/>
                <a:gd name="T7" fmla="*/ 0 h 1294"/>
                <a:gd name="T8" fmla="*/ 56 w 2394"/>
                <a:gd name="T9" fmla="*/ 1062 h 1294"/>
                <a:gd name="T10" fmla="*/ 485 w 2394"/>
                <a:gd name="T11" fmla="*/ 621 h 1294"/>
                <a:gd name="T12" fmla="*/ 957 w 2394"/>
                <a:gd name="T13" fmla="*/ 655 h 1294"/>
                <a:gd name="T14" fmla="*/ 1431 w 2394"/>
                <a:gd name="T15" fmla="*/ 271 h 1294"/>
                <a:gd name="T16" fmla="*/ 1899 w 2394"/>
                <a:gd name="T17" fmla="*/ 491 h 1294"/>
                <a:gd name="T18" fmla="*/ 2353 w 2394"/>
                <a:gd name="T19" fmla="*/ 71 h 1294"/>
                <a:gd name="T20" fmla="*/ 2393 w 2394"/>
                <a:gd name="T21" fmla="*/ 113 h 1294"/>
                <a:gd name="T22" fmla="*/ 1910 w 2394"/>
                <a:gd name="T23" fmla="*/ 562 h 1294"/>
                <a:gd name="T24" fmla="*/ 1439 w 2394"/>
                <a:gd name="T25" fmla="*/ 342 h 1294"/>
                <a:gd name="T26" fmla="*/ 976 w 2394"/>
                <a:gd name="T27" fmla="*/ 717 h 1294"/>
                <a:gd name="T28" fmla="*/ 511 w 2394"/>
                <a:gd name="T29" fmla="*/ 683 h 1294"/>
                <a:gd name="T30" fmla="*/ 59 w 2394"/>
                <a:gd name="T31" fmla="*/ 1146 h 1294"/>
                <a:gd name="T32" fmla="*/ 59 w 2394"/>
                <a:gd name="T33" fmla="*/ 1239 h 1294"/>
                <a:gd name="T34" fmla="*/ 2373 w 2394"/>
                <a:gd name="T35" fmla="*/ 1239 h 1294"/>
                <a:gd name="T36" fmla="*/ 2373 w 2394"/>
                <a:gd name="T37" fmla="*/ 1293 h 1294"/>
                <a:gd name="T38" fmla="*/ 175 w 2394"/>
                <a:gd name="T39" fmla="*/ 263 h 1294"/>
                <a:gd name="T40" fmla="*/ 118 w 2394"/>
                <a:gd name="T41" fmla="*/ 263 h 1294"/>
                <a:gd name="T42" fmla="*/ 118 w 2394"/>
                <a:gd name="T43" fmla="*/ 0 h 1294"/>
                <a:gd name="T44" fmla="*/ 217 w 2394"/>
                <a:gd name="T45" fmla="*/ 0 h 1294"/>
                <a:gd name="T46" fmla="*/ 310 w 2394"/>
                <a:gd name="T47" fmla="*/ 82 h 1294"/>
                <a:gd name="T48" fmla="*/ 268 w 2394"/>
                <a:gd name="T49" fmla="*/ 158 h 1294"/>
                <a:gd name="T50" fmla="*/ 327 w 2394"/>
                <a:gd name="T51" fmla="*/ 263 h 1294"/>
                <a:gd name="T52" fmla="*/ 262 w 2394"/>
                <a:gd name="T53" fmla="*/ 263 h 1294"/>
                <a:gd name="T54" fmla="*/ 212 w 2394"/>
                <a:gd name="T55" fmla="*/ 164 h 1294"/>
                <a:gd name="T56" fmla="*/ 181 w 2394"/>
                <a:gd name="T57" fmla="*/ 164 h 1294"/>
                <a:gd name="T58" fmla="*/ 181 w 2394"/>
                <a:gd name="T59" fmla="*/ 263 h 1294"/>
                <a:gd name="T60" fmla="*/ 175 w 2394"/>
                <a:gd name="T61" fmla="*/ 263 h 1294"/>
                <a:gd name="T62" fmla="*/ 175 w 2394"/>
                <a:gd name="T63" fmla="*/ 116 h 1294"/>
                <a:gd name="T64" fmla="*/ 212 w 2394"/>
                <a:gd name="T65" fmla="*/ 116 h 1294"/>
                <a:gd name="T66" fmla="*/ 248 w 2394"/>
                <a:gd name="T67" fmla="*/ 85 h 1294"/>
                <a:gd name="T68" fmla="*/ 212 w 2394"/>
                <a:gd name="T69" fmla="*/ 54 h 1294"/>
                <a:gd name="T70" fmla="*/ 175 w 2394"/>
                <a:gd name="T71" fmla="*/ 54 h 1294"/>
                <a:gd name="T72" fmla="*/ 175 w 2394"/>
                <a:gd name="T73" fmla="*/ 116 h 1294"/>
                <a:gd name="T74" fmla="*/ 2373 w 2394"/>
                <a:gd name="T75" fmla="*/ 915 h 1294"/>
                <a:gd name="T76" fmla="*/ 2190 w 2394"/>
                <a:gd name="T77" fmla="*/ 915 h 1294"/>
                <a:gd name="T78" fmla="*/ 2190 w 2394"/>
                <a:gd name="T79" fmla="*/ 1177 h 1294"/>
                <a:gd name="T80" fmla="*/ 2373 w 2394"/>
                <a:gd name="T81" fmla="*/ 1177 h 1294"/>
                <a:gd name="T82" fmla="*/ 2373 w 2394"/>
                <a:gd name="T83" fmla="*/ 1124 h 1294"/>
                <a:gd name="T84" fmla="*/ 2249 w 2394"/>
                <a:gd name="T85" fmla="*/ 1124 h 1294"/>
                <a:gd name="T86" fmla="*/ 2249 w 2394"/>
                <a:gd name="T87" fmla="*/ 1067 h 1294"/>
                <a:gd name="T88" fmla="*/ 2359 w 2394"/>
                <a:gd name="T89" fmla="*/ 1067 h 1294"/>
                <a:gd name="T90" fmla="*/ 2359 w 2394"/>
                <a:gd name="T91" fmla="*/ 1014 h 1294"/>
                <a:gd name="T92" fmla="*/ 2249 w 2394"/>
                <a:gd name="T93" fmla="*/ 1014 h 1294"/>
                <a:gd name="T94" fmla="*/ 2249 w 2394"/>
                <a:gd name="T95" fmla="*/ 966 h 1294"/>
                <a:gd name="T96" fmla="*/ 2373 w 2394"/>
                <a:gd name="T97" fmla="*/ 966 h 1294"/>
                <a:gd name="T98" fmla="*/ 2373 w 2394"/>
                <a:gd name="T99" fmla="*/ 915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94" h="1294">
                  <a:moveTo>
                    <a:pt x="2373" y="1293"/>
                  </a:moveTo>
                  <a:lnTo>
                    <a:pt x="0" y="129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1062"/>
                  </a:lnTo>
                  <a:lnTo>
                    <a:pt x="485" y="621"/>
                  </a:lnTo>
                  <a:lnTo>
                    <a:pt x="957" y="655"/>
                  </a:lnTo>
                  <a:lnTo>
                    <a:pt x="1431" y="271"/>
                  </a:lnTo>
                  <a:lnTo>
                    <a:pt x="1899" y="491"/>
                  </a:lnTo>
                  <a:lnTo>
                    <a:pt x="2353" y="71"/>
                  </a:lnTo>
                  <a:lnTo>
                    <a:pt x="2393" y="113"/>
                  </a:lnTo>
                  <a:lnTo>
                    <a:pt x="1910" y="562"/>
                  </a:lnTo>
                  <a:lnTo>
                    <a:pt x="1439" y="342"/>
                  </a:lnTo>
                  <a:lnTo>
                    <a:pt x="976" y="717"/>
                  </a:lnTo>
                  <a:lnTo>
                    <a:pt x="511" y="683"/>
                  </a:lnTo>
                  <a:lnTo>
                    <a:pt x="59" y="1146"/>
                  </a:lnTo>
                  <a:lnTo>
                    <a:pt x="59" y="1239"/>
                  </a:lnTo>
                  <a:lnTo>
                    <a:pt x="2373" y="1239"/>
                  </a:lnTo>
                  <a:lnTo>
                    <a:pt x="2373" y="1293"/>
                  </a:lnTo>
                  <a:close/>
                  <a:moveTo>
                    <a:pt x="175" y="263"/>
                  </a:moveTo>
                  <a:lnTo>
                    <a:pt x="118" y="263"/>
                  </a:lnTo>
                  <a:lnTo>
                    <a:pt x="118" y="0"/>
                  </a:lnTo>
                  <a:lnTo>
                    <a:pt x="217" y="0"/>
                  </a:lnTo>
                  <a:cubicBezTo>
                    <a:pt x="276" y="0"/>
                    <a:pt x="310" y="34"/>
                    <a:pt x="310" y="82"/>
                  </a:cubicBezTo>
                  <a:cubicBezTo>
                    <a:pt x="310" y="116"/>
                    <a:pt x="293" y="142"/>
                    <a:pt x="268" y="158"/>
                  </a:cubicBezTo>
                  <a:lnTo>
                    <a:pt x="327" y="263"/>
                  </a:lnTo>
                  <a:lnTo>
                    <a:pt x="262" y="263"/>
                  </a:lnTo>
                  <a:lnTo>
                    <a:pt x="212" y="164"/>
                  </a:lnTo>
                  <a:lnTo>
                    <a:pt x="181" y="164"/>
                  </a:lnTo>
                  <a:lnTo>
                    <a:pt x="181" y="263"/>
                  </a:lnTo>
                  <a:lnTo>
                    <a:pt x="175" y="263"/>
                  </a:lnTo>
                  <a:close/>
                  <a:moveTo>
                    <a:pt x="175" y="116"/>
                  </a:moveTo>
                  <a:lnTo>
                    <a:pt x="212" y="116"/>
                  </a:lnTo>
                  <a:cubicBezTo>
                    <a:pt x="234" y="116"/>
                    <a:pt x="248" y="105"/>
                    <a:pt x="248" y="85"/>
                  </a:cubicBezTo>
                  <a:cubicBezTo>
                    <a:pt x="248" y="65"/>
                    <a:pt x="234" y="54"/>
                    <a:pt x="212" y="54"/>
                  </a:cubicBezTo>
                  <a:lnTo>
                    <a:pt x="175" y="54"/>
                  </a:lnTo>
                  <a:lnTo>
                    <a:pt x="175" y="116"/>
                  </a:lnTo>
                  <a:close/>
                  <a:moveTo>
                    <a:pt x="2373" y="915"/>
                  </a:moveTo>
                  <a:lnTo>
                    <a:pt x="2190" y="915"/>
                  </a:lnTo>
                  <a:lnTo>
                    <a:pt x="2190" y="1177"/>
                  </a:lnTo>
                  <a:lnTo>
                    <a:pt x="2373" y="1177"/>
                  </a:lnTo>
                  <a:lnTo>
                    <a:pt x="2373" y="1124"/>
                  </a:lnTo>
                  <a:lnTo>
                    <a:pt x="2249" y="1124"/>
                  </a:lnTo>
                  <a:lnTo>
                    <a:pt x="2249" y="1067"/>
                  </a:lnTo>
                  <a:lnTo>
                    <a:pt x="2359" y="1067"/>
                  </a:lnTo>
                  <a:lnTo>
                    <a:pt x="2359" y="1014"/>
                  </a:lnTo>
                  <a:lnTo>
                    <a:pt x="2249" y="1014"/>
                  </a:lnTo>
                  <a:lnTo>
                    <a:pt x="2249" y="966"/>
                  </a:lnTo>
                  <a:lnTo>
                    <a:pt x="2373" y="966"/>
                  </a:lnTo>
                  <a:lnTo>
                    <a:pt x="2373" y="91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F8168B54-E7CE-9C4C-9B5B-4786DC07E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369"/>
              <a:ext cx="624" cy="394"/>
            </a:xfrm>
            <a:custGeom>
              <a:avLst/>
              <a:gdLst>
                <a:gd name="T0" fmla="*/ 1431 w 2757"/>
                <a:gd name="T1" fmla="*/ 268 h 1742"/>
                <a:gd name="T2" fmla="*/ 1304 w 2757"/>
                <a:gd name="T3" fmla="*/ 155 h 1742"/>
                <a:gd name="T4" fmla="*/ 1171 w 2757"/>
                <a:gd name="T5" fmla="*/ 155 h 1742"/>
                <a:gd name="T6" fmla="*/ 1171 w 2757"/>
                <a:gd name="T7" fmla="*/ 513 h 1742"/>
                <a:gd name="T8" fmla="*/ 1250 w 2757"/>
                <a:gd name="T9" fmla="*/ 513 h 1742"/>
                <a:gd name="T10" fmla="*/ 1250 w 2757"/>
                <a:gd name="T11" fmla="*/ 378 h 1742"/>
                <a:gd name="T12" fmla="*/ 1292 w 2757"/>
                <a:gd name="T13" fmla="*/ 378 h 1742"/>
                <a:gd name="T14" fmla="*/ 1360 w 2757"/>
                <a:gd name="T15" fmla="*/ 513 h 1742"/>
                <a:gd name="T16" fmla="*/ 1450 w 2757"/>
                <a:gd name="T17" fmla="*/ 513 h 1742"/>
                <a:gd name="T18" fmla="*/ 1371 w 2757"/>
                <a:gd name="T19" fmla="*/ 369 h 1742"/>
                <a:gd name="T20" fmla="*/ 1431 w 2757"/>
                <a:gd name="T21" fmla="*/ 268 h 1742"/>
                <a:gd name="T22" fmla="*/ 1301 w 2757"/>
                <a:gd name="T23" fmla="*/ 316 h 1742"/>
                <a:gd name="T24" fmla="*/ 1250 w 2757"/>
                <a:gd name="T25" fmla="*/ 316 h 1742"/>
                <a:gd name="T26" fmla="*/ 1250 w 2757"/>
                <a:gd name="T27" fmla="*/ 231 h 1742"/>
                <a:gd name="T28" fmla="*/ 1301 w 2757"/>
                <a:gd name="T29" fmla="*/ 231 h 1742"/>
                <a:gd name="T30" fmla="*/ 1352 w 2757"/>
                <a:gd name="T31" fmla="*/ 273 h 1742"/>
                <a:gd name="T32" fmla="*/ 1301 w 2757"/>
                <a:gd name="T33" fmla="*/ 316 h 1742"/>
                <a:gd name="T34" fmla="*/ 2753 w 2757"/>
                <a:gd name="T35" fmla="*/ 1662 h 1742"/>
                <a:gd name="T36" fmla="*/ 2753 w 2757"/>
                <a:gd name="T37" fmla="*/ 1741 h 1742"/>
                <a:gd name="T38" fmla="*/ 1016 w 2757"/>
                <a:gd name="T39" fmla="*/ 1741 h 1742"/>
                <a:gd name="T40" fmla="*/ 1016 w 2757"/>
                <a:gd name="T41" fmla="*/ 1580 h 1742"/>
                <a:gd name="T42" fmla="*/ 0 w 2757"/>
                <a:gd name="T43" fmla="*/ 1580 h 1742"/>
                <a:gd name="T44" fmla="*/ 0 w 2757"/>
                <a:gd name="T45" fmla="*/ 1326 h 1742"/>
                <a:gd name="T46" fmla="*/ 79 w 2757"/>
                <a:gd name="T47" fmla="*/ 1326 h 1742"/>
                <a:gd name="T48" fmla="*/ 79 w 2757"/>
                <a:gd name="T49" fmla="*/ 1501 h 1742"/>
                <a:gd name="T50" fmla="*/ 1016 w 2757"/>
                <a:gd name="T51" fmla="*/ 1501 h 1742"/>
                <a:gd name="T52" fmla="*/ 1016 w 2757"/>
                <a:gd name="T53" fmla="*/ 0 h 1742"/>
                <a:gd name="T54" fmla="*/ 2082 w 2757"/>
                <a:gd name="T55" fmla="*/ 0 h 1742"/>
                <a:gd name="T56" fmla="*/ 2756 w 2757"/>
                <a:gd name="T57" fmla="*/ 674 h 1742"/>
                <a:gd name="T58" fmla="*/ 2756 w 2757"/>
                <a:gd name="T59" fmla="*/ 1225 h 1742"/>
                <a:gd name="T60" fmla="*/ 2756 w 2757"/>
                <a:gd name="T61" fmla="*/ 1225 h 1742"/>
                <a:gd name="T62" fmla="*/ 2756 w 2757"/>
                <a:gd name="T63" fmla="*/ 1295 h 1742"/>
                <a:gd name="T64" fmla="*/ 2585 w 2757"/>
                <a:gd name="T65" fmla="*/ 1295 h 1742"/>
                <a:gd name="T66" fmla="*/ 2585 w 2757"/>
                <a:gd name="T67" fmla="*/ 1360 h 1742"/>
                <a:gd name="T68" fmla="*/ 2733 w 2757"/>
                <a:gd name="T69" fmla="*/ 1360 h 1742"/>
                <a:gd name="T70" fmla="*/ 2733 w 2757"/>
                <a:gd name="T71" fmla="*/ 1431 h 1742"/>
                <a:gd name="T72" fmla="*/ 2585 w 2757"/>
                <a:gd name="T73" fmla="*/ 1431 h 1742"/>
                <a:gd name="T74" fmla="*/ 2585 w 2757"/>
                <a:gd name="T75" fmla="*/ 1510 h 1742"/>
                <a:gd name="T76" fmla="*/ 2756 w 2757"/>
                <a:gd name="T77" fmla="*/ 1510 h 1742"/>
                <a:gd name="T78" fmla="*/ 2756 w 2757"/>
                <a:gd name="T79" fmla="*/ 1580 h 1742"/>
                <a:gd name="T80" fmla="*/ 2506 w 2757"/>
                <a:gd name="T81" fmla="*/ 1580 h 1742"/>
                <a:gd name="T82" fmla="*/ 2506 w 2757"/>
                <a:gd name="T83" fmla="*/ 1222 h 1742"/>
                <a:gd name="T84" fmla="*/ 2677 w 2757"/>
                <a:gd name="T85" fmla="*/ 1222 h 1742"/>
                <a:gd name="T86" fmla="*/ 2677 w 2757"/>
                <a:gd name="T87" fmla="*/ 671 h 1742"/>
                <a:gd name="T88" fmla="*/ 2082 w 2757"/>
                <a:gd name="T89" fmla="*/ 76 h 1742"/>
                <a:gd name="T90" fmla="*/ 1095 w 2757"/>
                <a:gd name="T91" fmla="*/ 76 h 1742"/>
                <a:gd name="T92" fmla="*/ 1095 w 2757"/>
                <a:gd name="T93" fmla="*/ 1659 h 1742"/>
                <a:gd name="T94" fmla="*/ 2753 w 2757"/>
                <a:gd name="T95" fmla="*/ 1659 h 1742"/>
                <a:gd name="T96" fmla="*/ 2753 w 2757"/>
                <a:gd name="T97" fmla="*/ 1662 h 1742"/>
                <a:gd name="T98" fmla="*/ 1459 w 2757"/>
                <a:gd name="T99" fmla="*/ 869 h 1742"/>
                <a:gd name="T100" fmla="*/ 1885 w 2757"/>
                <a:gd name="T101" fmla="*/ 1295 h 1742"/>
                <a:gd name="T102" fmla="*/ 2311 w 2757"/>
                <a:gd name="T103" fmla="*/ 869 h 1742"/>
                <a:gd name="T104" fmla="*/ 1885 w 2757"/>
                <a:gd name="T105" fmla="*/ 443 h 1742"/>
                <a:gd name="T106" fmla="*/ 1459 w 2757"/>
                <a:gd name="T107" fmla="*/ 869 h 1742"/>
                <a:gd name="T108" fmla="*/ 2232 w 2757"/>
                <a:gd name="T109" fmla="*/ 869 h 1742"/>
                <a:gd name="T110" fmla="*/ 1885 w 2757"/>
                <a:gd name="T111" fmla="*/ 1216 h 1742"/>
                <a:gd name="T112" fmla="*/ 1538 w 2757"/>
                <a:gd name="T113" fmla="*/ 869 h 1742"/>
                <a:gd name="T114" fmla="*/ 1885 w 2757"/>
                <a:gd name="T115" fmla="*/ 522 h 1742"/>
                <a:gd name="T116" fmla="*/ 2232 w 2757"/>
                <a:gd name="T117" fmla="*/ 869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57" h="1742">
                  <a:moveTo>
                    <a:pt x="1431" y="268"/>
                  </a:moveTo>
                  <a:cubicBezTo>
                    <a:pt x="1431" y="203"/>
                    <a:pt x="1385" y="155"/>
                    <a:pt x="1304" y="155"/>
                  </a:cubicBezTo>
                  <a:lnTo>
                    <a:pt x="1171" y="155"/>
                  </a:lnTo>
                  <a:lnTo>
                    <a:pt x="1171" y="513"/>
                  </a:lnTo>
                  <a:lnTo>
                    <a:pt x="1250" y="513"/>
                  </a:lnTo>
                  <a:lnTo>
                    <a:pt x="1250" y="378"/>
                  </a:lnTo>
                  <a:lnTo>
                    <a:pt x="1292" y="378"/>
                  </a:lnTo>
                  <a:lnTo>
                    <a:pt x="1360" y="513"/>
                  </a:lnTo>
                  <a:lnTo>
                    <a:pt x="1450" y="513"/>
                  </a:lnTo>
                  <a:lnTo>
                    <a:pt x="1371" y="369"/>
                  </a:lnTo>
                  <a:cubicBezTo>
                    <a:pt x="1411" y="350"/>
                    <a:pt x="1431" y="316"/>
                    <a:pt x="1431" y="268"/>
                  </a:cubicBezTo>
                  <a:close/>
                  <a:moveTo>
                    <a:pt x="1301" y="316"/>
                  </a:moveTo>
                  <a:lnTo>
                    <a:pt x="1250" y="316"/>
                  </a:lnTo>
                  <a:lnTo>
                    <a:pt x="1250" y="231"/>
                  </a:lnTo>
                  <a:lnTo>
                    <a:pt x="1301" y="231"/>
                  </a:lnTo>
                  <a:cubicBezTo>
                    <a:pt x="1332" y="231"/>
                    <a:pt x="1352" y="245"/>
                    <a:pt x="1352" y="273"/>
                  </a:cubicBezTo>
                  <a:cubicBezTo>
                    <a:pt x="1352" y="299"/>
                    <a:pt x="1332" y="316"/>
                    <a:pt x="1301" y="316"/>
                  </a:cubicBezTo>
                  <a:close/>
                  <a:moveTo>
                    <a:pt x="2753" y="1662"/>
                  </a:moveTo>
                  <a:lnTo>
                    <a:pt x="2753" y="1741"/>
                  </a:lnTo>
                  <a:lnTo>
                    <a:pt x="1016" y="1741"/>
                  </a:lnTo>
                  <a:lnTo>
                    <a:pt x="1016" y="1580"/>
                  </a:lnTo>
                  <a:lnTo>
                    <a:pt x="0" y="1580"/>
                  </a:lnTo>
                  <a:lnTo>
                    <a:pt x="0" y="1326"/>
                  </a:lnTo>
                  <a:lnTo>
                    <a:pt x="79" y="1326"/>
                  </a:lnTo>
                  <a:lnTo>
                    <a:pt x="79" y="1501"/>
                  </a:lnTo>
                  <a:lnTo>
                    <a:pt x="1016" y="1501"/>
                  </a:lnTo>
                  <a:lnTo>
                    <a:pt x="1016" y="0"/>
                  </a:lnTo>
                  <a:lnTo>
                    <a:pt x="2082" y="0"/>
                  </a:lnTo>
                  <a:cubicBezTo>
                    <a:pt x="2455" y="0"/>
                    <a:pt x="2756" y="302"/>
                    <a:pt x="2756" y="674"/>
                  </a:cubicBezTo>
                  <a:lnTo>
                    <a:pt x="2756" y="1225"/>
                  </a:lnTo>
                  <a:lnTo>
                    <a:pt x="2756" y="1225"/>
                  </a:lnTo>
                  <a:lnTo>
                    <a:pt x="2756" y="1295"/>
                  </a:lnTo>
                  <a:lnTo>
                    <a:pt x="2585" y="1295"/>
                  </a:lnTo>
                  <a:lnTo>
                    <a:pt x="2585" y="1360"/>
                  </a:lnTo>
                  <a:lnTo>
                    <a:pt x="2733" y="1360"/>
                  </a:lnTo>
                  <a:lnTo>
                    <a:pt x="2733" y="1431"/>
                  </a:lnTo>
                  <a:lnTo>
                    <a:pt x="2585" y="1431"/>
                  </a:lnTo>
                  <a:lnTo>
                    <a:pt x="2585" y="1510"/>
                  </a:lnTo>
                  <a:lnTo>
                    <a:pt x="2756" y="1510"/>
                  </a:lnTo>
                  <a:lnTo>
                    <a:pt x="2756" y="1580"/>
                  </a:lnTo>
                  <a:lnTo>
                    <a:pt x="2506" y="1580"/>
                  </a:lnTo>
                  <a:lnTo>
                    <a:pt x="2506" y="1222"/>
                  </a:lnTo>
                  <a:lnTo>
                    <a:pt x="2677" y="1222"/>
                  </a:lnTo>
                  <a:lnTo>
                    <a:pt x="2677" y="671"/>
                  </a:lnTo>
                  <a:cubicBezTo>
                    <a:pt x="2677" y="344"/>
                    <a:pt x="2410" y="76"/>
                    <a:pt x="2082" y="76"/>
                  </a:cubicBezTo>
                  <a:lnTo>
                    <a:pt x="1095" y="76"/>
                  </a:lnTo>
                  <a:lnTo>
                    <a:pt x="1095" y="1659"/>
                  </a:lnTo>
                  <a:lnTo>
                    <a:pt x="2753" y="1659"/>
                  </a:lnTo>
                  <a:lnTo>
                    <a:pt x="2753" y="1662"/>
                  </a:lnTo>
                  <a:close/>
                  <a:moveTo>
                    <a:pt x="1459" y="869"/>
                  </a:moveTo>
                  <a:cubicBezTo>
                    <a:pt x="1459" y="1103"/>
                    <a:pt x="1651" y="1295"/>
                    <a:pt x="1885" y="1295"/>
                  </a:cubicBezTo>
                  <a:cubicBezTo>
                    <a:pt x="2119" y="1295"/>
                    <a:pt x="2311" y="1103"/>
                    <a:pt x="2311" y="869"/>
                  </a:cubicBezTo>
                  <a:cubicBezTo>
                    <a:pt x="2311" y="635"/>
                    <a:pt x="2119" y="443"/>
                    <a:pt x="1885" y="443"/>
                  </a:cubicBezTo>
                  <a:cubicBezTo>
                    <a:pt x="1651" y="446"/>
                    <a:pt x="1459" y="635"/>
                    <a:pt x="1459" y="869"/>
                  </a:cubicBezTo>
                  <a:close/>
                  <a:moveTo>
                    <a:pt x="2232" y="869"/>
                  </a:moveTo>
                  <a:cubicBezTo>
                    <a:pt x="2232" y="1061"/>
                    <a:pt x="2077" y="1216"/>
                    <a:pt x="1885" y="1216"/>
                  </a:cubicBezTo>
                  <a:cubicBezTo>
                    <a:pt x="1693" y="1216"/>
                    <a:pt x="1538" y="1061"/>
                    <a:pt x="1538" y="869"/>
                  </a:cubicBezTo>
                  <a:cubicBezTo>
                    <a:pt x="1538" y="677"/>
                    <a:pt x="1693" y="522"/>
                    <a:pt x="1885" y="522"/>
                  </a:cubicBezTo>
                  <a:cubicBezTo>
                    <a:pt x="2077" y="525"/>
                    <a:pt x="2232" y="680"/>
                    <a:pt x="2232" y="86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187DEE1B-E2F3-134F-8C1B-51A7A1AAB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072"/>
              <a:ext cx="697" cy="349"/>
            </a:xfrm>
            <a:custGeom>
              <a:avLst/>
              <a:gdLst>
                <a:gd name="T0" fmla="*/ 344 w 3080"/>
                <a:gd name="T1" fmla="*/ 407 h 1545"/>
                <a:gd name="T2" fmla="*/ 130 w 3080"/>
                <a:gd name="T3" fmla="*/ 313 h 1545"/>
                <a:gd name="T4" fmla="*/ 195 w 3080"/>
                <a:gd name="T5" fmla="*/ 610 h 1545"/>
                <a:gd name="T6" fmla="*/ 231 w 3080"/>
                <a:gd name="T7" fmla="*/ 497 h 1545"/>
                <a:gd name="T8" fmla="*/ 361 w 3080"/>
                <a:gd name="T9" fmla="*/ 610 h 1545"/>
                <a:gd name="T10" fmla="*/ 237 w 3080"/>
                <a:gd name="T11" fmla="*/ 443 h 1545"/>
                <a:gd name="T12" fmla="*/ 195 w 3080"/>
                <a:gd name="T13" fmla="*/ 373 h 1545"/>
                <a:gd name="T14" fmla="*/ 279 w 3080"/>
                <a:gd name="T15" fmla="*/ 409 h 1545"/>
                <a:gd name="T16" fmla="*/ 3079 w 3080"/>
                <a:gd name="T17" fmla="*/ 883 h 1545"/>
                <a:gd name="T18" fmla="*/ 2602 w 3080"/>
                <a:gd name="T19" fmla="*/ 754 h 1545"/>
                <a:gd name="T20" fmla="*/ 2537 w 3080"/>
                <a:gd name="T21" fmla="*/ 883 h 1545"/>
                <a:gd name="T22" fmla="*/ 2401 w 3080"/>
                <a:gd name="T23" fmla="*/ 802 h 1545"/>
                <a:gd name="T24" fmla="*/ 2336 w 3080"/>
                <a:gd name="T25" fmla="*/ 883 h 1545"/>
                <a:gd name="T26" fmla="*/ 2201 w 3080"/>
                <a:gd name="T27" fmla="*/ 754 h 1545"/>
                <a:gd name="T28" fmla="*/ 2136 w 3080"/>
                <a:gd name="T29" fmla="*/ 883 h 1545"/>
                <a:gd name="T30" fmla="*/ 2001 w 3080"/>
                <a:gd name="T31" fmla="*/ 802 h 1545"/>
                <a:gd name="T32" fmla="*/ 1936 w 3080"/>
                <a:gd name="T33" fmla="*/ 883 h 1545"/>
                <a:gd name="T34" fmla="*/ 1800 w 3080"/>
                <a:gd name="T35" fmla="*/ 754 h 1545"/>
                <a:gd name="T36" fmla="*/ 1735 w 3080"/>
                <a:gd name="T37" fmla="*/ 883 h 1545"/>
                <a:gd name="T38" fmla="*/ 1600 w 3080"/>
                <a:gd name="T39" fmla="*/ 802 h 1545"/>
                <a:gd name="T40" fmla="*/ 1535 w 3080"/>
                <a:gd name="T41" fmla="*/ 883 h 1545"/>
                <a:gd name="T42" fmla="*/ 1400 w 3080"/>
                <a:gd name="T43" fmla="*/ 754 h 1545"/>
                <a:gd name="T44" fmla="*/ 1335 w 3080"/>
                <a:gd name="T45" fmla="*/ 883 h 1545"/>
                <a:gd name="T46" fmla="*/ 1078 w 3080"/>
                <a:gd name="T47" fmla="*/ 251 h 1545"/>
                <a:gd name="T48" fmla="*/ 3014 w 3080"/>
                <a:gd name="T49" fmla="*/ 522 h 1545"/>
                <a:gd name="T50" fmla="*/ 2873 w 3080"/>
                <a:gd name="T51" fmla="*/ 819 h 1545"/>
                <a:gd name="T52" fmla="*/ 3079 w 3080"/>
                <a:gd name="T53" fmla="*/ 759 h 1545"/>
                <a:gd name="T54" fmla="*/ 2938 w 3080"/>
                <a:gd name="T55" fmla="*/ 694 h 1545"/>
                <a:gd name="T56" fmla="*/ 3062 w 3080"/>
                <a:gd name="T57" fmla="*/ 635 h 1545"/>
                <a:gd name="T58" fmla="*/ 2938 w 3080"/>
                <a:gd name="T59" fmla="*/ 582 h 1545"/>
                <a:gd name="T60" fmla="*/ 3079 w 3080"/>
                <a:gd name="T61" fmla="*/ 522 h 1545"/>
                <a:gd name="T62" fmla="*/ 3079 w 3080"/>
                <a:gd name="T63" fmla="*/ 186 h 1545"/>
                <a:gd name="T64" fmla="*/ 931 w 3080"/>
                <a:gd name="T65" fmla="*/ 0 h 1545"/>
                <a:gd name="T66" fmla="*/ 720 w 3080"/>
                <a:gd name="T67" fmla="*/ 186 h 1545"/>
                <a:gd name="T68" fmla="*/ 358 w 3080"/>
                <a:gd name="T69" fmla="*/ 0 h 1545"/>
                <a:gd name="T70" fmla="*/ 147 w 3080"/>
                <a:gd name="T71" fmla="*/ 186 h 1545"/>
                <a:gd name="T72" fmla="*/ 0 w 3080"/>
                <a:gd name="T73" fmla="*/ 923 h 1545"/>
                <a:gd name="T74" fmla="*/ 358 w 3080"/>
                <a:gd name="T75" fmla="*/ 1544 h 1545"/>
                <a:gd name="T76" fmla="*/ 539 w 3080"/>
                <a:gd name="T77" fmla="*/ 1482 h 1545"/>
                <a:gd name="T78" fmla="*/ 720 w 3080"/>
                <a:gd name="T79" fmla="*/ 1544 h 1545"/>
                <a:gd name="T80" fmla="*/ 1067 w 3080"/>
                <a:gd name="T81" fmla="*/ 951 h 1545"/>
                <a:gd name="T82" fmla="*/ 3079 w 3080"/>
                <a:gd name="T83" fmla="*/ 883 h 1545"/>
                <a:gd name="T84" fmla="*/ 65 w 3080"/>
                <a:gd name="T85" fmla="*/ 909 h 1545"/>
                <a:gd name="T86" fmla="*/ 212 w 3080"/>
                <a:gd name="T87" fmla="*/ 251 h 1545"/>
                <a:gd name="T88" fmla="*/ 293 w 3080"/>
                <a:gd name="T89" fmla="*/ 65 h 1545"/>
                <a:gd name="T90" fmla="*/ 720 w 3080"/>
                <a:gd name="T91" fmla="*/ 251 h 1545"/>
                <a:gd name="T92" fmla="*/ 293 w 3080"/>
                <a:gd name="T93" fmla="*/ 883 h 1545"/>
                <a:gd name="T94" fmla="*/ 539 w 3080"/>
                <a:gd name="T95" fmla="*/ 1414 h 1545"/>
                <a:gd name="T96" fmla="*/ 539 w 3080"/>
                <a:gd name="T97" fmla="*/ 1183 h 1545"/>
                <a:gd name="T98" fmla="*/ 539 w 3080"/>
                <a:gd name="T99" fmla="*/ 1414 h 1545"/>
                <a:gd name="T100" fmla="*/ 358 w 3080"/>
                <a:gd name="T101" fmla="*/ 1276 h 1545"/>
                <a:gd name="T102" fmla="*/ 720 w 3080"/>
                <a:gd name="T103" fmla="*/ 946 h 1545"/>
                <a:gd name="T104" fmla="*/ 539 w 3080"/>
                <a:gd name="T105" fmla="*/ 1115 h 1545"/>
                <a:gd name="T106" fmla="*/ 784 w 3080"/>
                <a:gd name="T107" fmla="*/ 1473 h 1545"/>
                <a:gd name="T108" fmla="*/ 866 w 3080"/>
                <a:gd name="T109" fmla="*/ 62 h 1545"/>
                <a:gd name="T110" fmla="*/ 1013 w 3080"/>
                <a:gd name="T111" fmla="*/ 249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80" h="1545">
                  <a:moveTo>
                    <a:pt x="296" y="491"/>
                  </a:moveTo>
                  <a:cubicBezTo>
                    <a:pt x="327" y="474"/>
                    <a:pt x="344" y="446"/>
                    <a:pt x="344" y="407"/>
                  </a:cubicBezTo>
                  <a:cubicBezTo>
                    <a:pt x="344" y="353"/>
                    <a:pt x="308" y="313"/>
                    <a:pt x="240" y="313"/>
                  </a:cubicBezTo>
                  <a:lnTo>
                    <a:pt x="130" y="313"/>
                  </a:lnTo>
                  <a:lnTo>
                    <a:pt x="130" y="610"/>
                  </a:lnTo>
                  <a:lnTo>
                    <a:pt x="195" y="610"/>
                  </a:lnTo>
                  <a:lnTo>
                    <a:pt x="195" y="497"/>
                  </a:lnTo>
                  <a:lnTo>
                    <a:pt x="231" y="497"/>
                  </a:lnTo>
                  <a:lnTo>
                    <a:pt x="288" y="610"/>
                  </a:lnTo>
                  <a:lnTo>
                    <a:pt x="361" y="610"/>
                  </a:lnTo>
                  <a:lnTo>
                    <a:pt x="296" y="491"/>
                  </a:lnTo>
                  <a:close/>
                  <a:moveTo>
                    <a:pt x="237" y="443"/>
                  </a:moveTo>
                  <a:lnTo>
                    <a:pt x="195" y="443"/>
                  </a:lnTo>
                  <a:lnTo>
                    <a:pt x="195" y="373"/>
                  </a:lnTo>
                  <a:lnTo>
                    <a:pt x="237" y="373"/>
                  </a:lnTo>
                  <a:cubicBezTo>
                    <a:pt x="262" y="373"/>
                    <a:pt x="279" y="384"/>
                    <a:pt x="279" y="409"/>
                  </a:cubicBezTo>
                  <a:cubicBezTo>
                    <a:pt x="279" y="429"/>
                    <a:pt x="262" y="443"/>
                    <a:pt x="237" y="443"/>
                  </a:cubicBezTo>
                  <a:close/>
                  <a:moveTo>
                    <a:pt x="3079" y="883"/>
                  </a:moveTo>
                  <a:lnTo>
                    <a:pt x="2602" y="883"/>
                  </a:lnTo>
                  <a:lnTo>
                    <a:pt x="2602" y="754"/>
                  </a:lnTo>
                  <a:lnTo>
                    <a:pt x="2537" y="754"/>
                  </a:lnTo>
                  <a:lnTo>
                    <a:pt x="2537" y="883"/>
                  </a:lnTo>
                  <a:lnTo>
                    <a:pt x="2401" y="883"/>
                  </a:lnTo>
                  <a:lnTo>
                    <a:pt x="2401" y="802"/>
                  </a:lnTo>
                  <a:lnTo>
                    <a:pt x="2336" y="802"/>
                  </a:lnTo>
                  <a:lnTo>
                    <a:pt x="2336" y="883"/>
                  </a:lnTo>
                  <a:lnTo>
                    <a:pt x="2201" y="883"/>
                  </a:lnTo>
                  <a:lnTo>
                    <a:pt x="2201" y="754"/>
                  </a:lnTo>
                  <a:lnTo>
                    <a:pt x="2136" y="754"/>
                  </a:lnTo>
                  <a:lnTo>
                    <a:pt x="2136" y="883"/>
                  </a:lnTo>
                  <a:lnTo>
                    <a:pt x="2001" y="883"/>
                  </a:lnTo>
                  <a:lnTo>
                    <a:pt x="2001" y="802"/>
                  </a:lnTo>
                  <a:lnTo>
                    <a:pt x="1936" y="802"/>
                  </a:lnTo>
                  <a:lnTo>
                    <a:pt x="1936" y="883"/>
                  </a:lnTo>
                  <a:lnTo>
                    <a:pt x="1800" y="883"/>
                  </a:lnTo>
                  <a:lnTo>
                    <a:pt x="1800" y="754"/>
                  </a:lnTo>
                  <a:lnTo>
                    <a:pt x="1735" y="754"/>
                  </a:lnTo>
                  <a:lnTo>
                    <a:pt x="1735" y="883"/>
                  </a:lnTo>
                  <a:lnTo>
                    <a:pt x="1600" y="883"/>
                  </a:lnTo>
                  <a:lnTo>
                    <a:pt x="1600" y="802"/>
                  </a:lnTo>
                  <a:lnTo>
                    <a:pt x="1535" y="802"/>
                  </a:lnTo>
                  <a:lnTo>
                    <a:pt x="1535" y="883"/>
                  </a:lnTo>
                  <a:lnTo>
                    <a:pt x="1400" y="883"/>
                  </a:lnTo>
                  <a:lnTo>
                    <a:pt x="1400" y="754"/>
                  </a:lnTo>
                  <a:lnTo>
                    <a:pt x="1335" y="754"/>
                  </a:lnTo>
                  <a:lnTo>
                    <a:pt x="1335" y="883"/>
                  </a:lnTo>
                  <a:lnTo>
                    <a:pt x="1078" y="883"/>
                  </a:lnTo>
                  <a:lnTo>
                    <a:pt x="1078" y="251"/>
                  </a:lnTo>
                  <a:lnTo>
                    <a:pt x="3014" y="251"/>
                  </a:lnTo>
                  <a:lnTo>
                    <a:pt x="3014" y="522"/>
                  </a:lnTo>
                  <a:lnTo>
                    <a:pt x="2873" y="522"/>
                  </a:lnTo>
                  <a:lnTo>
                    <a:pt x="2873" y="819"/>
                  </a:lnTo>
                  <a:lnTo>
                    <a:pt x="3079" y="819"/>
                  </a:lnTo>
                  <a:lnTo>
                    <a:pt x="3079" y="759"/>
                  </a:lnTo>
                  <a:lnTo>
                    <a:pt x="2938" y="759"/>
                  </a:lnTo>
                  <a:lnTo>
                    <a:pt x="2938" y="694"/>
                  </a:lnTo>
                  <a:lnTo>
                    <a:pt x="3062" y="694"/>
                  </a:lnTo>
                  <a:lnTo>
                    <a:pt x="3062" y="635"/>
                  </a:lnTo>
                  <a:lnTo>
                    <a:pt x="2938" y="635"/>
                  </a:lnTo>
                  <a:lnTo>
                    <a:pt x="2938" y="582"/>
                  </a:lnTo>
                  <a:lnTo>
                    <a:pt x="3079" y="582"/>
                  </a:lnTo>
                  <a:lnTo>
                    <a:pt x="3079" y="522"/>
                  </a:lnTo>
                  <a:lnTo>
                    <a:pt x="3079" y="522"/>
                  </a:lnTo>
                  <a:lnTo>
                    <a:pt x="3079" y="186"/>
                  </a:lnTo>
                  <a:lnTo>
                    <a:pt x="931" y="186"/>
                  </a:lnTo>
                  <a:lnTo>
                    <a:pt x="931" y="0"/>
                  </a:lnTo>
                  <a:lnTo>
                    <a:pt x="720" y="0"/>
                  </a:lnTo>
                  <a:lnTo>
                    <a:pt x="720" y="186"/>
                  </a:lnTo>
                  <a:lnTo>
                    <a:pt x="358" y="186"/>
                  </a:lnTo>
                  <a:lnTo>
                    <a:pt x="358" y="0"/>
                  </a:lnTo>
                  <a:lnTo>
                    <a:pt x="147" y="0"/>
                  </a:lnTo>
                  <a:lnTo>
                    <a:pt x="147" y="186"/>
                  </a:lnTo>
                  <a:lnTo>
                    <a:pt x="0" y="186"/>
                  </a:lnTo>
                  <a:lnTo>
                    <a:pt x="0" y="923"/>
                  </a:lnTo>
                  <a:lnTo>
                    <a:pt x="251" y="1544"/>
                  </a:lnTo>
                  <a:lnTo>
                    <a:pt x="358" y="1544"/>
                  </a:lnTo>
                  <a:lnTo>
                    <a:pt x="358" y="1321"/>
                  </a:lnTo>
                  <a:cubicBezTo>
                    <a:pt x="367" y="1411"/>
                    <a:pt x="446" y="1482"/>
                    <a:pt x="539" y="1482"/>
                  </a:cubicBezTo>
                  <a:cubicBezTo>
                    <a:pt x="629" y="1482"/>
                    <a:pt x="705" y="1414"/>
                    <a:pt x="720" y="1329"/>
                  </a:cubicBezTo>
                  <a:lnTo>
                    <a:pt x="720" y="1544"/>
                  </a:lnTo>
                  <a:lnTo>
                    <a:pt x="827" y="1544"/>
                  </a:lnTo>
                  <a:lnTo>
                    <a:pt x="1067" y="951"/>
                  </a:lnTo>
                  <a:lnTo>
                    <a:pt x="3079" y="951"/>
                  </a:lnTo>
                  <a:lnTo>
                    <a:pt x="3079" y="883"/>
                  </a:lnTo>
                  <a:close/>
                  <a:moveTo>
                    <a:pt x="293" y="1473"/>
                  </a:moveTo>
                  <a:lnTo>
                    <a:pt x="65" y="909"/>
                  </a:lnTo>
                  <a:lnTo>
                    <a:pt x="65" y="251"/>
                  </a:lnTo>
                  <a:lnTo>
                    <a:pt x="212" y="251"/>
                  </a:lnTo>
                  <a:lnTo>
                    <a:pt x="212" y="65"/>
                  </a:lnTo>
                  <a:lnTo>
                    <a:pt x="293" y="65"/>
                  </a:lnTo>
                  <a:lnTo>
                    <a:pt x="293" y="251"/>
                  </a:lnTo>
                  <a:lnTo>
                    <a:pt x="720" y="251"/>
                  </a:lnTo>
                  <a:lnTo>
                    <a:pt x="720" y="883"/>
                  </a:lnTo>
                  <a:lnTo>
                    <a:pt x="293" y="883"/>
                  </a:lnTo>
                  <a:lnTo>
                    <a:pt x="293" y="1473"/>
                  </a:lnTo>
                  <a:close/>
                  <a:moveTo>
                    <a:pt x="539" y="1414"/>
                  </a:moveTo>
                  <a:cubicBezTo>
                    <a:pt x="474" y="1414"/>
                    <a:pt x="423" y="1360"/>
                    <a:pt x="423" y="1298"/>
                  </a:cubicBezTo>
                  <a:cubicBezTo>
                    <a:pt x="423" y="1233"/>
                    <a:pt x="477" y="1183"/>
                    <a:pt x="539" y="1183"/>
                  </a:cubicBezTo>
                  <a:cubicBezTo>
                    <a:pt x="604" y="1183"/>
                    <a:pt x="655" y="1236"/>
                    <a:pt x="655" y="1298"/>
                  </a:cubicBezTo>
                  <a:cubicBezTo>
                    <a:pt x="657" y="1360"/>
                    <a:pt x="604" y="1414"/>
                    <a:pt x="539" y="1414"/>
                  </a:cubicBezTo>
                  <a:close/>
                  <a:moveTo>
                    <a:pt x="539" y="1115"/>
                  </a:moveTo>
                  <a:cubicBezTo>
                    <a:pt x="446" y="1115"/>
                    <a:pt x="367" y="1185"/>
                    <a:pt x="358" y="1276"/>
                  </a:cubicBezTo>
                  <a:lnTo>
                    <a:pt x="358" y="946"/>
                  </a:lnTo>
                  <a:lnTo>
                    <a:pt x="720" y="946"/>
                  </a:lnTo>
                  <a:lnTo>
                    <a:pt x="720" y="1267"/>
                  </a:lnTo>
                  <a:cubicBezTo>
                    <a:pt x="705" y="1183"/>
                    <a:pt x="629" y="1115"/>
                    <a:pt x="539" y="1115"/>
                  </a:cubicBezTo>
                  <a:close/>
                  <a:moveTo>
                    <a:pt x="1013" y="909"/>
                  </a:moveTo>
                  <a:lnTo>
                    <a:pt x="784" y="1473"/>
                  </a:lnTo>
                  <a:lnTo>
                    <a:pt x="784" y="62"/>
                  </a:lnTo>
                  <a:lnTo>
                    <a:pt x="866" y="62"/>
                  </a:lnTo>
                  <a:lnTo>
                    <a:pt x="866" y="249"/>
                  </a:lnTo>
                  <a:lnTo>
                    <a:pt x="1013" y="249"/>
                  </a:lnTo>
                  <a:lnTo>
                    <a:pt x="1013" y="9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4903C1A1-0A9B-704A-B8E0-82474B8D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3148"/>
              <a:ext cx="59" cy="77"/>
            </a:xfrm>
            <a:custGeom>
              <a:avLst/>
              <a:gdLst>
                <a:gd name="T0" fmla="*/ 246 w 264"/>
                <a:gd name="T1" fmla="*/ 107 h 342"/>
                <a:gd name="T2" fmla="*/ 127 w 264"/>
                <a:gd name="T3" fmla="*/ 0 h 342"/>
                <a:gd name="T4" fmla="*/ 0 w 264"/>
                <a:gd name="T5" fmla="*/ 0 h 342"/>
                <a:gd name="T6" fmla="*/ 0 w 264"/>
                <a:gd name="T7" fmla="*/ 338 h 342"/>
                <a:gd name="T8" fmla="*/ 74 w 264"/>
                <a:gd name="T9" fmla="*/ 338 h 342"/>
                <a:gd name="T10" fmla="*/ 74 w 264"/>
                <a:gd name="T11" fmla="*/ 211 h 342"/>
                <a:gd name="T12" fmla="*/ 113 w 264"/>
                <a:gd name="T13" fmla="*/ 211 h 342"/>
                <a:gd name="T14" fmla="*/ 178 w 264"/>
                <a:gd name="T15" fmla="*/ 341 h 342"/>
                <a:gd name="T16" fmla="*/ 263 w 264"/>
                <a:gd name="T17" fmla="*/ 341 h 342"/>
                <a:gd name="T18" fmla="*/ 187 w 264"/>
                <a:gd name="T19" fmla="*/ 206 h 342"/>
                <a:gd name="T20" fmla="*/ 246 w 264"/>
                <a:gd name="T21" fmla="*/ 107 h 342"/>
                <a:gd name="T22" fmla="*/ 122 w 264"/>
                <a:gd name="T23" fmla="*/ 152 h 342"/>
                <a:gd name="T24" fmla="*/ 74 w 264"/>
                <a:gd name="T25" fmla="*/ 152 h 342"/>
                <a:gd name="T26" fmla="*/ 74 w 264"/>
                <a:gd name="T27" fmla="*/ 70 h 342"/>
                <a:gd name="T28" fmla="*/ 122 w 264"/>
                <a:gd name="T29" fmla="*/ 70 h 342"/>
                <a:gd name="T30" fmla="*/ 170 w 264"/>
                <a:gd name="T31" fmla="*/ 110 h 342"/>
                <a:gd name="T32" fmla="*/ 122 w 264"/>
                <a:gd name="T33" fmla="*/ 15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342">
                  <a:moveTo>
                    <a:pt x="246" y="107"/>
                  </a:moveTo>
                  <a:cubicBezTo>
                    <a:pt x="246" y="45"/>
                    <a:pt x="204" y="0"/>
                    <a:pt x="127" y="0"/>
                  </a:cubicBezTo>
                  <a:lnTo>
                    <a:pt x="0" y="0"/>
                  </a:lnTo>
                  <a:lnTo>
                    <a:pt x="0" y="338"/>
                  </a:lnTo>
                  <a:lnTo>
                    <a:pt x="74" y="338"/>
                  </a:lnTo>
                  <a:lnTo>
                    <a:pt x="74" y="211"/>
                  </a:lnTo>
                  <a:lnTo>
                    <a:pt x="113" y="211"/>
                  </a:lnTo>
                  <a:lnTo>
                    <a:pt x="178" y="341"/>
                  </a:lnTo>
                  <a:lnTo>
                    <a:pt x="263" y="341"/>
                  </a:lnTo>
                  <a:lnTo>
                    <a:pt x="187" y="206"/>
                  </a:lnTo>
                  <a:cubicBezTo>
                    <a:pt x="226" y="186"/>
                    <a:pt x="246" y="152"/>
                    <a:pt x="246" y="107"/>
                  </a:cubicBezTo>
                  <a:close/>
                  <a:moveTo>
                    <a:pt x="122" y="152"/>
                  </a:moveTo>
                  <a:lnTo>
                    <a:pt x="74" y="152"/>
                  </a:lnTo>
                  <a:lnTo>
                    <a:pt x="74" y="70"/>
                  </a:lnTo>
                  <a:lnTo>
                    <a:pt x="122" y="70"/>
                  </a:lnTo>
                  <a:cubicBezTo>
                    <a:pt x="150" y="70"/>
                    <a:pt x="170" y="84"/>
                    <a:pt x="170" y="110"/>
                  </a:cubicBezTo>
                  <a:cubicBezTo>
                    <a:pt x="170" y="135"/>
                    <a:pt x="153" y="152"/>
                    <a:pt x="122" y="1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B6A9D250-C5E6-E54E-8689-CC18A24C1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7" y="3406"/>
              <a:ext cx="74" cy="73"/>
            </a:xfrm>
            <a:custGeom>
              <a:avLst/>
              <a:gdLst>
                <a:gd name="T0" fmla="*/ 164 w 329"/>
                <a:gd name="T1" fmla="*/ 0 h 328"/>
                <a:gd name="T2" fmla="*/ 0 w 329"/>
                <a:gd name="T3" fmla="*/ 164 h 328"/>
                <a:gd name="T4" fmla="*/ 164 w 329"/>
                <a:gd name="T5" fmla="*/ 327 h 328"/>
                <a:gd name="T6" fmla="*/ 328 w 329"/>
                <a:gd name="T7" fmla="*/ 164 h 328"/>
                <a:gd name="T8" fmla="*/ 164 w 329"/>
                <a:gd name="T9" fmla="*/ 0 h 328"/>
                <a:gd name="T10" fmla="*/ 164 w 329"/>
                <a:gd name="T11" fmla="*/ 254 h 328"/>
                <a:gd name="T12" fmla="*/ 76 w 329"/>
                <a:gd name="T13" fmla="*/ 167 h 328"/>
                <a:gd name="T14" fmla="*/ 164 w 329"/>
                <a:gd name="T15" fmla="*/ 79 h 328"/>
                <a:gd name="T16" fmla="*/ 251 w 329"/>
                <a:gd name="T17" fmla="*/ 167 h 328"/>
                <a:gd name="T18" fmla="*/ 164 w 329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328">
                  <a:moveTo>
                    <a:pt x="164" y="0"/>
                  </a:moveTo>
                  <a:cubicBezTo>
                    <a:pt x="74" y="0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cubicBezTo>
                    <a:pt x="254" y="327"/>
                    <a:pt x="328" y="254"/>
                    <a:pt x="328" y="164"/>
                  </a:cubicBezTo>
                  <a:cubicBezTo>
                    <a:pt x="328" y="73"/>
                    <a:pt x="254" y="0"/>
                    <a:pt x="164" y="0"/>
                  </a:cubicBezTo>
                  <a:close/>
                  <a:moveTo>
                    <a:pt x="164" y="254"/>
                  </a:moveTo>
                  <a:cubicBezTo>
                    <a:pt x="116" y="254"/>
                    <a:pt x="76" y="215"/>
                    <a:pt x="76" y="167"/>
                  </a:cubicBezTo>
                  <a:cubicBezTo>
                    <a:pt x="76" y="119"/>
                    <a:pt x="116" y="79"/>
                    <a:pt x="164" y="79"/>
                  </a:cubicBezTo>
                  <a:cubicBezTo>
                    <a:pt x="212" y="79"/>
                    <a:pt x="251" y="119"/>
                    <a:pt x="251" y="167"/>
                  </a:cubicBezTo>
                  <a:cubicBezTo>
                    <a:pt x="254" y="215"/>
                    <a:pt x="215" y="254"/>
                    <a:pt x="164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5944C051-6E5D-9D4D-ACA3-5818BDC7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406"/>
              <a:ext cx="73" cy="73"/>
            </a:xfrm>
            <a:custGeom>
              <a:avLst/>
              <a:gdLst>
                <a:gd name="T0" fmla="*/ 163 w 328"/>
                <a:gd name="T1" fmla="*/ 0 h 328"/>
                <a:gd name="T2" fmla="*/ 0 w 328"/>
                <a:gd name="T3" fmla="*/ 164 h 328"/>
                <a:gd name="T4" fmla="*/ 163 w 328"/>
                <a:gd name="T5" fmla="*/ 327 h 328"/>
                <a:gd name="T6" fmla="*/ 327 w 328"/>
                <a:gd name="T7" fmla="*/ 164 h 328"/>
                <a:gd name="T8" fmla="*/ 163 w 328"/>
                <a:gd name="T9" fmla="*/ 0 h 328"/>
                <a:gd name="T10" fmla="*/ 163 w 328"/>
                <a:gd name="T11" fmla="*/ 254 h 328"/>
                <a:gd name="T12" fmla="*/ 76 w 328"/>
                <a:gd name="T13" fmla="*/ 167 h 328"/>
                <a:gd name="T14" fmla="*/ 163 w 328"/>
                <a:gd name="T15" fmla="*/ 79 h 328"/>
                <a:gd name="T16" fmla="*/ 251 w 328"/>
                <a:gd name="T17" fmla="*/ 167 h 328"/>
                <a:gd name="T18" fmla="*/ 163 w 328"/>
                <a:gd name="T19" fmla="*/ 25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8" h="328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cubicBezTo>
                    <a:pt x="0" y="255"/>
                    <a:pt x="72" y="327"/>
                    <a:pt x="163" y="327"/>
                  </a:cubicBezTo>
                  <a:cubicBezTo>
                    <a:pt x="253" y="327"/>
                    <a:pt x="327" y="254"/>
                    <a:pt x="327" y="164"/>
                  </a:cubicBezTo>
                  <a:cubicBezTo>
                    <a:pt x="327" y="73"/>
                    <a:pt x="254" y="0"/>
                    <a:pt x="163" y="0"/>
                  </a:cubicBezTo>
                  <a:close/>
                  <a:moveTo>
                    <a:pt x="163" y="254"/>
                  </a:moveTo>
                  <a:cubicBezTo>
                    <a:pt x="115" y="254"/>
                    <a:pt x="76" y="215"/>
                    <a:pt x="76" y="167"/>
                  </a:cubicBezTo>
                  <a:cubicBezTo>
                    <a:pt x="76" y="119"/>
                    <a:pt x="115" y="79"/>
                    <a:pt x="163" y="79"/>
                  </a:cubicBezTo>
                  <a:cubicBezTo>
                    <a:pt x="211" y="79"/>
                    <a:pt x="251" y="119"/>
                    <a:pt x="251" y="167"/>
                  </a:cubicBezTo>
                  <a:cubicBezTo>
                    <a:pt x="251" y="215"/>
                    <a:pt x="211" y="254"/>
                    <a:pt x="163" y="25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78EB25CD-E550-7C40-9A76-8E04BCA2F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3022"/>
              <a:ext cx="536" cy="367"/>
            </a:xfrm>
            <a:custGeom>
              <a:avLst/>
              <a:gdLst>
                <a:gd name="T0" fmla="*/ 1696 w 2369"/>
                <a:gd name="T1" fmla="*/ 0 h 1621"/>
                <a:gd name="T2" fmla="*/ 1696 w 2369"/>
                <a:gd name="T3" fmla="*/ 412 h 1621"/>
                <a:gd name="T4" fmla="*/ 0 w 2369"/>
                <a:gd name="T5" fmla="*/ 412 h 1621"/>
                <a:gd name="T6" fmla="*/ 0 w 2369"/>
                <a:gd name="T7" fmla="*/ 960 h 1621"/>
                <a:gd name="T8" fmla="*/ 564 w 2369"/>
                <a:gd name="T9" fmla="*/ 1620 h 1621"/>
                <a:gd name="T10" fmla="*/ 1778 w 2369"/>
                <a:gd name="T11" fmla="*/ 1620 h 1621"/>
                <a:gd name="T12" fmla="*/ 1778 w 2369"/>
                <a:gd name="T13" fmla="*/ 1547 h 1621"/>
                <a:gd name="T14" fmla="*/ 598 w 2369"/>
                <a:gd name="T15" fmla="*/ 1547 h 1621"/>
                <a:gd name="T16" fmla="*/ 76 w 2369"/>
                <a:gd name="T17" fmla="*/ 931 h 1621"/>
                <a:gd name="T18" fmla="*/ 76 w 2369"/>
                <a:gd name="T19" fmla="*/ 485 h 1621"/>
                <a:gd name="T20" fmla="*/ 1696 w 2369"/>
                <a:gd name="T21" fmla="*/ 488 h 1621"/>
                <a:gd name="T22" fmla="*/ 1696 w 2369"/>
                <a:gd name="T23" fmla="*/ 1132 h 1621"/>
                <a:gd name="T24" fmla="*/ 1535 w 2369"/>
                <a:gd name="T25" fmla="*/ 1132 h 1621"/>
                <a:gd name="T26" fmla="*/ 1535 w 2369"/>
                <a:gd name="T27" fmla="*/ 1470 h 1621"/>
                <a:gd name="T28" fmla="*/ 1772 w 2369"/>
                <a:gd name="T29" fmla="*/ 1470 h 1621"/>
                <a:gd name="T30" fmla="*/ 1772 w 2369"/>
                <a:gd name="T31" fmla="*/ 1403 h 1621"/>
                <a:gd name="T32" fmla="*/ 1608 w 2369"/>
                <a:gd name="T33" fmla="*/ 1403 h 1621"/>
                <a:gd name="T34" fmla="*/ 1608 w 2369"/>
                <a:gd name="T35" fmla="*/ 1329 h 1621"/>
                <a:gd name="T36" fmla="*/ 1752 w 2369"/>
                <a:gd name="T37" fmla="*/ 1329 h 1621"/>
                <a:gd name="T38" fmla="*/ 1752 w 2369"/>
                <a:gd name="T39" fmla="*/ 1262 h 1621"/>
                <a:gd name="T40" fmla="*/ 1608 w 2369"/>
                <a:gd name="T41" fmla="*/ 1262 h 1621"/>
                <a:gd name="T42" fmla="*/ 1608 w 2369"/>
                <a:gd name="T43" fmla="*/ 1199 h 1621"/>
                <a:gd name="T44" fmla="*/ 1772 w 2369"/>
                <a:gd name="T45" fmla="*/ 1199 h 1621"/>
                <a:gd name="T46" fmla="*/ 1772 w 2369"/>
                <a:gd name="T47" fmla="*/ 76 h 1621"/>
                <a:gd name="T48" fmla="*/ 2368 w 2369"/>
                <a:gd name="T49" fmla="*/ 76 h 1621"/>
                <a:gd name="T50" fmla="*/ 2368 w 2369"/>
                <a:gd name="T51" fmla="*/ 0 h 1621"/>
                <a:gd name="T52" fmla="*/ 1696 w 2369"/>
                <a:gd name="T53" fmla="*/ 0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9" h="1621">
                  <a:moveTo>
                    <a:pt x="1696" y="0"/>
                  </a:moveTo>
                  <a:lnTo>
                    <a:pt x="1696" y="412"/>
                  </a:lnTo>
                  <a:lnTo>
                    <a:pt x="0" y="412"/>
                  </a:lnTo>
                  <a:lnTo>
                    <a:pt x="0" y="960"/>
                  </a:lnTo>
                  <a:lnTo>
                    <a:pt x="564" y="1620"/>
                  </a:lnTo>
                  <a:lnTo>
                    <a:pt x="1778" y="1620"/>
                  </a:lnTo>
                  <a:lnTo>
                    <a:pt x="1778" y="1547"/>
                  </a:lnTo>
                  <a:lnTo>
                    <a:pt x="598" y="1547"/>
                  </a:lnTo>
                  <a:lnTo>
                    <a:pt x="76" y="931"/>
                  </a:lnTo>
                  <a:lnTo>
                    <a:pt x="76" y="485"/>
                  </a:lnTo>
                  <a:lnTo>
                    <a:pt x="1696" y="488"/>
                  </a:lnTo>
                  <a:lnTo>
                    <a:pt x="1696" y="1132"/>
                  </a:lnTo>
                  <a:lnTo>
                    <a:pt x="1535" y="1132"/>
                  </a:lnTo>
                  <a:lnTo>
                    <a:pt x="1535" y="1470"/>
                  </a:lnTo>
                  <a:lnTo>
                    <a:pt x="1772" y="1470"/>
                  </a:lnTo>
                  <a:lnTo>
                    <a:pt x="1772" y="1403"/>
                  </a:lnTo>
                  <a:lnTo>
                    <a:pt x="1608" y="1403"/>
                  </a:lnTo>
                  <a:lnTo>
                    <a:pt x="1608" y="1329"/>
                  </a:lnTo>
                  <a:lnTo>
                    <a:pt x="1752" y="1329"/>
                  </a:lnTo>
                  <a:lnTo>
                    <a:pt x="1752" y="1262"/>
                  </a:lnTo>
                  <a:lnTo>
                    <a:pt x="1608" y="1262"/>
                  </a:lnTo>
                  <a:lnTo>
                    <a:pt x="1608" y="1199"/>
                  </a:lnTo>
                  <a:lnTo>
                    <a:pt x="1772" y="1199"/>
                  </a:lnTo>
                  <a:lnTo>
                    <a:pt x="1772" y="76"/>
                  </a:lnTo>
                  <a:lnTo>
                    <a:pt x="2368" y="76"/>
                  </a:lnTo>
                  <a:lnTo>
                    <a:pt x="2368" y="0"/>
                  </a:lnTo>
                  <a:lnTo>
                    <a:pt x="16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4081DC2F-C4DD-3C47-8116-46912937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826"/>
              <a:ext cx="486" cy="682"/>
            </a:xfrm>
            <a:custGeom>
              <a:avLst/>
              <a:gdLst>
                <a:gd name="T0" fmla="*/ 691 w 2146"/>
                <a:gd name="T1" fmla="*/ 1191 h 3011"/>
                <a:gd name="T2" fmla="*/ 556 w 2146"/>
                <a:gd name="T3" fmla="*/ 1557 h 3011"/>
                <a:gd name="T4" fmla="*/ 638 w 2146"/>
                <a:gd name="T5" fmla="*/ 1416 h 3011"/>
                <a:gd name="T6" fmla="*/ 753 w 2146"/>
                <a:gd name="T7" fmla="*/ 1557 h 3011"/>
                <a:gd name="T8" fmla="*/ 762 w 2146"/>
                <a:gd name="T9" fmla="*/ 1411 h 3011"/>
                <a:gd name="T10" fmla="*/ 688 w 2146"/>
                <a:gd name="T11" fmla="*/ 1351 h 3011"/>
                <a:gd name="T12" fmla="*/ 638 w 2146"/>
                <a:gd name="T13" fmla="*/ 1264 h 3011"/>
                <a:gd name="T14" fmla="*/ 739 w 2146"/>
                <a:gd name="T15" fmla="*/ 1309 h 3011"/>
                <a:gd name="T16" fmla="*/ 1112 w 2146"/>
                <a:gd name="T17" fmla="*/ 259 h 3011"/>
                <a:gd name="T18" fmla="*/ 1030 w 2146"/>
                <a:gd name="T19" fmla="*/ 0 h 3011"/>
                <a:gd name="T20" fmla="*/ 1112 w 2146"/>
                <a:gd name="T21" fmla="*/ 259 h 3011"/>
                <a:gd name="T22" fmla="*/ 429 w 2146"/>
                <a:gd name="T23" fmla="*/ 183 h 3011"/>
                <a:gd name="T24" fmla="*/ 629 w 2146"/>
                <a:gd name="T25" fmla="*/ 369 h 3011"/>
                <a:gd name="T26" fmla="*/ 39 w 2146"/>
                <a:gd name="T27" fmla="*/ 573 h 3011"/>
                <a:gd name="T28" fmla="*/ 226 w 2146"/>
                <a:gd name="T29" fmla="*/ 773 h 3011"/>
                <a:gd name="T30" fmla="*/ 39 w 2146"/>
                <a:gd name="T31" fmla="*/ 573 h 3011"/>
                <a:gd name="T32" fmla="*/ 1919 w 2146"/>
                <a:gd name="T33" fmla="*/ 773 h 3011"/>
                <a:gd name="T34" fmla="*/ 2105 w 2146"/>
                <a:gd name="T35" fmla="*/ 573 h 3011"/>
                <a:gd name="T36" fmla="*/ 1586 w 2146"/>
                <a:gd name="T37" fmla="*/ 409 h 3011"/>
                <a:gd name="T38" fmla="*/ 1645 w 2146"/>
                <a:gd name="T39" fmla="*/ 144 h 3011"/>
                <a:gd name="T40" fmla="*/ 1586 w 2146"/>
                <a:gd name="T41" fmla="*/ 409 h 3011"/>
                <a:gd name="T42" fmla="*/ 392 w 2146"/>
                <a:gd name="T43" fmla="*/ 1174 h 3011"/>
                <a:gd name="T44" fmla="*/ 525 w 2146"/>
                <a:gd name="T45" fmla="*/ 2111 h 3011"/>
                <a:gd name="T46" fmla="*/ 810 w 2146"/>
                <a:gd name="T47" fmla="*/ 2407 h 3011"/>
                <a:gd name="T48" fmla="*/ 815 w 2146"/>
                <a:gd name="T49" fmla="*/ 2846 h 3011"/>
                <a:gd name="T50" fmla="*/ 968 w 2146"/>
                <a:gd name="T51" fmla="*/ 3010 h 3011"/>
                <a:gd name="T52" fmla="*/ 1227 w 2146"/>
                <a:gd name="T53" fmla="*/ 2846 h 3011"/>
                <a:gd name="T54" fmla="*/ 1323 w 2146"/>
                <a:gd name="T55" fmla="*/ 2449 h 3011"/>
                <a:gd name="T56" fmla="*/ 1419 w 2146"/>
                <a:gd name="T57" fmla="*/ 2249 h 3011"/>
                <a:gd name="T58" fmla="*/ 1747 w 2146"/>
                <a:gd name="T59" fmla="*/ 1851 h 3011"/>
                <a:gd name="T60" fmla="*/ 1566 w 2146"/>
                <a:gd name="T61" fmla="*/ 2043 h 3011"/>
                <a:gd name="T62" fmla="*/ 1247 w 2146"/>
                <a:gd name="T63" fmla="*/ 2398 h 3011"/>
                <a:gd name="T64" fmla="*/ 894 w 2146"/>
                <a:gd name="T65" fmla="*/ 2424 h 3011"/>
                <a:gd name="T66" fmla="*/ 767 w 2146"/>
                <a:gd name="T67" fmla="*/ 2184 h 3011"/>
                <a:gd name="T68" fmla="*/ 474 w 2146"/>
                <a:gd name="T69" fmla="*/ 1851 h 3011"/>
                <a:gd name="T70" fmla="*/ 1061 w 2146"/>
                <a:gd name="T71" fmla="*/ 575 h 3011"/>
                <a:gd name="T72" fmla="*/ 1670 w 2146"/>
                <a:gd name="T73" fmla="*/ 1191 h 3011"/>
                <a:gd name="T74" fmla="*/ 1493 w 2146"/>
                <a:gd name="T75" fmla="*/ 1402 h 3011"/>
                <a:gd name="T76" fmla="*/ 1749 w 2146"/>
                <a:gd name="T77" fmla="*/ 1769 h 3011"/>
                <a:gd name="T78" fmla="*/ 1574 w 2146"/>
                <a:gd name="T79" fmla="*/ 1699 h 3011"/>
                <a:gd name="T80" fmla="*/ 1730 w 2146"/>
                <a:gd name="T81" fmla="*/ 1617 h 3011"/>
                <a:gd name="T82" fmla="*/ 1574 w 2146"/>
                <a:gd name="T83" fmla="*/ 1543 h 3011"/>
                <a:gd name="T84" fmla="*/ 1752 w 2146"/>
                <a:gd name="T85" fmla="*/ 1478 h 3011"/>
                <a:gd name="T86" fmla="*/ 1752 w 2146"/>
                <a:gd name="T87" fmla="*/ 1445 h 3011"/>
                <a:gd name="T88" fmla="*/ 1541 w 2146"/>
                <a:gd name="T89" fmla="*/ 688 h 3011"/>
                <a:gd name="T90" fmla="*/ 1117 w 2146"/>
                <a:gd name="T91" fmla="*/ 2928 h 3011"/>
                <a:gd name="T92" fmla="*/ 1002 w 2146"/>
                <a:gd name="T93" fmla="*/ 2843 h 3011"/>
                <a:gd name="T94" fmla="*/ 1117 w 2146"/>
                <a:gd name="T95" fmla="*/ 2928 h 3011"/>
                <a:gd name="T96" fmla="*/ 897 w 2146"/>
                <a:gd name="T97" fmla="*/ 2674 h 3011"/>
                <a:gd name="T98" fmla="*/ 1247 w 2146"/>
                <a:gd name="T99" fmla="*/ 2764 h 3011"/>
                <a:gd name="T100" fmla="*/ 897 w 2146"/>
                <a:gd name="T101" fmla="*/ 2592 h 3011"/>
                <a:gd name="T102" fmla="*/ 1247 w 2146"/>
                <a:gd name="T103" fmla="*/ 2502 h 3011"/>
                <a:gd name="T104" fmla="*/ 897 w 2146"/>
                <a:gd name="T105" fmla="*/ 2592 h 3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46" h="3011">
                  <a:moveTo>
                    <a:pt x="821" y="1306"/>
                  </a:moveTo>
                  <a:cubicBezTo>
                    <a:pt x="821" y="1239"/>
                    <a:pt x="776" y="1191"/>
                    <a:pt x="691" y="1191"/>
                  </a:cubicBezTo>
                  <a:lnTo>
                    <a:pt x="556" y="1191"/>
                  </a:lnTo>
                  <a:lnTo>
                    <a:pt x="556" y="1557"/>
                  </a:lnTo>
                  <a:lnTo>
                    <a:pt x="638" y="1557"/>
                  </a:lnTo>
                  <a:lnTo>
                    <a:pt x="638" y="1416"/>
                  </a:lnTo>
                  <a:lnTo>
                    <a:pt x="683" y="1416"/>
                  </a:lnTo>
                  <a:lnTo>
                    <a:pt x="753" y="1557"/>
                  </a:lnTo>
                  <a:lnTo>
                    <a:pt x="844" y="1557"/>
                  </a:lnTo>
                  <a:lnTo>
                    <a:pt x="762" y="1411"/>
                  </a:lnTo>
                  <a:cubicBezTo>
                    <a:pt x="798" y="1388"/>
                    <a:pt x="821" y="1354"/>
                    <a:pt x="821" y="1306"/>
                  </a:cubicBezTo>
                  <a:close/>
                  <a:moveTo>
                    <a:pt x="688" y="1351"/>
                  </a:moveTo>
                  <a:lnTo>
                    <a:pt x="638" y="1351"/>
                  </a:lnTo>
                  <a:lnTo>
                    <a:pt x="638" y="1264"/>
                  </a:lnTo>
                  <a:lnTo>
                    <a:pt x="688" y="1264"/>
                  </a:lnTo>
                  <a:cubicBezTo>
                    <a:pt x="719" y="1264"/>
                    <a:pt x="739" y="1278"/>
                    <a:pt x="739" y="1309"/>
                  </a:cubicBezTo>
                  <a:cubicBezTo>
                    <a:pt x="739" y="1335"/>
                    <a:pt x="719" y="1351"/>
                    <a:pt x="688" y="1351"/>
                  </a:cubicBezTo>
                  <a:close/>
                  <a:moveTo>
                    <a:pt x="1112" y="259"/>
                  </a:moveTo>
                  <a:lnTo>
                    <a:pt x="1030" y="259"/>
                  </a:lnTo>
                  <a:lnTo>
                    <a:pt x="1030" y="0"/>
                  </a:lnTo>
                  <a:lnTo>
                    <a:pt x="1112" y="0"/>
                  </a:lnTo>
                  <a:lnTo>
                    <a:pt x="1112" y="259"/>
                  </a:lnTo>
                  <a:close/>
                  <a:moveTo>
                    <a:pt x="559" y="409"/>
                  </a:moveTo>
                  <a:lnTo>
                    <a:pt x="429" y="183"/>
                  </a:lnTo>
                  <a:lnTo>
                    <a:pt x="499" y="144"/>
                  </a:lnTo>
                  <a:lnTo>
                    <a:pt x="629" y="369"/>
                  </a:lnTo>
                  <a:lnTo>
                    <a:pt x="559" y="409"/>
                  </a:lnTo>
                  <a:close/>
                  <a:moveTo>
                    <a:pt x="39" y="573"/>
                  </a:moveTo>
                  <a:lnTo>
                    <a:pt x="265" y="702"/>
                  </a:lnTo>
                  <a:lnTo>
                    <a:pt x="226" y="773"/>
                  </a:lnTo>
                  <a:lnTo>
                    <a:pt x="0" y="643"/>
                  </a:lnTo>
                  <a:lnTo>
                    <a:pt x="39" y="573"/>
                  </a:lnTo>
                  <a:close/>
                  <a:moveTo>
                    <a:pt x="2145" y="643"/>
                  </a:moveTo>
                  <a:lnTo>
                    <a:pt x="1919" y="773"/>
                  </a:lnTo>
                  <a:lnTo>
                    <a:pt x="1879" y="702"/>
                  </a:lnTo>
                  <a:lnTo>
                    <a:pt x="2105" y="573"/>
                  </a:lnTo>
                  <a:lnTo>
                    <a:pt x="2145" y="643"/>
                  </a:lnTo>
                  <a:close/>
                  <a:moveTo>
                    <a:pt x="1586" y="409"/>
                  </a:moveTo>
                  <a:lnTo>
                    <a:pt x="1515" y="369"/>
                  </a:lnTo>
                  <a:lnTo>
                    <a:pt x="1645" y="144"/>
                  </a:lnTo>
                  <a:lnTo>
                    <a:pt x="1716" y="183"/>
                  </a:lnTo>
                  <a:lnTo>
                    <a:pt x="1586" y="409"/>
                  </a:lnTo>
                  <a:close/>
                  <a:moveTo>
                    <a:pt x="1058" y="496"/>
                  </a:moveTo>
                  <a:cubicBezTo>
                    <a:pt x="691" y="502"/>
                    <a:pt x="392" y="807"/>
                    <a:pt x="392" y="1174"/>
                  </a:cubicBezTo>
                  <a:lnTo>
                    <a:pt x="392" y="1851"/>
                  </a:lnTo>
                  <a:cubicBezTo>
                    <a:pt x="392" y="1953"/>
                    <a:pt x="443" y="2048"/>
                    <a:pt x="525" y="2111"/>
                  </a:cubicBezTo>
                  <a:cubicBezTo>
                    <a:pt x="598" y="2161"/>
                    <a:pt x="663" y="2209"/>
                    <a:pt x="719" y="2249"/>
                  </a:cubicBezTo>
                  <a:cubicBezTo>
                    <a:pt x="770" y="2286"/>
                    <a:pt x="804" y="2342"/>
                    <a:pt x="810" y="2407"/>
                  </a:cubicBezTo>
                  <a:lnTo>
                    <a:pt x="815" y="2449"/>
                  </a:lnTo>
                  <a:lnTo>
                    <a:pt x="815" y="2846"/>
                  </a:lnTo>
                  <a:lnTo>
                    <a:pt x="911" y="2846"/>
                  </a:lnTo>
                  <a:lnTo>
                    <a:pt x="968" y="3010"/>
                  </a:lnTo>
                  <a:lnTo>
                    <a:pt x="1171" y="3010"/>
                  </a:lnTo>
                  <a:lnTo>
                    <a:pt x="1227" y="2846"/>
                  </a:lnTo>
                  <a:lnTo>
                    <a:pt x="1323" y="2846"/>
                  </a:lnTo>
                  <a:lnTo>
                    <a:pt x="1323" y="2449"/>
                  </a:lnTo>
                  <a:lnTo>
                    <a:pt x="1329" y="2407"/>
                  </a:lnTo>
                  <a:cubicBezTo>
                    <a:pt x="1335" y="2345"/>
                    <a:pt x="1368" y="2286"/>
                    <a:pt x="1419" y="2249"/>
                  </a:cubicBezTo>
                  <a:cubicBezTo>
                    <a:pt x="1476" y="2207"/>
                    <a:pt x="1541" y="2161"/>
                    <a:pt x="1614" y="2111"/>
                  </a:cubicBezTo>
                  <a:cubicBezTo>
                    <a:pt x="1699" y="2051"/>
                    <a:pt x="1747" y="1955"/>
                    <a:pt x="1747" y="1851"/>
                  </a:cubicBezTo>
                  <a:lnTo>
                    <a:pt x="1665" y="1851"/>
                  </a:lnTo>
                  <a:cubicBezTo>
                    <a:pt x="1665" y="1927"/>
                    <a:pt x="1628" y="1998"/>
                    <a:pt x="1566" y="2043"/>
                  </a:cubicBezTo>
                  <a:cubicBezTo>
                    <a:pt x="1493" y="2096"/>
                    <a:pt x="1428" y="2142"/>
                    <a:pt x="1371" y="2184"/>
                  </a:cubicBezTo>
                  <a:cubicBezTo>
                    <a:pt x="1301" y="2235"/>
                    <a:pt x="1256" y="2314"/>
                    <a:pt x="1247" y="2398"/>
                  </a:cubicBezTo>
                  <a:lnTo>
                    <a:pt x="1244" y="2424"/>
                  </a:lnTo>
                  <a:lnTo>
                    <a:pt x="894" y="2424"/>
                  </a:lnTo>
                  <a:lnTo>
                    <a:pt x="892" y="2398"/>
                  </a:lnTo>
                  <a:cubicBezTo>
                    <a:pt x="883" y="2314"/>
                    <a:pt x="838" y="2235"/>
                    <a:pt x="767" y="2184"/>
                  </a:cubicBezTo>
                  <a:cubicBezTo>
                    <a:pt x="711" y="2142"/>
                    <a:pt x="646" y="2096"/>
                    <a:pt x="573" y="2043"/>
                  </a:cubicBezTo>
                  <a:cubicBezTo>
                    <a:pt x="511" y="1998"/>
                    <a:pt x="474" y="1927"/>
                    <a:pt x="474" y="1851"/>
                  </a:cubicBezTo>
                  <a:lnTo>
                    <a:pt x="474" y="1174"/>
                  </a:lnTo>
                  <a:cubicBezTo>
                    <a:pt x="474" y="849"/>
                    <a:pt x="736" y="581"/>
                    <a:pt x="1061" y="575"/>
                  </a:cubicBezTo>
                  <a:cubicBezTo>
                    <a:pt x="1219" y="573"/>
                    <a:pt x="1368" y="632"/>
                    <a:pt x="1484" y="748"/>
                  </a:cubicBezTo>
                  <a:cubicBezTo>
                    <a:pt x="1603" y="863"/>
                    <a:pt x="1670" y="1027"/>
                    <a:pt x="1670" y="1191"/>
                  </a:cubicBezTo>
                  <a:lnTo>
                    <a:pt x="1670" y="1402"/>
                  </a:lnTo>
                  <a:lnTo>
                    <a:pt x="1493" y="1402"/>
                  </a:lnTo>
                  <a:lnTo>
                    <a:pt x="1493" y="1769"/>
                  </a:lnTo>
                  <a:lnTo>
                    <a:pt x="1749" y="1769"/>
                  </a:lnTo>
                  <a:lnTo>
                    <a:pt x="1749" y="1699"/>
                  </a:lnTo>
                  <a:lnTo>
                    <a:pt x="1574" y="1699"/>
                  </a:lnTo>
                  <a:lnTo>
                    <a:pt x="1574" y="1617"/>
                  </a:lnTo>
                  <a:lnTo>
                    <a:pt x="1730" y="1617"/>
                  </a:lnTo>
                  <a:lnTo>
                    <a:pt x="1730" y="1543"/>
                  </a:lnTo>
                  <a:lnTo>
                    <a:pt x="1574" y="1543"/>
                  </a:lnTo>
                  <a:lnTo>
                    <a:pt x="1574" y="1478"/>
                  </a:lnTo>
                  <a:lnTo>
                    <a:pt x="1752" y="1478"/>
                  </a:lnTo>
                  <a:lnTo>
                    <a:pt x="1752" y="1445"/>
                  </a:lnTo>
                  <a:lnTo>
                    <a:pt x="1752" y="1445"/>
                  </a:lnTo>
                  <a:lnTo>
                    <a:pt x="1752" y="1191"/>
                  </a:lnTo>
                  <a:cubicBezTo>
                    <a:pt x="1752" y="1004"/>
                    <a:pt x="1676" y="821"/>
                    <a:pt x="1541" y="688"/>
                  </a:cubicBezTo>
                  <a:cubicBezTo>
                    <a:pt x="1408" y="561"/>
                    <a:pt x="1239" y="494"/>
                    <a:pt x="1058" y="496"/>
                  </a:cubicBezTo>
                  <a:close/>
                  <a:moveTo>
                    <a:pt x="1117" y="2928"/>
                  </a:moveTo>
                  <a:lnTo>
                    <a:pt x="1030" y="2928"/>
                  </a:lnTo>
                  <a:lnTo>
                    <a:pt x="1002" y="2843"/>
                  </a:lnTo>
                  <a:lnTo>
                    <a:pt x="1148" y="2843"/>
                  </a:lnTo>
                  <a:lnTo>
                    <a:pt x="1117" y="2928"/>
                  </a:lnTo>
                  <a:close/>
                  <a:moveTo>
                    <a:pt x="897" y="2764"/>
                  </a:moveTo>
                  <a:lnTo>
                    <a:pt x="897" y="2674"/>
                  </a:lnTo>
                  <a:lnTo>
                    <a:pt x="1247" y="2674"/>
                  </a:lnTo>
                  <a:lnTo>
                    <a:pt x="1247" y="2764"/>
                  </a:lnTo>
                  <a:lnTo>
                    <a:pt x="897" y="2764"/>
                  </a:lnTo>
                  <a:close/>
                  <a:moveTo>
                    <a:pt x="897" y="2592"/>
                  </a:moveTo>
                  <a:lnTo>
                    <a:pt x="897" y="2502"/>
                  </a:lnTo>
                  <a:lnTo>
                    <a:pt x="1247" y="2502"/>
                  </a:lnTo>
                  <a:lnTo>
                    <a:pt x="1247" y="2592"/>
                  </a:lnTo>
                  <a:lnTo>
                    <a:pt x="897" y="25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9579B03A-1E0E-D94C-9CF7-5734F7D4B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837"/>
              <a:ext cx="338" cy="685"/>
            </a:xfrm>
            <a:custGeom>
              <a:avLst/>
              <a:gdLst>
                <a:gd name="T0" fmla="*/ 726 w 1494"/>
                <a:gd name="T1" fmla="*/ 1814 h 3023"/>
                <a:gd name="T2" fmla="*/ 596 w 1494"/>
                <a:gd name="T3" fmla="*/ 2167 h 3023"/>
                <a:gd name="T4" fmla="*/ 675 w 1494"/>
                <a:gd name="T5" fmla="*/ 2032 h 3023"/>
                <a:gd name="T6" fmla="*/ 785 w 1494"/>
                <a:gd name="T7" fmla="*/ 2167 h 3023"/>
                <a:gd name="T8" fmla="*/ 793 w 1494"/>
                <a:gd name="T9" fmla="*/ 2026 h 3023"/>
                <a:gd name="T10" fmla="*/ 723 w 1494"/>
                <a:gd name="T11" fmla="*/ 1970 h 3023"/>
                <a:gd name="T12" fmla="*/ 672 w 1494"/>
                <a:gd name="T13" fmla="*/ 1885 h 3023"/>
                <a:gd name="T14" fmla="*/ 774 w 1494"/>
                <a:gd name="T15" fmla="*/ 1927 h 3023"/>
                <a:gd name="T16" fmla="*/ 1493 w 1494"/>
                <a:gd name="T17" fmla="*/ 745 h 3023"/>
                <a:gd name="T18" fmla="*/ 0 w 1494"/>
                <a:gd name="T19" fmla="*/ 745 h 3023"/>
                <a:gd name="T20" fmla="*/ 709 w 1494"/>
                <a:gd name="T21" fmla="*/ 1659 h 3023"/>
                <a:gd name="T22" fmla="*/ 441 w 1494"/>
                <a:gd name="T23" fmla="*/ 3022 h 3023"/>
                <a:gd name="T24" fmla="*/ 1056 w 1494"/>
                <a:gd name="T25" fmla="*/ 2943 h 3023"/>
                <a:gd name="T26" fmla="*/ 520 w 1494"/>
                <a:gd name="T27" fmla="*/ 1735 h 3023"/>
                <a:gd name="T28" fmla="*/ 980 w 1494"/>
                <a:gd name="T29" fmla="*/ 2511 h 3023"/>
                <a:gd name="T30" fmla="*/ 810 w 1494"/>
                <a:gd name="T31" fmla="*/ 2864 h 3023"/>
                <a:gd name="T32" fmla="*/ 1059 w 1494"/>
                <a:gd name="T33" fmla="*/ 2794 h 3023"/>
                <a:gd name="T34" fmla="*/ 889 w 1494"/>
                <a:gd name="T35" fmla="*/ 2715 h 3023"/>
                <a:gd name="T36" fmla="*/ 1039 w 1494"/>
                <a:gd name="T37" fmla="*/ 2647 h 3023"/>
                <a:gd name="T38" fmla="*/ 889 w 1494"/>
                <a:gd name="T39" fmla="*/ 2582 h 3023"/>
                <a:gd name="T40" fmla="*/ 1059 w 1494"/>
                <a:gd name="T41" fmla="*/ 2511 h 3023"/>
                <a:gd name="T42" fmla="*/ 1059 w 1494"/>
                <a:gd name="T43" fmla="*/ 1659 h 3023"/>
                <a:gd name="T44" fmla="*/ 791 w 1494"/>
                <a:gd name="T45" fmla="*/ 1490 h 3023"/>
                <a:gd name="T46" fmla="*/ 80 w 1494"/>
                <a:gd name="T47" fmla="*/ 745 h 3023"/>
                <a:gd name="T48" fmla="*/ 1417 w 1494"/>
                <a:gd name="T49" fmla="*/ 745 h 3023"/>
                <a:gd name="T50" fmla="*/ 80 w 1494"/>
                <a:gd name="T51" fmla="*/ 745 h 3023"/>
                <a:gd name="T52" fmla="*/ 844 w 1494"/>
                <a:gd name="T53" fmla="*/ 1210 h 3023"/>
                <a:gd name="T54" fmla="*/ 968 w 1494"/>
                <a:gd name="T55" fmla="*/ 1250 h 3023"/>
                <a:gd name="T56" fmla="*/ 1067 w 1494"/>
                <a:gd name="T57" fmla="*/ 1194 h 3023"/>
                <a:gd name="T58" fmla="*/ 1220 w 1494"/>
                <a:gd name="T59" fmla="*/ 748 h 3023"/>
                <a:gd name="T60" fmla="*/ 1166 w 1494"/>
                <a:gd name="T61" fmla="*/ 389 h 3023"/>
                <a:gd name="T62" fmla="*/ 1067 w 1494"/>
                <a:gd name="T63" fmla="*/ 119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94" h="3023">
                  <a:moveTo>
                    <a:pt x="850" y="1924"/>
                  </a:moveTo>
                  <a:cubicBezTo>
                    <a:pt x="850" y="1860"/>
                    <a:pt x="805" y="1814"/>
                    <a:pt x="726" y="1814"/>
                  </a:cubicBezTo>
                  <a:lnTo>
                    <a:pt x="596" y="1814"/>
                  </a:lnTo>
                  <a:lnTo>
                    <a:pt x="596" y="2167"/>
                  </a:lnTo>
                  <a:lnTo>
                    <a:pt x="675" y="2167"/>
                  </a:lnTo>
                  <a:lnTo>
                    <a:pt x="675" y="2032"/>
                  </a:lnTo>
                  <a:lnTo>
                    <a:pt x="717" y="2032"/>
                  </a:lnTo>
                  <a:lnTo>
                    <a:pt x="785" y="2167"/>
                  </a:lnTo>
                  <a:lnTo>
                    <a:pt x="872" y="2167"/>
                  </a:lnTo>
                  <a:lnTo>
                    <a:pt x="793" y="2026"/>
                  </a:lnTo>
                  <a:cubicBezTo>
                    <a:pt x="830" y="2006"/>
                    <a:pt x="850" y="1970"/>
                    <a:pt x="850" y="1924"/>
                  </a:cubicBezTo>
                  <a:close/>
                  <a:moveTo>
                    <a:pt x="723" y="1970"/>
                  </a:moveTo>
                  <a:lnTo>
                    <a:pt x="672" y="1970"/>
                  </a:lnTo>
                  <a:lnTo>
                    <a:pt x="672" y="1885"/>
                  </a:lnTo>
                  <a:lnTo>
                    <a:pt x="723" y="1885"/>
                  </a:lnTo>
                  <a:cubicBezTo>
                    <a:pt x="754" y="1885"/>
                    <a:pt x="774" y="1899"/>
                    <a:pt x="774" y="1927"/>
                  </a:cubicBezTo>
                  <a:cubicBezTo>
                    <a:pt x="771" y="1953"/>
                    <a:pt x="754" y="1970"/>
                    <a:pt x="723" y="1970"/>
                  </a:cubicBezTo>
                  <a:close/>
                  <a:moveTo>
                    <a:pt x="1493" y="745"/>
                  </a:moveTo>
                  <a:cubicBezTo>
                    <a:pt x="1493" y="333"/>
                    <a:pt x="1157" y="0"/>
                    <a:pt x="748" y="0"/>
                  </a:cubicBezTo>
                  <a:cubicBezTo>
                    <a:pt x="336" y="0"/>
                    <a:pt x="0" y="333"/>
                    <a:pt x="0" y="745"/>
                  </a:cubicBezTo>
                  <a:cubicBezTo>
                    <a:pt x="0" y="1143"/>
                    <a:pt x="314" y="1467"/>
                    <a:pt x="709" y="1490"/>
                  </a:cubicBezTo>
                  <a:lnTo>
                    <a:pt x="709" y="1659"/>
                  </a:lnTo>
                  <a:lnTo>
                    <a:pt x="441" y="1659"/>
                  </a:lnTo>
                  <a:lnTo>
                    <a:pt x="441" y="3022"/>
                  </a:lnTo>
                  <a:lnTo>
                    <a:pt x="1056" y="3022"/>
                  </a:lnTo>
                  <a:lnTo>
                    <a:pt x="1056" y="2943"/>
                  </a:lnTo>
                  <a:lnTo>
                    <a:pt x="520" y="2943"/>
                  </a:lnTo>
                  <a:lnTo>
                    <a:pt x="520" y="1735"/>
                  </a:lnTo>
                  <a:lnTo>
                    <a:pt x="980" y="1735"/>
                  </a:lnTo>
                  <a:lnTo>
                    <a:pt x="980" y="2511"/>
                  </a:lnTo>
                  <a:lnTo>
                    <a:pt x="810" y="2511"/>
                  </a:lnTo>
                  <a:lnTo>
                    <a:pt x="810" y="2864"/>
                  </a:lnTo>
                  <a:lnTo>
                    <a:pt x="1059" y="2864"/>
                  </a:lnTo>
                  <a:lnTo>
                    <a:pt x="1059" y="2794"/>
                  </a:lnTo>
                  <a:lnTo>
                    <a:pt x="889" y="2794"/>
                  </a:lnTo>
                  <a:lnTo>
                    <a:pt x="889" y="2715"/>
                  </a:lnTo>
                  <a:lnTo>
                    <a:pt x="1039" y="2715"/>
                  </a:lnTo>
                  <a:lnTo>
                    <a:pt x="1039" y="2647"/>
                  </a:lnTo>
                  <a:lnTo>
                    <a:pt x="889" y="2647"/>
                  </a:lnTo>
                  <a:lnTo>
                    <a:pt x="889" y="2582"/>
                  </a:lnTo>
                  <a:lnTo>
                    <a:pt x="1059" y="2582"/>
                  </a:lnTo>
                  <a:lnTo>
                    <a:pt x="1059" y="2511"/>
                  </a:lnTo>
                  <a:lnTo>
                    <a:pt x="1059" y="2511"/>
                  </a:lnTo>
                  <a:lnTo>
                    <a:pt x="1059" y="1659"/>
                  </a:lnTo>
                  <a:lnTo>
                    <a:pt x="791" y="1659"/>
                  </a:lnTo>
                  <a:lnTo>
                    <a:pt x="791" y="1490"/>
                  </a:lnTo>
                  <a:cubicBezTo>
                    <a:pt x="1180" y="1470"/>
                    <a:pt x="1493" y="1143"/>
                    <a:pt x="1493" y="745"/>
                  </a:cubicBezTo>
                  <a:close/>
                  <a:moveTo>
                    <a:pt x="80" y="745"/>
                  </a:moveTo>
                  <a:cubicBezTo>
                    <a:pt x="80" y="375"/>
                    <a:pt x="379" y="76"/>
                    <a:pt x="748" y="76"/>
                  </a:cubicBezTo>
                  <a:cubicBezTo>
                    <a:pt x="1118" y="76"/>
                    <a:pt x="1417" y="375"/>
                    <a:pt x="1417" y="745"/>
                  </a:cubicBezTo>
                  <a:cubicBezTo>
                    <a:pt x="1417" y="1115"/>
                    <a:pt x="1118" y="1414"/>
                    <a:pt x="748" y="1414"/>
                  </a:cubicBezTo>
                  <a:cubicBezTo>
                    <a:pt x="379" y="1414"/>
                    <a:pt x="80" y="1115"/>
                    <a:pt x="80" y="745"/>
                  </a:cubicBezTo>
                  <a:close/>
                  <a:moveTo>
                    <a:pt x="858" y="1287"/>
                  </a:moveTo>
                  <a:lnTo>
                    <a:pt x="844" y="1210"/>
                  </a:lnTo>
                  <a:cubicBezTo>
                    <a:pt x="878" y="1205"/>
                    <a:pt x="909" y="1194"/>
                    <a:pt x="937" y="1179"/>
                  </a:cubicBezTo>
                  <a:lnTo>
                    <a:pt x="968" y="1250"/>
                  </a:lnTo>
                  <a:cubicBezTo>
                    <a:pt x="932" y="1267"/>
                    <a:pt x="895" y="1278"/>
                    <a:pt x="858" y="1287"/>
                  </a:cubicBezTo>
                  <a:close/>
                  <a:moveTo>
                    <a:pt x="1067" y="1194"/>
                  </a:moveTo>
                  <a:lnTo>
                    <a:pt x="1022" y="1131"/>
                  </a:lnTo>
                  <a:cubicBezTo>
                    <a:pt x="1146" y="1044"/>
                    <a:pt x="1220" y="897"/>
                    <a:pt x="1220" y="748"/>
                  </a:cubicBezTo>
                  <a:cubicBezTo>
                    <a:pt x="1220" y="635"/>
                    <a:pt x="1180" y="528"/>
                    <a:pt x="1107" y="440"/>
                  </a:cubicBezTo>
                  <a:lnTo>
                    <a:pt x="1166" y="389"/>
                  </a:lnTo>
                  <a:cubicBezTo>
                    <a:pt x="1251" y="488"/>
                    <a:pt x="1299" y="615"/>
                    <a:pt x="1299" y="748"/>
                  </a:cubicBezTo>
                  <a:cubicBezTo>
                    <a:pt x="1299" y="923"/>
                    <a:pt x="1211" y="1089"/>
                    <a:pt x="1067" y="11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728DC330-AB4F-894D-BFB9-A1619746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930"/>
              <a:ext cx="267" cy="557"/>
            </a:xfrm>
            <a:custGeom>
              <a:avLst/>
              <a:gdLst>
                <a:gd name="T0" fmla="*/ 228 w 1183"/>
                <a:gd name="T1" fmla="*/ 499 h 2460"/>
                <a:gd name="T2" fmla="*/ 152 w 1183"/>
                <a:gd name="T3" fmla="*/ 499 h 2460"/>
                <a:gd name="T4" fmla="*/ 152 w 1183"/>
                <a:gd name="T5" fmla="*/ 152 h 2460"/>
                <a:gd name="T6" fmla="*/ 282 w 1183"/>
                <a:gd name="T7" fmla="*/ 152 h 2460"/>
                <a:gd name="T8" fmla="*/ 403 w 1183"/>
                <a:gd name="T9" fmla="*/ 262 h 2460"/>
                <a:gd name="T10" fmla="*/ 347 w 1183"/>
                <a:gd name="T11" fmla="*/ 361 h 2460"/>
                <a:gd name="T12" fmla="*/ 423 w 1183"/>
                <a:gd name="T13" fmla="*/ 499 h 2460"/>
                <a:gd name="T14" fmla="*/ 338 w 1183"/>
                <a:gd name="T15" fmla="*/ 499 h 2460"/>
                <a:gd name="T16" fmla="*/ 271 w 1183"/>
                <a:gd name="T17" fmla="*/ 367 h 2460"/>
                <a:gd name="T18" fmla="*/ 228 w 1183"/>
                <a:gd name="T19" fmla="*/ 367 h 2460"/>
                <a:gd name="T20" fmla="*/ 228 w 1183"/>
                <a:gd name="T21" fmla="*/ 499 h 2460"/>
                <a:gd name="T22" fmla="*/ 327 w 1183"/>
                <a:gd name="T23" fmla="*/ 262 h 2460"/>
                <a:gd name="T24" fmla="*/ 279 w 1183"/>
                <a:gd name="T25" fmla="*/ 220 h 2460"/>
                <a:gd name="T26" fmla="*/ 231 w 1183"/>
                <a:gd name="T27" fmla="*/ 220 h 2460"/>
                <a:gd name="T28" fmla="*/ 231 w 1183"/>
                <a:gd name="T29" fmla="*/ 304 h 2460"/>
                <a:gd name="T30" fmla="*/ 279 w 1183"/>
                <a:gd name="T31" fmla="*/ 304 h 2460"/>
                <a:gd name="T32" fmla="*/ 327 w 1183"/>
                <a:gd name="T33" fmla="*/ 262 h 2460"/>
                <a:gd name="T34" fmla="*/ 762 w 1183"/>
                <a:gd name="T35" fmla="*/ 1109 h 2460"/>
                <a:gd name="T36" fmla="*/ 1182 w 1183"/>
                <a:gd name="T37" fmla="*/ 451 h 2460"/>
                <a:gd name="T38" fmla="*/ 1182 w 1183"/>
                <a:gd name="T39" fmla="*/ 0 h 2460"/>
                <a:gd name="T40" fmla="*/ 0 w 1183"/>
                <a:gd name="T41" fmla="*/ 0 h 2460"/>
                <a:gd name="T42" fmla="*/ 0 w 1183"/>
                <a:gd name="T43" fmla="*/ 451 h 2460"/>
                <a:gd name="T44" fmla="*/ 420 w 1183"/>
                <a:gd name="T45" fmla="*/ 1109 h 2460"/>
                <a:gd name="T46" fmla="*/ 460 w 1183"/>
                <a:gd name="T47" fmla="*/ 1154 h 2460"/>
                <a:gd name="T48" fmla="*/ 460 w 1183"/>
                <a:gd name="T49" fmla="*/ 1301 h 2460"/>
                <a:gd name="T50" fmla="*/ 440 w 1183"/>
                <a:gd name="T51" fmla="*/ 1332 h 2460"/>
                <a:gd name="T52" fmla="*/ 3 w 1183"/>
                <a:gd name="T53" fmla="*/ 1995 h 2460"/>
                <a:gd name="T54" fmla="*/ 3 w 1183"/>
                <a:gd name="T55" fmla="*/ 2459 h 2460"/>
                <a:gd name="T56" fmla="*/ 1182 w 1183"/>
                <a:gd name="T57" fmla="*/ 2459 h 2460"/>
                <a:gd name="T58" fmla="*/ 1182 w 1183"/>
                <a:gd name="T59" fmla="*/ 2383 h 2460"/>
                <a:gd name="T60" fmla="*/ 79 w 1183"/>
                <a:gd name="T61" fmla="*/ 2383 h 2460"/>
                <a:gd name="T62" fmla="*/ 79 w 1183"/>
                <a:gd name="T63" fmla="*/ 1995 h 2460"/>
                <a:gd name="T64" fmla="*/ 437 w 1183"/>
                <a:gd name="T65" fmla="*/ 1414 h 2460"/>
                <a:gd name="T66" fmla="*/ 536 w 1183"/>
                <a:gd name="T67" fmla="*/ 1309 h 2460"/>
                <a:gd name="T68" fmla="*/ 536 w 1183"/>
                <a:gd name="T69" fmla="*/ 1137 h 2460"/>
                <a:gd name="T70" fmla="*/ 426 w 1183"/>
                <a:gd name="T71" fmla="*/ 1030 h 2460"/>
                <a:gd name="T72" fmla="*/ 79 w 1183"/>
                <a:gd name="T73" fmla="*/ 454 h 2460"/>
                <a:gd name="T74" fmla="*/ 79 w 1183"/>
                <a:gd name="T75" fmla="*/ 79 h 2460"/>
                <a:gd name="T76" fmla="*/ 1106 w 1183"/>
                <a:gd name="T77" fmla="*/ 79 h 2460"/>
                <a:gd name="T78" fmla="*/ 1106 w 1183"/>
                <a:gd name="T79" fmla="*/ 454 h 2460"/>
                <a:gd name="T80" fmla="*/ 759 w 1183"/>
                <a:gd name="T81" fmla="*/ 1030 h 2460"/>
                <a:gd name="T82" fmla="*/ 649 w 1183"/>
                <a:gd name="T83" fmla="*/ 1137 h 2460"/>
                <a:gd name="T84" fmla="*/ 649 w 1183"/>
                <a:gd name="T85" fmla="*/ 1309 h 2460"/>
                <a:gd name="T86" fmla="*/ 748 w 1183"/>
                <a:gd name="T87" fmla="*/ 1414 h 2460"/>
                <a:gd name="T88" fmla="*/ 1106 w 1183"/>
                <a:gd name="T89" fmla="*/ 1958 h 2460"/>
                <a:gd name="T90" fmla="*/ 940 w 1183"/>
                <a:gd name="T91" fmla="*/ 1958 h 2460"/>
                <a:gd name="T92" fmla="*/ 940 w 1183"/>
                <a:gd name="T93" fmla="*/ 2304 h 2460"/>
                <a:gd name="T94" fmla="*/ 1182 w 1183"/>
                <a:gd name="T95" fmla="*/ 2304 h 2460"/>
                <a:gd name="T96" fmla="*/ 1182 w 1183"/>
                <a:gd name="T97" fmla="*/ 2234 h 2460"/>
                <a:gd name="T98" fmla="*/ 1016 w 1183"/>
                <a:gd name="T99" fmla="*/ 2234 h 2460"/>
                <a:gd name="T100" fmla="*/ 1016 w 1183"/>
                <a:gd name="T101" fmla="*/ 2158 h 2460"/>
                <a:gd name="T102" fmla="*/ 1162 w 1183"/>
                <a:gd name="T103" fmla="*/ 2158 h 2460"/>
                <a:gd name="T104" fmla="*/ 1162 w 1183"/>
                <a:gd name="T105" fmla="*/ 2087 h 2460"/>
                <a:gd name="T106" fmla="*/ 1016 w 1183"/>
                <a:gd name="T107" fmla="*/ 2087 h 2460"/>
                <a:gd name="T108" fmla="*/ 1016 w 1183"/>
                <a:gd name="T109" fmla="*/ 2028 h 2460"/>
                <a:gd name="T110" fmla="*/ 1182 w 1183"/>
                <a:gd name="T111" fmla="*/ 2028 h 2460"/>
                <a:gd name="T112" fmla="*/ 1182 w 1183"/>
                <a:gd name="T113" fmla="*/ 1958 h 2460"/>
                <a:gd name="T114" fmla="*/ 745 w 1183"/>
                <a:gd name="T115" fmla="*/ 1329 h 2460"/>
                <a:gd name="T116" fmla="*/ 725 w 1183"/>
                <a:gd name="T117" fmla="*/ 1298 h 2460"/>
                <a:gd name="T118" fmla="*/ 725 w 1183"/>
                <a:gd name="T119" fmla="*/ 1151 h 2460"/>
                <a:gd name="T120" fmla="*/ 762 w 1183"/>
                <a:gd name="T121" fmla="*/ 1109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3" h="2460">
                  <a:moveTo>
                    <a:pt x="228" y="499"/>
                  </a:moveTo>
                  <a:lnTo>
                    <a:pt x="152" y="499"/>
                  </a:lnTo>
                  <a:lnTo>
                    <a:pt x="152" y="152"/>
                  </a:lnTo>
                  <a:lnTo>
                    <a:pt x="282" y="152"/>
                  </a:lnTo>
                  <a:cubicBezTo>
                    <a:pt x="361" y="152"/>
                    <a:pt x="403" y="197"/>
                    <a:pt x="403" y="262"/>
                  </a:cubicBezTo>
                  <a:cubicBezTo>
                    <a:pt x="403" y="307"/>
                    <a:pt x="384" y="341"/>
                    <a:pt x="347" y="361"/>
                  </a:cubicBezTo>
                  <a:lnTo>
                    <a:pt x="423" y="499"/>
                  </a:lnTo>
                  <a:lnTo>
                    <a:pt x="338" y="499"/>
                  </a:lnTo>
                  <a:lnTo>
                    <a:pt x="271" y="367"/>
                  </a:lnTo>
                  <a:lnTo>
                    <a:pt x="228" y="367"/>
                  </a:lnTo>
                  <a:lnTo>
                    <a:pt x="228" y="499"/>
                  </a:lnTo>
                  <a:close/>
                  <a:moveTo>
                    <a:pt x="327" y="262"/>
                  </a:moveTo>
                  <a:cubicBezTo>
                    <a:pt x="327" y="234"/>
                    <a:pt x="307" y="220"/>
                    <a:pt x="279" y="220"/>
                  </a:cubicBezTo>
                  <a:lnTo>
                    <a:pt x="231" y="220"/>
                  </a:lnTo>
                  <a:lnTo>
                    <a:pt x="231" y="304"/>
                  </a:lnTo>
                  <a:lnTo>
                    <a:pt x="279" y="304"/>
                  </a:lnTo>
                  <a:cubicBezTo>
                    <a:pt x="307" y="304"/>
                    <a:pt x="327" y="288"/>
                    <a:pt x="327" y="262"/>
                  </a:cubicBezTo>
                  <a:close/>
                  <a:moveTo>
                    <a:pt x="762" y="1109"/>
                  </a:moveTo>
                  <a:cubicBezTo>
                    <a:pt x="1016" y="1016"/>
                    <a:pt x="1182" y="722"/>
                    <a:pt x="1182" y="451"/>
                  </a:cubicBezTo>
                  <a:lnTo>
                    <a:pt x="1182" y="0"/>
                  </a:lnTo>
                  <a:lnTo>
                    <a:pt x="0" y="0"/>
                  </a:lnTo>
                  <a:lnTo>
                    <a:pt x="0" y="451"/>
                  </a:lnTo>
                  <a:cubicBezTo>
                    <a:pt x="0" y="719"/>
                    <a:pt x="166" y="1016"/>
                    <a:pt x="420" y="1109"/>
                  </a:cubicBezTo>
                  <a:cubicBezTo>
                    <a:pt x="448" y="1120"/>
                    <a:pt x="460" y="1126"/>
                    <a:pt x="460" y="1154"/>
                  </a:cubicBezTo>
                  <a:lnTo>
                    <a:pt x="460" y="1301"/>
                  </a:lnTo>
                  <a:cubicBezTo>
                    <a:pt x="460" y="1315"/>
                    <a:pt x="457" y="1326"/>
                    <a:pt x="440" y="1332"/>
                  </a:cubicBezTo>
                  <a:cubicBezTo>
                    <a:pt x="183" y="1433"/>
                    <a:pt x="3" y="1718"/>
                    <a:pt x="3" y="1995"/>
                  </a:cubicBezTo>
                  <a:lnTo>
                    <a:pt x="3" y="2459"/>
                  </a:lnTo>
                  <a:lnTo>
                    <a:pt x="1182" y="2459"/>
                  </a:lnTo>
                  <a:lnTo>
                    <a:pt x="1182" y="2383"/>
                  </a:lnTo>
                  <a:lnTo>
                    <a:pt x="79" y="2383"/>
                  </a:lnTo>
                  <a:lnTo>
                    <a:pt x="79" y="1995"/>
                  </a:lnTo>
                  <a:cubicBezTo>
                    <a:pt x="79" y="1778"/>
                    <a:pt x="203" y="1518"/>
                    <a:pt x="437" y="1414"/>
                  </a:cubicBezTo>
                  <a:cubicBezTo>
                    <a:pt x="513" y="1380"/>
                    <a:pt x="536" y="1346"/>
                    <a:pt x="536" y="1309"/>
                  </a:cubicBezTo>
                  <a:lnTo>
                    <a:pt x="536" y="1137"/>
                  </a:lnTo>
                  <a:cubicBezTo>
                    <a:pt x="536" y="1069"/>
                    <a:pt x="477" y="1049"/>
                    <a:pt x="426" y="1030"/>
                  </a:cubicBezTo>
                  <a:cubicBezTo>
                    <a:pt x="214" y="937"/>
                    <a:pt x="79" y="680"/>
                    <a:pt x="79" y="454"/>
                  </a:cubicBezTo>
                  <a:lnTo>
                    <a:pt x="79" y="79"/>
                  </a:lnTo>
                  <a:lnTo>
                    <a:pt x="1106" y="79"/>
                  </a:lnTo>
                  <a:lnTo>
                    <a:pt x="1106" y="454"/>
                  </a:lnTo>
                  <a:cubicBezTo>
                    <a:pt x="1106" y="680"/>
                    <a:pt x="971" y="937"/>
                    <a:pt x="759" y="1030"/>
                  </a:cubicBezTo>
                  <a:cubicBezTo>
                    <a:pt x="708" y="1052"/>
                    <a:pt x="649" y="1069"/>
                    <a:pt x="649" y="1137"/>
                  </a:cubicBezTo>
                  <a:lnTo>
                    <a:pt x="649" y="1309"/>
                  </a:lnTo>
                  <a:cubicBezTo>
                    <a:pt x="649" y="1346"/>
                    <a:pt x="674" y="1380"/>
                    <a:pt x="748" y="1414"/>
                  </a:cubicBezTo>
                  <a:cubicBezTo>
                    <a:pt x="971" y="1512"/>
                    <a:pt x="1092" y="1749"/>
                    <a:pt x="1106" y="1958"/>
                  </a:cubicBezTo>
                  <a:lnTo>
                    <a:pt x="940" y="1958"/>
                  </a:lnTo>
                  <a:lnTo>
                    <a:pt x="940" y="2304"/>
                  </a:lnTo>
                  <a:lnTo>
                    <a:pt x="1182" y="2304"/>
                  </a:lnTo>
                  <a:lnTo>
                    <a:pt x="1182" y="2234"/>
                  </a:lnTo>
                  <a:lnTo>
                    <a:pt x="1016" y="2234"/>
                  </a:lnTo>
                  <a:lnTo>
                    <a:pt x="1016" y="2158"/>
                  </a:lnTo>
                  <a:lnTo>
                    <a:pt x="1162" y="2158"/>
                  </a:lnTo>
                  <a:lnTo>
                    <a:pt x="1162" y="2087"/>
                  </a:lnTo>
                  <a:lnTo>
                    <a:pt x="1016" y="2087"/>
                  </a:lnTo>
                  <a:lnTo>
                    <a:pt x="1016" y="2028"/>
                  </a:lnTo>
                  <a:lnTo>
                    <a:pt x="1182" y="2028"/>
                  </a:lnTo>
                  <a:lnTo>
                    <a:pt x="1182" y="1958"/>
                  </a:lnTo>
                  <a:cubicBezTo>
                    <a:pt x="1182" y="1715"/>
                    <a:pt x="1002" y="1430"/>
                    <a:pt x="745" y="1329"/>
                  </a:cubicBezTo>
                  <a:cubicBezTo>
                    <a:pt x="725" y="1320"/>
                    <a:pt x="725" y="1309"/>
                    <a:pt x="725" y="1298"/>
                  </a:cubicBezTo>
                  <a:lnTo>
                    <a:pt x="725" y="1151"/>
                  </a:lnTo>
                  <a:cubicBezTo>
                    <a:pt x="722" y="1126"/>
                    <a:pt x="734" y="1117"/>
                    <a:pt x="762" y="110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CD3F05FA-6DD6-ED4D-B1C0-8F2891B7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3398"/>
              <a:ext cx="418" cy="512"/>
            </a:xfrm>
            <a:custGeom>
              <a:avLst/>
              <a:gdLst>
                <a:gd name="T0" fmla="*/ 1843 w 1847"/>
                <a:gd name="T1" fmla="*/ 119 h 2262"/>
                <a:gd name="T2" fmla="*/ 1307 w 1847"/>
                <a:gd name="T3" fmla="*/ 119 h 2262"/>
                <a:gd name="T4" fmla="*/ 1030 w 1847"/>
                <a:gd name="T5" fmla="*/ 0 h 2262"/>
                <a:gd name="T6" fmla="*/ 711 w 1847"/>
                <a:gd name="T7" fmla="*/ 119 h 2262"/>
                <a:gd name="T8" fmla="*/ 536 w 1847"/>
                <a:gd name="T9" fmla="*/ 119 h 2262"/>
                <a:gd name="T10" fmla="*/ 0 w 1847"/>
                <a:gd name="T11" fmla="*/ 2261 h 2262"/>
                <a:gd name="T12" fmla="*/ 1846 w 1847"/>
                <a:gd name="T13" fmla="*/ 2185 h 2262"/>
                <a:gd name="T14" fmla="*/ 76 w 1847"/>
                <a:gd name="T15" fmla="*/ 195 h 2262"/>
                <a:gd name="T16" fmla="*/ 536 w 1847"/>
                <a:gd name="T17" fmla="*/ 404 h 2262"/>
                <a:gd name="T18" fmla="*/ 1310 w 1847"/>
                <a:gd name="T19" fmla="*/ 198 h 2262"/>
                <a:gd name="T20" fmla="*/ 1770 w 1847"/>
                <a:gd name="T21" fmla="*/ 1770 h 2262"/>
                <a:gd name="T22" fmla="*/ 1606 w 1847"/>
                <a:gd name="T23" fmla="*/ 2111 h 2262"/>
                <a:gd name="T24" fmla="*/ 1846 w 1847"/>
                <a:gd name="T25" fmla="*/ 2044 h 2262"/>
                <a:gd name="T26" fmla="*/ 1682 w 1847"/>
                <a:gd name="T27" fmla="*/ 1967 h 2262"/>
                <a:gd name="T28" fmla="*/ 1826 w 1847"/>
                <a:gd name="T29" fmla="*/ 1900 h 2262"/>
                <a:gd name="T30" fmla="*/ 1682 w 1847"/>
                <a:gd name="T31" fmla="*/ 1838 h 2262"/>
                <a:gd name="T32" fmla="*/ 1843 w 1847"/>
                <a:gd name="T33" fmla="*/ 1835 h 2262"/>
                <a:gd name="T34" fmla="*/ 613 w 1847"/>
                <a:gd name="T35" fmla="*/ 325 h 2262"/>
                <a:gd name="T36" fmla="*/ 748 w 1847"/>
                <a:gd name="T37" fmla="*/ 192 h 2262"/>
                <a:gd name="T38" fmla="*/ 999 w 1847"/>
                <a:gd name="T39" fmla="*/ 74 h 2262"/>
                <a:gd name="T40" fmla="*/ 1236 w 1847"/>
                <a:gd name="T41" fmla="*/ 192 h 2262"/>
                <a:gd name="T42" fmla="*/ 1233 w 1847"/>
                <a:gd name="T43" fmla="*/ 325 h 2262"/>
                <a:gd name="T44" fmla="*/ 488 w 1847"/>
                <a:gd name="T45" fmla="*/ 1109 h 2262"/>
                <a:gd name="T46" fmla="*/ 519 w 1847"/>
                <a:gd name="T47" fmla="*/ 1248 h 2262"/>
                <a:gd name="T48" fmla="*/ 350 w 1847"/>
                <a:gd name="T49" fmla="*/ 1248 h 2262"/>
                <a:gd name="T50" fmla="*/ 381 w 1847"/>
                <a:gd name="T51" fmla="*/ 1109 h 2262"/>
                <a:gd name="T52" fmla="*/ 350 w 1847"/>
                <a:gd name="T53" fmla="*/ 971 h 2262"/>
                <a:gd name="T54" fmla="*/ 519 w 1847"/>
                <a:gd name="T55" fmla="*/ 971 h 2262"/>
                <a:gd name="T56" fmla="*/ 1290 w 1847"/>
                <a:gd name="T57" fmla="*/ 895 h 2262"/>
                <a:gd name="T58" fmla="*/ 1372 w 1847"/>
                <a:gd name="T59" fmla="*/ 652 h 2262"/>
                <a:gd name="T60" fmla="*/ 1129 w 1847"/>
                <a:gd name="T61" fmla="*/ 895 h 2262"/>
                <a:gd name="T62" fmla="*/ 1211 w 1847"/>
                <a:gd name="T63" fmla="*/ 1426 h 2262"/>
                <a:gd name="T64" fmla="*/ 852 w 1847"/>
                <a:gd name="T65" fmla="*/ 1626 h 2262"/>
                <a:gd name="T66" fmla="*/ 776 w 1847"/>
                <a:gd name="T67" fmla="*/ 1911 h 2262"/>
                <a:gd name="T68" fmla="*/ 1061 w 1847"/>
                <a:gd name="T69" fmla="*/ 1835 h 2262"/>
                <a:gd name="T70" fmla="*/ 1290 w 1847"/>
                <a:gd name="T71" fmla="*/ 1454 h 2262"/>
                <a:gd name="T72" fmla="*/ 1208 w 1847"/>
                <a:gd name="T73" fmla="*/ 822 h 2262"/>
                <a:gd name="T74" fmla="*/ 1298 w 1847"/>
                <a:gd name="T75" fmla="*/ 731 h 2262"/>
                <a:gd name="T76" fmla="*/ 1208 w 1847"/>
                <a:gd name="T77" fmla="*/ 822 h 2262"/>
                <a:gd name="T78" fmla="*/ 274 w 1847"/>
                <a:gd name="T79" fmla="*/ 421 h 2262"/>
                <a:gd name="T80" fmla="*/ 226 w 1847"/>
                <a:gd name="T81" fmla="*/ 339 h 2262"/>
                <a:gd name="T82" fmla="*/ 322 w 1847"/>
                <a:gd name="T83" fmla="*/ 379 h 2262"/>
                <a:gd name="T84" fmla="*/ 398 w 1847"/>
                <a:gd name="T85" fmla="*/ 376 h 2262"/>
                <a:gd name="T86" fmla="*/ 150 w 1847"/>
                <a:gd name="T87" fmla="*/ 269 h 2262"/>
                <a:gd name="T88" fmla="*/ 226 w 1847"/>
                <a:gd name="T89" fmla="*/ 610 h 2262"/>
                <a:gd name="T90" fmla="*/ 268 w 1847"/>
                <a:gd name="T91" fmla="*/ 480 h 2262"/>
                <a:gd name="T92" fmla="*/ 418 w 1847"/>
                <a:gd name="T93" fmla="*/ 610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47" h="2262">
                  <a:moveTo>
                    <a:pt x="1843" y="1835"/>
                  </a:moveTo>
                  <a:lnTo>
                    <a:pt x="1843" y="119"/>
                  </a:lnTo>
                  <a:lnTo>
                    <a:pt x="1307" y="119"/>
                  </a:lnTo>
                  <a:lnTo>
                    <a:pt x="1307" y="119"/>
                  </a:lnTo>
                  <a:lnTo>
                    <a:pt x="1132" y="119"/>
                  </a:lnTo>
                  <a:lnTo>
                    <a:pt x="1030" y="0"/>
                  </a:lnTo>
                  <a:lnTo>
                    <a:pt x="813" y="0"/>
                  </a:lnTo>
                  <a:lnTo>
                    <a:pt x="711" y="119"/>
                  </a:lnTo>
                  <a:lnTo>
                    <a:pt x="536" y="119"/>
                  </a:lnTo>
                  <a:lnTo>
                    <a:pt x="536" y="119"/>
                  </a:lnTo>
                  <a:lnTo>
                    <a:pt x="0" y="119"/>
                  </a:lnTo>
                  <a:lnTo>
                    <a:pt x="0" y="2261"/>
                  </a:lnTo>
                  <a:lnTo>
                    <a:pt x="1846" y="2261"/>
                  </a:lnTo>
                  <a:lnTo>
                    <a:pt x="1846" y="2185"/>
                  </a:lnTo>
                  <a:lnTo>
                    <a:pt x="76" y="2185"/>
                  </a:lnTo>
                  <a:lnTo>
                    <a:pt x="76" y="195"/>
                  </a:lnTo>
                  <a:lnTo>
                    <a:pt x="536" y="195"/>
                  </a:lnTo>
                  <a:lnTo>
                    <a:pt x="536" y="404"/>
                  </a:lnTo>
                  <a:lnTo>
                    <a:pt x="1310" y="404"/>
                  </a:lnTo>
                  <a:lnTo>
                    <a:pt x="1310" y="198"/>
                  </a:lnTo>
                  <a:lnTo>
                    <a:pt x="1770" y="198"/>
                  </a:lnTo>
                  <a:lnTo>
                    <a:pt x="1770" y="1770"/>
                  </a:lnTo>
                  <a:lnTo>
                    <a:pt x="1606" y="1770"/>
                  </a:lnTo>
                  <a:lnTo>
                    <a:pt x="1606" y="2111"/>
                  </a:lnTo>
                  <a:lnTo>
                    <a:pt x="1846" y="2111"/>
                  </a:lnTo>
                  <a:lnTo>
                    <a:pt x="1846" y="2044"/>
                  </a:lnTo>
                  <a:lnTo>
                    <a:pt x="1682" y="2044"/>
                  </a:lnTo>
                  <a:lnTo>
                    <a:pt x="1682" y="1967"/>
                  </a:lnTo>
                  <a:lnTo>
                    <a:pt x="1826" y="1967"/>
                  </a:lnTo>
                  <a:lnTo>
                    <a:pt x="1826" y="1900"/>
                  </a:lnTo>
                  <a:lnTo>
                    <a:pt x="1682" y="1900"/>
                  </a:lnTo>
                  <a:lnTo>
                    <a:pt x="1682" y="1838"/>
                  </a:lnTo>
                  <a:lnTo>
                    <a:pt x="1843" y="1838"/>
                  </a:lnTo>
                  <a:lnTo>
                    <a:pt x="1843" y="1835"/>
                  </a:lnTo>
                  <a:close/>
                  <a:moveTo>
                    <a:pt x="1233" y="325"/>
                  </a:moveTo>
                  <a:lnTo>
                    <a:pt x="613" y="325"/>
                  </a:lnTo>
                  <a:lnTo>
                    <a:pt x="613" y="192"/>
                  </a:lnTo>
                  <a:lnTo>
                    <a:pt x="748" y="192"/>
                  </a:lnTo>
                  <a:lnTo>
                    <a:pt x="850" y="74"/>
                  </a:lnTo>
                  <a:lnTo>
                    <a:pt x="999" y="74"/>
                  </a:lnTo>
                  <a:lnTo>
                    <a:pt x="1101" y="192"/>
                  </a:lnTo>
                  <a:lnTo>
                    <a:pt x="1236" y="192"/>
                  </a:lnTo>
                  <a:lnTo>
                    <a:pt x="1236" y="325"/>
                  </a:lnTo>
                  <a:lnTo>
                    <a:pt x="1233" y="325"/>
                  </a:lnTo>
                  <a:close/>
                  <a:moveTo>
                    <a:pt x="573" y="1025"/>
                  </a:moveTo>
                  <a:lnTo>
                    <a:pt x="488" y="1109"/>
                  </a:lnTo>
                  <a:lnTo>
                    <a:pt x="573" y="1194"/>
                  </a:lnTo>
                  <a:lnTo>
                    <a:pt x="519" y="1248"/>
                  </a:lnTo>
                  <a:lnTo>
                    <a:pt x="435" y="1163"/>
                  </a:lnTo>
                  <a:lnTo>
                    <a:pt x="350" y="1248"/>
                  </a:lnTo>
                  <a:lnTo>
                    <a:pt x="297" y="1194"/>
                  </a:lnTo>
                  <a:lnTo>
                    <a:pt x="381" y="1109"/>
                  </a:lnTo>
                  <a:lnTo>
                    <a:pt x="297" y="1025"/>
                  </a:lnTo>
                  <a:lnTo>
                    <a:pt x="350" y="971"/>
                  </a:lnTo>
                  <a:lnTo>
                    <a:pt x="435" y="1056"/>
                  </a:lnTo>
                  <a:lnTo>
                    <a:pt x="519" y="971"/>
                  </a:lnTo>
                  <a:lnTo>
                    <a:pt x="573" y="1025"/>
                  </a:lnTo>
                  <a:close/>
                  <a:moveTo>
                    <a:pt x="1290" y="895"/>
                  </a:moveTo>
                  <a:lnTo>
                    <a:pt x="1372" y="895"/>
                  </a:lnTo>
                  <a:lnTo>
                    <a:pt x="1372" y="652"/>
                  </a:lnTo>
                  <a:lnTo>
                    <a:pt x="1129" y="652"/>
                  </a:lnTo>
                  <a:lnTo>
                    <a:pt x="1129" y="895"/>
                  </a:lnTo>
                  <a:lnTo>
                    <a:pt x="1211" y="895"/>
                  </a:lnTo>
                  <a:lnTo>
                    <a:pt x="1211" y="1426"/>
                  </a:lnTo>
                  <a:lnTo>
                    <a:pt x="852" y="1784"/>
                  </a:lnTo>
                  <a:lnTo>
                    <a:pt x="852" y="1626"/>
                  </a:lnTo>
                  <a:lnTo>
                    <a:pt x="776" y="1626"/>
                  </a:lnTo>
                  <a:lnTo>
                    <a:pt x="776" y="1911"/>
                  </a:lnTo>
                  <a:lnTo>
                    <a:pt x="1061" y="1911"/>
                  </a:lnTo>
                  <a:lnTo>
                    <a:pt x="1061" y="1835"/>
                  </a:lnTo>
                  <a:lnTo>
                    <a:pt x="909" y="1835"/>
                  </a:lnTo>
                  <a:lnTo>
                    <a:pt x="1290" y="1454"/>
                  </a:lnTo>
                  <a:lnTo>
                    <a:pt x="1290" y="895"/>
                  </a:lnTo>
                  <a:close/>
                  <a:moveTo>
                    <a:pt x="1208" y="822"/>
                  </a:moveTo>
                  <a:lnTo>
                    <a:pt x="1208" y="731"/>
                  </a:lnTo>
                  <a:lnTo>
                    <a:pt x="1298" y="731"/>
                  </a:lnTo>
                  <a:lnTo>
                    <a:pt x="1298" y="822"/>
                  </a:lnTo>
                  <a:lnTo>
                    <a:pt x="1208" y="822"/>
                  </a:lnTo>
                  <a:close/>
                  <a:moveTo>
                    <a:pt x="322" y="379"/>
                  </a:moveTo>
                  <a:cubicBezTo>
                    <a:pt x="322" y="404"/>
                    <a:pt x="305" y="421"/>
                    <a:pt x="274" y="421"/>
                  </a:cubicBezTo>
                  <a:lnTo>
                    <a:pt x="226" y="421"/>
                  </a:lnTo>
                  <a:lnTo>
                    <a:pt x="226" y="339"/>
                  </a:lnTo>
                  <a:lnTo>
                    <a:pt x="274" y="339"/>
                  </a:lnTo>
                  <a:cubicBezTo>
                    <a:pt x="302" y="336"/>
                    <a:pt x="322" y="350"/>
                    <a:pt x="322" y="379"/>
                  </a:cubicBezTo>
                  <a:close/>
                  <a:moveTo>
                    <a:pt x="342" y="475"/>
                  </a:moveTo>
                  <a:cubicBezTo>
                    <a:pt x="378" y="455"/>
                    <a:pt x="398" y="421"/>
                    <a:pt x="398" y="376"/>
                  </a:cubicBezTo>
                  <a:cubicBezTo>
                    <a:pt x="398" y="314"/>
                    <a:pt x="356" y="269"/>
                    <a:pt x="277" y="269"/>
                  </a:cubicBezTo>
                  <a:lnTo>
                    <a:pt x="150" y="269"/>
                  </a:lnTo>
                  <a:lnTo>
                    <a:pt x="150" y="610"/>
                  </a:lnTo>
                  <a:lnTo>
                    <a:pt x="226" y="610"/>
                  </a:lnTo>
                  <a:lnTo>
                    <a:pt x="226" y="480"/>
                  </a:lnTo>
                  <a:lnTo>
                    <a:pt x="268" y="480"/>
                  </a:lnTo>
                  <a:lnTo>
                    <a:pt x="333" y="610"/>
                  </a:lnTo>
                  <a:lnTo>
                    <a:pt x="418" y="610"/>
                  </a:lnTo>
                  <a:lnTo>
                    <a:pt x="342" y="4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66C26-A9D8-E148-9340-548815A44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20" y="800100"/>
            <a:ext cx="804199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D41C5-1ED6-CA49-B348-171AE3A84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87387F-3C71-A041-8F88-FBA986C03A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419" y="2117725"/>
            <a:ext cx="8041481" cy="3922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xmlns="" id="{1DF0870B-207E-A84C-96F6-8593725DB97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5C27CA-EEB7-9F40-BECC-FC545AEE02C5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36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4538" y="2117725"/>
            <a:ext cx="369646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0ACDF5-8D83-7144-9C15-D65F55C09C54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xmlns="" id="{34D57983-2567-D742-B9C6-453FB6874E4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5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2117725"/>
            <a:ext cx="235915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57FD6D-24B0-ED4F-92A6-8C7C690405EA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4" name="Freeform 1">
            <a:extLst>
              <a:ext uri="{FF2B5EF4-FFF2-40B4-BE49-F238E27FC236}">
                <a16:creationId xmlns:a16="http://schemas.microsoft.com/office/drawing/2014/main" xmlns="" id="{F37D4C49-6153-E949-940E-9F80E1D302A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89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1693926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2117725"/>
            <a:ext cx="1693926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2117725"/>
            <a:ext cx="1695170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2117725"/>
            <a:ext cx="1694259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0F4ABC-0513-0A47-B6C6-BA21F9C7949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4" name="Freeform 1">
            <a:extLst>
              <a:ext uri="{FF2B5EF4-FFF2-40B4-BE49-F238E27FC236}">
                <a16:creationId xmlns:a16="http://schemas.microsoft.com/office/drawing/2014/main" xmlns="" id="{00158D37-DEB5-C04E-921D-505C62B4105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328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4579557"/>
            <a:ext cx="2359152" cy="147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4578762"/>
            <a:ext cx="2359152" cy="1469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42163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260006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892641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4577966"/>
            <a:ext cx="1693926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4578761"/>
            <a:ext cx="1693926" cy="1470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4577966"/>
            <a:ext cx="1695170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4577966"/>
            <a:ext cx="1694259" cy="14704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4289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42166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230044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217920" y="1956209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699571" y="1714500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687448" y="1714500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675325" y="1714500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687462" y="3996722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675340" y="3996722"/>
            <a:ext cx="1783080" cy="2377440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4538" y="2117725"/>
            <a:ext cx="369646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F01073-E446-1243-AF40-14E65CB411C2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6" name="Freeform 1">
            <a:extLst>
              <a:ext uri="{FF2B5EF4-FFF2-40B4-BE49-F238E27FC236}">
                <a16:creationId xmlns:a16="http://schemas.microsoft.com/office/drawing/2014/main" xmlns="" id="{8982B870-99B1-EC4B-99DE-0592622D132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2246195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2060934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224619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298374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3113113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29837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350553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4165292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35055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727596" y="1976056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1173542" y="1790795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721961" y="1976056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727596" y="3028235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1173542" y="2842974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21961" y="3028235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1727596" y="4080414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Oval 25"/>
          <p:cNvSpPr/>
          <p:nvPr userDrawn="1"/>
        </p:nvSpPr>
        <p:spPr>
          <a:xfrm>
            <a:off x="1173542" y="3895153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721961" y="4080414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1727596" y="5132593"/>
            <a:ext cx="2844404" cy="551439"/>
          </a:xfrm>
          <a:solidFill>
            <a:schemeClr val="accent4"/>
          </a:solidFill>
        </p:spPr>
        <p:txBody>
          <a:bodyPr lIns="27432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173542" y="4947332"/>
            <a:ext cx="691469" cy="921958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4721961" y="5132593"/>
            <a:ext cx="2561035" cy="550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821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4038698" y="1914234"/>
            <a:ext cx="3962400" cy="4762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6756" y="2382222"/>
            <a:ext cx="3175742" cy="3255319"/>
          </a:xfrm>
        </p:spPr>
        <p:txBody>
          <a:bodyPr anchor="ctr"/>
          <a:lstStyle>
            <a:lvl1pPr>
              <a:defRPr sz="2625"/>
            </a:lvl1pPr>
            <a:lvl2pPr>
              <a:defRPr sz="135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17" y="2117725"/>
            <a:ext cx="4141294" cy="3187924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28943" y="2324101"/>
            <a:ext cx="3136106" cy="26098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369646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4271348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1322834"/>
            <a:ext cx="1809155" cy="4944708"/>
          </a:xfrm>
          <a:prstGeom prst="rect">
            <a:avLst/>
          </a:prstGeom>
        </p:spPr>
      </p:pic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5254" y="1955101"/>
            <a:ext cx="1568229" cy="36720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80330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963552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48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963715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10" y="2117725"/>
            <a:ext cx="1438135" cy="3930650"/>
          </a:xfrm>
          <a:prstGeom prst="rect">
            <a:avLst/>
          </a:prstGeom>
        </p:spPr>
      </p:pic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946937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33" y="2117725"/>
            <a:ext cx="1438135" cy="3930650"/>
          </a:xfrm>
          <a:prstGeom prst="rect">
            <a:avLst/>
          </a:prstGeom>
        </p:spPr>
      </p:pic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930159" y="2619286"/>
            <a:ext cx="1246618" cy="291899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5" y="2117725"/>
            <a:ext cx="1438135" cy="39306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117725"/>
            <a:ext cx="5106137" cy="3930650"/>
          </a:xfrm>
          <a:prstGeom prst="rect">
            <a:avLst/>
          </a:prstGeom>
        </p:spPr>
      </p:pic>
      <p:sp>
        <p:nvSpPr>
          <p:cNvPr id="1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0890" y="2364741"/>
            <a:ext cx="3873944" cy="32178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7" y="2117725"/>
            <a:ext cx="1457303" cy="3983038"/>
          </a:xfrm>
          <a:prstGeom prst="rect">
            <a:avLst/>
          </a:prstGeom>
        </p:spPr>
      </p:pic>
      <p:sp>
        <p:nvSpPr>
          <p:cNvPr id="18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74539" y="2631883"/>
            <a:ext cx="1263233" cy="29578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25B1DC6-81B3-A143-9ACA-674D8E273F95}"/>
              </a:ext>
            </a:extLst>
          </p:cNvPr>
          <p:cNvSpPr/>
          <p:nvPr userDrawn="1"/>
        </p:nvSpPr>
        <p:spPr>
          <a:xfrm>
            <a:off x="0" y="0"/>
            <a:ext cx="3396343" cy="6868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050" y="800100"/>
            <a:ext cx="34539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81425" y="2117725"/>
            <a:ext cx="3457575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02D4A7B4-B48E-7047-B519-B27D778EB47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96854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039146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9B7E3F7-3B94-BA4F-ABDC-2CBD9EFC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8041080" cy="5248275"/>
          </a:xfrm>
        </p:spPr>
        <p:txBody>
          <a:bodyPr anchor="ctr"/>
          <a:lstStyle>
            <a:lvl1pPr>
              <a:defRPr sz="5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8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1970" y="2117725"/>
            <a:ext cx="2359152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40610" y="2117725"/>
            <a:ext cx="2359152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0C48D-D4BD-2640-BCE8-0C02E0EC0DF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5" name="Freeform 1">
            <a:extLst>
              <a:ext uri="{FF2B5EF4-FFF2-40B4-BE49-F238E27FC236}">
                <a16:creationId xmlns:a16="http://schemas.microsoft.com/office/drawing/2014/main" xmlns="" id="{2A594FA9-36E7-1A43-854F-B46E08CD108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841" y="804673"/>
            <a:ext cx="5646506" cy="5243703"/>
          </a:xfrm>
        </p:spPr>
        <p:txBody>
          <a:bodyPr/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46AAF41-01AE-604A-89CB-42872484EDBE}"/>
              </a:ext>
            </a:extLst>
          </p:cNvPr>
          <p:cNvGrpSpPr/>
          <p:nvPr/>
        </p:nvGrpSpPr>
        <p:grpSpPr>
          <a:xfrm>
            <a:off x="6970426" y="1"/>
            <a:ext cx="2173574" cy="6356351"/>
            <a:chOff x="7618413" y="1046163"/>
            <a:chExt cx="2316162" cy="5080000"/>
          </a:xfrm>
          <a:solidFill>
            <a:schemeClr val="accent2"/>
          </a:solidFill>
        </p:grpSpPr>
        <p:sp>
          <p:nvSpPr>
            <p:cNvPr id="91" name="Freeform 1">
              <a:extLst>
                <a:ext uri="{FF2B5EF4-FFF2-40B4-BE49-F238E27FC236}">
                  <a16:creationId xmlns:a16="http://schemas.microsoft.com/office/drawing/2014/main" xmlns="" id="{A099514A-4309-CD4E-8D01-AAF76333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52513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4 h 830"/>
                <a:gd name="T22" fmla="*/ 184 w 650"/>
                <a:gd name="T23" fmla="*/ 524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8" y="50"/>
                    <a:pt x="531" y="76"/>
                  </a:cubicBezTo>
                  <a:cubicBezTo>
                    <a:pt x="556" y="98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4"/>
                  </a:lnTo>
                  <a:lnTo>
                    <a:pt x="184" y="524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2" name="Freeform 2">
              <a:extLst>
                <a:ext uri="{FF2B5EF4-FFF2-40B4-BE49-F238E27FC236}">
                  <a16:creationId xmlns:a16="http://schemas.microsoft.com/office/drawing/2014/main" xmlns="" id="{8B1DB2DB-BA98-4742-9DAD-87ABADD38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6 w 594"/>
                <a:gd name="T5" fmla="*/ 163 h 830"/>
                <a:gd name="T6" fmla="*/ 186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6 w 594"/>
                <a:gd name="T13" fmla="*/ 485 h 830"/>
                <a:gd name="T14" fmla="*/ 186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xmlns="" id="{4B9E5D8B-DAC1-C54B-B64B-BB7DE98BD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052513"/>
              <a:ext cx="212725" cy="298450"/>
            </a:xfrm>
            <a:custGeom>
              <a:avLst/>
              <a:gdLst>
                <a:gd name="T0" fmla="*/ 564 w 593"/>
                <a:gd name="T1" fmla="*/ 0 h 830"/>
                <a:gd name="T2" fmla="*/ 564 w 593"/>
                <a:gd name="T3" fmla="*/ 163 h 830"/>
                <a:gd name="T4" fmla="*/ 186 w 593"/>
                <a:gd name="T5" fmla="*/ 163 h 830"/>
                <a:gd name="T6" fmla="*/ 186 w 593"/>
                <a:gd name="T7" fmla="*/ 324 h 830"/>
                <a:gd name="T8" fmla="*/ 480 w 593"/>
                <a:gd name="T9" fmla="*/ 324 h 830"/>
                <a:gd name="T10" fmla="*/ 480 w 593"/>
                <a:gd name="T11" fmla="*/ 485 h 830"/>
                <a:gd name="T12" fmla="*/ 186 w 593"/>
                <a:gd name="T13" fmla="*/ 485 h 830"/>
                <a:gd name="T14" fmla="*/ 186 w 593"/>
                <a:gd name="T15" fmla="*/ 663 h 830"/>
                <a:gd name="T16" fmla="*/ 592 w 593"/>
                <a:gd name="T17" fmla="*/ 663 h 830"/>
                <a:gd name="T18" fmla="*/ 592 w 593"/>
                <a:gd name="T19" fmla="*/ 829 h 830"/>
                <a:gd name="T20" fmla="*/ 0 w 593"/>
                <a:gd name="T21" fmla="*/ 829 h 830"/>
                <a:gd name="T22" fmla="*/ 0 w 593"/>
                <a:gd name="T23" fmla="*/ 0 h 830"/>
                <a:gd name="T24" fmla="*/ 564 w 593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30">
                  <a:moveTo>
                    <a:pt x="564" y="0"/>
                  </a:moveTo>
                  <a:lnTo>
                    <a:pt x="564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2" y="663"/>
                  </a:lnTo>
                  <a:lnTo>
                    <a:pt x="592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xmlns="" id="{4DE37E7F-7860-9D4F-88E3-ED4A3F76E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0575" y="1052513"/>
              <a:ext cx="260350" cy="298450"/>
            </a:xfrm>
            <a:custGeom>
              <a:avLst/>
              <a:gdLst>
                <a:gd name="T0" fmla="*/ 175 w 724"/>
                <a:gd name="T1" fmla="*/ 0 h 830"/>
                <a:gd name="T2" fmla="*/ 537 w 724"/>
                <a:gd name="T3" fmla="*/ 539 h 830"/>
                <a:gd name="T4" fmla="*/ 537 w 724"/>
                <a:gd name="T5" fmla="*/ 0 h 830"/>
                <a:gd name="T6" fmla="*/ 723 w 724"/>
                <a:gd name="T7" fmla="*/ 0 h 830"/>
                <a:gd name="T8" fmla="*/ 723 w 724"/>
                <a:gd name="T9" fmla="*/ 829 h 830"/>
                <a:gd name="T10" fmla="*/ 554 w 724"/>
                <a:gd name="T11" fmla="*/ 829 h 830"/>
                <a:gd name="T12" fmla="*/ 187 w 724"/>
                <a:gd name="T13" fmla="*/ 282 h 830"/>
                <a:gd name="T14" fmla="*/ 187 w 724"/>
                <a:gd name="T15" fmla="*/ 829 h 830"/>
                <a:gd name="T16" fmla="*/ 0 w 724"/>
                <a:gd name="T17" fmla="*/ 829 h 830"/>
                <a:gd name="T18" fmla="*/ 0 w 724"/>
                <a:gd name="T19" fmla="*/ 0 h 830"/>
                <a:gd name="T20" fmla="*/ 175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175" y="0"/>
                  </a:moveTo>
                  <a:lnTo>
                    <a:pt x="537" y="539"/>
                  </a:lnTo>
                  <a:lnTo>
                    <a:pt x="537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4" y="829"/>
                  </a:lnTo>
                  <a:lnTo>
                    <a:pt x="187" y="282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17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xmlns="" id="{8356E371-F18B-6447-BAC6-F7C5B0D92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1046163"/>
              <a:ext cx="279400" cy="312737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7 h 867"/>
                <a:gd name="T4" fmla="*/ 626 w 777"/>
                <a:gd name="T5" fmla="*/ 835 h 867"/>
                <a:gd name="T6" fmla="*/ 428 w 777"/>
                <a:gd name="T7" fmla="*/ 866 h 867"/>
                <a:gd name="T8" fmla="*/ 248 w 777"/>
                <a:gd name="T9" fmla="*/ 835 h 867"/>
                <a:gd name="T10" fmla="*/ 112 w 777"/>
                <a:gd name="T11" fmla="*/ 747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8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79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7 h 867"/>
                <a:gd name="T42" fmla="*/ 211 w 777"/>
                <a:gd name="T43" fmla="*/ 544 h 867"/>
                <a:gd name="T44" fmla="*/ 262 w 777"/>
                <a:gd name="T45" fmla="*/ 626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8 h 867"/>
                <a:gd name="T52" fmla="*/ 603 w 777"/>
                <a:gd name="T53" fmla="*/ 652 h 867"/>
                <a:gd name="T54" fmla="*/ 603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7"/>
                  </a:lnTo>
                  <a:cubicBezTo>
                    <a:pt x="733" y="784"/>
                    <a:pt x="682" y="812"/>
                    <a:pt x="626" y="835"/>
                  </a:cubicBezTo>
                  <a:cubicBezTo>
                    <a:pt x="570" y="855"/>
                    <a:pt x="502" y="866"/>
                    <a:pt x="428" y="866"/>
                  </a:cubicBezTo>
                  <a:cubicBezTo>
                    <a:pt x="361" y="866"/>
                    <a:pt x="299" y="855"/>
                    <a:pt x="248" y="835"/>
                  </a:cubicBezTo>
                  <a:cubicBezTo>
                    <a:pt x="197" y="815"/>
                    <a:pt x="149" y="783"/>
                    <a:pt x="112" y="747"/>
                  </a:cubicBezTo>
                  <a:cubicBezTo>
                    <a:pt x="76" y="710"/>
                    <a:pt x="48" y="663"/>
                    <a:pt x="28" y="612"/>
                  </a:cubicBezTo>
                  <a:cubicBezTo>
                    <a:pt x="8" y="558"/>
                    <a:pt x="0" y="502"/>
                    <a:pt x="0" y="437"/>
                  </a:cubicBezTo>
                  <a:cubicBezTo>
                    <a:pt x="0" y="375"/>
                    <a:pt x="12" y="319"/>
                    <a:pt x="31" y="265"/>
                  </a:cubicBezTo>
                  <a:cubicBezTo>
                    <a:pt x="51" y="211"/>
                    <a:pt x="81" y="166"/>
                    <a:pt x="118" y="127"/>
                  </a:cubicBezTo>
                  <a:cubicBezTo>
                    <a:pt x="155" y="87"/>
                    <a:pt x="200" y="56"/>
                    <a:pt x="254" y="34"/>
                  </a:cubicBezTo>
                  <a:cubicBezTo>
                    <a:pt x="304" y="11"/>
                    <a:pt x="364" y="0"/>
                    <a:pt x="428" y="0"/>
                  </a:cubicBezTo>
                  <a:cubicBezTo>
                    <a:pt x="505" y="0"/>
                    <a:pt x="570" y="14"/>
                    <a:pt x="626" y="42"/>
                  </a:cubicBezTo>
                  <a:cubicBezTo>
                    <a:pt x="682" y="70"/>
                    <a:pt x="730" y="110"/>
                    <a:pt x="767" y="158"/>
                  </a:cubicBezTo>
                  <a:lnTo>
                    <a:pt x="640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7"/>
                    <a:pt x="333" y="192"/>
                  </a:cubicBezTo>
                  <a:cubicBezTo>
                    <a:pt x="302" y="206"/>
                    <a:pt x="276" y="225"/>
                    <a:pt x="256" y="248"/>
                  </a:cubicBezTo>
                  <a:cubicBezTo>
                    <a:pt x="237" y="273"/>
                    <a:pt x="220" y="299"/>
                    <a:pt x="208" y="333"/>
                  </a:cubicBezTo>
                  <a:cubicBezTo>
                    <a:pt x="197" y="364"/>
                    <a:pt x="191" y="400"/>
                    <a:pt x="191" y="437"/>
                  </a:cubicBezTo>
                  <a:cubicBezTo>
                    <a:pt x="191" y="477"/>
                    <a:pt x="197" y="513"/>
                    <a:pt x="211" y="544"/>
                  </a:cubicBezTo>
                  <a:cubicBezTo>
                    <a:pt x="222" y="575"/>
                    <a:pt x="242" y="604"/>
                    <a:pt x="262" y="626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1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8"/>
                  </a:cubicBezTo>
                  <a:cubicBezTo>
                    <a:pt x="558" y="680"/>
                    <a:pt x="581" y="668"/>
                    <a:pt x="603" y="652"/>
                  </a:cubicBezTo>
                  <a:lnTo>
                    <a:pt x="603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xmlns="" id="{AAF65684-493C-F845-B5AF-BCF81EDC2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1925" y="1052513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871B83D1-8C1C-0B4F-BE7D-B6B7E16E5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1052513"/>
              <a:ext cx="260350" cy="298450"/>
            </a:xfrm>
            <a:custGeom>
              <a:avLst/>
              <a:gdLst>
                <a:gd name="T0" fmla="*/ 0 w 724"/>
                <a:gd name="T1" fmla="*/ 0 h 830"/>
                <a:gd name="T2" fmla="*/ 178 w 724"/>
                <a:gd name="T3" fmla="*/ 0 h 830"/>
                <a:gd name="T4" fmla="*/ 536 w 724"/>
                <a:gd name="T5" fmla="*/ 539 h 830"/>
                <a:gd name="T6" fmla="*/ 536 w 724"/>
                <a:gd name="T7" fmla="*/ 0 h 830"/>
                <a:gd name="T8" fmla="*/ 723 w 724"/>
                <a:gd name="T9" fmla="*/ 0 h 830"/>
                <a:gd name="T10" fmla="*/ 723 w 724"/>
                <a:gd name="T11" fmla="*/ 829 h 830"/>
                <a:gd name="T12" fmla="*/ 553 w 724"/>
                <a:gd name="T13" fmla="*/ 829 h 830"/>
                <a:gd name="T14" fmla="*/ 186 w 724"/>
                <a:gd name="T15" fmla="*/ 282 h 830"/>
                <a:gd name="T16" fmla="*/ 186 w 724"/>
                <a:gd name="T17" fmla="*/ 829 h 830"/>
                <a:gd name="T18" fmla="*/ 0 w 724"/>
                <a:gd name="T19" fmla="*/ 829 h 830"/>
                <a:gd name="T20" fmla="*/ 0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xmlns="" id="{D10970E5-42F7-434C-8B32-9A49EDD07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6425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7 w 594"/>
                <a:gd name="T5" fmla="*/ 163 h 830"/>
                <a:gd name="T6" fmla="*/ 187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7 w 594"/>
                <a:gd name="T13" fmla="*/ 485 h 830"/>
                <a:gd name="T14" fmla="*/ 187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7" y="163"/>
                  </a:lnTo>
                  <a:lnTo>
                    <a:pt x="187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7" y="485"/>
                  </a:lnTo>
                  <a:lnTo>
                    <a:pt x="187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xmlns="" id="{C0992891-6ABB-B54A-B654-AE446E1F6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6775" y="1052513"/>
              <a:ext cx="177800" cy="298450"/>
            </a:xfrm>
            <a:custGeom>
              <a:avLst/>
              <a:gdLst>
                <a:gd name="T0" fmla="*/ 491 w 492"/>
                <a:gd name="T1" fmla="*/ 163 h 830"/>
                <a:gd name="T2" fmla="*/ 186 w 492"/>
                <a:gd name="T3" fmla="*/ 163 h 830"/>
                <a:gd name="T4" fmla="*/ 186 w 492"/>
                <a:gd name="T5" fmla="*/ 324 h 830"/>
                <a:gd name="T6" fmla="*/ 480 w 492"/>
                <a:gd name="T7" fmla="*/ 324 h 830"/>
                <a:gd name="T8" fmla="*/ 480 w 492"/>
                <a:gd name="T9" fmla="*/ 485 h 830"/>
                <a:gd name="T10" fmla="*/ 186 w 492"/>
                <a:gd name="T11" fmla="*/ 485 h 830"/>
                <a:gd name="T12" fmla="*/ 186 w 492"/>
                <a:gd name="T13" fmla="*/ 663 h 830"/>
                <a:gd name="T14" fmla="*/ 491 w 492"/>
                <a:gd name="T15" fmla="*/ 663 h 830"/>
                <a:gd name="T16" fmla="*/ 491 w 492"/>
                <a:gd name="T17" fmla="*/ 829 h 830"/>
                <a:gd name="T18" fmla="*/ 0 w 492"/>
                <a:gd name="T19" fmla="*/ 829 h 830"/>
                <a:gd name="T20" fmla="*/ 0 w 492"/>
                <a:gd name="T21" fmla="*/ 0 h 830"/>
                <a:gd name="T22" fmla="*/ 491 w 492"/>
                <a:gd name="T23" fmla="*/ 0 h 830"/>
                <a:gd name="T24" fmla="*/ 491 w 492"/>
                <a:gd name="T25" fmla="*/ 16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830">
                  <a:moveTo>
                    <a:pt x="491" y="163"/>
                  </a:move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491" y="663"/>
                  </a:lnTo>
                  <a:lnTo>
                    <a:pt x="491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16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xmlns="" id="{E42A560E-6EF8-E445-832A-052375DB9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4509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1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xmlns="" id="{1F4794B6-DB49-4B4E-B0BC-AA8253360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4509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xmlns="" id="{FC40083E-D9E3-464D-88AF-D9EAD7CAF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450975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xmlns="" id="{1B044940-6241-694F-A159-AD03854D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225" y="1450975"/>
              <a:ext cx="260350" cy="298450"/>
            </a:xfrm>
            <a:custGeom>
              <a:avLst/>
              <a:gdLst>
                <a:gd name="T0" fmla="*/ 0 w 723"/>
                <a:gd name="T1" fmla="*/ 0 h 830"/>
                <a:gd name="T2" fmla="*/ 178 w 723"/>
                <a:gd name="T3" fmla="*/ 0 h 830"/>
                <a:gd name="T4" fmla="*/ 536 w 723"/>
                <a:gd name="T5" fmla="*/ 539 h 830"/>
                <a:gd name="T6" fmla="*/ 536 w 723"/>
                <a:gd name="T7" fmla="*/ 0 h 830"/>
                <a:gd name="T8" fmla="*/ 722 w 723"/>
                <a:gd name="T9" fmla="*/ 0 h 830"/>
                <a:gd name="T10" fmla="*/ 722 w 723"/>
                <a:gd name="T11" fmla="*/ 829 h 830"/>
                <a:gd name="T12" fmla="*/ 553 w 723"/>
                <a:gd name="T13" fmla="*/ 829 h 830"/>
                <a:gd name="T14" fmla="*/ 186 w 723"/>
                <a:gd name="T15" fmla="*/ 282 h 830"/>
                <a:gd name="T16" fmla="*/ 186 w 723"/>
                <a:gd name="T17" fmla="*/ 829 h 830"/>
                <a:gd name="T18" fmla="*/ 0 w 723"/>
                <a:gd name="T19" fmla="*/ 829 h 830"/>
                <a:gd name="T20" fmla="*/ 0 w 723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xmlns="" id="{91AB8890-0CBC-6E48-AC65-C264AA4B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9325" y="1450975"/>
              <a:ext cx="290513" cy="298450"/>
            </a:xfrm>
            <a:custGeom>
              <a:avLst/>
              <a:gdLst>
                <a:gd name="T0" fmla="*/ 0 w 805"/>
                <a:gd name="T1" fmla="*/ 0 h 830"/>
                <a:gd name="T2" fmla="*/ 206 w 805"/>
                <a:gd name="T3" fmla="*/ 0 h 830"/>
                <a:gd name="T4" fmla="*/ 409 w 805"/>
                <a:gd name="T5" fmla="*/ 604 h 830"/>
                <a:gd name="T6" fmla="*/ 606 w 805"/>
                <a:gd name="T7" fmla="*/ 0 h 830"/>
                <a:gd name="T8" fmla="*/ 804 w 805"/>
                <a:gd name="T9" fmla="*/ 0 h 830"/>
                <a:gd name="T10" fmla="*/ 499 w 805"/>
                <a:gd name="T11" fmla="*/ 829 h 830"/>
                <a:gd name="T12" fmla="*/ 302 w 805"/>
                <a:gd name="T13" fmla="*/ 829 h 830"/>
                <a:gd name="T14" fmla="*/ 0 w 80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830">
                  <a:moveTo>
                    <a:pt x="0" y="0"/>
                  </a:moveTo>
                  <a:lnTo>
                    <a:pt x="206" y="0"/>
                  </a:lnTo>
                  <a:lnTo>
                    <a:pt x="409" y="604"/>
                  </a:lnTo>
                  <a:lnTo>
                    <a:pt x="606" y="0"/>
                  </a:lnTo>
                  <a:lnTo>
                    <a:pt x="804" y="0"/>
                  </a:lnTo>
                  <a:lnTo>
                    <a:pt x="499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xmlns="" id="{03E86E29-0034-7D48-A41C-584FCBA5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588" y="1450975"/>
              <a:ext cx="68262" cy="298450"/>
            </a:xfrm>
            <a:custGeom>
              <a:avLst/>
              <a:gdLst>
                <a:gd name="T0" fmla="*/ 0 w 188"/>
                <a:gd name="T1" fmla="*/ 0 h 830"/>
                <a:gd name="T2" fmla="*/ 187 w 188"/>
                <a:gd name="T3" fmla="*/ 0 h 830"/>
                <a:gd name="T4" fmla="*/ 187 w 188"/>
                <a:gd name="T5" fmla="*/ 829 h 830"/>
                <a:gd name="T6" fmla="*/ 0 w 188"/>
                <a:gd name="T7" fmla="*/ 829 h 830"/>
                <a:gd name="T8" fmla="*/ 0 w 188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830">
                  <a:moveTo>
                    <a:pt x="0" y="0"/>
                  </a:moveTo>
                  <a:lnTo>
                    <a:pt x="187" y="0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xmlns="" id="{25F53787-20D4-6B4F-8369-E8D6B140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5888" y="1444625"/>
              <a:ext cx="279400" cy="312738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8 h 867"/>
                <a:gd name="T4" fmla="*/ 627 w 777"/>
                <a:gd name="T5" fmla="*/ 835 h 867"/>
                <a:gd name="T6" fmla="*/ 429 w 777"/>
                <a:gd name="T7" fmla="*/ 866 h 867"/>
                <a:gd name="T8" fmla="*/ 249 w 777"/>
                <a:gd name="T9" fmla="*/ 835 h 867"/>
                <a:gd name="T10" fmla="*/ 113 w 777"/>
                <a:gd name="T11" fmla="*/ 748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9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7 w 777"/>
                <a:gd name="T25" fmla="*/ 42 h 867"/>
                <a:gd name="T26" fmla="*/ 768 w 777"/>
                <a:gd name="T27" fmla="*/ 158 h 867"/>
                <a:gd name="T28" fmla="*/ 641 w 777"/>
                <a:gd name="T29" fmla="*/ 279 h 867"/>
                <a:gd name="T30" fmla="*/ 553 w 777"/>
                <a:gd name="T31" fmla="*/ 203 h 867"/>
                <a:gd name="T32" fmla="*/ 435 w 777"/>
                <a:gd name="T33" fmla="*/ 172 h 867"/>
                <a:gd name="T34" fmla="*/ 333 w 777"/>
                <a:gd name="T35" fmla="*/ 192 h 867"/>
                <a:gd name="T36" fmla="*/ 257 w 777"/>
                <a:gd name="T37" fmla="*/ 248 h 867"/>
                <a:gd name="T38" fmla="*/ 209 w 777"/>
                <a:gd name="T39" fmla="*/ 333 h 867"/>
                <a:gd name="T40" fmla="*/ 192 w 777"/>
                <a:gd name="T41" fmla="*/ 437 h 867"/>
                <a:gd name="T42" fmla="*/ 212 w 777"/>
                <a:gd name="T43" fmla="*/ 545 h 867"/>
                <a:gd name="T44" fmla="*/ 263 w 777"/>
                <a:gd name="T45" fmla="*/ 626 h 867"/>
                <a:gd name="T46" fmla="*/ 342 w 777"/>
                <a:gd name="T47" fmla="*/ 680 h 867"/>
                <a:gd name="T48" fmla="*/ 440 w 777"/>
                <a:gd name="T49" fmla="*/ 700 h 867"/>
                <a:gd name="T50" fmla="*/ 531 w 777"/>
                <a:gd name="T51" fmla="*/ 688 h 867"/>
                <a:gd name="T52" fmla="*/ 604 w 777"/>
                <a:gd name="T53" fmla="*/ 652 h 867"/>
                <a:gd name="T54" fmla="*/ 604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8"/>
                  </a:lnTo>
                  <a:cubicBezTo>
                    <a:pt x="734" y="784"/>
                    <a:pt x="683" y="813"/>
                    <a:pt x="627" y="835"/>
                  </a:cubicBezTo>
                  <a:cubicBezTo>
                    <a:pt x="570" y="855"/>
                    <a:pt x="503" y="866"/>
                    <a:pt x="429" y="866"/>
                  </a:cubicBezTo>
                  <a:cubicBezTo>
                    <a:pt x="361" y="866"/>
                    <a:pt x="300" y="855"/>
                    <a:pt x="249" y="835"/>
                  </a:cubicBezTo>
                  <a:cubicBezTo>
                    <a:pt x="199" y="815"/>
                    <a:pt x="150" y="784"/>
                    <a:pt x="113" y="748"/>
                  </a:cubicBezTo>
                  <a:cubicBezTo>
                    <a:pt x="76" y="711"/>
                    <a:pt x="48" y="663"/>
                    <a:pt x="28" y="612"/>
                  </a:cubicBezTo>
                  <a:cubicBezTo>
                    <a:pt x="9" y="559"/>
                    <a:pt x="0" y="502"/>
                    <a:pt x="0" y="437"/>
                  </a:cubicBezTo>
                  <a:cubicBezTo>
                    <a:pt x="0" y="375"/>
                    <a:pt x="11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5" y="87"/>
                    <a:pt x="201" y="56"/>
                    <a:pt x="254" y="34"/>
                  </a:cubicBezTo>
                  <a:cubicBezTo>
                    <a:pt x="305" y="11"/>
                    <a:pt x="364" y="0"/>
                    <a:pt x="429" y="0"/>
                  </a:cubicBezTo>
                  <a:cubicBezTo>
                    <a:pt x="505" y="0"/>
                    <a:pt x="571" y="14"/>
                    <a:pt x="627" y="42"/>
                  </a:cubicBezTo>
                  <a:cubicBezTo>
                    <a:pt x="684" y="70"/>
                    <a:pt x="731" y="110"/>
                    <a:pt x="768" y="158"/>
                  </a:cubicBezTo>
                  <a:lnTo>
                    <a:pt x="641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3" y="172"/>
                    <a:pt x="435" y="172"/>
                  </a:cubicBezTo>
                  <a:cubicBezTo>
                    <a:pt x="398" y="172"/>
                    <a:pt x="361" y="178"/>
                    <a:pt x="333" y="192"/>
                  </a:cubicBezTo>
                  <a:cubicBezTo>
                    <a:pt x="302" y="206"/>
                    <a:pt x="277" y="226"/>
                    <a:pt x="257" y="248"/>
                  </a:cubicBezTo>
                  <a:cubicBezTo>
                    <a:pt x="237" y="274"/>
                    <a:pt x="220" y="299"/>
                    <a:pt x="209" y="333"/>
                  </a:cubicBezTo>
                  <a:cubicBezTo>
                    <a:pt x="198" y="364"/>
                    <a:pt x="192" y="401"/>
                    <a:pt x="192" y="437"/>
                  </a:cubicBezTo>
                  <a:cubicBezTo>
                    <a:pt x="192" y="477"/>
                    <a:pt x="198" y="513"/>
                    <a:pt x="212" y="545"/>
                  </a:cubicBezTo>
                  <a:cubicBezTo>
                    <a:pt x="223" y="576"/>
                    <a:pt x="243" y="604"/>
                    <a:pt x="263" y="626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1"/>
                    <a:pt x="404" y="700"/>
                    <a:pt x="440" y="700"/>
                  </a:cubicBezTo>
                  <a:cubicBezTo>
                    <a:pt x="474" y="700"/>
                    <a:pt x="503" y="697"/>
                    <a:pt x="531" y="688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xmlns="" id="{35473227-8465-8949-AD61-EB106A7D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150" y="1441450"/>
              <a:ext cx="311150" cy="315913"/>
            </a:xfrm>
            <a:custGeom>
              <a:avLst/>
              <a:gdLst>
                <a:gd name="T0" fmla="*/ 432 w 864"/>
                <a:gd name="T1" fmla="*/ 875 h 876"/>
                <a:gd name="T2" fmla="*/ 259 w 864"/>
                <a:gd name="T3" fmla="*/ 841 h 876"/>
                <a:gd name="T4" fmla="*/ 124 w 864"/>
                <a:gd name="T5" fmla="*/ 748 h 876"/>
                <a:gd name="T6" fmla="*/ 34 w 864"/>
                <a:gd name="T7" fmla="*/ 610 h 876"/>
                <a:gd name="T8" fmla="*/ 0 w 864"/>
                <a:gd name="T9" fmla="*/ 438 h 876"/>
                <a:gd name="T10" fmla="*/ 34 w 864"/>
                <a:gd name="T11" fmla="*/ 266 h 876"/>
                <a:gd name="T12" fmla="*/ 124 w 864"/>
                <a:gd name="T13" fmla="*/ 127 h 876"/>
                <a:gd name="T14" fmla="*/ 259 w 864"/>
                <a:gd name="T15" fmla="*/ 34 h 876"/>
                <a:gd name="T16" fmla="*/ 432 w 864"/>
                <a:gd name="T17" fmla="*/ 0 h 876"/>
                <a:gd name="T18" fmla="*/ 604 w 864"/>
                <a:gd name="T19" fmla="*/ 34 h 876"/>
                <a:gd name="T20" fmla="*/ 739 w 864"/>
                <a:gd name="T21" fmla="*/ 127 h 876"/>
                <a:gd name="T22" fmla="*/ 830 w 864"/>
                <a:gd name="T23" fmla="*/ 266 h 876"/>
                <a:gd name="T24" fmla="*/ 863 w 864"/>
                <a:gd name="T25" fmla="*/ 438 h 876"/>
                <a:gd name="T26" fmla="*/ 830 w 864"/>
                <a:gd name="T27" fmla="*/ 610 h 876"/>
                <a:gd name="T28" fmla="*/ 739 w 864"/>
                <a:gd name="T29" fmla="*/ 748 h 876"/>
                <a:gd name="T30" fmla="*/ 604 w 864"/>
                <a:gd name="T31" fmla="*/ 841 h 876"/>
                <a:gd name="T32" fmla="*/ 432 w 864"/>
                <a:gd name="T33" fmla="*/ 875 h 876"/>
                <a:gd name="T34" fmla="*/ 432 w 864"/>
                <a:gd name="T35" fmla="*/ 700 h 876"/>
                <a:gd name="T36" fmla="*/ 530 w 864"/>
                <a:gd name="T37" fmla="*/ 681 h 876"/>
                <a:gd name="T38" fmla="*/ 604 w 864"/>
                <a:gd name="T39" fmla="*/ 624 h 876"/>
                <a:gd name="T40" fmla="*/ 649 w 864"/>
                <a:gd name="T41" fmla="*/ 542 h 876"/>
                <a:gd name="T42" fmla="*/ 666 w 864"/>
                <a:gd name="T43" fmla="*/ 441 h 876"/>
                <a:gd name="T44" fmla="*/ 649 w 864"/>
                <a:gd name="T45" fmla="*/ 339 h 876"/>
                <a:gd name="T46" fmla="*/ 604 w 864"/>
                <a:gd name="T47" fmla="*/ 257 h 876"/>
                <a:gd name="T48" fmla="*/ 530 w 864"/>
                <a:gd name="T49" fmla="*/ 201 h 876"/>
                <a:gd name="T50" fmla="*/ 432 w 864"/>
                <a:gd name="T51" fmla="*/ 181 h 876"/>
                <a:gd name="T52" fmla="*/ 333 w 864"/>
                <a:gd name="T53" fmla="*/ 201 h 876"/>
                <a:gd name="T54" fmla="*/ 259 w 864"/>
                <a:gd name="T55" fmla="*/ 257 h 876"/>
                <a:gd name="T56" fmla="*/ 214 w 864"/>
                <a:gd name="T57" fmla="*/ 339 h 876"/>
                <a:gd name="T58" fmla="*/ 197 w 864"/>
                <a:gd name="T59" fmla="*/ 441 h 876"/>
                <a:gd name="T60" fmla="*/ 214 w 864"/>
                <a:gd name="T61" fmla="*/ 542 h 876"/>
                <a:gd name="T62" fmla="*/ 259 w 864"/>
                <a:gd name="T63" fmla="*/ 624 h 876"/>
                <a:gd name="T64" fmla="*/ 333 w 864"/>
                <a:gd name="T65" fmla="*/ 681 h 876"/>
                <a:gd name="T66" fmla="*/ 432 w 864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4" h="876">
                  <a:moveTo>
                    <a:pt x="432" y="875"/>
                  </a:moveTo>
                  <a:cubicBezTo>
                    <a:pt x="370" y="875"/>
                    <a:pt x="313" y="863"/>
                    <a:pt x="259" y="841"/>
                  </a:cubicBezTo>
                  <a:cubicBezTo>
                    <a:pt x="206" y="818"/>
                    <a:pt x="161" y="788"/>
                    <a:pt x="124" y="748"/>
                  </a:cubicBezTo>
                  <a:cubicBezTo>
                    <a:pt x="84" y="709"/>
                    <a:pt x="56" y="664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6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4" y="88"/>
                    <a:pt x="209" y="57"/>
                    <a:pt x="259" y="34"/>
                  </a:cubicBezTo>
                  <a:cubicBezTo>
                    <a:pt x="313" y="12"/>
                    <a:pt x="370" y="0"/>
                    <a:pt x="432" y="0"/>
                  </a:cubicBezTo>
                  <a:cubicBezTo>
                    <a:pt x="494" y="0"/>
                    <a:pt x="550" y="12"/>
                    <a:pt x="604" y="34"/>
                  </a:cubicBezTo>
                  <a:cubicBezTo>
                    <a:pt x="657" y="57"/>
                    <a:pt x="703" y="88"/>
                    <a:pt x="739" y="127"/>
                  </a:cubicBezTo>
                  <a:cubicBezTo>
                    <a:pt x="779" y="167"/>
                    <a:pt x="807" y="212"/>
                    <a:pt x="830" y="266"/>
                  </a:cubicBezTo>
                  <a:cubicBezTo>
                    <a:pt x="852" y="319"/>
                    <a:pt x="863" y="376"/>
                    <a:pt x="863" y="438"/>
                  </a:cubicBezTo>
                  <a:cubicBezTo>
                    <a:pt x="863" y="500"/>
                    <a:pt x="852" y="556"/>
                    <a:pt x="830" y="610"/>
                  </a:cubicBezTo>
                  <a:cubicBezTo>
                    <a:pt x="807" y="664"/>
                    <a:pt x="779" y="709"/>
                    <a:pt x="739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0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8" y="700"/>
                    <a:pt x="499" y="695"/>
                    <a:pt x="530" y="681"/>
                  </a:cubicBezTo>
                  <a:cubicBezTo>
                    <a:pt x="559" y="666"/>
                    <a:pt x="584" y="647"/>
                    <a:pt x="604" y="624"/>
                  </a:cubicBezTo>
                  <a:cubicBezTo>
                    <a:pt x="624" y="599"/>
                    <a:pt x="640" y="573"/>
                    <a:pt x="649" y="542"/>
                  </a:cubicBezTo>
                  <a:cubicBezTo>
                    <a:pt x="660" y="511"/>
                    <a:pt x="666" y="477"/>
                    <a:pt x="666" y="441"/>
                  </a:cubicBezTo>
                  <a:cubicBezTo>
                    <a:pt x="666" y="404"/>
                    <a:pt x="660" y="373"/>
                    <a:pt x="649" y="339"/>
                  </a:cubicBezTo>
                  <a:cubicBezTo>
                    <a:pt x="638" y="308"/>
                    <a:pt x="624" y="279"/>
                    <a:pt x="604" y="257"/>
                  </a:cubicBezTo>
                  <a:cubicBezTo>
                    <a:pt x="584" y="234"/>
                    <a:pt x="559" y="215"/>
                    <a:pt x="530" y="201"/>
                  </a:cubicBezTo>
                  <a:cubicBezTo>
                    <a:pt x="502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5"/>
                    <a:pt x="279" y="232"/>
                    <a:pt x="259" y="257"/>
                  </a:cubicBezTo>
                  <a:cubicBezTo>
                    <a:pt x="240" y="280"/>
                    <a:pt x="223" y="308"/>
                    <a:pt x="214" y="339"/>
                  </a:cubicBezTo>
                  <a:cubicBezTo>
                    <a:pt x="203" y="370"/>
                    <a:pt x="197" y="404"/>
                    <a:pt x="197" y="441"/>
                  </a:cubicBezTo>
                  <a:cubicBezTo>
                    <a:pt x="197" y="477"/>
                    <a:pt x="203" y="511"/>
                    <a:pt x="214" y="542"/>
                  </a:cubicBezTo>
                  <a:cubicBezTo>
                    <a:pt x="226" y="573"/>
                    <a:pt x="240" y="602"/>
                    <a:pt x="259" y="624"/>
                  </a:cubicBezTo>
                  <a:cubicBezTo>
                    <a:pt x="279" y="649"/>
                    <a:pt x="305" y="666"/>
                    <a:pt x="333" y="681"/>
                  </a:cubicBezTo>
                  <a:cubicBezTo>
                    <a:pt x="361" y="692"/>
                    <a:pt x="395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xmlns="" id="{29DAA294-44D5-E74A-8F87-8A508C5A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0" y="1450975"/>
              <a:ext cx="233363" cy="298450"/>
            </a:xfrm>
            <a:custGeom>
              <a:avLst/>
              <a:gdLst>
                <a:gd name="T0" fmla="*/ 5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0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4 w 650"/>
                <a:gd name="T13" fmla="*/ 401 h 830"/>
                <a:gd name="T14" fmla="*/ 465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3 w 650"/>
                <a:gd name="T23" fmla="*/ 525 h 830"/>
                <a:gd name="T24" fmla="*/ 183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5 w 650"/>
                <a:gd name="T31" fmla="*/ 0 h 830"/>
                <a:gd name="T32" fmla="*/ 305 w 650"/>
                <a:gd name="T33" fmla="*/ 375 h 830"/>
                <a:gd name="T34" fmla="*/ 386 w 650"/>
                <a:gd name="T35" fmla="*/ 344 h 830"/>
                <a:gd name="T36" fmla="*/ 417 w 650"/>
                <a:gd name="T37" fmla="*/ 265 h 830"/>
                <a:gd name="T38" fmla="*/ 386 w 650"/>
                <a:gd name="T39" fmla="*/ 183 h 830"/>
                <a:gd name="T40" fmla="*/ 305 w 650"/>
                <a:gd name="T41" fmla="*/ 152 h 830"/>
                <a:gd name="T42" fmla="*/ 189 w 650"/>
                <a:gd name="T43" fmla="*/ 152 h 830"/>
                <a:gd name="T44" fmla="*/ 189 w 650"/>
                <a:gd name="T45" fmla="*/ 372 h 830"/>
                <a:gd name="T46" fmla="*/ 305 w 650"/>
                <a:gd name="T47" fmla="*/ 372 h 830"/>
                <a:gd name="T48" fmla="*/ 305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5" y="0"/>
                  </a:moveTo>
                  <a:lnTo>
                    <a:pt x="313" y="0"/>
                  </a:lnTo>
                  <a:cubicBezTo>
                    <a:pt x="361" y="0"/>
                    <a:pt x="403" y="5"/>
                    <a:pt x="440" y="20"/>
                  </a:cubicBezTo>
                  <a:cubicBezTo>
                    <a:pt x="477" y="34"/>
                    <a:pt x="508" y="51"/>
                    <a:pt x="530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5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4" y="401"/>
                  </a:cubicBezTo>
                  <a:cubicBezTo>
                    <a:pt x="542" y="440"/>
                    <a:pt x="508" y="474"/>
                    <a:pt x="465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3" y="525"/>
                  </a:lnTo>
                  <a:lnTo>
                    <a:pt x="18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" y="0"/>
                  </a:lnTo>
                  <a:close/>
                  <a:moveTo>
                    <a:pt x="305" y="375"/>
                  </a:moveTo>
                  <a:cubicBezTo>
                    <a:pt x="338" y="375"/>
                    <a:pt x="367" y="364"/>
                    <a:pt x="386" y="344"/>
                  </a:cubicBezTo>
                  <a:cubicBezTo>
                    <a:pt x="406" y="324"/>
                    <a:pt x="417" y="296"/>
                    <a:pt x="417" y="265"/>
                  </a:cubicBezTo>
                  <a:cubicBezTo>
                    <a:pt x="417" y="231"/>
                    <a:pt x="406" y="203"/>
                    <a:pt x="386" y="183"/>
                  </a:cubicBezTo>
                  <a:cubicBezTo>
                    <a:pt x="367" y="163"/>
                    <a:pt x="338" y="152"/>
                    <a:pt x="305" y="152"/>
                  </a:cubicBezTo>
                  <a:lnTo>
                    <a:pt x="189" y="152"/>
                  </a:lnTo>
                  <a:lnTo>
                    <a:pt x="189" y="372"/>
                  </a:lnTo>
                  <a:lnTo>
                    <a:pt x="305" y="372"/>
                  </a:ln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xmlns="" id="{7016742A-478F-2045-8160-BC64817A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1400" y="1743075"/>
              <a:ext cx="3175" cy="6350"/>
            </a:xfrm>
            <a:custGeom>
              <a:avLst/>
              <a:gdLst>
                <a:gd name="T0" fmla="*/ 6 w 7"/>
                <a:gd name="T1" fmla="*/ 16 h 17"/>
                <a:gd name="T2" fmla="*/ 0 w 7"/>
                <a:gd name="T3" fmla="*/ 16 h 17"/>
                <a:gd name="T4" fmla="*/ 6 w 7"/>
                <a:gd name="T5" fmla="*/ 0 h 17"/>
                <a:gd name="T6" fmla="*/ 6 w 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6" y="16"/>
                  </a:moveTo>
                  <a:lnTo>
                    <a:pt x="0" y="16"/>
                  </a:lnTo>
                  <a:lnTo>
                    <a:pt x="6" y="0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xmlns="" id="{D6705570-A211-1942-9C5D-63DEE6AF2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8478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xmlns="" id="{84633B5B-7B6A-304E-9D9C-A32684AA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8478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xmlns="" id="{BD998017-50E4-8A4C-9C3A-0AD0A8F8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xmlns="" id="{A99A0B8E-D317-654D-B798-DC890333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638" y="1847850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xmlns="" id="{CE3CA2AA-693D-2F49-9DA3-CF356A4AA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1847850"/>
              <a:ext cx="295275" cy="298450"/>
            </a:xfrm>
            <a:custGeom>
              <a:avLst/>
              <a:gdLst>
                <a:gd name="T0" fmla="*/ 310 w 819"/>
                <a:gd name="T1" fmla="*/ 0 h 831"/>
                <a:gd name="T2" fmla="*/ 516 w 819"/>
                <a:gd name="T3" fmla="*/ 0 h 831"/>
                <a:gd name="T4" fmla="*/ 818 w 819"/>
                <a:gd name="T5" fmla="*/ 830 h 831"/>
                <a:gd name="T6" fmla="*/ 612 w 819"/>
                <a:gd name="T7" fmla="*/ 830 h 831"/>
                <a:gd name="T8" fmla="*/ 550 w 819"/>
                <a:gd name="T9" fmla="*/ 641 h 831"/>
                <a:gd name="T10" fmla="*/ 260 w 819"/>
                <a:gd name="T11" fmla="*/ 641 h 831"/>
                <a:gd name="T12" fmla="*/ 197 w 819"/>
                <a:gd name="T13" fmla="*/ 830 h 831"/>
                <a:gd name="T14" fmla="*/ 0 w 819"/>
                <a:gd name="T15" fmla="*/ 830 h 831"/>
                <a:gd name="T16" fmla="*/ 310 w 819"/>
                <a:gd name="T17" fmla="*/ 0 h 831"/>
                <a:gd name="T18" fmla="*/ 508 w 819"/>
                <a:gd name="T19" fmla="*/ 494 h 831"/>
                <a:gd name="T20" fmla="*/ 406 w 819"/>
                <a:gd name="T21" fmla="*/ 181 h 831"/>
                <a:gd name="T22" fmla="*/ 302 w 819"/>
                <a:gd name="T23" fmla="*/ 494 h 831"/>
                <a:gd name="T24" fmla="*/ 508 w 819"/>
                <a:gd name="T25" fmla="*/ 49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1">
                  <a:moveTo>
                    <a:pt x="310" y="0"/>
                  </a:moveTo>
                  <a:lnTo>
                    <a:pt x="516" y="0"/>
                  </a:lnTo>
                  <a:lnTo>
                    <a:pt x="818" y="830"/>
                  </a:lnTo>
                  <a:lnTo>
                    <a:pt x="612" y="830"/>
                  </a:lnTo>
                  <a:lnTo>
                    <a:pt x="550" y="641"/>
                  </a:lnTo>
                  <a:lnTo>
                    <a:pt x="260" y="641"/>
                  </a:lnTo>
                  <a:lnTo>
                    <a:pt x="197" y="830"/>
                  </a:lnTo>
                  <a:lnTo>
                    <a:pt x="0" y="830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1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xmlns="" id="{9F9980B6-EE00-EE43-9138-02BB3A7F2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3813" y="1843088"/>
              <a:ext cx="279400" cy="312737"/>
            </a:xfrm>
            <a:custGeom>
              <a:avLst/>
              <a:gdLst>
                <a:gd name="T0" fmla="*/ 776 w 777"/>
                <a:gd name="T1" fmla="*/ 390 h 867"/>
                <a:gd name="T2" fmla="*/ 776 w 777"/>
                <a:gd name="T3" fmla="*/ 748 h 867"/>
                <a:gd name="T4" fmla="*/ 626 w 777"/>
                <a:gd name="T5" fmla="*/ 835 h 867"/>
                <a:gd name="T6" fmla="*/ 429 w 777"/>
                <a:gd name="T7" fmla="*/ 866 h 867"/>
                <a:gd name="T8" fmla="*/ 248 w 777"/>
                <a:gd name="T9" fmla="*/ 835 h 867"/>
                <a:gd name="T10" fmla="*/ 112 w 777"/>
                <a:gd name="T11" fmla="*/ 748 h 867"/>
                <a:gd name="T12" fmla="*/ 28 w 777"/>
                <a:gd name="T13" fmla="*/ 613 h 867"/>
                <a:gd name="T14" fmla="*/ 0 w 777"/>
                <a:gd name="T15" fmla="*/ 438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80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8 h 867"/>
                <a:gd name="T42" fmla="*/ 211 w 777"/>
                <a:gd name="T43" fmla="*/ 545 h 867"/>
                <a:gd name="T44" fmla="*/ 262 w 777"/>
                <a:gd name="T45" fmla="*/ 627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9 h 867"/>
                <a:gd name="T52" fmla="*/ 604 w 777"/>
                <a:gd name="T53" fmla="*/ 652 h 867"/>
                <a:gd name="T54" fmla="*/ 604 w 777"/>
                <a:gd name="T55" fmla="*/ 548 h 867"/>
                <a:gd name="T56" fmla="*/ 457 w 777"/>
                <a:gd name="T57" fmla="*/ 548 h 867"/>
                <a:gd name="T58" fmla="*/ 457 w 777"/>
                <a:gd name="T59" fmla="*/ 390 h 867"/>
                <a:gd name="T60" fmla="*/ 776 w 777"/>
                <a:gd name="T61" fmla="*/ 39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90"/>
                  </a:moveTo>
                  <a:lnTo>
                    <a:pt x="776" y="748"/>
                  </a:lnTo>
                  <a:cubicBezTo>
                    <a:pt x="733" y="785"/>
                    <a:pt x="683" y="813"/>
                    <a:pt x="626" y="835"/>
                  </a:cubicBezTo>
                  <a:cubicBezTo>
                    <a:pt x="570" y="855"/>
                    <a:pt x="502" y="866"/>
                    <a:pt x="429" y="866"/>
                  </a:cubicBezTo>
                  <a:cubicBezTo>
                    <a:pt x="361" y="866"/>
                    <a:pt x="299" y="854"/>
                    <a:pt x="248" y="835"/>
                  </a:cubicBezTo>
                  <a:cubicBezTo>
                    <a:pt x="197" y="815"/>
                    <a:pt x="149" y="785"/>
                    <a:pt x="112" y="748"/>
                  </a:cubicBezTo>
                  <a:cubicBezTo>
                    <a:pt x="76" y="711"/>
                    <a:pt x="48" y="663"/>
                    <a:pt x="28" y="613"/>
                  </a:cubicBezTo>
                  <a:cubicBezTo>
                    <a:pt x="8" y="559"/>
                    <a:pt x="0" y="502"/>
                    <a:pt x="0" y="438"/>
                  </a:cubicBezTo>
                  <a:cubicBezTo>
                    <a:pt x="0" y="375"/>
                    <a:pt x="11" y="319"/>
                    <a:pt x="31" y="265"/>
                  </a:cubicBezTo>
                  <a:cubicBezTo>
                    <a:pt x="50" y="212"/>
                    <a:pt x="81" y="167"/>
                    <a:pt x="118" y="127"/>
                  </a:cubicBezTo>
                  <a:cubicBezTo>
                    <a:pt x="155" y="88"/>
                    <a:pt x="200" y="57"/>
                    <a:pt x="254" y="34"/>
                  </a:cubicBezTo>
                  <a:cubicBezTo>
                    <a:pt x="304" y="11"/>
                    <a:pt x="364" y="0"/>
                    <a:pt x="429" y="0"/>
                  </a:cubicBezTo>
                  <a:cubicBezTo>
                    <a:pt x="505" y="0"/>
                    <a:pt x="570" y="13"/>
                    <a:pt x="626" y="42"/>
                  </a:cubicBezTo>
                  <a:cubicBezTo>
                    <a:pt x="683" y="70"/>
                    <a:pt x="730" y="110"/>
                    <a:pt x="767" y="158"/>
                  </a:cubicBezTo>
                  <a:lnTo>
                    <a:pt x="640" y="280"/>
                  </a:lnTo>
                  <a:cubicBezTo>
                    <a:pt x="615" y="248"/>
                    <a:pt x="584" y="222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8"/>
                    <a:pt x="333" y="192"/>
                  </a:cubicBezTo>
                  <a:cubicBezTo>
                    <a:pt x="302" y="206"/>
                    <a:pt x="276" y="226"/>
                    <a:pt x="256" y="248"/>
                  </a:cubicBezTo>
                  <a:cubicBezTo>
                    <a:pt x="237" y="274"/>
                    <a:pt x="220" y="299"/>
                    <a:pt x="208" y="333"/>
                  </a:cubicBezTo>
                  <a:cubicBezTo>
                    <a:pt x="197" y="364"/>
                    <a:pt x="191" y="401"/>
                    <a:pt x="191" y="438"/>
                  </a:cubicBezTo>
                  <a:cubicBezTo>
                    <a:pt x="191" y="477"/>
                    <a:pt x="197" y="514"/>
                    <a:pt x="211" y="545"/>
                  </a:cubicBezTo>
                  <a:cubicBezTo>
                    <a:pt x="223" y="576"/>
                    <a:pt x="242" y="604"/>
                    <a:pt x="262" y="627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2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9"/>
                  </a:cubicBezTo>
                  <a:cubicBezTo>
                    <a:pt x="558" y="680"/>
                    <a:pt x="581" y="669"/>
                    <a:pt x="604" y="652"/>
                  </a:cubicBezTo>
                  <a:lnTo>
                    <a:pt x="604" y="548"/>
                  </a:lnTo>
                  <a:lnTo>
                    <a:pt x="457" y="548"/>
                  </a:lnTo>
                  <a:lnTo>
                    <a:pt x="457" y="390"/>
                  </a:lnTo>
                  <a:lnTo>
                    <a:pt x="776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6" name="Freeform 26">
              <a:extLst>
                <a:ext uri="{FF2B5EF4-FFF2-40B4-BE49-F238E27FC236}">
                  <a16:creationId xmlns:a16="http://schemas.microsoft.com/office/drawing/2014/main" xmlns="" id="{60CC17EC-CF93-E543-A0CE-D23B94F9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5600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xmlns="" id="{D5CF2D0E-4904-2245-96FC-2B91BB135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600" y="1847850"/>
              <a:ext cx="260350" cy="298450"/>
            </a:xfrm>
            <a:custGeom>
              <a:avLst/>
              <a:gdLst>
                <a:gd name="T0" fmla="*/ 0 w 724"/>
                <a:gd name="T1" fmla="*/ 0 h 831"/>
                <a:gd name="T2" fmla="*/ 178 w 724"/>
                <a:gd name="T3" fmla="*/ 0 h 831"/>
                <a:gd name="T4" fmla="*/ 536 w 724"/>
                <a:gd name="T5" fmla="*/ 539 h 831"/>
                <a:gd name="T6" fmla="*/ 536 w 724"/>
                <a:gd name="T7" fmla="*/ 0 h 831"/>
                <a:gd name="T8" fmla="*/ 723 w 724"/>
                <a:gd name="T9" fmla="*/ 0 h 831"/>
                <a:gd name="T10" fmla="*/ 723 w 724"/>
                <a:gd name="T11" fmla="*/ 830 h 831"/>
                <a:gd name="T12" fmla="*/ 553 w 724"/>
                <a:gd name="T13" fmla="*/ 830 h 831"/>
                <a:gd name="T14" fmla="*/ 186 w 724"/>
                <a:gd name="T15" fmla="*/ 282 h 831"/>
                <a:gd name="T16" fmla="*/ 186 w 724"/>
                <a:gd name="T17" fmla="*/ 830 h 831"/>
                <a:gd name="T18" fmla="*/ 0 w 724"/>
                <a:gd name="T19" fmla="*/ 830 h 831"/>
                <a:gd name="T20" fmla="*/ 0 w 724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xmlns="" id="{A357E4E0-5033-AD48-9FEF-7EB2AE4A2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1688" y="1847850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7 w 594"/>
                <a:gd name="T5" fmla="*/ 164 h 828"/>
                <a:gd name="T6" fmla="*/ 187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7 w 594"/>
                <a:gd name="T13" fmla="*/ 483 h 828"/>
                <a:gd name="T14" fmla="*/ 187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7" y="164"/>
                  </a:lnTo>
                  <a:lnTo>
                    <a:pt x="187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7" y="483"/>
                  </a:lnTo>
                  <a:lnTo>
                    <a:pt x="187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xmlns="" id="{B1CE059A-2061-5C4C-901C-A5C918D17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2463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7"/>
                  </a:cubicBezTo>
                  <a:cubicBezTo>
                    <a:pt x="554" y="102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0" name="Freeform 30">
              <a:extLst>
                <a:ext uri="{FF2B5EF4-FFF2-40B4-BE49-F238E27FC236}">
                  <a16:creationId xmlns:a16="http://schemas.microsoft.com/office/drawing/2014/main" xmlns="" id="{E10B6DEF-A966-1C46-A878-76BF916B4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2463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1" name="Freeform 31">
              <a:extLst>
                <a:ext uri="{FF2B5EF4-FFF2-40B4-BE49-F238E27FC236}">
                  <a16:creationId xmlns:a16="http://schemas.microsoft.com/office/drawing/2014/main" xmlns="" id="{26A022DF-3625-DD4D-887F-C6E245F56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22463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90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90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xmlns="" id="{B32F3B44-D9DF-DD41-8B22-342E6EF7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0" y="22463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3" name="Freeform 33">
              <a:extLst>
                <a:ext uri="{FF2B5EF4-FFF2-40B4-BE49-F238E27FC236}">
                  <a16:creationId xmlns:a16="http://schemas.microsoft.com/office/drawing/2014/main" xmlns="" id="{062A4DAD-7D8C-C842-A1F3-B6D3A2892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2246313"/>
              <a:ext cx="284162" cy="298450"/>
            </a:xfrm>
            <a:custGeom>
              <a:avLst/>
              <a:gdLst>
                <a:gd name="T0" fmla="*/ 282 w 791"/>
                <a:gd name="T1" fmla="*/ 404 h 828"/>
                <a:gd name="T2" fmla="*/ 8 w 791"/>
                <a:gd name="T3" fmla="*/ 0 h 828"/>
                <a:gd name="T4" fmla="*/ 237 w 791"/>
                <a:gd name="T5" fmla="*/ 0 h 828"/>
                <a:gd name="T6" fmla="*/ 392 w 791"/>
                <a:gd name="T7" fmla="*/ 243 h 828"/>
                <a:gd name="T8" fmla="*/ 542 w 791"/>
                <a:gd name="T9" fmla="*/ 0 h 828"/>
                <a:gd name="T10" fmla="*/ 748 w 791"/>
                <a:gd name="T11" fmla="*/ 0 h 828"/>
                <a:gd name="T12" fmla="*/ 491 w 791"/>
                <a:gd name="T13" fmla="*/ 390 h 828"/>
                <a:gd name="T14" fmla="*/ 790 w 791"/>
                <a:gd name="T15" fmla="*/ 827 h 828"/>
                <a:gd name="T16" fmla="*/ 559 w 791"/>
                <a:gd name="T17" fmla="*/ 827 h 828"/>
                <a:gd name="T18" fmla="*/ 381 w 791"/>
                <a:gd name="T19" fmla="*/ 548 h 828"/>
                <a:gd name="T20" fmla="*/ 206 w 791"/>
                <a:gd name="T21" fmla="*/ 827 h 828"/>
                <a:gd name="T22" fmla="*/ 0 w 791"/>
                <a:gd name="T23" fmla="*/ 827 h 828"/>
                <a:gd name="T24" fmla="*/ 282 w 791"/>
                <a:gd name="T25" fmla="*/ 404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1" h="828">
                  <a:moveTo>
                    <a:pt x="282" y="404"/>
                  </a:moveTo>
                  <a:lnTo>
                    <a:pt x="8" y="0"/>
                  </a:lnTo>
                  <a:lnTo>
                    <a:pt x="237" y="0"/>
                  </a:lnTo>
                  <a:lnTo>
                    <a:pt x="392" y="243"/>
                  </a:lnTo>
                  <a:lnTo>
                    <a:pt x="542" y="0"/>
                  </a:lnTo>
                  <a:lnTo>
                    <a:pt x="748" y="0"/>
                  </a:lnTo>
                  <a:lnTo>
                    <a:pt x="491" y="390"/>
                  </a:lnTo>
                  <a:lnTo>
                    <a:pt x="790" y="827"/>
                  </a:lnTo>
                  <a:lnTo>
                    <a:pt x="559" y="827"/>
                  </a:lnTo>
                  <a:lnTo>
                    <a:pt x="381" y="548"/>
                  </a:lnTo>
                  <a:lnTo>
                    <a:pt x="206" y="827"/>
                  </a:lnTo>
                  <a:lnTo>
                    <a:pt x="0" y="827"/>
                  </a:lnTo>
                  <a:lnTo>
                    <a:pt x="282" y="4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4" name="Freeform 34">
              <a:extLst>
                <a:ext uri="{FF2B5EF4-FFF2-40B4-BE49-F238E27FC236}">
                  <a16:creationId xmlns:a16="http://schemas.microsoft.com/office/drawing/2014/main" xmlns="" id="{E95BDDEA-C507-B443-A029-F8E4C372C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6447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4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35">
              <a:extLst>
                <a:ext uri="{FF2B5EF4-FFF2-40B4-BE49-F238E27FC236}">
                  <a16:creationId xmlns:a16="http://schemas.microsoft.com/office/drawing/2014/main" xmlns="" id="{6E935899-B407-D745-88AE-347F2F0D8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6447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36">
              <a:extLst>
                <a:ext uri="{FF2B5EF4-FFF2-40B4-BE49-F238E27FC236}">
                  <a16:creationId xmlns:a16="http://schemas.microsoft.com/office/drawing/2014/main" xmlns="" id="{60728C39-6062-0D4D-AF38-94D7E5A53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2644775"/>
              <a:ext cx="295275" cy="298450"/>
            </a:xfrm>
            <a:custGeom>
              <a:avLst/>
              <a:gdLst>
                <a:gd name="T0" fmla="*/ 310 w 819"/>
                <a:gd name="T1" fmla="*/ 0 h 830"/>
                <a:gd name="T2" fmla="*/ 516 w 819"/>
                <a:gd name="T3" fmla="*/ 0 h 830"/>
                <a:gd name="T4" fmla="*/ 818 w 819"/>
                <a:gd name="T5" fmla="*/ 829 h 830"/>
                <a:gd name="T6" fmla="*/ 612 w 819"/>
                <a:gd name="T7" fmla="*/ 829 h 830"/>
                <a:gd name="T8" fmla="*/ 550 w 819"/>
                <a:gd name="T9" fmla="*/ 640 h 830"/>
                <a:gd name="T10" fmla="*/ 259 w 819"/>
                <a:gd name="T11" fmla="*/ 640 h 830"/>
                <a:gd name="T12" fmla="*/ 197 w 819"/>
                <a:gd name="T13" fmla="*/ 829 h 830"/>
                <a:gd name="T14" fmla="*/ 0 w 819"/>
                <a:gd name="T15" fmla="*/ 829 h 830"/>
                <a:gd name="T16" fmla="*/ 310 w 819"/>
                <a:gd name="T17" fmla="*/ 0 h 830"/>
                <a:gd name="T18" fmla="*/ 508 w 819"/>
                <a:gd name="T19" fmla="*/ 494 h 830"/>
                <a:gd name="T20" fmla="*/ 406 w 819"/>
                <a:gd name="T21" fmla="*/ 180 h 830"/>
                <a:gd name="T22" fmla="*/ 302 w 819"/>
                <a:gd name="T23" fmla="*/ 494 h 830"/>
                <a:gd name="T24" fmla="*/ 508 w 819"/>
                <a:gd name="T25" fmla="*/ 494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0">
                  <a:moveTo>
                    <a:pt x="310" y="0"/>
                  </a:moveTo>
                  <a:lnTo>
                    <a:pt x="516" y="0"/>
                  </a:lnTo>
                  <a:lnTo>
                    <a:pt x="818" y="829"/>
                  </a:lnTo>
                  <a:lnTo>
                    <a:pt x="612" y="829"/>
                  </a:lnTo>
                  <a:lnTo>
                    <a:pt x="550" y="640"/>
                  </a:lnTo>
                  <a:lnTo>
                    <a:pt x="259" y="640"/>
                  </a:lnTo>
                  <a:lnTo>
                    <a:pt x="197" y="829"/>
                  </a:lnTo>
                  <a:lnTo>
                    <a:pt x="0" y="829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0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37">
              <a:extLst>
                <a:ext uri="{FF2B5EF4-FFF2-40B4-BE49-F238E27FC236}">
                  <a16:creationId xmlns:a16="http://schemas.microsoft.com/office/drawing/2014/main" xmlns="" id="{7E74AECE-CAF8-0448-BEC2-EA4CCDAC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038" y="2638425"/>
              <a:ext cx="280987" cy="312738"/>
            </a:xfrm>
            <a:custGeom>
              <a:avLst/>
              <a:gdLst>
                <a:gd name="T0" fmla="*/ 779 w 780"/>
                <a:gd name="T1" fmla="*/ 691 h 867"/>
                <a:gd name="T2" fmla="*/ 717 w 780"/>
                <a:gd name="T3" fmla="*/ 759 h 867"/>
                <a:gd name="T4" fmla="*/ 635 w 780"/>
                <a:gd name="T5" fmla="*/ 815 h 867"/>
                <a:gd name="T6" fmla="*/ 537 w 780"/>
                <a:gd name="T7" fmla="*/ 852 h 867"/>
                <a:gd name="T8" fmla="*/ 427 w 780"/>
                <a:gd name="T9" fmla="*/ 866 h 867"/>
                <a:gd name="T10" fmla="*/ 254 w 780"/>
                <a:gd name="T11" fmla="*/ 835 h 867"/>
                <a:gd name="T12" fmla="*/ 119 w 780"/>
                <a:gd name="T13" fmla="*/ 745 h 867"/>
                <a:gd name="T14" fmla="*/ 31 w 780"/>
                <a:gd name="T15" fmla="*/ 609 h 867"/>
                <a:gd name="T16" fmla="*/ 0 w 780"/>
                <a:gd name="T17" fmla="*/ 437 h 867"/>
                <a:gd name="T18" fmla="*/ 31 w 780"/>
                <a:gd name="T19" fmla="*/ 265 h 867"/>
                <a:gd name="T20" fmla="*/ 119 w 780"/>
                <a:gd name="T21" fmla="*/ 127 h 867"/>
                <a:gd name="T22" fmla="*/ 254 w 780"/>
                <a:gd name="T23" fmla="*/ 33 h 867"/>
                <a:gd name="T24" fmla="*/ 429 w 780"/>
                <a:gd name="T25" fmla="*/ 0 h 867"/>
                <a:gd name="T26" fmla="*/ 633 w 780"/>
                <a:gd name="T27" fmla="*/ 42 h 867"/>
                <a:gd name="T28" fmla="*/ 776 w 780"/>
                <a:gd name="T29" fmla="*/ 163 h 867"/>
                <a:gd name="T30" fmla="*/ 649 w 780"/>
                <a:gd name="T31" fmla="*/ 287 h 867"/>
                <a:gd name="T32" fmla="*/ 562 w 780"/>
                <a:gd name="T33" fmla="*/ 203 h 867"/>
                <a:gd name="T34" fmla="*/ 441 w 780"/>
                <a:gd name="T35" fmla="*/ 172 h 867"/>
                <a:gd name="T36" fmla="*/ 339 w 780"/>
                <a:gd name="T37" fmla="*/ 191 h 867"/>
                <a:gd name="T38" fmla="*/ 263 w 780"/>
                <a:gd name="T39" fmla="*/ 248 h 867"/>
                <a:gd name="T40" fmla="*/ 215 w 780"/>
                <a:gd name="T41" fmla="*/ 333 h 867"/>
                <a:gd name="T42" fmla="*/ 198 w 780"/>
                <a:gd name="T43" fmla="*/ 434 h 867"/>
                <a:gd name="T44" fmla="*/ 215 w 780"/>
                <a:gd name="T45" fmla="*/ 536 h 867"/>
                <a:gd name="T46" fmla="*/ 263 w 780"/>
                <a:gd name="T47" fmla="*/ 618 h 867"/>
                <a:gd name="T48" fmla="*/ 336 w 780"/>
                <a:gd name="T49" fmla="*/ 671 h 867"/>
                <a:gd name="T50" fmla="*/ 435 w 780"/>
                <a:gd name="T51" fmla="*/ 691 h 867"/>
                <a:gd name="T52" fmla="*/ 514 w 780"/>
                <a:gd name="T53" fmla="*/ 683 h 867"/>
                <a:gd name="T54" fmla="*/ 573 w 780"/>
                <a:gd name="T55" fmla="*/ 657 h 867"/>
                <a:gd name="T56" fmla="*/ 618 w 780"/>
                <a:gd name="T57" fmla="*/ 620 h 867"/>
                <a:gd name="T58" fmla="*/ 658 w 780"/>
                <a:gd name="T59" fmla="*/ 578 h 867"/>
                <a:gd name="T60" fmla="*/ 779 w 780"/>
                <a:gd name="T61" fmla="*/ 691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0" h="867">
                  <a:moveTo>
                    <a:pt x="779" y="691"/>
                  </a:moveTo>
                  <a:cubicBezTo>
                    <a:pt x="762" y="716"/>
                    <a:pt x="740" y="739"/>
                    <a:pt x="717" y="759"/>
                  </a:cubicBezTo>
                  <a:cubicBezTo>
                    <a:pt x="692" y="778"/>
                    <a:pt x="664" y="798"/>
                    <a:pt x="635" y="815"/>
                  </a:cubicBezTo>
                  <a:cubicBezTo>
                    <a:pt x="604" y="832"/>
                    <a:pt x="573" y="843"/>
                    <a:pt x="537" y="852"/>
                  </a:cubicBezTo>
                  <a:cubicBezTo>
                    <a:pt x="503" y="860"/>
                    <a:pt x="466" y="866"/>
                    <a:pt x="427" y="866"/>
                  </a:cubicBezTo>
                  <a:cubicBezTo>
                    <a:pt x="364" y="866"/>
                    <a:pt x="305" y="855"/>
                    <a:pt x="254" y="835"/>
                  </a:cubicBezTo>
                  <a:cubicBezTo>
                    <a:pt x="204" y="812"/>
                    <a:pt x="158" y="784"/>
                    <a:pt x="119" y="745"/>
                  </a:cubicBezTo>
                  <a:cubicBezTo>
                    <a:pt x="82" y="705"/>
                    <a:pt x="51" y="660"/>
                    <a:pt x="31" y="609"/>
                  </a:cubicBezTo>
                  <a:cubicBezTo>
                    <a:pt x="12" y="556"/>
                    <a:pt x="0" y="499"/>
                    <a:pt x="0" y="437"/>
                  </a:cubicBezTo>
                  <a:cubicBezTo>
                    <a:pt x="0" y="375"/>
                    <a:pt x="12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6" y="87"/>
                    <a:pt x="201" y="55"/>
                    <a:pt x="254" y="33"/>
                  </a:cubicBezTo>
                  <a:cubicBezTo>
                    <a:pt x="308" y="10"/>
                    <a:pt x="364" y="0"/>
                    <a:pt x="429" y="0"/>
                  </a:cubicBezTo>
                  <a:cubicBezTo>
                    <a:pt x="506" y="0"/>
                    <a:pt x="573" y="14"/>
                    <a:pt x="633" y="42"/>
                  </a:cubicBezTo>
                  <a:cubicBezTo>
                    <a:pt x="689" y="70"/>
                    <a:pt x="737" y="110"/>
                    <a:pt x="776" y="163"/>
                  </a:cubicBezTo>
                  <a:lnTo>
                    <a:pt x="649" y="287"/>
                  </a:lnTo>
                  <a:cubicBezTo>
                    <a:pt x="624" y="254"/>
                    <a:pt x="596" y="225"/>
                    <a:pt x="562" y="203"/>
                  </a:cubicBezTo>
                  <a:cubicBezTo>
                    <a:pt x="528" y="180"/>
                    <a:pt x="489" y="172"/>
                    <a:pt x="441" y="172"/>
                  </a:cubicBezTo>
                  <a:cubicBezTo>
                    <a:pt x="404" y="172"/>
                    <a:pt x="370" y="176"/>
                    <a:pt x="339" y="191"/>
                  </a:cubicBezTo>
                  <a:cubicBezTo>
                    <a:pt x="308" y="205"/>
                    <a:pt x="283" y="225"/>
                    <a:pt x="263" y="248"/>
                  </a:cubicBezTo>
                  <a:cubicBezTo>
                    <a:pt x="243" y="273"/>
                    <a:pt x="226" y="299"/>
                    <a:pt x="215" y="333"/>
                  </a:cubicBezTo>
                  <a:cubicBezTo>
                    <a:pt x="204" y="364"/>
                    <a:pt x="198" y="398"/>
                    <a:pt x="198" y="434"/>
                  </a:cubicBezTo>
                  <a:cubicBezTo>
                    <a:pt x="198" y="471"/>
                    <a:pt x="204" y="505"/>
                    <a:pt x="215" y="536"/>
                  </a:cubicBezTo>
                  <a:cubicBezTo>
                    <a:pt x="226" y="567"/>
                    <a:pt x="243" y="595"/>
                    <a:pt x="263" y="618"/>
                  </a:cubicBezTo>
                  <a:cubicBezTo>
                    <a:pt x="283" y="640"/>
                    <a:pt x="308" y="659"/>
                    <a:pt x="336" y="671"/>
                  </a:cubicBezTo>
                  <a:cubicBezTo>
                    <a:pt x="364" y="682"/>
                    <a:pt x="398" y="691"/>
                    <a:pt x="435" y="691"/>
                  </a:cubicBezTo>
                  <a:cubicBezTo>
                    <a:pt x="466" y="691"/>
                    <a:pt x="491" y="688"/>
                    <a:pt x="514" y="683"/>
                  </a:cubicBezTo>
                  <a:cubicBezTo>
                    <a:pt x="537" y="677"/>
                    <a:pt x="556" y="668"/>
                    <a:pt x="573" y="657"/>
                  </a:cubicBezTo>
                  <a:cubicBezTo>
                    <a:pt x="590" y="646"/>
                    <a:pt x="604" y="634"/>
                    <a:pt x="618" y="620"/>
                  </a:cubicBezTo>
                  <a:cubicBezTo>
                    <a:pt x="633" y="605"/>
                    <a:pt x="644" y="592"/>
                    <a:pt x="658" y="578"/>
                  </a:cubicBezTo>
                  <a:lnTo>
                    <a:pt x="779" y="69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38">
              <a:extLst>
                <a:ext uri="{FF2B5EF4-FFF2-40B4-BE49-F238E27FC236}">
                  <a16:creationId xmlns:a16="http://schemas.microsoft.com/office/drawing/2014/main" xmlns="" id="{EC2E8E21-D48E-994D-838C-8F49BA66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3950" y="2644775"/>
              <a:ext cx="263525" cy="298450"/>
            </a:xfrm>
            <a:custGeom>
              <a:avLst/>
              <a:gdLst>
                <a:gd name="T0" fmla="*/ 0 w 732"/>
                <a:gd name="T1" fmla="*/ 0 h 830"/>
                <a:gd name="T2" fmla="*/ 186 w 732"/>
                <a:gd name="T3" fmla="*/ 0 h 830"/>
                <a:gd name="T4" fmla="*/ 186 w 732"/>
                <a:gd name="T5" fmla="*/ 319 h 830"/>
                <a:gd name="T6" fmla="*/ 545 w 732"/>
                <a:gd name="T7" fmla="*/ 319 h 830"/>
                <a:gd name="T8" fmla="*/ 545 w 732"/>
                <a:gd name="T9" fmla="*/ 0 h 830"/>
                <a:gd name="T10" fmla="*/ 731 w 732"/>
                <a:gd name="T11" fmla="*/ 0 h 830"/>
                <a:gd name="T12" fmla="*/ 731 w 732"/>
                <a:gd name="T13" fmla="*/ 829 h 830"/>
                <a:gd name="T14" fmla="*/ 545 w 732"/>
                <a:gd name="T15" fmla="*/ 829 h 830"/>
                <a:gd name="T16" fmla="*/ 545 w 732"/>
                <a:gd name="T17" fmla="*/ 488 h 830"/>
                <a:gd name="T18" fmla="*/ 186 w 732"/>
                <a:gd name="T19" fmla="*/ 488 h 830"/>
                <a:gd name="T20" fmla="*/ 186 w 732"/>
                <a:gd name="T21" fmla="*/ 829 h 830"/>
                <a:gd name="T22" fmla="*/ 0 w 732"/>
                <a:gd name="T23" fmla="*/ 829 h 830"/>
                <a:gd name="T24" fmla="*/ 0 w 732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30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9"/>
                  </a:lnTo>
                  <a:lnTo>
                    <a:pt x="545" y="829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39">
              <a:extLst>
                <a:ext uri="{FF2B5EF4-FFF2-40B4-BE49-F238E27FC236}">
                  <a16:creationId xmlns:a16="http://schemas.microsoft.com/office/drawing/2014/main" xmlns="" id="{151F7018-E958-544D-8E10-350CF0A14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0416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27 h 831"/>
                <a:gd name="T26" fmla="*/ 0 w 650"/>
                <a:gd name="T27" fmla="*/ 827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40">
              <a:extLst>
                <a:ext uri="{FF2B5EF4-FFF2-40B4-BE49-F238E27FC236}">
                  <a16:creationId xmlns:a16="http://schemas.microsoft.com/office/drawing/2014/main" xmlns="" id="{8F55EB5F-409D-BA4A-8395-1568E644B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0416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xmlns="" id="{F3FDE4BF-BD66-E54E-B637-B82CCD050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3041650"/>
              <a:ext cx="261938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8 w 727"/>
                <a:gd name="T11" fmla="*/ 167 h 831"/>
                <a:gd name="T12" fmla="*/ 458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8" y="167"/>
                  </a:lnTo>
                  <a:lnTo>
                    <a:pt x="458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xmlns="" id="{A4094F7A-24E7-D54B-BD3E-975B519B6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213" y="3041650"/>
              <a:ext cx="263525" cy="298450"/>
            </a:xfrm>
            <a:custGeom>
              <a:avLst/>
              <a:gdLst>
                <a:gd name="T0" fmla="*/ 0 w 732"/>
                <a:gd name="T1" fmla="*/ 0 h 828"/>
                <a:gd name="T2" fmla="*/ 186 w 732"/>
                <a:gd name="T3" fmla="*/ 0 h 828"/>
                <a:gd name="T4" fmla="*/ 186 w 732"/>
                <a:gd name="T5" fmla="*/ 319 h 828"/>
                <a:gd name="T6" fmla="*/ 545 w 732"/>
                <a:gd name="T7" fmla="*/ 319 h 828"/>
                <a:gd name="T8" fmla="*/ 545 w 732"/>
                <a:gd name="T9" fmla="*/ 0 h 828"/>
                <a:gd name="T10" fmla="*/ 731 w 732"/>
                <a:gd name="T11" fmla="*/ 0 h 828"/>
                <a:gd name="T12" fmla="*/ 731 w 732"/>
                <a:gd name="T13" fmla="*/ 827 h 828"/>
                <a:gd name="T14" fmla="*/ 545 w 732"/>
                <a:gd name="T15" fmla="*/ 827 h 828"/>
                <a:gd name="T16" fmla="*/ 545 w 732"/>
                <a:gd name="T17" fmla="*/ 488 h 828"/>
                <a:gd name="T18" fmla="*/ 186 w 732"/>
                <a:gd name="T19" fmla="*/ 488 h 828"/>
                <a:gd name="T20" fmla="*/ 186 w 732"/>
                <a:gd name="T21" fmla="*/ 827 h 828"/>
                <a:gd name="T22" fmla="*/ 0 w 732"/>
                <a:gd name="T23" fmla="*/ 827 h 828"/>
                <a:gd name="T24" fmla="*/ 0 w 732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7"/>
                  </a:lnTo>
                  <a:lnTo>
                    <a:pt x="545" y="827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43">
              <a:extLst>
                <a:ext uri="{FF2B5EF4-FFF2-40B4-BE49-F238E27FC236}">
                  <a16:creationId xmlns:a16="http://schemas.microsoft.com/office/drawing/2014/main" xmlns="" id="{0C4D47DC-B983-154E-B26D-6437B0C2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1888" y="3041650"/>
              <a:ext cx="66675" cy="298450"/>
            </a:xfrm>
            <a:custGeom>
              <a:avLst/>
              <a:gdLst>
                <a:gd name="T0" fmla="*/ 0 w 187"/>
                <a:gd name="T1" fmla="*/ 0 h 828"/>
                <a:gd name="T2" fmla="*/ 186 w 187"/>
                <a:gd name="T3" fmla="*/ 0 h 828"/>
                <a:gd name="T4" fmla="*/ 186 w 187"/>
                <a:gd name="T5" fmla="*/ 827 h 828"/>
                <a:gd name="T6" fmla="*/ 0 w 187"/>
                <a:gd name="T7" fmla="*/ 827 h 828"/>
                <a:gd name="T8" fmla="*/ 0 w 187"/>
                <a:gd name="T9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28">
                  <a:moveTo>
                    <a:pt x="0" y="0"/>
                  </a:moveTo>
                  <a:lnTo>
                    <a:pt x="186" y="0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xmlns="" id="{99B6E8B1-42E1-AA41-9E53-FD78EAC30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8888" y="3041650"/>
              <a:ext cx="260350" cy="298450"/>
            </a:xfrm>
            <a:custGeom>
              <a:avLst/>
              <a:gdLst>
                <a:gd name="T0" fmla="*/ 0 w 723"/>
                <a:gd name="T1" fmla="*/ 0 h 828"/>
                <a:gd name="T2" fmla="*/ 177 w 723"/>
                <a:gd name="T3" fmla="*/ 0 h 828"/>
                <a:gd name="T4" fmla="*/ 536 w 723"/>
                <a:gd name="T5" fmla="*/ 539 h 828"/>
                <a:gd name="T6" fmla="*/ 536 w 723"/>
                <a:gd name="T7" fmla="*/ 0 h 828"/>
                <a:gd name="T8" fmla="*/ 722 w 723"/>
                <a:gd name="T9" fmla="*/ 0 h 828"/>
                <a:gd name="T10" fmla="*/ 722 w 723"/>
                <a:gd name="T11" fmla="*/ 827 h 828"/>
                <a:gd name="T12" fmla="*/ 553 w 723"/>
                <a:gd name="T13" fmla="*/ 827 h 828"/>
                <a:gd name="T14" fmla="*/ 186 w 723"/>
                <a:gd name="T15" fmla="*/ 279 h 828"/>
                <a:gd name="T16" fmla="*/ 186 w 723"/>
                <a:gd name="T17" fmla="*/ 827 h 828"/>
                <a:gd name="T18" fmla="*/ 0 w 723"/>
                <a:gd name="T19" fmla="*/ 827 h 828"/>
                <a:gd name="T20" fmla="*/ 0 w 723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28">
                  <a:moveTo>
                    <a:pt x="0" y="0"/>
                  </a:moveTo>
                  <a:lnTo>
                    <a:pt x="177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7"/>
                  </a:lnTo>
                  <a:lnTo>
                    <a:pt x="553" y="827"/>
                  </a:lnTo>
                  <a:lnTo>
                    <a:pt x="186" y="27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xmlns="" id="{C323FE3F-0D18-A24F-806C-4AA8AC52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0" y="3041650"/>
              <a:ext cx="260350" cy="298450"/>
            </a:xfrm>
            <a:custGeom>
              <a:avLst/>
              <a:gdLst>
                <a:gd name="T0" fmla="*/ 3 w 721"/>
                <a:gd name="T1" fmla="*/ 0 h 828"/>
                <a:gd name="T2" fmla="*/ 189 w 721"/>
                <a:gd name="T3" fmla="*/ 0 h 828"/>
                <a:gd name="T4" fmla="*/ 189 w 721"/>
                <a:gd name="T5" fmla="*/ 330 h 828"/>
                <a:gd name="T6" fmla="*/ 466 w 721"/>
                <a:gd name="T7" fmla="*/ 0 h 828"/>
                <a:gd name="T8" fmla="*/ 683 w 721"/>
                <a:gd name="T9" fmla="*/ 0 h 828"/>
                <a:gd name="T10" fmla="*/ 398 w 721"/>
                <a:gd name="T11" fmla="*/ 322 h 828"/>
                <a:gd name="T12" fmla="*/ 720 w 721"/>
                <a:gd name="T13" fmla="*/ 827 h 828"/>
                <a:gd name="T14" fmla="*/ 491 w 721"/>
                <a:gd name="T15" fmla="*/ 827 h 828"/>
                <a:gd name="T16" fmla="*/ 271 w 721"/>
                <a:gd name="T17" fmla="*/ 466 h 828"/>
                <a:gd name="T18" fmla="*/ 186 w 721"/>
                <a:gd name="T19" fmla="*/ 559 h 828"/>
                <a:gd name="T20" fmla="*/ 186 w 721"/>
                <a:gd name="T21" fmla="*/ 827 h 828"/>
                <a:gd name="T22" fmla="*/ 0 w 721"/>
                <a:gd name="T23" fmla="*/ 827 h 828"/>
                <a:gd name="T24" fmla="*/ 0 w 721"/>
                <a:gd name="T25" fmla="*/ 0 h 828"/>
                <a:gd name="T26" fmla="*/ 3 w 721"/>
                <a:gd name="T2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1" h="828">
                  <a:moveTo>
                    <a:pt x="3" y="0"/>
                  </a:moveTo>
                  <a:lnTo>
                    <a:pt x="189" y="0"/>
                  </a:lnTo>
                  <a:lnTo>
                    <a:pt x="189" y="330"/>
                  </a:lnTo>
                  <a:lnTo>
                    <a:pt x="466" y="0"/>
                  </a:lnTo>
                  <a:lnTo>
                    <a:pt x="683" y="0"/>
                  </a:lnTo>
                  <a:lnTo>
                    <a:pt x="398" y="322"/>
                  </a:lnTo>
                  <a:lnTo>
                    <a:pt x="720" y="827"/>
                  </a:lnTo>
                  <a:lnTo>
                    <a:pt x="491" y="827"/>
                  </a:lnTo>
                  <a:lnTo>
                    <a:pt x="271" y="466"/>
                  </a:lnTo>
                  <a:lnTo>
                    <a:pt x="186" y="55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xmlns="" id="{C55C71FE-5691-4144-B820-F67AB656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4401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xmlns="" id="{B7DC99ED-CBBA-E346-AC45-3A7F99FB3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4401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xmlns="" id="{193D8F71-5D4C-C245-9D38-FF8F3A54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3440113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6 h 828"/>
                <a:gd name="T4" fmla="*/ 629 w 757"/>
                <a:gd name="T5" fmla="*/ 102 h 828"/>
                <a:gd name="T6" fmla="*/ 722 w 757"/>
                <a:gd name="T7" fmla="*/ 232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2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1 h 828"/>
                <a:gd name="T26" fmla="*/ 491 w 757"/>
                <a:gd name="T27" fmla="*/ 596 h 828"/>
                <a:gd name="T28" fmla="*/ 559 w 757"/>
                <a:gd name="T29" fmla="*/ 415 h 828"/>
                <a:gd name="T30" fmla="*/ 544 w 757"/>
                <a:gd name="T31" fmla="*/ 311 h 828"/>
                <a:gd name="T32" fmla="*/ 496 w 757"/>
                <a:gd name="T33" fmla="*/ 232 h 828"/>
                <a:gd name="T34" fmla="*/ 417 w 757"/>
                <a:gd name="T35" fmla="*/ 181 h 828"/>
                <a:gd name="T36" fmla="*/ 302 w 757"/>
                <a:gd name="T37" fmla="*/ 164 h 828"/>
                <a:gd name="T38" fmla="*/ 189 w 757"/>
                <a:gd name="T39" fmla="*/ 164 h 828"/>
                <a:gd name="T40" fmla="*/ 189 w 757"/>
                <a:gd name="T41" fmla="*/ 661 h 828"/>
                <a:gd name="T42" fmla="*/ 299 w 757"/>
                <a:gd name="T43" fmla="*/ 661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9"/>
                    <a:pt x="488" y="26"/>
                  </a:cubicBezTo>
                  <a:cubicBezTo>
                    <a:pt x="544" y="43"/>
                    <a:pt x="590" y="68"/>
                    <a:pt x="629" y="102"/>
                  </a:cubicBezTo>
                  <a:cubicBezTo>
                    <a:pt x="669" y="136"/>
                    <a:pt x="700" y="178"/>
                    <a:pt x="722" y="232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6"/>
                    <a:pt x="745" y="548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8"/>
                    <a:pt x="542" y="785"/>
                    <a:pt x="488" y="802"/>
                  </a:cubicBezTo>
                  <a:cubicBezTo>
                    <a:pt x="434" y="819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1"/>
                  </a:moveTo>
                  <a:cubicBezTo>
                    <a:pt x="381" y="661"/>
                    <a:pt x="446" y="638"/>
                    <a:pt x="491" y="596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2"/>
                    <a:pt x="544" y="311"/>
                  </a:cubicBezTo>
                  <a:cubicBezTo>
                    <a:pt x="533" y="280"/>
                    <a:pt x="519" y="254"/>
                    <a:pt x="496" y="232"/>
                  </a:cubicBezTo>
                  <a:cubicBezTo>
                    <a:pt x="477" y="209"/>
                    <a:pt x="448" y="192"/>
                    <a:pt x="417" y="181"/>
                  </a:cubicBezTo>
                  <a:cubicBezTo>
                    <a:pt x="386" y="170"/>
                    <a:pt x="347" y="164"/>
                    <a:pt x="302" y="164"/>
                  </a:cubicBezTo>
                  <a:lnTo>
                    <a:pt x="189" y="164"/>
                  </a:lnTo>
                  <a:lnTo>
                    <a:pt x="189" y="661"/>
                  </a:lnTo>
                  <a:lnTo>
                    <a:pt x="299" y="6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xmlns="" id="{59718101-A934-A143-864F-6062ACFD8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34401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0" name="Freeform 50">
              <a:extLst>
                <a:ext uri="{FF2B5EF4-FFF2-40B4-BE49-F238E27FC236}">
                  <a16:creationId xmlns:a16="http://schemas.microsoft.com/office/drawing/2014/main" xmlns="" id="{5745F187-26FB-C548-B305-AB81225B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0613" y="3435350"/>
              <a:ext cx="236537" cy="312738"/>
            </a:xfrm>
            <a:custGeom>
              <a:avLst/>
              <a:gdLst>
                <a:gd name="T0" fmla="*/ 116 w 656"/>
                <a:gd name="T1" fmla="*/ 596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700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2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2 h 870"/>
                <a:gd name="T28" fmla="*/ 42 w 656"/>
                <a:gd name="T29" fmla="*/ 257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20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2 h 870"/>
                <a:gd name="T44" fmla="*/ 629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1 h 870"/>
                <a:gd name="T52" fmla="*/ 404 w 656"/>
                <a:gd name="T53" fmla="*/ 161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8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2 h 870"/>
                <a:gd name="T68" fmla="*/ 500 w 656"/>
                <a:gd name="T69" fmla="*/ 373 h 870"/>
                <a:gd name="T70" fmla="*/ 579 w 656"/>
                <a:gd name="T71" fmla="*/ 423 h 870"/>
                <a:gd name="T72" fmla="*/ 635 w 656"/>
                <a:gd name="T73" fmla="*/ 500 h 870"/>
                <a:gd name="T74" fmla="*/ 655 w 656"/>
                <a:gd name="T75" fmla="*/ 610 h 870"/>
                <a:gd name="T76" fmla="*/ 629 w 656"/>
                <a:gd name="T77" fmla="*/ 714 h 870"/>
                <a:gd name="T78" fmla="*/ 562 w 656"/>
                <a:gd name="T79" fmla="*/ 796 h 870"/>
                <a:gd name="T80" fmla="*/ 460 w 656"/>
                <a:gd name="T81" fmla="*/ 850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7 h 870"/>
                <a:gd name="T88" fmla="*/ 57 w 656"/>
                <a:gd name="T89" fmla="*/ 782 h 870"/>
                <a:gd name="T90" fmla="*/ 0 w 656"/>
                <a:gd name="T91" fmla="*/ 731 h 870"/>
                <a:gd name="T92" fmla="*/ 116 w 656"/>
                <a:gd name="T93" fmla="*/ 596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6"/>
                  </a:moveTo>
                  <a:cubicBezTo>
                    <a:pt x="127" y="607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7"/>
                    <a:pt x="237" y="683"/>
                    <a:pt x="260" y="691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4"/>
                  </a:cubicBezTo>
                  <a:cubicBezTo>
                    <a:pt x="384" y="691"/>
                    <a:pt x="398" y="682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8"/>
                    <a:pt x="449" y="627"/>
                    <a:pt x="449" y="612"/>
                  </a:cubicBezTo>
                  <a:cubicBezTo>
                    <a:pt x="449" y="581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28"/>
                    <a:pt x="105" y="409"/>
                  </a:cubicBezTo>
                  <a:cubicBezTo>
                    <a:pt x="86" y="389"/>
                    <a:pt x="71" y="367"/>
                    <a:pt x="59" y="342"/>
                  </a:cubicBezTo>
                  <a:cubicBezTo>
                    <a:pt x="48" y="316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1"/>
                    <a:pt x="119" y="76"/>
                  </a:cubicBezTo>
                  <a:cubicBezTo>
                    <a:pt x="145" y="50"/>
                    <a:pt x="176" y="34"/>
                    <a:pt x="212" y="20"/>
                  </a:cubicBezTo>
                  <a:cubicBezTo>
                    <a:pt x="249" y="6"/>
                    <a:pt x="294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7" y="33"/>
                    <a:pt x="539" y="45"/>
                  </a:cubicBezTo>
                  <a:cubicBezTo>
                    <a:pt x="562" y="56"/>
                    <a:pt x="581" y="71"/>
                    <a:pt x="596" y="82"/>
                  </a:cubicBezTo>
                  <a:cubicBezTo>
                    <a:pt x="610" y="96"/>
                    <a:pt x="621" y="104"/>
                    <a:pt x="629" y="113"/>
                  </a:cubicBezTo>
                  <a:lnTo>
                    <a:pt x="522" y="231"/>
                  </a:lnTo>
                  <a:cubicBezTo>
                    <a:pt x="514" y="223"/>
                    <a:pt x="502" y="214"/>
                    <a:pt x="491" y="206"/>
                  </a:cubicBezTo>
                  <a:cubicBezTo>
                    <a:pt x="480" y="197"/>
                    <a:pt x="466" y="189"/>
                    <a:pt x="452" y="181"/>
                  </a:cubicBezTo>
                  <a:cubicBezTo>
                    <a:pt x="438" y="172"/>
                    <a:pt x="421" y="167"/>
                    <a:pt x="404" y="161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8" y="200"/>
                  </a:cubicBezTo>
                  <a:cubicBezTo>
                    <a:pt x="243" y="209"/>
                    <a:pt x="240" y="220"/>
                    <a:pt x="240" y="231"/>
                  </a:cubicBezTo>
                  <a:cubicBezTo>
                    <a:pt x="240" y="260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2"/>
                  </a:cubicBezTo>
                  <a:cubicBezTo>
                    <a:pt x="440" y="350"/>
                    <a:pt x="472" y="358"/>
                    <a:pt x="500" y="373"/>
                  </a:cubicBezTo>
                  <a:cubicBezTo>
                    <a:pt x="529" y="387"/>
                    <a:pt x="556" y="401"/>
                    <a:pt x="579" y="423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7"/>
                    <a:pt x="655" y="610"/>
                  </a:cubicBezTo>
                  <a:cubicBezTo>
                    <a:pt x="655" y="646"/>
                    <a:pt x="646" y="680"/>
                    <a:pt x="629" y="714"/>
                  </a:cubicBezTo>
                  <a:cubicBezTo>
                    <a:pt x="613" y="745"/>
                    <a:pt x="590" y="773"/>
                    <a:pt x="562" y="796"/>
                  </a:cubicBezTo>
                  <a:cubicBezTo>
                    <a:pt x="534" y="818"/>
                    <a:pt x="500" y="838"/>
                    <a:pt x="460" y="850"/>
                  </a:cubicBezTo>
                  <a:cubicBezTo>
                    <a:pt x="421" y="864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xmlns="" id="{3A88DB77-B209-1741-959A-9549733AD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3188" y="34401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xmlns="" id="{702CB12C-C509-614F-B323-B0A3AA77D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7488" y="3433763"/>
              <a:ext cx="279400" cy="312737"/>
            </a:xfrm>
            <a:custGeom>
              <a:avLst/>
              <a:gdLst>
                <a:gd name="T0" fmla="*/ 777 w 778"/>
                <a:gd name="T1" fmla="*/ 390 h 868"/>
                <a:gd name="T2" fmla="*/ 777 w 778"/>
                <a:gd name="T3" fmla="*/ 748 h 868"/>
                <a:gd name="T4" fmla="*/ 627 w 778"/>
                <a:gd name="T5" fmla="*/ 836 h 868"/>
                <a:gd name="T6" fmla="*/ 429 w 778"/>
                <a:gd name="T7" fmla="*/ 867 h 868"/>
                <a:gd name="T8" fmla="*/ 249 w 778"/>
                <a:gd name="T9" fmla="*/ 836 h 868"/>
                <a:gd name="T10" fmla="*/ 113 w 778"/>
                <a:gd name="T11" fmla="*/ 748 h 868"/>
                <a:gd name="T12" fmla="*/ 29 w 778"/>
                <a:gd name="T13" fmla="*/ 613 h 868"/>
                <a:gd name="T14" fmla="*/ 0 w 778"/>
                <a:gd name="T15" fmla="*/ 438 h 868"/>
                <a:gd name="T16" fmla="*/ 31 w 778"/>
                <a:gd name="T17" fmla="*/ 266 h 868"/>
                <a:gd name="T18" fmla="*/ 119 w 778"/>
                <a:gd name="T19" fmla="*/ 127 h 868"/>
                <a:gd name="T20" fmla="*/ 254 w 778"/>
                <a:gd name="T21" fmla="*/ 34 h 868"/>
                <a:gd name="T22" fmla="*/ 429 w 778"/>
                <a:gd name="T23" fmla="*/ 0 h 868"/>
                <a:gd name="T24" fmla="*/ 627 w 778"/>
                <a:gd name="T25" fmla="*/ 43 h 868"/>
                <a:gd name="T26" fmla="*/ 768 w 778"/>
                <a:gd name="T27" fmla="*/ 158 h 868"/>
                <a:gd name="T28" fmla="*/ 641 w 778"/>
                <a:gd name="T29" fmla="*/ 280 h 868"/>
                <a:gd name="T30" fmla="*/ 554 w 778"/>
                <a:gd name="T31" fmla="*/ 203 h 868"/>
                <a:gd name="T32" fmla="*/ 435 w 778"/>
                <a:gd name="T33" fmla="*/ 172 h 868"/>
                <a:gd name="T34" fmla="*/ 333 w 778"/>
                <a:gd name="T35" fmla="*/ 192 h 868"/>
                <a:gd name="T36" fmla="*/ 257 w 778"/>
                <a:gd name="T37" fmla="*/ 249 h 868"/>
                <a:gd name="T38" fmla="*/ 209 w 778"/>
                <a:gd name="T39" fmla="*/ 333 h 868"/>
                <a:gd name="T40" fmla="*/ 192 w 778"/>
                <a:gd name="T41" fmla="*/ 438 h 868"/>
                <a:gd name="T42" fmla="*/ 212 w 778"/>
                <a:gd name="T43" fmla="*/ 545 h 868"/>
                <a:gd name="T44" fmla="*/ 263 w 778"/>
                <a:gd name="T45" fmla="*/ 627 h 868"/>
                <a:gd name="T46" fmla="*/ 342 w 778"/>
                <a:gd name="T47" fmla="*/ 680 h 868"/>
                <a:gd name="T48" fmla="*/ 441 w 778"/>
                <a:gd name="T49" fmla="*/ 700 h 868"/>
                <a:gd name="T50" fmla="*/ 531 w 778"/>
                <a:gd name="T51" fmla="*/ 689 h 868"/>
                <a:gd name="T52" fmla="*/ 604 w 778"/>
                <a:gd name="T53" fmla="*/ 652 h 868"/>
                <a:gd name="T54" fmla="*/ 604 w 778"/>
                <a:gd name="T55" fmla="*/ 548 h 868"/>
                <a:gd name="T56" fmla="*/ 458 w 778"/>
                <a:gd name="T57" fmla="*/ 548 h 868"/>
                <a:gd name="T58" fmla="*/ 458 w 778"/>
                <a:gd name="T59" fmla="*/ 390 h 868"/>
                <a:gd name="T60" fmla="*/ 777 w 778"/>
                <a:gd name="T61" fmla="*/ 39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8" h="868">
                  <a:moveTo>
                    <a:pt x="777" y="390"/>
                  </a:moveTo>
                  <a:lnTo>
                    <a:pt x="777" y="748"/>
                  </a:lnTo>
                  <a:cubicBezTo>
                    <a:pt x="734" y="785"/>
                    <a:pt x="683" y="813"/>
                    <a:pt x="627" y="836"/>
                  </a:cubicBezTo>
                  <a:cubicBezTo>
                    <a:pt x="570" y="855"/>
                    <a:pt x="503" y="867"/>
                    <a:pt x="429" y="867"/>
                  </a:cubicBezTo>
                  <a:cubicBezTo>
                    <a:pt x="362" y="867"/>
                    <a:pt x="300" y="855"/>
                    <a:pt x="249" y="836"/>
                  </a:cubicBezTo>
                  <a:cubicBezTo>
                    <a:pt x="198" y="816"/>
                    <a:pt x="150" y="785"/>
                    <a:pt x="113" y="748"/>
                  </a:cubicBezTo>
                  <a:cubicBezTo>
                    <a:pt x="77" y="711"/>
                    <a:pt x="48" y="663"/>
                    <a:pt x="29" y="613"/>
                  </a:cubicBezTo>
                  <a:cubicBezTo>
                    <a:pt x="9" y="559"/>
                    <a:pt x="0" y="503"/>
                    <a:pt x="0" y="438"/>
                  </a:cubicBezTo>
                  <a:cubicBezTo>
                    <a:pt x="0" y="376"/>
                    <a:pt x="12" y="319"/>
                    <a:pt x="31" y="266"/>
                  </a:cubicBezTo>
                  <a:cubicBezTo>
                    <a:pt x="51" y="212"/>
                    <a:pt x="82" y="166"/>
                    <a:pt x="119" y="127"/>
                  </a:cubicBezTo>
                  <a:cubicBezTo>
                    <a:pt x="156" y="87"/>
                    <a:pt x="201" y="57"/>
                    <a:pt x="254" y="34"/>
                  </a:cubicBezTo>
                  <a:cubicBezTo>
                    <a:pt x="305" y="12"/>
                    <a:pt x="364" y="0"/>
                    <a:pt x="429" y="0"/>
                  </a:cubicBezTo>
                  <a:cubicBezTo>
                    <a:pt x="506" y="0"/>
                    <a:pt x="571" y="14"/>
                    <a:pt x="627" y="43"/>
                  </a:cubicBezTo>
                  <a:cubicBezTo>
                    <a:pt x="684" y="71"/>
                    <a:pt x="731" y="110"/>
                    <a:pt x="768" y="158"/>
                  </a:cubicBezTo>
                  <a:lnTo>
                    <a:pt x="641" y="280"/>
                  </a:lnTo>
                  <a:cubicBezTo>
                    <a:pt x="616" y="249"/>
                    <a:pt x="585" y="222"/>
                    <a:pt x="554" y="203"/>
                  </a:cubicBezTo>
                  <a:cubicBezTo>
                    <a:pt x="523" y="183"/>
                    <a:pt x="483" y="172"/>
                    <a:pt x="435" y="172"/>
                  </a:cubicBezTo>
                  <a:cubicBezTo>
                    <a:pt x="398" y="172"/>
                    <a:pt x="362" y="178"/>
                    <a:pt x="333" y="192"/>
                  </a:cubicBezTo>
                  <a:cubicBezTo>
                    <a:pt x="305" y="206"/>
                    <a:pt x="277" y="226"/>
                    <a:pt x="257" y="249"/>
                  </a:cubicBezTo>
                  <a:cubicBezTo>
                    <a:pt x="237" y="274"/>
                    <a:pt x="221" y="299"/>
                    <a:pt x="209" y="333"/>
                  </a:cubicBezTo>
                  <a:cubicBezTo>
                    <a:pt x="198" y="364"/>
                    <a:pt x="192" y="401"/>
                    <a:pt x="192" y="438"/>
                  </a:cubicBezTo>
                  <a:cubicBezTo>
                    <a:pt x="192" y="477"/>
                    <a:pt x="198" y="514"/>
                    <a:pt x="212" y="545"/>
                  </a:cubicBezTo>
                  <a:cubicBezTo>
                    <a:pt x="223" y="576"/>
                    <a:pt x="243" y="604"/>
                    <a:pt x="263" y="627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2"/>
                    <a:pt x="404" y="700"/>
                    <a:pt x="441" y="700"/>
                  </a:cubicBezTo>
                  <a:cubicBezTo>
                    <a:pt x="475" y="700"/>
                    <a:pt x="503" y="697"/>
                    <a:pt x="531" y="689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8"/>
                  </a:lnTo>
                  <a:lnTo>
                    <a:pt x="458" y="548"/>
                  </a:lnTo>
                  <a:lnTo>
                    <a:pt x="458" y="390"/>
                  </a:lnTo>
                  <a:lnTo>
                    <a:pt x="777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3" name="Freeform 53">
              <a:extLst>
                <a:ext uri="{FF2B5EF4-FFF2-40B4-BE49-F238E27FC236}">
                  <a16:creationId xmlns:a16="http://schemas.microsoft.com/office/drawing/2014/main" xmlns="" id="{083EBB8F-D1C4-DC46-AC74-ED8B59D7C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2450" y="34401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4" name="Freeform 54">
              <a:extLst>
                <a:ext uri="{FF2B5EF4-FFF2-40B4-BE49-F238E27FC236}">
                  <a16:creationId xmlns:a16="http://schemas.microsoft.com/office/drawing/2014/main" xmlns="" id="{8CECB6A7-B86C-444B-A9D0-526CDCC52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836988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5" name="Freeform 55">
              <a:extLst>
                <a:ext uri="{FF2B5EF4-FFF2-40B4-BE49-F238E27FC236}">
                  <a16:creationId xmlns:a16="http://schemas.microsoft.com/office/drawing/2014/main" xmlns="" id="{5B0693EC-C337-6C43-8733-813ED5D7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836988"/>
              <a:ext cx="214313" cy="298450"/>
            </a:xfrm>
            <a:custGeom>
              <a:avLst/>
              <a:gdLst>
                <a:gd name="T0" fmla="*/ 565 w 594"/>
                <a:gd name="T1" fmla="*/ 0 h 827"/>
                <a:gd name="T2" fmla="*/ 565 w 594"/>
                <a:gd name="T3" fmla="*/ 163 h 827"/>
                <a:gd name="T4" fmla="*/ 186 w 594"/>
                <a:gd name="T5" fmla="*/ 163 h 827"/>
                <a:gd name="T6" fmla="*/ 186 w 594"/>
                <a:gd name="T7" fmla="*/ 324 h 827"/>
                <a:gd name="T8" fmla="*/ 480 w 594"/>
                <a:gd name="T9" fmla="*/ 324 h 827"/>
                <a:gd name="T10" fmla="*/ 480 w 594"/>
                <a:gd name="T11" fmla="*/ 482 h 827"/>
                <a:gd name="T12" fmla="*/ 186 w 594"/>
                <a:gd name="T13" fmla="*/ 482 h 827"/>
                <a:gd name="T14" fmla="*/ 186 w 594"/>
                <a:gd name="T15" fmla="*/ 660 h 827"/>
                <a:gd name="T16" fmla="*/ 593 w 594"/>
                <a:gd name="T17" fmla="*/ 660 h 827"/>
                <a:gd name="T18" fmla="*/ 593 w 594"/>
                <a:gd name="T19" fmla="*/ 826 h 827"/>
                <a:gd name="T20" fmla="*/ 0 w 594"/>
                <a:gd name="T21" fmla="*/ 826 h 827"/>
                <a:gd name="T22" fmla="*/ 0 w 594"/>
                <a:gd name="T23" fmla="*/ 0 h 827"/>
                <a:gd name="T24" fmla="*/ 565 w 594"/>
                <a:gd name="T25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7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6"/>
                  </a:lnTo>
                  <a:lnTo>
                    <a:pt x="0" y="826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6" name="Freeform 56">
              <a:extLst>
                <a:ext uri="{FF2B5EF4-FFF2-40B4-BE49-F238E27FC236}">
                  <a16:creationId xmlns:a16="http://schemas.microsoft.com/office/drawing/2014/main" xmlns="" id="{523DF06F-9754-CD42-820E-7250EDD2B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3836988"/>
              <a:ext cx="290513" cy="298450"/>
            </a:xfrm>
            <a:custGeom>
              <a:avLst/>
              <a:gdLst>
                <a:gd name="T0" fmla="*/ 0 w 806"/>
                <a:gd name="T1" fmla="*/ 0 h 830"/>
                <a:gd name="T2" fmla="*/ 206 w 806"/>
                <a:gd name="T3" fmla="*/ 0 h 830"/>
                <a:gd name="T4" fmla="*/ 410 w 806"/>
                <a:gd name="T5" fmla="*/ 604 h 830"/>
                <a:gd name="T6" fmla="*/ 607 w 806"/>
                <a:gd name="T7" fmla="*/ 0 h 830"/>
                <a:gd name="T8" fmla="*/ 805 w 806"/>
                <a:gd name="T9" fmla="*/ 0 h 830"/>
                <a:gd name="T10" fmla="*/ 500 w 806"/>
                <a:gd name="T11" fmla="*/ 829 h 830"/>
                <a:gd name="T12" fmla="*/ 302 w 806"/>
                <a:gd name="T13" fmla="*/ 829 h 830"/>
                <a:gd name="T14" fmla="*/ 0 w 806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6" h="830">
                  <a:moveTo>
                    <a:pt x="0" y="0"/>
                  </a:moveTo>
                  <a:lnTo>
                    <a:pt x="206" y="0"/>
                  </a:lnTo>
                  <a:lnTo>
                    <a:pt x="410" y="604"/>
                  </a:lnTo>
                  <a:lnTo>
                    <a:pt x="607" y="0"/>
                  </a:lnTo>
                  <a:lnTo>
                    <a:pt x="805" y="0"/>
                  </a:lnTo>
                  <a:lnTo>
                    <a:pt x="500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7" name="Freeform 57">
              <a:extLst>
                <a:ext uri="{FF2B5EF4-FFF2-40B4-BE49-F238E27FC236}">
                  <a16:creationId xmlns:a16="http://schemas.microsoft.com/office/drawing/2014/main" xmlns="" id="{C60568F6-1430-354E-9291-E4D1FDD71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3827463"/>
              <a:ext cx="311150" cy="315912"/>
            </a:xfrm>
            <a:custGeom>
              <a:avLst/>
              <a:gdLst>
                <a:gd name="T0" fmla="*/ 432 w 865"/>
                <a:gd name="T1" fmla="*/ 875 h 876"/>
                <a:gd name="T2" fmla="*/ 260 w 865"/>
                <a:gd name="T3" fmla="*/ 841 h 876"/>
                <a:gd name="T4" fmla="*/ 125 w 865"/>
                <a:gd name="T5" fmla="*/ 748 h 876"/>
                <a:gd name="T6" fmla="*/ 34 w 865"/>
                <a:gd name="T7" fmla="*/ 610 h 876"/>
                <a:gd name="T8" fmla="*/ 0 w 865"/>
                <a:gd name="T9" fmla="*/ 438 h 876"/>
                <a:gd name="T10" fmla="*/ 34 w 865"/>
                <a:gd name="T11" fmla="*/ 265 h 876"/>
                <a:gd name="T12" fmla="*/ 125 w 865"/>
                <a:gd name="T13" fmla="*/ 127 h 876"/>
                <a:gd name="T14" fmla="*/ 260 w 865"/>
                <a:gd name="T15" fmla="*/ 34 h 876"/>
                <a:gd name="T16" fmla="*/ 432 w 865"/>
                <a:gd name="T17" fmla="*/ 0 h 876"/>
                <a:gd name="T18" fmla="*/ 604 w 865"/>
                <a:gd name="T19" fmla="*/ 34 h 876"/>
                <a:gd name="T20" fmla="*/ 740 w 865"/>
                <a:gd name="T21" fmla="*/ 127 h 876"/>
                <a:gd name="T22" fmla="*/ 830 w 865"/>
                <a:gd name="T23" fmla="*/ 265 h 876"/>
                <a:gd name="T24" fmla="*/ 864 w 865"/>
                <a:gd name="T25" fmla="*/ 438 h 876"/>
                <a:gd name="T26" fmla="*/ 830 w 865"/>
                <a:gd name="T27" fmla="*/ 610 h 876"/>
                <a:gd name="T28" fmla="*/ 740 w 865"/>
                <a:gd name="T29" fmla="*/ 748 h 876"/>
                <a:gd name="T30" fmla="*/ 604 w 865"/>
                <a:gd name="T31" fmla="*/ 841 h 876"/>
                <a:gd name="T32" fmla="*/ 432 w 865"/>
                <a:gd name="T33" fmla="*/ 875 h 876"/>
                <a:gd name="T34" fmla="*/ 432 w 865"/>
                <a:gd name="T35" fmla="*/ 700 h 876"/>
                <a:gd name="T36" fmla="*/ 531 w 865"/>
                <a:gd name="T37" fmla="*/ 680 h 876"/>
                <a:gd name="T38" fmla="*/ 604 w 865"/>
                <a:gd name="T39" fmla="*/ 624 h 876"/>
                <a:gd name="T40" fmla="*/ 650 w 865"/>
                <a:gd name="T41" fmla="*/ 542 h 876"/>
                <a:gd name="T42" fmla="*/ 666 w 865"/>
                <a:gd name="T43" fmla="*/ 440 h 876"/>
                <a:gd name="T44" fmla="*/ 650 w 865"/>
                <a:gd name="T45" fmla="*/ 339 h 876"/>
                <a:gd name="T46" fmla="*/ 604 w 865"/>
                <a:gd name="T47" fmla="*/ 257 h 876"/>
                <a:gd name="T48" fmla="*/ 531 w 865"/>
                <a:gd name="T49" fmla="*/ 201 h 876"/>
                <a:gd name="T50" fmla="*/ 432 w 865"/>
                <a:gd name="T51" fmla="*/ 181 h 876"/>
                <a:gd name="T52" fmla="*/ 333 w 865"/>
                <a:gd name="T53" fmla="*/ 201 h 876"/>
                <a:gd name="T54" fmla="*/ 260 w 865"/>
                <a:gd name="T55" fmla="*/ 257 h 876"/>
                <a:gd name="T56" fmla="*/ 215 w 865"/>
                <a:gd name="T57" fmla="*/ 339 h 876"/>
                <a:gd name="T58" fmla="*/ 198 w 865"/>
                <a:gd name="T59" fmla="*/ 440 h 876"/>
                <a:gd name="T60" fmla="*/ 215 w 865"/>
                <a:gd name="T61" fmla="*/ 542 h 876"/>
                <a:gd name="T62" fmla="*/ 260 w 865"/>
                <a:gd name="T63" fmla="*/ 624 h 876"/>
                <a:gd name="T64" fmla="*/ 333 w 865"/>
                <a:gd name="T65" fmla="*/ 680 h 876"/>
                <a:gd name="T66" fmla="*/ 432 w 865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5" h="876">
                  <a:moveTo>
                    <a:pt x="432" y="875"/>
                  </a:moveTo>
                  <a:cubicBezTo>
                    <a:pt x="370" y="875"/>
                    <a:pt x="314" y="864"/>
                    <a:pt x="260" y="841"/>
                  </a:cubicBezTo>
                  <a:cubicBezTo>
                    <a:pt x="206" y="819"/>
                    <a:pt x="162" y="788"/>
                    <a:pt x="125" y="748"/>
                  </a:cubicBezTo>
                  <a:cubicBezTo>
                    <a:pt x="89" y="709"/>
                    <a:pt x="57" y="664"/>
                    <a:pt x="34" y="610"/>
                  </a:cubicBezTo>
                  <a:cubicBezTo>
                    <a:pt x="12" y="557"/>
                    <a:pt x="0" y="500"/>
                    <a:pt x="0" y="438"/>
                  </a:cubicBezTo>
                  <a:cubicBezTo>
                    <a:pt x="0" y="376"/>
                    <a:pt x="12" y="319"/>
                    <a:pt x="34" y="265"/>
                  </a:cubicBezTo>
                  <a:cubicBezTo>
                    <a:pt x="57" y="212"/>
                    <a:pt x="85" y="167"/>
                    <a:pt x="125" y="127"/>
                  </a:cubicBezTo>
                  <a:cubicBezTo>
                    <a:pt x="164" y="88"/>
                    <a:pt x="209" y="57"/>
                    <a:pt x="260" y="34"/>
                  </a:cubicBezTo>
                  <a:cubicBezTo>
                    <a:pt x="314" y="11"/>
                    <a:pt x="370" y="0"/>
                    <a:pt x="432" y="0"/>
                  </a:cubicBezTo>
                  <a:cubicBezTo>
                    <a:pt x="494" y="0"/>
                    <a:pt x="551" y="11"/>
                    <a:pt x="604" y="34"/>
                  </a:cubicBezTo>
                  <a:cubicBezTo>
                    <a:pt x="658" y="57"/>
                    <a:pt x="703" y="88"/>
                    <a:pt x="740" y="127"/>
                  </a:cubicBezTo>
                  <a:cubicBezTo>
                    <a:pt x="779" y="167"/>
                    <a:pt x="808" y="212"/>
                    <a:pt x="830" y="265"/>
                  </a:cubicBezTo>
                  <a:cubicBezTo>
                    <a:pt x="853" y="319"/>
                    <a:pt x="864" y="376"/>
                    <a:pt x="864" y="438"/>
                  </a:cubicBezTo>
                  <a:cubicBezTo>
                    <a:pt x="864" y="500"/>
                    <a:pt x="853" y="557"/>
                    <a:pt x="830" y="610"/>
                  </a:cubicBezTo>
                  <a:cubicBezTo>
                    <a:pt x="808" y="664"/>
                    <a:pt x="779" y="709"/>
                    <a:pt x="740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1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9" y="700"/>
                    <a:pt x="500" y="694"/>
                    <a:pt x="531" y="680"/>
                  </a:cubicBezTo>
                  <a:cubicBezTo>
                    <a:pt x="559" y="666"/>
                    <a:pt x="585" y="646"/>
                    <a:pt x="604" y="624"/>
                  </a:cubicBezTo>
                  <a:cubicBezTo>
                    <a:pt x="624" y="598"/>
                    <a:pt x="641" y="573"/>
                    <a:pt x="650" y="542"/>
                  </a:cubicBezTo>
                  <a:cubicBezTo>
                    <a:pt x="661" y="511"/>
                    <a:pt x="666" y="477"/>
                    <a:pt x="666" y="440"/>
                  </a:cubicBezTo>
                  <a:cubicBezTo>
                    <a:pt x="666" y="404"/>
                    <a:pt x="661" y="373"/>
                    <a:pt x="650" y="339"/>
                  </a:cubicBezTo>
                  <a:cubicBezTo>
                    <a:pt x="638" y="308"/>
                    <a:pt x="624" y="280"/>
                    <a:pt x="604" y="257"/>
                  </a:cubicBezTo>
                  <a:cubicBezTo>
                    <a:pt x="585" y="234"/>
                    <a:pt x="559" y="216"/>
                    <a:pt x="531" y="201"/>
                  </a:cubicBezTo>
                  <a:cubicBezTo>
                    <a:pt x="503" y="187"/>
                    <a:pt x="469" y="181"/>
                    <a:pt x="432" y="181"/>
                  </a:cubicBezTo>
                  <a:cubicBezTo>
                    <a:pt x="396" y="181"/>
                    <a:pt x="362" y="187"/>
                    <a:pt x="333" y="201"/>
                  </a:cubicBezTo>
                  <a:cubicBezTo>
                    <a:pt x="305" y="216"/>
                    <a:pt x="280" y="232"/>
                    <a:pt x="260" y="257"/>
                  </a:cubicBezTo>
                  <a:cubicBezTo>
                    <a:pt x="240" y="282"/>
                    <a:pt x="223" y="308"/>
                    <a:pt x="215" y="339"/>
                  </a:cubicBezTo>
                  <a:cubicBezTo>
                    <a:pt x="204" y="370"/>
                    <a:pt x="198" y="404"/>
                    <a:pt x="198" y="440"/>
                  </a:cubicBezTo>
                  <a:cubicBezTo>
                    <a:pt x="198" y="477"/>
                    <a:pt x="204" y="511"/>
                    <a:pt x="215" y="542"/>
                  </a:cubicBezTo>
                  <a:cubicBezTo>
                    <a:pt x="226" y="573"/>
                    <a:pt x="240" y="601"/>
                    <a:pt x="260" y="624"/>
                  </a:cubicBezTo>
                  <a:cubicBezTo>
                    <a:pt x="280" y="649"/>
                    <a:pt x="305" y="666"/>
                    <a:pt x="333" y="680"/>
                  </a:cubicBezTo>
                  <a:cubicBezTo>
                    <a:pt x="362" y="694"/>
                    <a:pt x="396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8" name="Freeform 58">
              <a:extLst>
                <a:ext uri="{FF2B5EF4-FFF2-40B4-BE49-F238E27FC236}">
                  <a16:creationId xmlns:a16="http://schemas.microsoft.com/office/drawing/2014/main" xmlns="" id="{54506F13-C139-AA46-9861-4270EA987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836988"/>
              <a:ext cx="211138" cy="298450"/>
            </a:xfrm>
            <a:custGeom>
              <a:avLst/>
              <a:gdLst>
                <a:gd name="T0" fmla="*/ 3 w 585"/>
                <a:gd name="T1" fmla="*/ 0 h 830"/>
                <a:gd name="T2" fmla="*/ 189 w 585"/>
                <a:gd name="T3" fmla="*/ 0 h 830"/>
                <a:gd name="T4" fmla="*/ 189 w 585"/>
                <a:gd name="T5" fmla="*/ 663 h 830"/>
                <a:gd name="T6" fmla="*/ 584 w 585"/>
                <a:gd name="T7" fmla="*/ 663 h 830"/>
                <a:gd name="T8" fmla="*/ 584 w 585"/>
                <a:gd name="T9" fmla="*/ 829 h 830"/>
                <a:gd name="T10" fmla="*/ 0 w 585"/>
                <a:gd name="T11" fmla="*/ 829 h 830"/>
                <a:gd name="T12" fmla="*/ 0 w 585"/>
                <a:gd name="T13" fmla="*/ 0 h 830"/>
                <a:gd name="T14" fmla="*/ 3 w 58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0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9" name="Freeform 59">
              <a:extLst>
                <a:ext uri="{FF2B5EF4-FFF2-40B4-BE49-F238E27FC236}">
                  <a16:creationId xmlns:a16="http://schemas.microsoft.com/office/drawing/2014/main" xmlns="" id="{176263FC-A38C-FF46-8F55-6BA4C0151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0175" y="3836988"/>
              <a:ext cx="252413" cy="306387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0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0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1"/>
                    <a:pt x="206" y="564"/>
                  </a:cubicBezTo>
                  <a:cubicBezTo>
                    <a:pt x="212" y="587"/>
                    <a:pt x="220" y="604"/>
                    <a:pt x="231" y="620"/>
                  </a:cubicBezTo>
                  <a:cubicBezTo>
                    <a:pt x="242" y="637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10" y="666"/>
                    <a:pt x="429" y="657"/>
                  </a:cubicBezTo>
                  <a:cubicBezTo>
                    <a:pt x="449" y="649"/>
                    <a:pt x="465" y="637"/>
                    <a:pt x="477" y="620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1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3" y="807"/>
                    <a:pt x="127" y="784"/>
                    <a:pt x="96" y="756"/>
                  </a:cubicBezTo>
                  <a:cubicBezTo>
                    <a:pt x="65" y="725"/>
                    <a:pt x="42" y="692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0" name="Freeform 60">
              <a:extLst>
                <a:ext uri="{FF2B5EF4-FFF2-40B4-BE49-F238E27FC236}">
                  <a16:creationId xmlns:a16="http://schemas.microsoft.com/office/drawing/2014/main" xmlns="" id="{3D923696-28B6-F142-9D85-F2FDF6C30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0688" y="3836988"/>
              <a:ext cx="261937" cy="298450"/>
            </a:xfrm>
            <a:custGeom>
              <a:avLst/>
              <a:gdLst>
                <a:gd name="T0" fmla="*/ 268 w 726"/>
                <a:gd name="T1" fmla="*/ 166 h 830"/>
                <a:gd name="T2" fmla="*/ 0 w 726"/>
                <a:gd name="T3" fmla="*/ 166 h 830"/>
                <a:gd name="T4" fmla="*/ 0 w 726"/>
                <a:gd name="T5" fmla="*/ 0 h 830"/>
                <a:gd name="T6" fmla="*/ 725 w 726"/>
                <a:gd name="T7" fmla="*/ 0 h 830"/>
                <a:gd name="T8" fmla="*/ 725 w 726"/>
                <a:gd name="T9" fmla="*/ 166 h 830"/>
                <a:gd name="T10" fmla="*/ 457 w 726"/>
                <a:gd name="T11" fmla="*/ 166 h 830"/>
                <a:gd name="T12" fmla="*/ 457 w 726"/>
                <a:gd name="T13" fmla="*/ 829 h 830"/>
                <a:gd name="T14" fmla="*/ 268 w 726"/>
                <a:gd name="T15" fmla="*/ 829 h 830"/>
                <a:gd name="T16" fmla="*/ 268 w 726"/>
                <a:gd name="T17" fmla="*/ 166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830">
                  <a:moveTo>
                    <a:pt x="268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725" y="0"/>
                  </a:lnTo>
                  <a:lnTo>
                    <a:pt x="725" y="166"/>
                  </a:lnTo>
                  <a:lnTo>
                    <a:pt x="457" y="166"/>
                  </a:lnTo>
                  <a:lnTo>
                    <a:pt x="457" y="829"/>
                  </a:lnTo>
                  <a:lnTo>
                    <a:pt x="268" y="829"/>
                  </a:lnTo>
                  <a:lnTo>
                    <a:pt x="268" y="1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1" name="Freeform 61">
              <a:extLst>
                <a:ext uri="{FF2B5EF4-FFF2-40B4-BE49-F238E27FC236}">
                  <a16:creationId xmlns:a16="http://schemas.microsoft.com/office/drawing/2014/main" xmlns="" id="{92D6E3EB-4462-8A4B-81E9-037A6FF0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9138" y="3836988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2" name="Freeform 62">
              <a:extLst>
                <a:ext uri="{FF2B5EF4-FFF2-40B4-BE49-F238E27FC236}">
                  <a16:creationId xmlns:a16="http://schemas.microsoft.com/office/drawing/2014/main" xmlns="" id="{C6E0569A-76DB-8648-B17D-23ACFC8AF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438" y="3827463"/>
              <a:ext cx="211137" cy="315912"/>
            </a:xfrm>
            <a:custGeom>
              <a:avLst/>
              <a:gdLst>
                <a:gd name="T0" fmla="*/ 584 w 585"/>
                <a:gd name="T1" fmla="*/ 238 h 876"/>
                <a:gd name="T2" fmla="*/ 530 w 585"/>
                <a:gd name="T3" fmla="*/ 201 h 876"/>
                <a:gd name="T4" fmla="*/ 432 w 585"/>
                <a:gd name="T5" fmla="*/ 181 h 876"/>
                <a:gd name="T6" fmla="*/ 333 w 585"/>
                <a:gd name="T7" fmla="*/ 201 h 876"/>
                <a:gd name="T8" fmla="*/ 259 w 585"/>
                <a:gd name="T9" fmla="*/ 257 h 876"/>
                <a:gd name="T10" fmla="*/ 211 w 585"/>
                <a:gd name="T11" fmla="*/ 339 h 876"/>
                <a:gd name="T12" fmla="*/ 195 w 585"/>
                <a:gd name="T13" fmla="*/ 440 h 876"/>
                <a:gd name="T14" fmla="*/ 211 w 585"/>
                <a:gd name="T15" fmla="*/ 542 h 876"/>
                <a:gd name="T16" fmla="*/ 259 w 585"/>
                <a:gd name="T17" fmla="*/ 624 h 876"/>
                <a:gd name="T18" fmla="*/ 333 w 585"/>
                <a:gd name="T19" fmla="*/ 680 h 876"/>
                <a:gd name="T20" fmla="*/ 432 w 585"/>
                <a:gd name="T21" fmla="*/ 700 h 876"/>
                <a:gd name="T22" fmla="*/ 530 w 585"/>
                <a:gd name="T23" fmla="*/ 680 h 876"/>
                <a:gd name="T24" fmla="*/ 584 w 585"/>
                <a:gd name="T25" fmla="*/ 645 h 876"/>
                <a:gd name="T26" fmla="*/ 584 w 585"/>
                <a:gd name="T27" fmla="*/ 849 h 876"/>
                <a:gd name="T28" fmla="*/ 432 w 585"/>
                <a:gd name="T29" fmla="*/ 875 h 876"/>
                <a:gd name="T30" fmla="*/ 259 w 585"/>
                <a:gd name="T31" fmla="*/ 841 h 876"/>
                <a:gd name="T32" fmla="*/ 124 w 585"/>
                <a:gd name="T33" fmla="*/ 748 h 876"/>
                <a:gd name="T34" fmla="*/ 34 w 585"/>
                <a:gd name="T35" fmla="*/ 610 h 876"/>
                <a:gd name="T36" fmla="*/ 0 w 585"/>
                <a:gd name="T37" fmla="*/ 438 h 876"/>
                <a:gd name="T38" fmla="*/ 34 w 585"/>
                <a:gd name="T39" fmla="*/ 265 h 876"/>
                <a:gd name="T40" fmla="*/ 124 w 585"/>
                <a:gd name="T41" fmla="*/ 127 h 876"/>
                <a:gd name="T42" fmla="*/ 259 w 585"/>
                <a:gd name="T43" fmla="*/ 34 h 876"/>
                <a:gd name="T44" fmla="*/ 432 w 585"/>
                <a:gd name="T45" fmla="*/ 0 h 876"/>
                <a:gd name="T46" fmla="*/ 584 w 585"/>
                <a:gd name="T47" fmla="*/ 27 h 876"/>
                <a:gd name="T48" fmla="*/ 584 w 585"/>
                <a:gd name="T49" fmla="*/ 2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5" h="876">
                  <a:moveTo>
                    <a:pt x="584" y="238"/>
                  </a:moveTo>
                  <a:cubicBezTo>
                    <a:pt x="568" y="224"/>
                    <a:pt x="550" y="212"/>
                    <a:pt x="530" y="201"/>
                  </a:cubicBezTo>
                  <a:cubicBezTo>
                    <a:pt x="501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6"/>
                    <a:pt x="279" y="232"/>
                    <a:pt x="259" y="257"/>
                  </a:cubicBezTo>
                  <a:cubicBezTo>
                    <a:pt x="240" y="282"/>
                    <a:pt x="223" y="308"/>
                    <a:pt x="211" y="339"/>
                  </a:cubicBezTo>
                  <a:cubicBezTo>
                    <a:pt x="200" y="370"/>
                    <a:pt x="195" y="404"/>
                    <a:pt x="195" y="440"/>
                  </a:cubicBezTo>
                  <a:cubicBezTo>
                    <a:pt x="195" y="477"/>
                    <a:pt x="200" y="511"/>
                    <a:pt x="211" y="542"/>
                  </a:cubicBezTo>
                  <a:cubicBezTo>
                    <a:pt x="223" y="573"/>
                    <a:pt x="237" y="601"/>
                    <a:pt x="259" y="624"/>
                  </a:cubicBezTo>
                  <a:cubicBezTo>
                    <a:pt x="279" y="649"/>
                    <a:pt x="305" y="666"/>
                    <a:pt x="333" y="680"/>
                  </a:cubicBezTo>
                  <a:cubicBezTo>
                    <a:pt x="361" y="694"/>
                    <a:pt x="395" y="700"/>
                    <a:pt x="432" y="700"/>
                  </a:cubicBezTo>
                  <a:cubicBezTo>
                    <a:pt x="468" y="700"/>
                    <a:pt x="499" y="694"/>
                    <a:pt x="530" y="680"/>
                  </a:cubicBezTo>
                  <a:cubicBezTo>
                    <a:pt x="551" y="671"/>
                    <a:pt x="569" y="658"/>
                    <a:pt x="584" y="645"/>
                  </a:cubicBezTo>
                  <a:lnTo>
                    <a:pt x="584" y="849"/>
                  </a:lnTo>
                  <a:cubicBezTo>
                    <a:pt x="536" y="867"/>
                    <a:pt x="486" y="875"/>
                    <a:pt x="432" y="875"/>
                  </a:cubicBezTo>
                  <a:cubicBezTo>
                    <a:pt x="370" y="875"/>
                    <a:pt x="313" y="864"/>
                    <a:pt x="259" y="841"/>
                  </a:cubicBezTo>
                  <a:cubicBezTo>
                    <a:pt x="206" y="819"/>
                    <a:pt x="161" y="788"/>
                    <a:pt x="124" y="748"/>
                  </a:cubicBezTo>
                  <a:cubicBezTo>
                    <a:pt x="84" y="709"/>
                    <a:pt x="56" y="663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5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3" y="88"/>
                    <a:pt x="209" y="57"/>
                    <a:pt x="259" y="34"/>
                  </a:cubicBezTo>
                  <a:cubicBezTo>
                    <a:pt x="310" y="11"/>
                    <a:pt x="370" y="0"/>
                    <a:pt x="432" y="0"/>
                  </a:cubicBezTo>
                  <a:cubicBezTo>
                    <a:pt x="486" y="0"/>
                    <a:pt x="536" y="9"/>
                    <a:pt x="584" y="27"/>
                  </a:cubicBezTo>
                  <a:lnTo>
                    <a:pt x="584" y="2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3" name="Freeform 63">
              <a:extLst>
                <a:ext uri="{FF2B5EF4-FFF2-40B4-BE49-F238E27FC236}">
                  <a16:creationId xmlns:a16="http://schemas.microsoft.com/office/drawing/2014/main" xmlns="" id="{3B3E93F7-CC17-D549-9882-35ADB6CAE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2354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59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0 h 831"/>
                <a:gd name="T40" fmla="*/ 302 w 650"/>
                <a:gd name="T41" fmla="*/ 149 h 831"/>
                <a:gd name="T42" fmla="*/ 186 w 650"/>
                <a:gd name="T43" fmla="*/ 149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5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4" name="Freeform 64">
              <a:extLst>
                <a:ext uri="{FF2B5EF4-FFF2-40B4-BE49-F238E27FC236}">
                  <a16:creationId xmlns:a16="http://schemas.microsoft.com/office/drawing/2014/main" xmlns="" id="{FA76B485-D3FD-F74F-839C-86933228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2354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5" name="Freeform 65">
              <a:extLst>
                <a:ext uri="{FF2B5EF4-FFF2-40B4-BE49-F238E27FC236}">
                  <a16:creationId xmlns:a16="http://schemas.microsoft.com/office/drawing/2014/main" xmlns="" id="{8B000081-AAEA-6B43-80D6-1BD205F8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235450"/>
              <a:ext cx="228600" cy="298450"/>
            </a:xfrm>
            <a:custGeom>
              <a:avLst/>
              <a:gdLst>
                <a:gd name="T0" fmla="*/ 310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2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2 w 636"/>
                <a:gd name="T15" fmla="*/ 370 h 831"/>
                <a:gd name="T16" fmla="*/ 466 w 636"/>
                <a:gd name="T17" fmla="*/ 386 h 831"/>
                <a:gd name="T18" fmla="*/ 516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2 w 636"/>
                <a:gd name="T25" fmla="*/ 700 h 831"/>
                <a:gd name="T26" fmla="*/ 547 w 636"/>
                <a:gd name="T27" fmla="*/ 773 h 831"/>
                <a:gd name="T28" fmla="*/ 446 w 636"/>
                <a:gd name="T29" fmla="*/ 815 h 831"/>
                <a:gd name="T30" fmla="*/ 310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0 w 636"/>
                <a:gd name="T37" fmla="*/ 0 h 831"/>
                <a:gd name="T38" fmla="*/ 293 w 636"/>
                <a:gd name="T39" fmla="*/ 330 h 831"/>
                <a:gd name="T40" fmla="*/ 336 w 636"/>
                <a:gd name="T41" fmla="*/ 324 h 831"/>
                <a:gd name="T42" fmla="*/ 372 w 636"/>
                <a:gd name="T43" fmla="*/ 307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2 w 636"/>
                <a:gd name="T51" fmla="*/ 161 h 831"/>
                <a:gd name="T52" fmla="*/ 336 w 636"/>
                <a:gd name="T53" fmla="*/ 147 h 831"/>
                <a:gd name="T54" fmla="*/ 296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3 w 636"/>
                <a:gd name="T61" fmla="*/ 327 h 831"/>
                <a:gd name="T62" fmla="*/ 293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5 h 831"/>
                <a:gd name="T80" fmla="*/ 186 w 636"/>
                <a:gd name="T81" fmla="*/ 465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0" y="0"/>
                  </a:moveTo>
                  <a:cubicBezTo>
                    <a:pt x="361" y="0"/>
                    <a:pt x="406" y="5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0" y="85"/>
                    <a:pt x="567" y="107"/>
                    <a:pt x="576" y="132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6" y="362"/>
                    <a:pt x="502" y="370"/>
                  </a:cubicBezTo>
                  <a:cubicBezTo>
                    <a:pt x="488" y="379"/>
                    <a:pt x="477" y="384"/>
                    <a:pt x="466" y="386"/>
                  </a:cubicBezTo>
                  <a:cubicBezTo>
                    <a:pt x="483" y="389"/>
                    <a:pt x="497" y="398"/>
                    <a:pt x="516" y="406"/>
                  </a:cubicBezTo>
                  <a:cubicBezTo>
                    <a:pt x="550" y="420"/>
                    <a:pt x="578" y="443"/>
                    <a:pt x="601" y="477"/>
                  </a:cubicBezTo>
                  <a:cubicBezTo>
                    <a:pt x="624" y="511"/>
                    <a:pt x="635" y="548"/>
                    <a:pt x="635" y="590"/>
                  </a:cubicBezTo>
                  <a:cubicBezTo>
                    <a:pt x="635" y="633"/>
                    <a:pt x="626" y="669"/>
                    <a:pt x="612" y="700"/>
                  </a:cubicBezTo>
                  <a:cubicBezTo>
                    <a:pt x="598" y="731"/>
                    <a:pt x="576" y="753"/>
                    <a:pt x="547" y="773"/>
                  </a:cubicBezTo>
                  <a:cubicBezTo>
                    <a:pt x="519" y="793"/>
                    <a:pt x="486" y="807"/>
                    <a:pt x="446" y="815"/>
                  </a:cubicBezTo>
                  <a:cubicBezTo>
                    <a:pt x="407" y="824"/>
                    <a:pt x="361" y="830"/>
                    <a:pt x="310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3" y="330"/>
                  </a:moveTo>
                  <a:cubicBezTo>
                    <a:pt x="308" y="330"/>
                    <a:pt x="322" y="327"/>
                    <a:pt x="336" y="324"/>
                  </a:cubicBezTo>
                  <a:cubicBezTo>
                    <a:pt x="350" y="322"/>
                    <a:pt x="361" y="316"/>
                    <a:pt x="372" y="307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6" y="200"/>
                    <a:pt x="398" y="189"/>
                  </a:cubicBezTo>
                  <a:cubicBezTo>
                    <a:pt x="392" y="178"/>
                    <a:pt x="384" y="167"/>
                    <a:pt x="372" y="161"/>
                  </a:cubicBezTo>
                  <a:cubicBezTo>
                    <a:pt x="361" y="156"/>
                    <a:pt x="350" y="150"/>
                    <a:pt x="336" y="147"/>
                  </a:cubicBezTo>
                  <a:cubicBezTo>
                    <a:pt x="322" y="145"/>
                    <a:pt x="308" y="141"/>
                    <a:pt x="296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3" y="327"/>
                  </a:lnTo>
                  <a:lnTo>
                    <a:pt x="293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5"/>
                    <a:pt x="395" y="666"/>
                  </a:cubicBezTo>
                  <a:cubicBezTo>
                    <a:pt x="409" y="658"/>
                    <a:pt x="420" y="649"/>
                    <a:pt x="432" y="635"/>
                  </a:cubicBezTo>
                  <a:cubicBezTo>
                    <a:pt x="440" y="621"/>
                    <a:pt x="446" y="601"/>
                    <a:pt x="446" y="576"/>
                  </a:cubicBezTo>
                  <a:cubicBezTo>
                    <a:pt x="446" y="553"/>
                    <a:pt x="441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5"/>
                    <a:pt x="308" y="465"/>
                  </a:cubicBezTo>
                  <a:lnTo>
                    <a:pt x="186" y="465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6" name="Freeform 66">
              <a:extLst>
                <a:ext uri="{FF2B5EF4-FFF2-40B4-BE49-F238E27FC236}">
                  <a16:creationId xmlns:a16="http://schemas.microsoft.com/office/drawing/2014/main" xmlns="" id="{2E7BC3CB-7AD9-E343-B8C6-DB311F41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0100" y="4235450"/>
              <a:ext cx="252413" cy="306388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1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1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2"/>
                    <a:pt x="206" y="564"/>
                  </a:cubicBezTo>
                  <a:cubicBezTo>
                    <a:pt x="212" y="587"/>
                    <a:pt x="220" y="604"/>
                    <a:pt x="231" y="621"/>
                  </a:cubicBezTo>
                  <a:cubicBezTo>
                    <a:pt x="243" y="638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09" y="666"/>
                    <a:pt x="429" y="657"/>
                  </a:cubicBezTo>
                  <a:cubicBezTo>
                    <a:pt x="449" y="649"/>
                    <a:pt x="465" y="638"/>
                    <a:pt x="477" y="621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2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4" y="807"/>
                    <a:pt x="127" y="784"/>
                    <a:pt x="96" y="756"/>
                  </a:cubicBezTo>
                  <a:cubicBezTo>
                    <a:pt x="65" y="725"/>
                    <a:pt x="42" y="691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7" name="Freeform 67">
              <a:extLst>
                <a:ext uri="{FF2B5EF4-FFF2-40B4-BE49-F238E27FC236}">
                  <a16:creationId xmlns:a16="http://schemas.microsoft.com/office/drawing/2014/main" xmlns="" id="{12A0FD26-2CF0-9E40-BDB3-A1D78AC6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42354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8" name="Freeform 68">
              <a:extLst>
                <a:ext uri="{FF2B5EF4-FFF2-40B4-BE49-F238E27FC236}">
                  <a16:creationId xmlns:a16="http://schemas.microsoft.com/office/drawing/2014/main" xmlns="" id="{E681B9C4-1218-FB41-91AC-3479FD366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488" y="4235450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3 h 831"/>
                <a:gd name="T6" fmla="*/ 584 w 585"/>
                <a:gd name="T7" fmla="*/ 663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9" name="Freeform 69">
              <a:extLst>
                <a:ext uri="{FF2B5EF4-FFF2-40B4-BE49-F238E27FC236}">
                  <a16:creationId xmlns:a16="http://schemas.microsoft.com/office/drawing/2014/main" xmlns="" id="{40686E70-FE15-AC4E-B618-D0BFD9414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5900" y="4235450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5 h 828"/>
                <a:gd name="T4" fmla="*/ 629 w 757"/>
                <a:gd name="T5" fmla="*/ 101 h 828"/>
                <a:gd name="T6" fmla="*/ 722 w 757"/>
                <a:gd name="T7" fmla="*/ 231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1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0 h 828"/>
                <a:gd name="T26" fmla="*/ 491 w 757"/>
                <a:gd name="T27" fmla="*/ 595 h 828"/>
                <a:gd name="T28" fmla="*/ 559 w 757"/>
                <a:gd name="T29" fmla="*/ 415 h 828"/>
                <a:gd name="T30" fmla="*/ 542 w 757"/>
                <a:gd name="T31" fmla="*/ 310 h 828"/>
                <a:gd name="T32" fmla="*/ 494 w 757"/>
                <a:gd name="T33" fmla="*/ 231 h 828"/>
                <a:gd name="T34" fmla="*/ 415 w 757"/>
                <a:gd name="T35" fmla="*/ 180 h 828"/>
                <a:gd name="T36" fmla="*/ 299 w 757"/>
                <a:gd name="T37" fmla="*/ 164 h 828"/>
                <a:gd name="T38" fmla="*/ 186 w 757"/>
                <a:gd name="T39" fmla="*/ 164 h 828"/>
                <a:gd name="T40" fmla="*/ 186 w 757"/>
                <a:gd name="T41" fmla="*/ 660 h 828"/>
                <a:gd name="T42" fmla="*/ 299 w 757"/>
                <a:gd name="T43" fmla="*/ 66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8"/>
                    <a:pt x="488" y="25"/>
                  </a:cubicBezTo>
                  <a:cubicBezTo>
                    <a:pt x="544" y="42"/>
                    <a:pt x="590" y="68"/>
                    <a:pt x="629" y="101"/>
                  </a:cubicBezTo>
                  <a:cubicBezTo>
                    <a:pt x="669" y="135"/>
                    <a:pt x="700" y="178"/>
                    <a:pt x="722" y="231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5"/>
                    <a:pt x="745" y="547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9"/>
                    <a:pt x="542" y="784"/>
                    <a:pt x="488" y="801"/>
                  </a:cubicBezTo>
                  <a:cubicBezTo>
                    <a:pt x="434" y="818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0"/>
                  </a:moveTo>
                  <a:cubicBezTo>
                    <a:pt x="381" y="660"/>
                    <a:pt x="446" y="638"/>
                    <a:pt x="491" y="595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1"/>
                    <a:pt x="542" y="310"/>
                  </a:cubicBezTo>
                  <a:cubicBezTo>
                    <a:pt x="530" y="279"/>
                    <a:pt x="516" y="254"/>
                    <a:pt x="494" y="231"/>
                  </a:cubicBezTo>
                  <a:cubicBezTo>
                    <a:pt x="474" y="209"/>
                    <a:pt x="446" y="192"/>
                    <a:pt x="415" y="180"/>
                  </a:cubicBezTo>
                  <a:cubicBezTo>
                    <a:pt x="384" y="169"/>
                    <a:pt x="344" y="164"/>
                    <a:pt x="299" y="164"/>
                  </a:cubicBezTo>
                  <a:lnTo>
                    <a:pt x="186" y="164"/>
                  </a:lnTo>
                  <a:lnTo>
                    <a:pt x="186" y="660"/>
                  </a:lnTo>
                  <a:lnTo>
                    <a:pt x="29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0" name="Freeform 70">
              <a:extLst>
                <a:ext uri="{FF2B5EF4-FFF2-40B4-BE49-F238E27FC236}">
                  <a16:creationId xmlns:a16="http://schemas.microsoft.com/office/drawing/2014/main" xmlns="" id="{B3B72F4C-D342-A54A-A51C-D8881ED73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6339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1" name="Freeform 71">
              <a:extLst>
                <a:ext uri="{FF2B5EF4-FFF2-40B4-BE49-F238E27FC236}">
                  <a16:creationId xmlns:a16="http://schemas.microsoft.com/office/drawing/2014/main" xmlns="" id="{ACE139D5-F2E8-2A4D-82E0-73D5AEF2F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6339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2" name="Freeform 72">
              <a:extLst>
                <a:ext uri="{FF2B5EF4-FFF2-40B4-BE49-F238E27FC236}">
                  <a16:creationId xmlns:a16="http://schemas.microsoft.com/office/drawing/2014/main" xmlns="" id="{C80D1F3B-41E1-3B4D-A6D7-F5201043E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6339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3" name="Freeform 73">
              <a:extLst>
                <a:ext uri="{FF2B5EF4-FFF2-40B4-BE49-F238E27FC236}">
                  <a16:creationId xmlns:a16="http://schemas.microsoft.com/office/drawing/2014/main" xmlns="" id="{3B0A6458-78C0-F848-9A4F-6AE88DC88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46339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4" name="Freeform 74">
              <a:extLst>
                <a:ext uri="{FF2B5EF4-FFF2-40B4-BE49-F238E27FC236}">
                  <a16:creationId xmlns:a16="http://schemas.microsoft.com/office/drawing/2014/main" xmlns="" id="{62240ED0-E994-1C40-AE3E-7BBA9DEB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850" y="4633913"/>
              <a:ext cx="395288" cy="298450"/>
            </a:xfrm>
            <a:custGeom>
              <a:avLst/>
              <a:gdLst>
                <a:gd name="T0" fmla="*/ 0 w 1099"/>
                <a:gd name="T1" fmla="*/ 0 h 831"/>
                <a:gd name="T2" fmla="*/ 200 w 1099"/>
                <a:gd name="T3" fmla="*/ 0 h 831"/>
                <a:gd name="T4" fmla="*/ 322 w 1099"/>
                <a:gd name="T5" fmla="*/ 601 h 831"/>
                <a:gd name="T6" fmla="*/ 465 w 1099"/>
                <a:gd name="T7" fmla="*/ 23 h 831"/>
                <a:gd name="T8" fmla="*/ 635 w 1099"/>
                <a:gd name="T9" fmla="*/ 23 h 831"/>
                <a:gd name="T10" fmla="*/ 782 w 1099"/>
                <a:gd name="T11" fmla="*/ 601 h 831"/>
                <a:gd name="T12" fmla="*/ 903 w 1099"/>
                <a:gd name="T13" fmla="*/ 0 h 831"/>
                <a:gd name="T14" fmla="*/ 1098 w 1099"/>
                <a:gd name="T15" fmla="*/ 0 h 831"/>
                <a:gd name="T16" fmla="*/ 886 w 1099"/>
                <a:gd name="T17" fmla="*/ 830 h 831"/>
                <a:gd name="T18" fmla="*/ 688 w 1099"/>
                <a:gd name="T19" fmla="*/ 830 h 831"/>
                <a:gd name="T20" fmla="*/ 547 w 1099"/>
                <a:gd name="T21" fmla="*/ 288 h 831"/>
                <a:gd name="T22" fmla="*/ 403 w 1099"/>
                <a:gd name="T23" fmla="*/ 830 h 831"/>
                <a:gd name="T24" fmla="*/ 206 w 1099"/>
                <a:gd name="T25" fmla="*/ 830 h 831"/>
                <a:gd name="T26" fmla="*/ 0 w 1099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9" h="831">
                  <a:moveTo>
                    <a:pt x="0" y="0"/>
                  </a:moveTo>
                  <a:lnTo>
                    <a:pt x="200" y="0"/>
                  </a:lnTo>
                  <a:lnTo>
                    <a:pt x="322" y="601"/>
                  </a:lnTo>
                  <a:lnTo>
                    <a:pt x="465" y="23"/>
                  </a:lnTo>
                  <a:lnTo>
                    <a:pt x="635" y="23"/>
                  </a:lnTo>
                  <a:lnTo>
                    <a:pt x="782" y="601"/>
                  </a:lnTo>
                  <a:lnTo>
                    <a:pt x="903" y="0"/>
                  </a:lnTo>
                  <a:lnTo>
                    <a:pt x="1098" y="0"/>
                  </a:lnTo>
                  <a:lnTo>
                    <a:pt x="886" y="830"/>
                  </a:lnTo>
                  <a:lnTo>
                    <a:pt x="688" y="830"/>
                  </a:lnTo>
                  <a:lnTo>
                    <a:pt x="547" y="288"/>
                  </a:lnTo>
                  <a:lnTo>
                    <a:pt x="403" y="830"/>
                  </a:lnTo>
                  <a:lnTo>
                    <a:pt x="206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5" name="Freeform 75">
              <a:extLst>
                <a:ext uri="{FF2B5EF4-FFF2-40B4-BE49-F238E27FC236}">
                  <a16:creationId xmlns:a16="http://schemas.microsoft.com/office/drawing/2014/main" xmlns="" id="{4C5E92F1-55DE-8846-99A2-D85084C67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0307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2"/>
                    <a:pt x="531" y="77"/>
                  </a:cubicBezTo>
                  <a:cubicBezTo>
                    <a:pt x="554" y="103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6" name="Freeform 76">
              <a:extLst>
                <a:ext uri="{FF2B5EF4-FFF2-40B4-BE49-F238E27FC236}">
                  <a16:creationId xmlns:a16="http://schemas.microsoft.com/office/drawing/2014/main" xmlns="" id="{B2FD1E20-2C65-3A4E-812A-7DACA195F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0307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7" name="Freeform 77">
              <a:extLst>
                <a:ext uri="{FF2B5EF4-FFF2-40B4-BE49-F238E27FC236}">
                  <a16:creationId xmlns:a16="http://schemas.microsoft.com/office/drawing/2014/main" xmlns="" id="{E735E3B2-4CFE-9940-8015-DE0067E7E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10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60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8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10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9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3"/>
                    <a:pt x="410" y="678"/>
                  </a:cubicBezTo>
                  <a:cubicBezTo>
                    <a:pt x="421" y="669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4" y="474"/>
                    <a:pt x="175" y="460"/>
                  </a:cubicBezTo>
                  <a:cubicBezTo>
                    <a:pt x="147" y="446"/>
                    <a:pt x="125" y="430"/>
                    <a:pt x="105" y="410"/>
                  </a:cubicBezTo>
                  <a:cubicBezTo>
                    <a:pt x="85" y="391"/>
                    <a:pt x="72" y="368"/>
                    <a:pt x="60" y="342"/>
                  </a:cubicBezTo>
                  <a:cubicBezTo>
                    <a:pt x="49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3" y="102"/>
                    <a:pt x="119" y="77"/>
                  </a:cubicBezTo>
                  <a:cubicBezTo>
                    <a:pt x="144" y="54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8" y="14"/>
                  </a:cubicBezTo>
                  <a:cubicBezTo>
                    <a:pt x="489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3" y="167"/>
                    <a:pt x="274" y="175"/>
                  </a:cubicBezTo>
                  <a:cubicBezTo>
                    <a:pt x="263" y="181"/>
                    <a:pt x="255" y="190"/>
                    <a:pt x="249" y="201"/>
                  </a:cubicBezTo>
                  <a:cubicBezTo>
                    <a:pt x="244" y="213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10" y="342"/>
                  </a:cubicBezTo>
                  <a:cubicBezTo>
                    <a:pt x="441" y="350"/>
                    <a:pt x="469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7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7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8" name="Freeform 78">
              <a:extLst>
                <a:ext uri="{FF2B5EF4-FFF2-40B4-BE49-F238E27FC236}">
                  <a16:creationId xmlns:a16="http://schemas.microsoft.com/office/drawing/2014/main" xmlns="" id="{CA41D165-A35F-7F49-B1C8-A3334A2F2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588" y="5030788"/>
              <a:ext cx="261937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7 w 727"/>
                <a:gd name="T11" fmla="*/ 167 h 831"/>
                <a:gd name="T12" fmla="*/ 457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7" y="167"/>
                  </a:lnTo>
                  <a:lnTo>
                    <a:pt x="457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9" name="Freeform 79">
              <a:extLst>
                <a:ext uri="{FF2B5EF4-FFF2-40B4-BE49-F238E27FC236}">
                  <a16:creationId xmlns:a16="http://schemas.microsoft.com/office/drawing/2014/main" xmlns="" id="{EF92E994-BC8E-F449-AF45-4024FF674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5030788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4 h 831"/>
                <a:gd name="T6" fmla="*/ 584 w 585"/>
                <a:gd name="T7" fmla="*/ 664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4"/>
                  </a:lnTo>
                  <a:lnTo>
                    <a:pt x="584" y="664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0" name="Freeform 80">
              <a:extLst>
                <a:ext uri="{FF2B5EF4-FFF2-40B4-BE49-F238E27FC236}">
                  <a16:creationId xmlns:a16="http://schemas.microsoft.com/office/drawing/2014/main" xmlns="" id="{633BDFA8-F134-2E47-98CA-DE64FD318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3" y="5030788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1" name="Freeform 81">
              <a:extLst>
                <a:ext uri="{FF2B5EF4-FFF2-40B4-BE49-F238E27FC236}">
                  <a16:creationId xmlns:a16="http://schemas.microsoft.com/office/drawing/2014/main" xmlns="" id="{308CFBF9-C549-BA48-919E-00F7BEAF8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25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59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1" y="673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30"/>
                    <a:pt x="105" y="410"/>
                  </a:cubicBezTo>
                  <a:cubicBezTo>
                    <a:pt x="86" y="391"/>
                    <a:pt x="71" y="368"/>
                    <a:pt x="59" y="342"/>
                  </a:cubicBezTo>
                  <a:cubicBezTo>
                    <a:pt x="48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4" y="103"/>
                    <a:pt x="119" y="77"/>
                  </a:cubicBezTo>
                  <a:cubicBezTo>
                    <a:pt x="145" y="52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7" y="14"/>
                  </a:cubicBezTo>
                  <a:cubicBezTo>
                    <a:pt x="488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9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2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2" name="Freeform 82">
              <a:extLst>
                <a:ext uri="{FF2B5EF4-FFF2-40B4-BE49-F238E27FC236}">
                  <a16:creationId xmlns:a16="http://schemas.microsoft.com/office/drawing/2014/main" xmlns="" id="{CF44A103-FDB2-0F47-BE07-33F534A71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6100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2 w 656"/>
                <a:gd name="T3" fmla="*/ 633 h 871"/>
                <a:gd name="T4" fmla="*/ 200 w 656"/>
                <a:gd name="T5" fmla="*/ 666 h 871"/>
                <a:gd name="T6" fmla="*/ 260 w 656"/>
                <a:gd name="T7" fmla="*/ 692 h 871"/>
                <a:gd name="T8" fmla="*/ 327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7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2 w 656"/>
                <a:gd name="T21" fmla="*/ 491 h 871"/>
                <a:gd name="T22" fmla="*/ 175 w 656"/>
                <a:gd name="T23" fmla="*/ 460 h 871"/>
                <a:gd name="T24" fmla="*/ 104 w 656"/>
                <a:gd name="T25" fmla="*/ 410 h 871"/>
                <a:gd name="T26" fmla="*/ 59 w 656"/>
                <a:gd name="T27" fmla="*/ 342 h 871"/>
                <a:gd name="T28" fmla="*/ 42 w 656"/>
                <a:gd name="T29" fmla="*/ 257 h 871"/>
                <a:gd name="T30" fmla="*/ 62 w 656"/>
                <a:gd name="T31" fmla="*/ 158 h 871"/>
                <a:gd name="T32" fmla="*/ 118 w 656"/>
                <a:gd name="T33" fmla="*/ 77 h 871"/>
                <a:gd name="T34" fmla="*/ 212 w 656"/>
                <a:gd name="T35" fmla="*/ 20 h 871"/>
                <a:gd name="T36" fmla="*/ 344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5 w 656"/>
                <a:gd name="T43" fmla="*/ 82 h 871"/>
                <a:gd name="T44" fmla="*/ 629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8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499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29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6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2" y="633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60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0" y="673"/>
                    <a:pt x="429" y="661"/>
                    <a:pt x="437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6" y="559"/>
                    <a:pt x="404" y="542"/>
                  </a:cubicBezTo>
                  <a:cubicBezTo>
                    <a:pt x="373" y="525"/>
                    <a:pt x="327" y="508"/>
                    <a:pt x="262" y="491"/>
                  </a:cubicBezTo>
                  <a:cubicBezTo>
                    <a:pt x="231" y="483"/>
                    <a:pt x="200" y="474"/>
                    <a:pt x="175" y="460"/>
                  </a:cubicBezTo>
                  <a:cubicBezTo>
                    <a:pt x="150" y="446"/>
                    <a:pt x="124" y="430"/>
                    <a:pt x="104" y="410"/>
                  </a:cubicBezTo>
                  <a:cubicBezTo>
                    <a:pt x="85" y="391"/>
                    <a:pt x="71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3"/>
                    <a:pt x="118" y="77"/>
                  </a:cubicBezTo>
                  <a:cubicBezTo>
                    <a:pt x="144" y="52"/>
                    <a:pt x="176" y="34"/>
                    <a:pt x="212" y="20"/>
                  </a:cubicBezTo>
                  <a:cubicBezTo>
                    <a:pt x="249" y="6"/>
                    <a:pt x="293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6"/>
                  </a:cubicBezTo>
                  <a:cubicBezTo>
                    <a:pt x="562" y="57"/>
                    <a:pt x="581" y="71"/>
                    <a:pt x="595" y="82"/>
                  </a:cubicBezTo>
                  <a:cubicBezTo>
                    <a:pt x="610" y="96"/>
                    <a:pt x="621" y="105"/>
                    <a:pt x="629" y="113"/>
                  </a:cubicBezTo>
                  <a:lnTo>
                    <a:pt x="522" y="232"/>
                  </a:lnTo>
                  <a:cubicBezTo>
                    <a:pt x="514" y="223"/>
                    <a:pt x="502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7" y="173"/>
                    <a:pt x="421" y="167"/>
                    <a:pt x="404" y="161"/>
                  </a:cubicBezTo>
                  <a:cubicBezTo>
                    <a:pt x="388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3" y="161"/>
                    <a:pt x="282" y="167"/>
                    <a:pt x="274" y="175"/>
                  </a:cubicBezTo>
                  <a:cubicBezTo>
                    <a:pt x="262" y="181"/>
                    <a:pt x="254" y="189"/>
                    <a:pt x="248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1" y="359"/>
                    <a:pt x="499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29" y="714"/>
                  </a:cubicBezTo>
                  <a:cubicBezTo>
                    <a:pt x="612" y="745"/>
                    <a:pt x="590" y="774"/>
                    <a:pt x="562" y="796"/>
                  </a:cubicBezTo>
                  <a:cubicBezTo>
                    <a:pt x="533" y="819"/>
                    <a:pt x="499" y="839"/>
                    <a:pt x="460" y="850"/>
                  </a:cubicBezTo>
                  <a:cubicBezTo>
                    <a:pt x="420" y="864"/>
                    <a:pt x="381" y="870"/>
                    <a:pt x="336" y="870"/>
                  </a:cubicBezTo>
                  <a:cubicBezTo>
                    <a:pt x="293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6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3" name="Freeform 83">
              <a:extLst>
                <a:ext uri="{FF2B5EF4-FFF2-40B4-BE49-F238E27FC236}">
                  <a16:creationId xmlns:a16="http://schemas.microsoft.com/office/drawing/2014/main" xmlns="" id="{2E8AE138-2736-614B-9406-4E5820A20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2 h 830"/>
                <a:gd name="T34" fmla="*/ 384 w 650"/>
                <a:gd name="T35" fmla="*/ 341 h 830"/>
                <a:gd name="T36" fmla="*/ 415 w 650"/>
                <a:gd name="T37" fmla="*/ 262 h 830"/>
                <a:gd name="T38" fmla="*/ 384 w 650"/>
                <a:gd name="T39" fmla="*/ 180 h 830"/>
                <a:gd name="T40" fmla="*/ 302 w 650"/>
                <a:gd name="T41" fmla="*/ 149 h 830"/>
                <a:gd name="T42" fmla="*/ 186 w 650"/>
                <a:gd name="T43" fmla="*/ 149 h 830"/>
                <a:gd name="T44" fmla="*/ 186 w 650"/>
                <a:gd name="T45" fmla="*/ 369 h 830"/>
                <a:gd name="T46" fmla="*/ 302 w 650"/>
                <a:gd name="T47" fmla="*/ 369 h 830"/>
                <a:gd name="T48" fmla="*/ 302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1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69"/>
                  </a:lnTo>
                  <a:lnTo>
                    <a:pt x="302" y="369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4" name="Freeform 84">
              <a:extLst>
                <a:ext uri="{FF2B5EF4-FFF2-40B4-BE49-F238E27FC236}">
                  <a16:creationId xmlns:a16="http://schemas.microsoft.com/office/drawing/2014/main" xmlns="" id="{49815803-4B6C-0146-BFC1-5D01A3C90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5" name="Freeform 85">
              <a:extLst>
                <a:ext uri="{FF2B5EF4-FFF2-40B4-BE49-F238E27FC236}">
                  <a16:creationId xmlns:a16="http://schemas.microsoft.com/office/drawing/2014/main" xmlns="" id="{6B0809F7-6764-8441-91C0-5B9770CE1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5429250"/>
              <a:ext cx="200025" cy="298450"/>
            </a:xfrm>
            <a:custGeom>
              <a:avLst/>
              <a:gdLst>
                <a:gd name="T0" fmla="*/ 0 w 557"/>
                <a:gd name="T1" fmla="*/ 0 h 828"/>
                <a:gd name="T2" fmla="*/ 556 w 557"/>
                <a:gd name="T3" fmla="*/ 0 h 828"/>
                <a:gd name="T4" fmla="*/ 556 w 557"/>
                <a:gd name="T5" fmla="*/ 166 h 828"/>
                <a:gd name="T6" fmla="*/ 186 w 557"/>
                <a:gd name="T7" fmla="*/ 166 h 828"/>
                <a:gd name="T8" fmla="*/ 186 w 557"/>
                <a:gd name="T9" fmla="*/ 352 h 828"/>
                <a:gd name="T10" fmla="*/ 466 w 557"/>
                <a:gd name="T11" fmla="*/ 352 h 828"/>
                <a:gd name="T12" fmla="*/ 466 w 557"/>
                <a:gd name="T13" fmla="*/ 513 h 828"/>
                <a:gd name="T14" fmla="*/ 186 w 557"/>
                <a:gd name="T15" fmla="*/ 513 h 828"/>
                <a:gd name="T16" fmla="*/ 186 w 557"/>
                <a:gd name="T17" fmla="*/ 827 h 828"/>
                <a:gd name="T18" fmla="*/ 0 w 557"/>
                <a:gd name="T19" fmla="*/ 827 h 828"/>
                <a:gd name="T20" fmla="*/ 0 w 557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7" h="828">
                  <a:moveTo>
                    <a:pt x="0" y="0"/>
                  </a:moveTo>
                  <a:lnTo>
                    <a:pt x="556" y="0"/>
                  </a:lnTo>
                  <a:lnTo>
                    <a:pt x="556" y="166"/>
                  </a:lnTo>
                  <a:lnTo>
                    <a:pt x="186" y="166"/>
                  </a:lnTo>
                  <a:lnTo>
                    <a:pt x="186" y="352"/>
                  </a:lnTo>
                  <a:lnTo>
                    <a:pt x="466" y="352"/>
                  </a:lnTo>
                  <a:lnTo>
                    <a:pt x="466" y="513"/>
                  </a:lnTo>
                  <a:lnTo>
                    <a:pt x="186" y="513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6" name="Freeform 86">
              <a:extLst>
                <a:ext uri="{FF2B5EF4-FFF2-40B4-BE49-F238E27FC236}">
                  <a16:creationId xmlns:a16="http://schemas.microsoft.com/office/drawing/2014/main" xmlns="" id="{EC6DE70D-38E9-0A45-B74D-1499D2CE6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9938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5 w 650"/>
                <a:gd name="T33" fmla="*/ 372 h 830"/>
                <a:gd name="T34" fmla="*/ 387 w 650"/>
                <a:gd name="T35" fmla="*/ 341 h 830"/>
                <a:gd name="T36" fmla="*/ 418 w 650"/>
                <a:gd name="T37" fmla="*/ 262 h 830"/>
                <a:gd name="T38" fmla="*/ 387 w 650"/>
                <a:gd name="T39" fmla="*/ 180 h 830"/>
                <a:gd name="T40" fmla="*/ 305 w 650"/>
                <a:gd name="T41" fmla="*/ 149 h 830"/>
                <a:gd name="T42" fmla="*/ 189 w 650"/>
                <a:gd name="T43" fmla="*/ 149 h 830"/>
                <a:gd name="T44" fmla="*/ 189 w 650"/>
                <a:gd name="T45" fmla="*/ 369 h 830"/>
                <a:gd name="T46" fmla="*/ 305 w 650"/>
                <a:gd name="T47" fmla="*/ 369 h 830"/>
                <a:gd name="T48" fmla="*/ 305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2"/>
                  </a:moveTo>
                  <a:cubicBezTo>
                    <a:pt x="339" y="372"/>
                    <a:pt x="367" y="361"/>
                    <a:pt x="387" y="341"/>
                  </a:cubicBezTo>
                  <a:cubicBezTo>
                    <a:pt x="407" y="321"/>
                    <a:pt x="418" y="293"/>
                    <a:pt x="418" y="262"/>
                  </a:cubicBezTo>
                  <a:cubicBezTo>
                    <a:pt x="418" y="228"/>
                    <a:pt x="407" y="200"/>
                    <a:pt x="387" y="180"/>
                  </a:cubicBezTo>
                  <a:cubicBezTo>
                    <a:pt x="367" y="161"/>
                    <a:pt x="339" y="149"/>
                    <a:pt x="305" y="149"/>
                  </a:cubicBezTo>
                  <a:lnTo>
                    <a:pt x="189" y="149"/>
                  </a:lnTo>
                  <a:lnTo>
                    <a:pt x="189" y="369"/>
                  </a:lnTo>
                  <a:lnTo>
                    <a:pt x="305" y="369"/>
                  </a:lnTo>
                  <a:lnTo>
                    <a:pt x="305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7" name="Freeform 87">
              <a:extLst>
                <a:ext uri="{FF2B5EF4-FFF2-40B4-BE49-F238E27FC236}">
                  <a16:creationId xmlns:a16="http://schemas.microsoft.com/office/drawing/2014/main" xmlns="" id="{2A25E34D-C352-8443-89B1-8DB544E44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4575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8" name="Freeform 88">
              <a:extLst>
                <a:ext uri="{FF2B5EF4-FFF2-40B4-BE49-F238E27FC236}">
                  <a16:creationId xmlns:a16="http://schemas.microsoft.com/office/drawing/2014/main" xmlns="" id="{FB805234-DA2E-794E-A785-BA6A7215E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288" y="5424488"/>
              <a:ext cx="236537" cy="312737"/>
            </a:xfrm>
            <a:custGeom>
              <a:avLst/>
              <a:gdLst>
                <a:gd name="T0" fmla="*/ 116 w 656"/>
                <a:gd name="T1" fmla="*/ 595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699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1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1 h 870"/>
                <a:gd name="T28" fmla="*/ 42 w 656"/>
                <a:gd name="T29" fmla="*/ 256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19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1 h 870"/>
                <a:gd name="T44" fmla="*/ 630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0 h 870"/>
                <a:gd name="T52" fmla="*/ 404 w 656"/>
                <a:gd name="T53" fmla="*/ 160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9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1 h 870"/>
                <a:gd name="T68" fmla="*/ 500 w 656"/>
                <a:gd name="T69" fmla="*/ 372 h 870"/>
                <a:gd name="T70" fmla="*/ 579 w 656"/>
                <a:gd name="T71" fmla="*/ 423 h 870"/>
                <a:gd name="T72" fmla="*/ 635 w 656"/>
                <a:gd name="T73" fmla="*/ 499 h 870"/>
                <a:gd name="T74" fmla="*/ 655 w 656"/>
                <a:gd name="T75" fmla="*/ 609 h 870"/>
                <a:gd name="T76" fmla="*/ 630 w 656"/>
                <a:gd name="T77" fmla="*/ 714 h 870"/>
                <a:gd name="T78" fmla="*/ 562 w 656"/>
                <a:gd name="T79" fmla="*/ 795 h 870"/>
                <a:gd name="T80" fmla="*/ 460 w 656"/>
                <a:gd name="T81" fmla="*/ 849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6 h 870"/>
                <a:gd name="T88" fmla="*/ 57 w 656"/>
                <a:gd name="T89" fmla="*/ 781 h 870"/>
                <a:gd name="T90" fmla="*/ 0 w 656"/>
                <a:gd name="T91" fmla="*/ 731 h 870"/>
                <a:gd name="T92" fmla="*/ 116 w 656"/>
                <a:gd name="T93" fmla="*/ 595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5"/>
                  </a:moveTo>
                  <a:cubicBezTo>
                    <a:pt x="127" y="606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8"/>
                    <a:pt x="237" y="683"/>
                    <a:pt x="260" y="691"/>
                  </a:cubicBezTo>
                  <a:cubicBezTo>
                    <a:pt x="280" y="697"/>
                    <a:pt x="302" y="699"/>
                    <a:pt x="328" y="699"/>
                  </a:cubicBezTo>
                  <a:cubicBezTo>
                    <a:pt x="342" y="699"/>
                    <a:pt x="356" y="697"/>
                    <a:pt x="370" y="694"/>
                  </a:cubicBezTo>
                  <a:cubicBezTo>
                    <a:pt x="384" y="691"/>
                    <a:pt x="398" y="683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7"/>
                    <a:pt x="449" y="626"/>
                    <a:pt x="449" y="612"/>
                  </a:cubicBezTo>
                  <a:cubicBezTo>
                    <a:pt x="449" y="581"/>
                    <a:pt x="435" y="558"/>
                    <a:pt x="404" y="541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2"/>
                    <a:pt x="201" y="474"/>
                    <a:pt x="175" y="460"/>
                  </a:cubicBezTo>
                  <a:cubicBezTo>
                    <a:pt x="150" y="446"/>
                    <a:pt x="125" y="429"/>
                    <a:pt x="105" y="409"/>
                  </a:cubicBezTo>
                  <a:cubicBezTo>
                    <a:pt x="86" y="389"/>
                    <a:pt x="71" y="366"/>
                    <a:pt x="59" y="341"/>
                  </a:cubicBezTo>
                  <a:cubicBezTo>
                    <a:pt x="48" y="316"/>
                    <a:pt x="42" y="287"/>
                    <a:pt x="42" y="256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2"/>
                    <a:pt x="119" y="76"/>
                  </a:cubicBezTo>
                  <a:cubicBezTo>
                    <a:pt x="145" y="51"/>
                    <a:pt x="175" y="33"/>
                    <a:pt x="212" y="19"/>
                  </a:cubicBezTo>
                  <a:cubicBezTo>
                    <a:pt x="249" y="5"/>
                    <a:pt x="294" y="0"/>
                    <a:pt x="344" y="0"/>
                  </a:cubicBezTo>
                  <a:cubicBezTo>
                    <a:pt x="387" y="0"/>
                    <a:pt x="423" y="5"/>
                    <a:pt x="457" y="14"/>
                  </a:cubicBezTo>
                  <a:cubicBezTo>
                    <a:pt x="488" y="22"/>
                    <a:pt x="517" y="33"/>
                    <a:pt x="539" y="45"/>
                  </a:cubicBezTo>
                  <a:cubicBezTo>
                    <a:pt x="562" y="56"/>
                    <a:pt x="582" y="70"/>
                    <a:pt x="596" y="81"/>
                  </a:cubicBezTo>
                  <a:cubicBezTo>
                    <a:pt x="610" y="96"/>
                    <a:pt x="621" y="104"/>
                    <a:pt x="630" y="113"/>
                  </a:cubicBezTo>
                  <a:lnTo>
                    <a:pt x="522" y="231"/>
                  </a:lnTo>
                  <a:cubicBezTo>
                    <a:pt x="514" y="223"/>
                    <a:pt x="503" y="214"/>
                    <a:pt x="491" y="206"/>
                  </a:cubicBezTo>
                  <a:cubicBezTo>
                    <a:pt x="480" y="197"/>
                    <a:pt x="466" y="189"/>
                    <a:pt x="452" y="180"/>
                  </a:cubicBezTo>
                  <a:cubicBezTo>
                    <a:pt x="438" y="172"/>
                    <a:pt x="421" y="166"/>
                    <a:pt x="404" y="160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0"/>
                    <a:pt x="282" y="166"/>
                    <a:pt x="274" y="175"/>
                  </a:cubicBezTo>
                  <a:cubicBezTo>
                    <a:pt x="263" y="180"/>
                    <a:pt x="254" y="189"/>
                    <a:pt x="249" y="200"/>
                  </a:cubicBezTo>
                  <a:cubicBezTo>
                    <a:pt x="243" y="208"/>
                    <a:pt x="240" y="220"/>
                    <a:pt x="240" y="231"/>
                  </a:cubicBezTo>
                  <a:cubicBezTo>
                    <a:pt x="240" y="259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1"/>
                  </a:cubicBezTo>
                  <a:cubicBezTo>
                    <a:pt x="440" y="350"/>
                    <a:pt x="472" y="358"/>
                    <a:pt x="500" y="372"/>
                  </a:cubicBezTo>
                  <a:cubicBezTo>
                    <a:pt x="529" y="386"/>
                    <a:pt x="556" y="400"/>
                    <a:pt x="579" y="423"/>
                  </a:cubicBezTo>
                  <a:cubicBezTo>
                    <a:pt x="601" y="443"/>
                    <a:pt x="621" y="468"/>
                    <a:pt x="635" y="499"/>
                  </a:cubicBezTo>
                  <a:cubicBezTo>
                    <a:pt x="649" y="530"/>
                    <a:pt x="655" y="567"/>
                    <a:pt x="655" y="609"/>
                  </a:cubicBezTo>
                  <a:cubicBezTo>
                    <a:pt x="655" y="646"/>
                    <a:pt x="646" y="680"/>
                    <a:pt x="630" y="714"/>
                  </a:cubicBezTo>
                  <a:cubicBezTo>
                    <a:pt x="613" y="745"/>
                    <a:pt x="590" y="773"/>
                    <a:pt x="562" y="795"/>
                  </a:cubicBezTo>
                  <a:cubicBezTo>
                    <a:pt x="534" y="818"/>
                    <a:pt x="500" y="838"/>
                    <a:pt x="460" y="849"/>
                  </a:cubicBezTo>
                  <a:cubicBezTo>
                    <a:pt x="421" y="863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49"/>
                    <a:pt x="158" y="841"/>
                    <a:pt x="130" y="826"/>
                  </a:cubicBezTo>
                  <a:cubicBezTo>
                    <a:pt x="102" y="812"/>
                    <a:pt x="80" y="798"/>
                    <a:pt x="57" y="781"/>
                  </a:cubicBezTo>
                  <a:cubicBezTo>
                    <a:pt x="35" y="764"/>
                    <a:pt x="17" y="747"/>
                    <a:pt x="0" y="731"/>
                  </a:cubicBezTo>
                  <a:lnTo>
                    <a:pt x="116" y="59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9" name="Freeform 89">
              <a:extLst>
                <a:ext uri="{FF2B5EF4-FFF2-40B4-BE49-F238E27FC236}">
                  <a16:creationId xmlns:a16="http://schemas.microsoft.com/office/drawing/2014/main" xmlns="" id="{5615207C-F1DE-724C-87AF-8FFB972ED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6863" y="5429250"/>
              <a:ext cx="263525" cy="298450"/>
            </a:xfrm>
            <a:custGeom>
              <a:avLst/>
              <a:gdLst>
                <a:gd name="T0" fmla="*/ 0 w 731"/>
                <a:gd name="T1" fmla="*/ 0 h 828"/>
                <a:gd name="T2" fmla="*/ 186 w 731"/>
                <a:gd name="T3" fmla="*/ 0 h 828"/>
                <a:gd name="T4" fmla="*/ 186 w 731"/>
                <a:gd name="T5" fmla="*/ 319 h 828"/>
                <a:gd name="T6" fmla="*/ 544 w 731"/>
                <a:gd name="T7" fmla="*/ 319 h 828"/>
                <a:gd name="T8" fmla="*/ 544 w 731"/>
                <a:gd name="T9" fmla="*/ 0 h 828"/>
                <a:gd name="T10" fmla="*/ 730 w 731"/>
                <a:gd name="T11" fmla="*/ 0 h 828"/>
                <a:gd name="T12" fmla="*/ 730 w 731"/>
                <a:gd name="T13" fmla="*/ 827 h 828"/>
                <a:gd name="T14" fmla="*/ 544 w 731"/>
                <a:gd name="T15" fmla="*/ 827 h 828"/>
                <a:gd name="T16" fmla="*/ 544 w 731"/>
                <a:gd name="T17" fmla="*/ 488 h 828"/>
                <a:gd name="T18" fmla="*/ 186 w 731"/>
                <a:gd name="T19" fmla="*/ 488 h 828"/>
                <a:gd name="T20" fmla="*/ 186 w 731"/>
                <a:gd name="T21" fmla="*/ 827 h 828"/>
                <a:gd name="T22" fmla="*/ 0 w 731"/>
                <a:gd name="T23" fmla="*/ 827 h 828"/>
                <a:gd name="T24" fmla="*/ 0 w 731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1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4" y="319"/>
                  </a:lnTo>
                  <a:lnTo>
                    <a:pt x="544" y="0"/>
                  </a:lnTo>
                  <a:lnTo>
                    <a:pt x="730" y="0"/>
                  </a:lnTo>
                  <a:lnTo>
                    <a:pt x="730" y="827"/>
                  </a:lnTo>
                  <a:lnTo>
                    <a:pt x="544" y="827"/>
                  </a:lnTo>
                  <a:lnTo>
                    <a:pt x="544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0" name="Freeform 90">
              <a:extLst>
                <a:ext uri="{FF2B5EF4-FFF2-40B4-BE49-F238E27FC236}">
                  <a16:creationId xmlns:a16="http://schemas.microsoft.com/office/drawing/2014/main" xmlns="" id="{C521DD3E-0B97-884F-8B64-E22AF16F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8277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1" name="Freeform 91">
              <a:extLst>
                <a:ext uri="{FF2B5EF4-FFF2-40B4-BE49-F238E27FC236}">
                  <a16:creationId xmlns:a16="http://schemas.microsoft.com/office/drawing/2014/main" xmlns="" id="{D646E310-9C5F-574B-94F9-026D873AA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8277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2" name="Freeform 92">
              <a:extLst>
                <a:ext uri="{FF2B5EF4-FFF2-40B4-BE49-F238E27FC236}">
                  <a16:creationId xmlns:a16="http://schemas.microsoft.com/office/drawing/2014/main" xmlns="" id="{CF545285-910F-5548-83DD-F4FC5241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3" name="Freeform 93">
              <a:extLst>
                <a:ext uri="{FF2B5EF4-FFF2-40B4-BE49-F238E27FC236}">
                  <a16:creationId xmlns:a16="http://schemas.microsoft.com/office/drawing/2014/main" xmlns="" id="{0CDC53C6-2740-114E-A41B-5BCC9E2A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588" y="5827713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4" name="Freeform 94">
              <a:extLst>
                <a:ext uri="{FF2B5EF4-FFF2-40B4-BE49-F238E27FC236}">
                  <a16:creationId xmlns:a16="http://schemas.microsoft.com/office/drawing/2014/main" xmlns="" id="{D94E0A2D-E155-EB45-A476-61A77A1D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175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6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6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5" name="Freeform 95">
              <a:extLst>
                <a:ext uri="{FF2B5EF4-FFF2-40B4-BE49-F238E27FC236}">
                  <a16:creationId xmlns:a16="http://schemas.microsoft.com/office/drawing/2014/main" xmlns="" id="{D51D34F0-CE7E-794D-B711-CF63F31F8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6538" y="5827713"/>
              <a:ext cx="228600" cy="298450"/>
            </a:xfrm>
            <a:custGeom>
              <a:avLst/>
              <a:gdLst>
                <a:gd name="T0" fmla="*/ 311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3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3 w 636"/>
                <a:gd name="T15" fmla="*/ 370 h 831"/>
                <a:gd name="T16" fmla="*/ 466 w 636"/>
                <a:gd name="T17" fmla="*/ 387 h 831"/>
                <a:gd name="T18" fmla="*/ 517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3 w 636"/>
                <a:gd name="T25" fmla="*/ 700 h 831"/>
                <a:gd name="T26" fmla="*/ 548 w 636"/>
                <a:gd name="T27" fmla="*/ 773 h 831"/>
                <a:gd name="T28" fmla="*/ 446 w 636"/>
                <a:gd name="T29" fmla="*/ 816 h 831"/>
                <a:gd name="T30" fmla="*/ 311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1 w 636"/>
                <a:gd name="T37" fmla="*/ 0 h 831"/>
                <a:gd name="T38" fmla="*/ 294 w 636"/>
                <a:gd name="T39" fmla="*/ 330 h 831"/>
                <a:gd name="T40" fmla="*/ 336 w 636"/>
                <a:gd name="T41" fmla="*/ 325 h 831"/>
                <a:gd name="T42" fmla="*/ 373 w 636"/>
                <a:gd name="T43" fmla="*/ 308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3 w 636"/>
                <a:gd name="T51" fmla="*/ 161 h 831"/>
                <a:gd name="T52" fmla="*/ 336 w 636"/>
                <a:gd name="T53" fmla="*/ 147 h 831"/>
                <a:gd name="T54" fmla="*/ 297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4 w 636"/>
                <a:gd name="T61" fmla="*/ 327 h 831"/>
                <a:gd name="T62" fmla="*/ 294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6 h 831"/>
                <a:gd name="T80" fmla="*/ 186 w 636"/>
                <a:gd name="T81" fmla="*/ 466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1" y="0"/>
                  </a:moveTo>
                  <a:cubicBezTo>
                    <a:pt x="361" y="0"/>
                    <a:pt x="407" y="6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1" y="85"/>
                    <a:pt x="567" y="107"/>
                    <a:pt x="576" y="133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8" y="362"/>
                    <a:pt x="503" y="370"/>
                  </a:cubicBezTo>
                  <a:cubicBezTo>
                    <a:pt x="489" y="379"/>
                    <a:pt x="477" y="384"/>
                    <a:pt x="466" y="387"/>
                  </a:cubicBezTo>
                  <a:cubicBezTo>
                    <a:pt x="483" y="389"/>
                    <a:pt x="497" y="398"/>
                    <a:pt x="517" y="406"/>
                  </a:cubicBezTo>
                  <a:cubicBezTo>
                    <a:pt x="551" y="420"/>
                    <a:pt x="579" y="443"/>
                    <a:pt x="601" y="477"/>
                  </a:cubicBezTo>
                  <a:cubicBezTo>
                    <a:pt x="624" y="508"/>
                    <a:pt x="635" y="548"/>
                    <a:pt x="635" y="590"/>
                  </a:cubicBezTo>
                  <a:cubicBezTo>
                    <a:pt x="635" y="633"/>
                    <a:pt x="627" y="669"/>
                    <a:pt x="613" y="700"/>
                  </a:cubicBezTo>
                  <a:cubicBezTo>
                    <a:pt x="599" y="731"/>
                    <a:pt x="576" y="753"/>
                    <a:pt x="548" y="773"/>
                  </a:cubicBezTo>
                  <a:cubicBezTo>
                    <a:pt x="519" y="793"/>
                    <a:pt x="486" y="808"/>
                    <a:pt x="446" y="816"/>
                  </a:cubicBezTo>
                  <a:cubicBezTo>
                    <a:pt x="407" y="825"/>
                    <a:pt x="361" y="830"/>
                    <a:pt x="311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1" y="0"/>
                  </a:lnTo>
                  <a:close/>
                  <a:moveTo>
                    <a:pt x="294" y="330"/>
                  </a:moveTo>
                  <a:cubicBezTo>
                    <a:pt x="308" y="330"/>
                    <a:pt x="322" y="328"/>
                    <a:pt x="336" y="325"/>
                  </a:cubicBezTo>
                  <a:cubicBezTo>
                    <a:pt x="350" y="323"/>
                    <a:pt x="361" y="316"/>
                    <a:pt x="373" y="308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7" y="200"/>
                    <a:pt x="398" y="189"/>
                  </a:cubicBezTo>
                  <a:cubicBezTo>
                    <a:pt x="392" y="178"/>
                    <a:pt x="385" y="167"/>
                    <a:pt x="373" y="161"/>
                  </a:cubicBezTo>
                  <a:cubicBezTo>
                    <a:pt x="362" y="156"/>
                    <a:pt x="350" y="150"/>
                    <a:pt x="336" y="147"/>
                  </a:cubicBezTo>
                  <a:cubicBezTo>
                    <a:pt x="322" y="144"/>
                    <a:pt x="308" y="141"/>
                    <a:pt x="297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4" y="327"/>
                  </a:lnTo>
                  <a:lnTo>
                    <a:pt x="294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4"/>
                    <a:pt x="395" y="666"/>
                  </a:cubicBezTo>
                  <a:cubicBezTo>
                    <a:pt x="409" y="658"/>
                    <a:pt x="421" y="649"/>
                    <a:pt x="432" y="635"/>
                  </a:cubicBezTo>
                  <a:cubicBezTo>
                    <a:pt x="443" y="621"/>
                    <a:pt x="446" y="601"/>
                    <a:pt x="446" y="576"/>
                  </a:cubicBezTo>
                  <a:cubicBezTo>
                    <a:pt x="446" y="553"/>
                    <a:pt x="440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6"/>
                    <a:pt x="308" y="466"/>
                  </a:cubicBezTo>
                  <a:lnTo>
                    <a:pt x="186" y="466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6" name="Freeform 96">
              <a:extLst>
                <a:ext uri="{FF2B5EF4-FFF2-40B4-BE49-F238E27FC236}">
                  <a16:creationId xmlns:a16="http://schemas.microsoft.com/office/drawing/2014/main" xmlns="" id="{9CBDD80E-5B22-1548-A59B-13815785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3" y="5827713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0 h 828"/>
                <a:gd name="T16" fmla="*/ 592 w 593"/>
                <a:gd name="T17" fmla="*/ 660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2" y="660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7" name="Freeform 97">
              <a:extLst>
                <a:ext uri="{FF2B5EF4-FFF2-40B4-BE49-F238E27FC236}">
                  <a16:creationId xmlns:a16="http://schemas.microsoft.com/office/drawing/2014/main" xmlns="" id="{BDFD7729-428C-3542-AD97-A64C3F2E7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1525" y="5827713"/>
              <a:ext cx="231775" cy="298450"/>
            </a:xfrm>
            <a:custGeom>
              <a:avLst/>
              <a:gdLst>
                <a:gd name="T0" fmla="*/ 0 w 644"/>
                <a:gd name="T1" fmla="*/ 0 h 831"/>
                <a:gd name="T2" fmla="*/ 307 w 644"/>
                <a:gd name="T3" fmla="*/ 0 h 831"/>
                <a:gd name="T4" fmla="*/ 434 w 644"/>
                <a:gd name="T5" fmla="*/ 20 h 831"/>
                <a:gd name="T6" fmla="*/ 525 w 644"/>
                <a:gd name="T7" fmla="*/ 76 h 831"/>
                <a:gd name="T8" fmla="*/ 578 w 644"/>
                <a:gd name="T9" fmla="*/ 158 h 831"/>
                <a:gd name="T10" fmla="*/ 595 w 644"/>
                <a:gd name="T11" fmla="*/ 260 h 831"/>
                <a:gd name="T12" fmla="*/ 558 w 644"/>
                <a:gd name="T13" fmla="*/ 401 h 831"/>
                <a:gd name="T14" fmla="*/ 460 w 644"/>
                <a:gd name="T15" fmla="*/ 497 h 831"/>
                <a:gd name="T16" fmla="*/ 643 w 644"/>
                <a:gd name="T17" fmla="*/ 830 h 831"/>
                <a:gd name="T18" fmla="*/ 437 w 644"/>
                <a:gd name="T19" fmla="*/ 830 h 831"/>
                <a:gd name="T20" fmla="*/ 282 w 644"/>
                <a:gd name="T21" fmla="*/ 525 h 831"/>
                <a:gd name="T22" fmla="*/ 177 w 644"/>
                <a:gd name="T23" fmla="*/ 525 h 831"/>
                <a:gd name="T24" fmla="*/ 177 w 644"/>
                <a:gd name="T25" fmla="*/ 830 h 831"/>
                <a:gd name="T26" fmla="*/ 0 w 644"/>
                <a:gd name="T27" fmla="*/ 830 h 831"/>
                <a:gd name="T28" fmla="*/ 0 w 644"/>
                <a:gd name="T29" fmla="*/ 0 h 831"/>
                <a:gd name="T30" fmla="*/ 296 w 644"/>
                <a:gd name="T31" fmla="*/ 372 h 831"/>
                <a:gd name="T32" fmla="*/ 378 w 644"/>
                <a:gd name="T33" fmla="*/ 341 h 831"/>
                <a:gd name="T34" fmla="*/ 409 w 644"/>
                <a:gd name="T35" fmla="*/ 262 h 831"/>
                <a:gd name="T36" fmla="*/ 378 w 644"/>
                <a:gd name="T37" fmla="*/ 181 h 831"/>
                <a:gd name="T38" fmla="*/ 296 w 644"/>
                <a:gd name="T39" fmla="*/ 150 h 831"/>
                <a:gd name="T40" fmla="*/ 180 w 644"/>
                <a:gd name="T41" fmla="*/ 150 h 831"/>
                <a:gd name="T42" fmla="*/ 180 w 644"/>
                <a:gd name="T43" fmla="*/ 370 h 831"/>
                <a:gd name="T44" fmla="*/ 296 w 644"/>
                <a:gd name="T45" fmla="*/ 370 h 831"/>
                <a:gd name="T46" fmla="*/ 296 w 644"/>
                <a:gd name="T47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4" h="831">
                  <a:moveTo>
                    <a:pt x="0" y="0"/>
                  </a:moveTo>
                  <a:lnTo>
                    <a:pt x="307" y="0"/>
                  </a:lnTo>
                  <a:cubicBezTo>
                    <a:pt x="355" y="0"/>
                    <a:pt x="398" y="6"/>
                    <a:pt x="434" y="20"/>
                  </a:cubicBezTo>
                  <a:cubicBezTo>
                    <a:pt x="471" y="34"/>
                    <a:pt x="503" y="51"/>
                    <a:pt x="525" y="76"/>
                  </a:cubicBezTo>
                  <a:cubicBezTo>
                    <a:pt x="548" y="102"/>
                    <a:pt x="567" y="127"/>
                    <a:pt x="578" y="158"/>
                  </a:cubicBezTo>
                  <a:cubicBezTo>
                    <a:pt x="589" y="189"/>
                    <a:pt x="595" y="223"/>
                    <a:pt x="595" y="260"/>
                  </a:cubicBezTo>
                  <a:cubicBezTo>
                    <a:pt x="595" y="313"/>
                    <a:pt x="584" y="361"/>
                    <a:pt x="558" y="401"/>
                  </a:cubicBezTo>
                  <a:cubicBezTo>
                    <a:pt x="536" y="440"/>
                    <a:pt x="502" y="474"/>
                    <a:pt x="460" y="497"/>
                  </a:cubicBezTo>
                  <a:lnTo>
                    <a:pt x="643" y="830"/>
                  </a:lnTo>
                  <a:lnTo>
                    <a:pt x="437" y="830"/>
                  </a:lnTo>
                  <a:lnTo>
                    <a:pt x="282" y="525"/>
                  </a:lnTo>
                  <a:lnTo>
                    <a:pt x="177" y="525"/>
                  </a:lnTo>
                  <a:lnTo>
                    <a:pt x="177" y="830"/>
                  </a:lnTo>
                  <a:lnTo>
                    <a:pt x="0" y="830"/>
                  </a:lnTo>
                  <a:lnTo>
                    <a:pt x="0" y="0"/>
                  </a:lnTo>
                  <a:close/>
                  <a:moveTo>
                    <a:pt x="296" y="372"/>
                  </a:moveTo>
                  <a:cubicBezTo>
                    <a:pt x="330" y="372"/>
                    <a:pt x="358" y="361"/>
                    <a:pt x="378" y="341"/>
                  </a:cubicBezTo>
                  <a:cubicBezTo>
                    <a:pt x="398" y="322"/>
                    <a:pt x="409" y="293"/>
                    <a:pt x="409" y="262"/>
                  </a:cubicBezTo>
                  <a:cubicBezTo>
                    <a:pt x="409" y="229"/>
                    <a:pt x="398" y="201"/>
                    <a:pt x="378" y="181"/>
                  </a:cubicBezTo>
                  <a:cubicBezTo>
                    <a:pt x="358" y="162"/>
                    <a:pt x="330" y="150"/>
                    <a:pt x="296" y="150"/>
                  </a:cubicBezTo>
                  <a:lnTo>
                    <a:pt x="180" y="150"/>
                  </a:lnTo>
                  <a:lnTo>
                    <a:pt x="180" y="370"/>
                  </a:lnTo>
                  <a:lnTo>
                    <a:pt x="296" y="370"/>
                  </a:lnTo>
                  <a:lnTo>
                    <a:pt x="296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B3327EB-87C5-414C-9A9C-505F76B406CA}"/>
              </a:ext>
            </a:extLst>
          </p:cNvPr>
          <p:cNvGrpSpPr/>
          <p:nvPr/>
        </p:nvGrpSpPr>
        <p:grpSpPr>
          <a:xfrm>
            <a:off x="6970427" y="6473546"/>
            <a:ext cx="1562768" cy="387341"/>
            <a:chOff x="7618413" y="6219825"/>
            <a:chExt cx="1665287" cy="309563"/>
          </a:xfrm>
          <a:solidFill>
            <a:schemeClr val="accent3"/>
          </a:solidFill>
        </p:grpSpPr>
        <p:sp>
          <p:nvSpPr>
            <p:cNvPr id="84" name="Freeform 98">
              <a:extLst>
                <a:ext uri="{FF2B5EF4-FFF2-40B4-BE49-F238E27FC236}">
                  <a16:creationId xmlns:a16="http://schemas.microsoft.com/office/drawing/2014/main" xmlns="" id="{C0EF9560-C93C-CE4B-B75B-74344B63F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2245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4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5" name="Freeform 99">
              <a:extLst>
                <a:ext uri="{FF2B5EF4-FFF2-40B4-BE49-F238E27FC236}">
                  <a16:creationId xmlns:a16="http://schemas.microsoft.com/office/drawing/2014/main" xmlns="" id="{0304C617-AB98-BC40-972D-0B3BDE9CA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62245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6" name="Freeform 100">
              <a:extLst>
                <a:ext uri="{FF2B5EF4-FFF2-40B4-BE49-F238E27FC236}">
                  <a16:creationId xmlns:a16="http://schemas.microsoft.com/office/drawing/2014/main" xmlns="" id="{8FF058F8-5BD7-7A47-A041-83A90C20A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6224588"/>
              <a:ext cx="214312" cy="298450"/>
            </a:xfrm>
            <a:custGeom>
              <a:avLst/>
              <a:gdLst>
                <a:gd name="T0" fmla="*/ 302 w 594"/>
                <a:gd name="T1" fmla="*/ 0 h 831"/>
                <a:gd name="T2" fmla="*/ 435 w 594"/>
                <a:gd name="T3" fmla="*/ 23 h 831"/>
                <a:gd name="T4" fmla="*/ 525 w 594"/>
                <a:gd name="T5" fmla="*/ 82 h 831"/>
                <a:gd name="T6" fmla="*/ 576 w 594"/>
                <a:gd name="T7" fmla="*/ 167 h 831"/>
                <a:gd name="T8" fmla="*/ 593 w 594"/>
                <a:gd name="T9" fmla="*/ 268 h 831"/>
                <a:gd name="T10" fmla="*/ 570 w 594"/>
                <a:gd name="T11" fmla="*/ 387 h 831"/>
                <a:gd name="T12" fmla="*/ 508 w 594"/>
                <a:gd name="T13" fmla="*/ 472 h 831"/>
                <a:gd name="T14" fmla="*/ 418 w 594"/>
                <a:gd name="T15" fmla="*/ 522 h 831"/>
                <a:gd name="T16" fmla="*/ 310 w 594"/>
                <a:gd name="T17" fmla="*/ 539 h 831"/>
                <a:gd name="T18" fmla="*/ 183 w 594"/>
                <a:gd name="T19" fmla="*/ 539 h 831"/>
                <a:gd name="T20" fmla="*/ 183 w 594"/>
                <a:gd name="T21" fmla="*/ 830 h 831"/>
                <a:gd name="T22" fmla="*/ 0 w 594"/>
                <a:gd name="T23" fmla="*/ 830 h 831"/>
                <a:gd name="T24" fmla="*/ 0 w 594"/>
                <a:gd name="T25" fmla="*/ 0 h 831"/>
                <a:gd name="T26" fmla="*/ 302 w 594"/>
                <a:gd name="T27" fmla="*/ 0 h 831"/>
                <a:gd name="T28" fmla="*/ 293 w 594"/>
                <a:gd name="T29" fmla="*/ 387 h 831"/>
                <a:gd name="T30" fmla="*/ 375 w 594"/>
                <a:gd name="T31" fmla="*/ 356 h 831"/>
                <a:gd name="T32" fmla="*/ 406 w 594"/>
                <a:gd name="T33" fmla="*/ 274 h 831"/>
                <a:gd name="T34" fmla="*/ 375 w 594"/>
                <a:gd name="T35" fmla="*/ 189 h 831"/>
                <a:gd name="T36" fmla="*/ 293 w 594"/>
                <a:gd name="T37" fmla="*/ 156 h 831"/>
                <a:gd name="T38" fmla="*/ 186 w 594"/>
                <a:gd name="T39" fmla="*/ 156 h 831"/>
                <a:gd name="T40" fmla="*/ 186 w 594"/>
                <a:gd name="T41" fmla="*/ 387 h 831"/>
                <a:gd name="T42" fmla="*/ 293 w 594"/>
                <a:gd name="T43" fmla="*/ 38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" h="831">
                  <a:moveTo>
                    <a:pt x="302" y="0"/>
                  </a:moveTo>
                  <a:cubicBezTo>
                    <a:pt x="353" y="0"/>
                    <a:pt x="399" y="9"/>
                    <a:pt x="435" y="23"/>
                  </a:cubicBezTo>
                  <a:cubicBezTo>
                    <a:pt x="472" y="37"/>
                    <a:pt x="502" y="57"/>
                    <a:pt x="525" y="82"/>
                  </a:cubicBezTo>
                  <a:cubicBezTo>
                    <a:pt x="547" y="108"/>
                    <a:pt x="567" y="136"/>
                    <a:pt x="576" y="167"/>
                  </a:cubicBezTo>
                  <a:cubicBezTo>
                    <a:pt x="587" y="198"/>
                    <a:pt x="593" y="232"/>
                    <a:pt x="593" y="268"/>
                  </a:cubicBezTo>
                  <a:cubicBezTo>
                    <a:pt x="593" y="314"/>
                    <a:pt x="584" y="353"/>
                    <a:pt x="570" y="387"/>
                  </a:cubicBezTo>
                  <a:cubicBezTo>
                    <a:pt x="556" y="421"/>
                    <a:pt x="533" y="450"/>
                    <a:pt x="508" y="472"/>
                  </a:cubicBezTo>
                  <a:cubicBezTo>
                    <a:pt x="483" y="495"/>
                    <a:pt x="452" y="511"/>
                    <a:pt x="418" y="522"/>
                  </a:cubicBezTo>
                  <a:cubicBezTo>
                    <a:pt x="385" y="534"/>
                    <a:pt x="347" y="539"/>
                    <a:pt x="310" y="539"/>
                  </a:cubicBezTo>
                  <a:lnTo>
                    <a:pt x="183" y="539"/>
                  </a:lnTo>
                  <a:lnTo>
                    <a:pt x="183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02" y="0"/>
                  </a:lnTo>
                  <a:close/>
                  <a:moveTo>
                    <a:pt x="293" y="387"/>
                  </a:moveTo>
                  <a:cubicBezTo>
                    <a:pt x="327" y="387"/>
                    <a:pt x="356" y="376"/>
                    <a:pt x="375" y="356"/>
                  </a:cubicBezTo>
                  <a:cubicBezTo>
                    <a:pt x="395" y="336"/>
                    <a:pt x="406" y="308"/>
                    <a:pt x="406" y="274"/>
                  </a:cubicBezTo>
                  <a:cubicBezTo>
                    <a:pt x="406" y="240"/>
                    <a:pt x="395" y="212"/>
                    <a:pt x="375" y="189"/>
                  </a:cubicBezTo>
                  <a:cubicBezTo>
                    <a:pt x="356" y="167"/>
                    <a:pt x="327" y="156"/>
                    <a:pt x="293" y="156"/>
                  </a:cubicBezTo>
                  <a:lnTo>
                    <a:pt x="186" y="156"/>
                  </a:lnTo>
                  <a:lnTo>
                    <a:pt x="186" y="387"/>
                  </a:lnTo>
                  <a:lnTo>
                    <a:pt x="293" y="3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7" name="Freeform 101">
              <a:extLst>
                <a:ext uri="{FF2B5EF4-FFF2-40B4-BE49-F238E27FC236}">
                  <a16:creationId xmlns:a16="http://schemas.microsoft.com/office/drawing/2014/main" xmlns="" id="{C3D38450-156E-7E44-9824-3AE55AA67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6224588"/>
              <a:ext cx="233363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5 w 650"/>
                <a:gd name="T33" fmla="*/ 376 h 831"/>
                <a:gd name="T34" fmla="*/ 387 w 650"/>
                <a:gd name="T35" fmla="*/ 345 h 831"/>
                <a:gd name="T36" fmla="*/ 418 w 650"/>
                <a:gd name="T37" fmla="*/ 266 h 831"/>
                <a:gd name="T38" fmla="*/ 387 w 650"/>
                <a:gd name="T39" fmla="*/ 184 h 831"/>
                <a:gd name="T40" fmla="*/ 305 w 650"/>
                <a:gd name="T41" fmla="*/ 153 h 831"/>
                <a:gd name="T42" fmla="*/ 189 w 650"/>
                <a:gd name="T43" fmla="*/ 153 h 831"/>
                <a:gd name="T44" fmla="*/ 189 w 650"/>
                <a:gd name="T45" fmla="*/ 373 h 831"/>
                <a:gd name="T46" fmla="*/ 305 w 650"/>
                <a:gd name="T47" fmla="*/ 373 h 831"/>
                <a:gd name="T48" fmla="*/ 305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6"/>
                  </a:moveTo>
                  <a:cubicBezTo>
                    <a:pt x="339" y="376"/>
                    <a:pt x="367" y="364"/>
                    <a:pt x="387" y="345"/>
                  </a:cubicBezTo>
                  <a:cubicBezTo>
                    <a:pt x="407" y="325"/>
                    <a:pt x="418" y="297"/>
                    <a:pt x="418" y="266"/>
                  </a:cubicBezTo>
                  <a:cubicBezTo>
                    <a:pt x="418" y="232"/>
                    <a:pt x="407" y="204"/>
                    <a:pt x="387" y="184"/>
                  </a:cubicBezTo>
                  <a:cubicBezTo>
                    <a:pt x="367" y="164"/>
                    <a:pt x="339" y="153"/>
                    <a:pt x="305" y="153"/>
                  </a:cubicBezTo>
                  <a:lnTo>
                    <a:pt x="189" y="153"/>
                  </a:lnTo>
                  <a:lnTo>
                    <a:pt x="189" y="373"/>
                  </a:lnTo>
                  <a:lnTo>
                    <a:pt x="305" y="373"/>
                  </a:lnTo>
                  <a:lnTo>
                    <a:pt x="305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8" name="Freeform 102">
              <a:extLst>
                <a:ext uri="{FF2B5EF4-FFF2-40B4-BE49-F238E27FC236}">
                  <a16:creationId xmlns:a16="http://schemas.microsoft.com/office/drawing/2014/main" xmlns="" id="{A90FB260-E1DE-8842-AE95-9FC16C487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6224588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9" name="Freeform 103">
              <a:extLst>
                <a:ext uri="{FF2B5EF4-FFF2-40B4-BE49-F238E27FC236}">
                  <a16:creationId xmlns:a16="http://schemas.microsoft.com/office/drawing/2014/main" xmlns="" id="{7A99265F-3A69-084F-B1EA-03E1B828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6813" y="6219825"/>
              <a:ext cx="236537" cy="309563"/>
            </a:xfrm>
            <a:custGeom>
              <a:avLst/>
              <a:gdLst>
                <a:gd name="T0" fmla="*/ 236 w 655"/>
                <a:gd name="T1" fmla="*/ 861 h 862"/>
                <a:gd name="T2" fmla="*/ 223 w 655"/>
                <a:gd name="T3" fmla="*/ 858 h 862"/>
                <a:gd name="T4" fmla="*/ 129 w 655"/>
                <a:gd name="T5" fmla="*/ 827 h 862"/>
                <a:gd name="T6" fmla="*/ 56 w 655"/>
                <a:gd name="T7" fmla="*/ 782 h 862"/>
                <a:gd name="T8" fmla="*/ 0 w 655"/>
                <a:gd name="T9" fmla="*/ 731 h 862"/>
                <a:gd name="T10" fmla="*/ 115 w 655"/>
                <a:gd name="T11" fmla="*/ 596 h 862"/>
                <a:gd name="T12" fmla="*/ 152 w 655"/>
                <a:gd name="T13" fmla="*/ 632 h 862"/>
                <a:gd name="T14" fmla="*/ 200 w 655"/>
                <a:gd name="T15" fmla="*/ 666 h 862"/>
                <a:gd name="T16" fmla="*/ 259 w 655"/>
                <a:gd name="T17" fmla="*/ 692 h 862"/>
                <a:gd name="T18" fmla="*/ 327 w 655"/>
                <a:gd name="T19" fmla="*/ 700 h 862"/>
                <a:gd name="T20" fmla="*/ 369 w 655"/>
                <a:gd name="T21" fmla="*/ 694 h 862"/>
                <a:gd name="T22" fmla="*/ 409 w 655"/>
                <a:gd name="T23" fmla="*/ 678 h 862"/>
                <a:gd name="T24" fmla="*/ 437 w 655"/>
                <a:gd name="T25" fmla="*/ 649 h 862"/>
                <a:gd name="T26" fmla="*/ 448 w 655"/>
                <a:gd name="T27" fmla="*/ 613 h 862"/>
                <a:gd name="T28" fmla="*/ 403 w 655"/>
                <a:gd name="T29" fmla="*/ 542 h 862"/>
                <a:gd name="T30" fmla="*/ 262 w 655"/>
                <a:gd name="T31" fmla="*/ 491 h 862"/>
                <a:gd name="T32" fmla="*/ 175 w 655"/>
                <a:gd name="T33" fmla="*/ 460 h 862"/>
                <a:gd name="T34" fmla="*/ 104 w 655"/>
                <a:gd name="T35" fmla="*/ 409 h 862"/>
                <a:gd name="T36" fmla="*/ 59 w 655"/>
                <a:gd name="T37" fmla="*/ 342 h 862"/>
                <a:gd name="T38" fmla="*/ 42 w 655"/>
                <a:gd name="T39" fmla="*/ 257 h 862"/>
                <a:gd name="T40" fmla="*/ 62 w 655"/>
                <a:gd name="T41" fmla="*/ 158 h 862"/>
                <a:gd name="T42" fmla="*/ 118 w 655"/>
                <a:gd name="T43" fmla="*/ 76 h 862"/>
                <a:gd name="T44" fmla="*/ 211 w 655"/>
                <a:gd name="T45" fmla="*/ 20 h 862"/>
                <a:gd name="T46" fmla="*/ 344 w 655"/>
                <a:gd name="T47" fmla="*/ 0 h 862"/>
                <a:gd name="T48" fmla="*/ 457 w 655"/>
                <a:gd name="T49" fmla="*/ 14 h 862"/>
                <a:gd name="T50" fmla="*/ 539 w 655"/>
                <a:gd name="T51" fmla="*/ 45 h 862"/>
                <a:gd name="T52" fmla="*/ 595 w 655"/>
                <a:gd name="T53" fmla="*/ 82 h 862"/>
                <a:gd name="T54" fmla="*/ 629 w 655"/>
                <a:gd name="T55" fmla="*/ 113 h 862"/>
                <a:gd name="T56" fmla="*/ 522 w 655"/>
                <a:gd name="T57" fmla="*/ 232 h 862"/>
                <a:gd name="T58" fmla="*/ 491 w 655"/>
                <a:gd name="T59" fmla="*/ 206 h 862"/>
                <a:gd name="T60" fmla="*/ 451 w 655"/>
                <a:gd name="T61" fmla="*/ 181 h 862"/>
                <a:gd name="T62" fmla="*/ 403 w 655"/>
                <a:gd name="T63" fmla="*/ 161 h 862"/>
                <a:gd name="T64" fmla="*/ 347 w 655"/>
                <a:gd name="T65" fmla="*/ 153 h 862"/>
                <a:gd name="T66" fmla="*/ 307 w 655"/>
                <a:gd name="T67" fmla="*/ 158 h 862"/>
                <a:gd name="T68" fmla="*/ 273 w 655"/>
                <a:gd name="T69" fmla="*/ 175 h 862"/>
                <a:gd name="T70" fmla="*/ 248 w 655"/>
                <a:gd name="T71" fmla="*/ 201 h 862"/>
                <a:gd name="T72" fmla="*/ 239 w 655"/>
                <a:gd name="T73" fmla="*/ 232 h 862"/>
                <a:gd name="T74" fmla="*/ 285 w 655"/>
                <a:gd name="T75" fmla="*/ 299 h 862"/>
                <a:gd name="T76" fmla="*/ 409 w 655"/>
                <a:gd name="T77" fmla="*/ 342 h 862"/>
                <a:gd name="T78" fmla="*/ 499 w 655"/>
                <a:gd name="T79" fmla="*/ 373 h 862"/>
                <a:gd name="T80" fmla="*/ 578 w 655"/>
                <a:gd name="T81" fmla="*/ 424 h 862"/>
                <a:gd name="T82" fmla="*/ 635 w 655"/>
                <a:gd name="T83" fmla="*/ 500 h 862"/>
                <a:gd name="T84" fmla="*/ 654 w 655"/>
                <a:gd name="T85" fmla="*/ 610 h 862"/>
                <a:gd name="T86" fmla="*/ 629 w 655"/>
                <a:gd name="T87" fmla="*/ 714 h 862"/>
                <a:gd name="T88" fmla="*/ 561 w 655"/>
                <a:gd name="T89" fmla="*/ 796 h 862"/>
                <a:gd name="T90" fmla="*/ 460 w 655"/>
                <a:gd name="T91" fmla="*/ 850 h 862"/>
                <a:gd name="T92" fmla="*/ 421 w 655"/>
                <a:gd name="T93" fmla="*/ 861 h 862"/>
                <a:gd name="T94" fmla="*/ 236 w 655"/>
                <a:gd name="T95" fmla="*/ 861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5" h="862">
                  <a:moveTo>
                    <a:pt x="236" y="861"/>
                  </a:moveTo>
                  <a:cubicBezTo>
                    <a:pt x="232" y="860"/>
                    <a:pt x="227" y="859"/>
                    <a:pt x="223" y="858"/>
                  </a:cubicBezTo>
                  <a:cubicBezTo>
                    <a:pt x="190" y="849"/>
                    <a:pt x="158" y="841"/>
                    <a:pt x="129" y="827"/>
                  </a:cubicBezTo>
                  <a:cubicBezTo>
                    <a:pt x="101" y="813"/>
                    <a:pt x="79" y="799"/>
                    <a:pt x="56" y="782"/>
                  </a:cubicBezTo>
                  <a:cubicBezTo>
                    <a:pt x="33" y="765"/>
                    <a:pt x="17" y="748"/>
                    <a:pt x="0" y="731"/>
                  </a:cubicBezTo>
                  <a:lnTo>
                    <a:pt x="115" y="596"/>
                  </a:lnTo>
                  <a:cubicBezTo>
                    <a:pt x="127" y="607"/>
                    <a:pt x="138" y="618"/>
                    <a:pt x="152" y="632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59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5" y="697"/>
                    <a:pt x="369" y="694"/>
                  </a:cubicBezTo>
                  <a:cubicBezTo>
                    <a:pt x="383" y="692"/>
                    <a:pt x="398" y="683"/>
                    <a:pt x="409" y="678"/>
                  </a:cubicBezTo>
                  <a:cubicBezTo>
                    <a:pt x="420" y="669"/>
                    <a:pt x="429" y="661"/>
                    <a:pt x="437" y="649"/>
                  </a:cubicBezTo>
                  <a:cubicBezTo>
                    <a:pt x="443" y="638"/>
                    <a:pt x="448" y="627"/>
                    <a:pt x="448" y="613"/>
                  </a:cubicBezTo>
                  <a:cubicBezTo>
                    <a:pt x="448" y="582"/>
                    <a:pt x="434" y="559"/>
                    <a:pt x="403" y="542"/>
                  </a:cubicBezTo>
                  <a:cubicBezTo>
                    <a:pt x="372" y="525"/>
                    <a:pt x="327" y="508"/>
                    <a:pt x="262" y="491"/>
                  </a:cubicBezTo>
                  <a:cubicBezTo>
                    <a:pt x="231" y="483"/>
                    <a:pt x="204" y="474"/>
                    <a:pt x="175" y="460"/>
                  </a:cubicBezTo>
                  <a:cubicBezTo>
                    <a:pt x="147" y="446"/>
                    <a:pt x="124" y="429"/>
                    <a:pt x="104" y="409"/>
                  </a:cubicBezTo>
                  <a:cubicBezTo>
                    <a:pt x="84" y="390"/>
                    <a:pt x="70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2"/>
                    <a:pt x="118" y="76"/>
                  </a:cubicBezTo>
                  <a:cubicBezTo>
                    <a:pt x="144" y="54"/>
                    <a:pt x="175" y="34"/>
                    <a:pt x="211" y="20"/>
                  </a:cubicBezTo>
                  <a:cubicBezTo>
                    <a:pt x="248" y="6"/>
                    <a:pt x="293" y="0"/>
                    <a:pt x="344" y="0"/>
                  </a:cubicBezTo>
                  <a:cubicBezTo>
                    <a:pt x="386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5"/>
                  </a:cubicBezTo>
                  <a:cubicBezTo>
                    <a:pt x="561" y="57"/>
                    <a:pt x="581" y="71"/>
                    <a:pt x="595" y="82"/>
                  </a:cubicBezTo>
                  <a:cubicBezTo>
                    <a:pt x="609" y="96"/>
                    <a:pt x="620" y="105"/>
                    <a:pt x="629" y="113"/>
                  </a:cubicBezTo>
                  <a:lnTo>
                    <a:pt x="522" y="232"/>
                  </a:lnTo>
                  <a:cubicBezTo>
                    <a:pt x="513" y="223"/>
                    <a:pt x="503" y="215"/>
                    <a:pt x="491" y="206"/>
                  </a:cubicBezTo>
                  <a:cubicBezTo>
                    <a:pt x="480" y="198"/>
                    <a:pt x="465" y="190"/>
                    <a:pt x="451" y="181"/>
                  </a:cubicBezTo>
                  <a:cubicBezTo>
                    <a:pt x="437" y="173"/>
                    <a:pt x="420" y="167"/>
                    <a:pt x="403" y="161"/>
                  </a:cubicBezTo>
                  <a:cubicBezTo>
                    <a:pt x="386" y="155"/>
                    <a:pt x="366" y="153"/>
                    <a:pt x="347" y="153"/>
                  </a:cubicBezTo>
                  <a:cubicBezTo>
                    <a:pt x="333" y="153"/>
                    <a:pt x="321" y="155"/>
                    <a:pt x="307" y="158"/>
                  </a:cubicBezTo>
                  <a:cubicBezTo>
                    <a:pt x="293" y="161"/>
                    <a:pt x="282" y="167"/>
                    <a:pt x="273" y="175"/>
                  </a:cubicBezTo>
                  <a:cubicBezTo>
                    <a:pt x="262" y="181"/>
                    <a:pt x="254" y="190"/>
                    <a:pt x="248" y="201"/>
                  </a:cubicBezTo>
                  <a:cubicBezTo>
                    <a:pt x="242" y="213"/>
                    <a:pt x="239" y="220"/>
                    <a:pt x="239" y="232"/>
                  </a:cubicBezTo>
                  <a:cubicBezTo>
                    <a:pt x="239" y="260"/>
                    <a:pt x="254" y="282"/>
                    <a:pt x="285" y="299"/>
                  </a:cubicBezTo>
                  <a:cubicBezTo>
                    <a:pt x="316" y="316"/>
                    <a:pt x="355" y="330"/>
                    <a:pt x="409" y="342"/>
                  </a:cubicBezTo>
                  <a:cubicBezTo>
                    <a:pt x="440" y="350"/>
                    <a:pt x="468" y="359"/>
                    <a:pt x="499" y="373"/>
                  </a:cubicBezTo>
                  <a:cubicBezTo>
                    <a:pt x="527" y="387"/>
                    <a:pt x="556" y="401"/>
                    <a:pt x="578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50" y="531"/>
                    <a:pt x="654" y="568"/>
                    <a:pt x="654" y="610"/>
                  </a:cubicBezTo>
                  <a:cubicBezTo>
                    <a:pt x="654" y="647"/>
                    <a:pt x="646" y="680"/>
                    <a:pt x="629" y="714"/>
                  </a:cubicBezTo>
                  <a:cubicBezTo>
                    <a:pt x="612" y="745"/>
                    <a:pt x="589" y="774"/>
                    <a:pt x="561" y="796"/>
                  </a:cubicBezTo>
                  <a:cubicBezTo>
                    <a:pt x="533" y="819"/>
                    <a:pt x="499" y="838"/>
                    <a:pt x="460" y="850"/>
                  </a:cubicBezTo>
                  <a:cubicBezTo>
                    <a:pt x="447" y="855"/>
                    <a:pt x="434" y="858"/>
                    <a:pt x="421" y="861"/>
                  </a:cubicBezTo>
                  <a:lnTo>
                    <a:pt x="236" y="8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90" name="Freeform 104">
              <a:extLst>
                <a:ext uri="{FF2B5EF4-FFF2-40B4-BE49-F238E27FC236}">
                  <a16:creationId xmlns:a16="http://schemas.microsoft.com/office/drawing/2014/main" xmlns="" id="{899393F6-9244-F545-AA43-DF5D26C5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5" y="6224588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1 h 828"/>
                <a:gd name="T16" fmla="*/ 592 w 593"/>
                <a:gd name="T17" fmla="*/ 661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2" y="661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61704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841" y="804673"/>
            <a:ext cx="5646506" cy="5243703"/>
          </a:xfrm>
        </p:spPr>
        <p:txBody>
          <a:bodyPr/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46AAF41-01AE-604A-89CB-42872484EDBE}"/>
              </a:ext>
            </a:extLst>
          </p:cNvPr>
          <p:cNvGrpSpPr/>
          <p:nvPr/>
        </p:nvGrpSpPr>
        <p:grpSpPr>
          <a:xfrm>
            <a:off x="6970426" y="1"/>
            <a:ext cx="2173574" cy="6356351"/>
            <a:chOff x="7618413" y="1046163"/>
            <a:chExt cx="2316162" cy="5080000"/>
          </a:xfrm>
          <a:solidFill>
            <a:schemeClr val="accent1"/>
          </a:solidFill>
        </p:grpSpPr>
        <p:sp>
          <p:nvSpPr>
            <p:cNvPr id="91" name="Freeform 1">
              <a:extLst>
                <a:ext uri="{FF2B5EF4-FFF2-40B4-BE49-F238E27FC236}">
                  <a16:creationId xmlns:a16="http://schemas.microsoft.com/office/drawing/2014/main" xmlns="" id="{A099514A-4309-CD4E-8D01-AAF76333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52513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4 h 830"/>
                <a:gd name="T22" fmla="*/ 184 w 650"/>
                <a:gd name="T23" fmla="*/ 524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8" y="50"/>
                    <a:pt x="531" y="76"/>
                  </a:cubicBezTo>
                  <a:cubicBezTo>
                    <a:pt x="556" y="98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4"/>
                  </a:lnTo>
                  <a:lnTo>
                    <a:pt x="184" y="524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2" name="Freeform 2">
              <a:extLst>
                <a:ext uri="{FF2B5EF4-FFF2-40B4-BE49-F238E27FC236}">
                  <a16:creationId xmlns:a16="http://schemas.microsoft.com/office/drawing/2014/main" xmlns="" id="{8B1DB2DB-BA98-4742-9DAD-87ABADD38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6 w 594"/>
                <a:gd name="T5" fmla="*/ 163 h 830"/>
                <a:gd name="T6" fmla="*/ 186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6 w 594"/>
                <a:gd name="T13" fmla="*/ 485 h 830"/>
                <a:gd name="T14" fmla="*/ 186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xmlns="" id="{4B9E5D8B-DAC1-C54B-B64B-BB7DE98BD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052513"/>
              <a:ext cx="212725" cy="298450"/>
            </a:xfrm>
            <a:custGeom>
              <a:avLst/>
              <a:gdLst>
                <a:gd name="T0" fmla="*/ 564 w 593"/>
                <a:gd name="T1" fmla="*/ 0 h 830"/>
                <a:gd name="T2" fmla="*/ 564 w 593"/>
                <a:gd name="T3" fmla="*/ 163 h 830"/>
                <a:gd name="T4" fmla="*/ 186 w 593"/>
                <a:gd name="T5" fmla="*/ 163 h 830"/>
                <a:gd name="T6" fmla="*/ 186 w 593"/>
                <a:gd name="T7" fmla="*/ 324 h 830"/>
                <a:gd name="T8" fmla="*/ 480 w 593"/>
                <a:gd name="T9" fmla="*/ 324 h 830"/>
                <a:gd name="T10" fmla="*/ 480 w 593"/>
                <a:gd name="T11" fmla="*/ 485 h 830"/>
                <a:gd name="T12" fmla="*/ 186 w 593"/>
                <a:gd name="T13" fmla="*/ 485 h 830"/>
                <a:gd name="T14" fmla="*/ 186 w 593"/>
                <a:gd name="T15" fmla="*/ 663 h 830"/>
                <a:gd name="T16" fmla="*/ 592 w 593"/>
                <a:gd name="T17" fmla="*/ 663 h 830"/>
                <a:gd name="T18" fmla="*/ 592 w 593"/>
                <a:gd name="T19" fmla="*/ 829 h 830"/>
                <a:gd name="T20" fmla="*/ 0 w 593"/>
                <a:gd name="T21" fmla="*/ 829 h 830"/>
                <a:gd name="T22" fmla="*/ 0 w 593"/>
                <a:gd name="T23" fmla="*/ 0 h 830"/>
                <a:gd name="T24" fmla="*/ 564 w 593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30">
                  <a:moveTo>
                    <a:pt x="564" y="0"/>
                  </a:moveTo>
                  <a:lnTo>
                    <a:pt x="564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2" y="663"/>
                  </a:lnTo>
                  <a:lnTo>
                    <a:pt x="592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xmlns="" id="{4DE37E7F-7860-9D4F-88E3-ED4A3F76E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0575" y="1052513"/>
              <a:ext cx="260350" cy="298450"/>
            </a:xfrm>
            <a:custGeom>
              <a:avLst/>
              <a:gdLst>
                <a:gd name="T0" fmla="*/ 175 w 724"/>
                <a:gd name="T1" fmla="*/ 0 h 830"/>
                <a:gd name="T2" fmla="*/ 537 w 724"/>
                <a:gd name="T3" fmla="*/ 539 h 830"/>
                <a:gd name="T4" fmla="*/ 537 w 724"/>
                <a:gd name="T5" fmla="*/ 0 h 830"/>
                <a:gd name="T6" fmla="*/ 723 w 724"/>
                <a:gd name="T7" fmla="*/ 0 h 830"/>
                <a:gd name="T8" fmla="*/ 723 w 724"/>
                <a:gd name="T9" fmla="*/ 829 h 830"/>
                <a:gd name="T10" fmla="*/ 554 w 724"/>
                <a:gd name="T11" fmla="*/ 829 h 830"/>
                <a:gd name="T12" fmla="*/ 187 w 724"/>
                <a:gd name="T13" fmla="*/ 282 h 830"/>
                <a:gd name="T14" fmla="*/ 187 w 724"/>
                <a:gd name="T15" fmla="*/ 829 h 830"/>
                <a:gd name="T16" fmla="*/ 0 w 724"/>
                <a:gd name="T17" fmla="*/ 829 h 830"/>
                <a:gd name="T18" fmla="*/ 0 w 724"/>
                <a:gd name="T19" fmla="*/ 0 h 830"/>
                <a:gd name="T20" fmla="*/ 175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175" y="0"/>
                  </a:moveTo>
                  <a:lnTo>
                    <a:pt x="537" y="539"/>
                  </a:lnTo>
                  <a:lnTo>
                    <a:pt x="537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4" y="829"/>
                  </a:lnTo>
                  <a:lnTo>
                    <a:pt x="187" y="282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17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xmlns="" id="{8356E371-F18B-6447-BAC6-F7C5B0D92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1046163"/>
              <a:ext cx="279400" cy="312737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7 h 867"/>
                <a:gd name="T4" fmla="*/ 626 w 777"/>
                <a:gd name="T5" fmla="*/ 835 h 867"/>
                <a:gd name="T6" fmla="*/ 428 w 777"/>
                <a:gd name="T7" fmla="*/ 866 h 867"/>
                <a:gd name="T8" fmla="*/ 248 w 777"/>
                <a:gd name="T9" fmla="*/ 835 h 867"/>
                <a:gd name="T10" fmla="*/ 112 w 777"/>
                <a:gd name="T11" fmla="*/ 747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8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79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7 h 867"/>
                <a:gd name="T42" fmla="*/ 211 w 777"/>
                <a:gd name="T43" fmla="*/ 544 h 867"/>
                <a:gd name="T44" fmla="*/ 262 w 777"/>
                <a:gd name="T45" fmla="*/ 626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8 h 867"/>
                <a:gd name="T52" fmla="*/ 603 w 777"/>
                <a:gd name="T53" fmla="*/ 652 h 867"/>
                <a:gd name="T54" fmla="*/ 603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7"/>
                  </a:lnTo>
                  <a:cubicBezTo>
                    <a:pt x="733" y="784"/>
                    <a:pt x="682" y="812"/>
                    <a:pt x="626" y="835"/>
                  </a:cubicBezTo>
                  <a:cubicBezTo>
                    <a:pt x="570" y="855"/>
                    <a:pt x="502" y="866"/>
                    <a:pt x="428" y="866"/>
                  </a:cubicBezTo>
                  <a:cubicBezTo>
                    <a:pt x="361" y="866"/>
                    <a:pt x="299" y="855"/>
                    <a:pt x="248" y="835"/>
                  </a:cubicBezTo>
                  <a:cubicBezTo>
                    <a:pt x="197" y="815"/>
                    <a:pt x="149" y="783"/>
                    <a:pt x="112" y="747"/>
                  </a:cubicBezTo>
                  <a:cubicBezTo>
                    <a:pt x="76" y="710"/>
                    <a:pt x="48" y="663"/>
                    <a:pt x="28" y="612"/>
                  </a:cubicBezTo>
                  <a:cubicBezTo>
                    <a:pt x="8" y="558"/>
                    <a:pt x="0" y="502"/>
                    <a:pt x="0" y="437"/>
                  </a:cubicBezTo>
                  <a:cubicBezTo>
                    <a:pt x="0" y="375"/>
                    <a:pt x="12" y="319"/>
                    <a:pt x="31" y="265"/>
                  </a:cubicBezTo>
                  <a:cubicBezTo>
                    <a:pt x="51" y="211"/>
                    <a:pt x="81" y="166"/>
                    <a:pt x="118" y="127"/>
                  </a:cubicBezTo>
                  <a:cubicBezTo>
                    <a:pt x="155" y="87"/>
                    <a:pt x="200" y="56"/>
                    <a:pt x="254" y="34"/>
                  </a:cubicBezTo>
                  <a:cubicBezTo>
                    <a:pt x="304" y="11"/>
                    <a:pt x="364" y="0"/>
                    <a:pt x="428" y="0"/>
                  </a:cubicBezTo>
                  <a:cubicBezTo>
                    <a:pt x="505" y="0"/>
                    <a:pt x="570" y="14"/>
                    <a:pt x="626" y="42"/>
                  </a:cubicBezTo>
                  <a:cubicBezTo>
                    <a:pt x="682" y="70"/>
                    <a:pt x="730" y="110"/>
                    <a:pt x="767" y="158"/>
                  </a:cubicBezTo>
                  <a:lnTo>
                    <a:pt x="640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7"/>
                    <a:pt x="333" y="192"/>
                  </a:cubicBezTo>
                  <a:cubicBezTo>
                    <a:pt x="302" y="206"/>
                    <a:pt x="276" y="225"/>
                    <a:pt x="256" y="248"/>
                  </a:cubicBezTo>
                  <a:cubicBezTo>
                    <a:pt x="237" y="273"/>
                    <a:pt x="220" y="299"/>
                    <a:pt x="208" y="333"/>
                  </a:cubicBezTo>
                  <a:cubicBezTo>
                    <a:pt x="197" y="364"/>
                    <a:pt x="191" y="400"/>
                    <a:pt x="191" y="437"/>
                  </a:cubicBezTo>
                  <a:cubicBezTo>
                    <a:pt x="191" y="477"/>
                    <a:pt x="197" y="513"/>
                    <a:pt x="211" y="544"/>
                  </a:cubicBezTo>
                  <a:cubicBezTo>
                    <a:pt x="222" y="575"/>
                    <a:pt x="242" y="604"/>
                    <a:pt x="262" y="626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1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8"/>
                  </a:cubicBezTo>
                  <a:cubicBezTo>
                    <a:pt x="558" y="680"/>
                    <a:pt x="581" y="668"/>
                    <a:pt x="603" y="652"/>
                  </a:cubicBezTo>
                  <a:lnTo>
                    <a:pt x="603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xmlns="" id="{AAF65684-493C-F845-B5AF-BCF81EDC2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1925" y="1052513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871B83D1-8C1C-0B4F-BE7D-B6B7E16E5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1052513"/>
              <a:ext cx="260350" cy="298450"/>
            </a:xfrm>
            <a:custGeom>
              <a:avLst/>
              <a:gdLst>
                <a:gd name="T0" fmla="*/ 0 w 724"/>
                <a:gd name="T1" fmla="*/ 0 h 830"/>
                <a:gd name="T2" fmla="*/ 178 w 724"/>
                <a:gd name="T3" fmla="*/ 0 h 830"/>
                <a:gd name="T4" fmla="*/ 536 w 724"/>
                <a:gd name="T5" fmla="*/ 539 h 830"/>
                <a:gd name="T6" fmla="*/ 536 w 724"/>
                <a:gd name="T7" fmla="*/ 0 h 830"/>
                <a:gd name="T8" fmla="*/ 723 w 724"/>
                <a:gd name="T9" fmla="*/ 0 h 830"/>
                <a:gd name="T10" fmla="*/ 723 w 724"/>
                <a:gd name="T11" fmla="*/ 829 h 830"/>
                <a:gd name="T12" fmla="*/ 553 w 724"/>
                <a:gd name="T13" fmla="*/ 829 h 830"/>
                <a:gd name="T14" fmla="*/ 186 w 724"/>
                <a:gd name="T15" fmla="*/ 282 h 830"/>
                <a:gd name="T16" fmla="*/ 186 w 724"/>
                <a:gd name="T17" fmla="*/ 829 h 830"/>
                <a:gd name="T18" fmla="*/ 0 w 724"/>
                <a:gd name="T19" fmla="*/ 829 h 830"/>
                <a:gd name="T20" fmla="*/ 0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xmlns="" id="{D10970E5-42F7-434C-8B32-9A49EDD07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6425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7 w 594"/>
                <a:gd name="T5" fmla="*/ 163 h 830"/>
                <a:gd name="T6" fmla="*/ 187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7 w 594"/>
                <a:gd name="T13" fmla="*/ 485 h 830"/>
                <a:gd name="T14" fmla="*/ 187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7" y="163"/>
                  </a:lnTo>
                  <a:lnTo>
                    <a:pt x="187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7" y="485"/>
                  </a:lnTo>
                  <a:lnTo>
                    <a:pt x="187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xmlns="" id="{C0992891-6ABB-B54A-B654-AE446E1F6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6775" y="1052513"/>
              <a:ext cx="177800" cy="298450"/>
            </a:xfrm>
            <a:custGeom>
              <a:avLst/>
              <a:gdLst>
                <a:gd name="T0" fmla="*/ 491 w 492"/>
                <a:gd name="T1" fmla="*/ 163 h 830"/>
                <a:gd name="T2" fmla="*/ 186 w 492"/>
                <a:gd name="T3" fmla="*/ 163 h 830"/>
                <a:gd name="T4" fmla="*/ 186 w 492"/>
                <a:gd name="T5" fmla="*/ 324 h 830"/>
                <a:gd name="T6" fmla="*/ 480 w 492"/>
                <a:gd name="T7" fmla="*/ 324 h 830"/>
                <a:gd name="T8" fmla="*/ 480 w 492"/>
                <a:gd name="T9" fmla="*/ 485 h 830"/>
                <a:gd name="T10" fmla="*/ 186 w 492"/>
                <a:gd name="T11" fmla="*/ 485 h 830"/>
                <a:gd name="T12" fmla="*/ 186 w 492"/>
                <a:gd name="T13" fmla="*/ 663 h 830"/>
                <a:gd name="T14" fmla="*/ 491 w 492"/>
                <a:gd name="T15" fmla="*/ 663 h 830"/>
                <a:gd name="T16" fmla="*/ 491 w 492"/>
                <a:gd name="T17" fmla="*/ 829 h 830"/>
                <a:gd name="T18" fmla="*/ 0 w 492"/>
                <a:gd name="T19" fmla="*/ 829 h 830"/>
                <a:gd name="T20" fmla="*/ 0 w 492"/>
                <a:gd name="T21" fmla="*/ 0 h 830"/>
                <a:gd name="T22" fmla="*/ 491 w 492"/>
                <a:gd name="T23" fmla="*/ 0 h 830"/>
                <a:gd name="T24" fmla="*/ 491 w 492"/>
                <a:gd name="T25" fmla="*/ 16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830">
                  <a:moveTo>
                    <a:pt x="491" y="163"/>
                  </a:move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491" y="663"/>
                  </a:lnTo>
                  <a:lnTo>
                    <a:pt x="491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16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xmlns="" id="{E42A560E-6EF8-E445-832A-052375DB9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4509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1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xmlns="" id="{1F4794B6-DB49-4B4E-B0BC-AA8253360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4509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xmlns="" id="{FC40083E-D9E3-464D-88AF-D9EAD7CAF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450975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xmlns="" id="{1B044940-6241-694F-A159-AD03854D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225" y="1450975"/>
              <a:ext cx="260350" cy="298450"/>
            </a:xfrm>
            <a:custGeom>
              <a:avLst/>
              <a:gdLst>
                <a:gd name="T0" fmla="*/ 0 w 723"/>
                <a:gd name="T1" fmla="*/ 0 h 830"/>
                <a:gd name="T2" fmla="*/ 178 w 723"/>
                <a:gd name="T3" fmla="*/ 0 h 830"/>
                <a:gd name="T4" fmla="*/ 536 w 723"/>
                <a:gd name="T5" fmla="*/ 539 h 830"/>
                <a:gd name="T6" fmla="*/ 536 w 723"/>
                <a:gd name="T7" fmla="*/ 0 h 830"/>
                <a:gd name="T8" fmla="*/ 722 w 723"/>
                <a:gd name="T9" fmla="*/ 0 h 830"/>
                <a:gd name="T10" fmla="*/ 722 w 723"/>
                <a:gd name="T11" fmla="*/ 829 h 830"/>
                <a:gd name="T12" fmla="*/ 553 w 723"/>
                <a:gd name="T13" fmla="*/ 829 h 830"/>
                <a:gd name="T14" fmla="*/ 186 w 723"/>
                <a:gd name="T15" fmla="*/ 282 h 830"/>
                <a:gd name="T16" fmla="*/ 186 w 723"/>
                <a:gd name="T17" fmla="*/ 829 h 830"/>
                <a:gd name="T18" fmla="*/ 0 w 723"/>
                <a:gd name="T19" fmla="*/ 829 h 830"/>
                <a:gd name="T20" fmla="*/ 0 w 723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xmlns="" id="{91AB8890-0CBC-6E48-AC65-C264AA4B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9325" y="1450975"/>
              <a:ext cx="290513" cy="298450"/>
            </a:xfrm>
            <a:custGeom>
              <a:avLst/>
              <a:gdLst>
                <a:gd name="T0" fmla="*/ 0 w 805"/>
                <a:gd name="T1" fmla="*/ 0 h 830"/>
                <a:gd name="T2" fmla="*/ 206 w 805"/>
                <a:gd name="T3" fmla="*/ 0 h 830"/>
                <a:gd name="T4" fmla="*/ 409 w 805"/>
                <a:gd name="T5" fmla="*/ 604 h 830"/>
                <a:gd name="T6" fmla="*/ 606 w 805"/>
                <a:gd name="T7" fmla="*/ 0 h 830"/>
                <a:gd name="T8" fmla="*/ 804 w 805"/>
                <a:gd name="T9" fmla="*/ 0 h 830"/>
                <a:gd name="T10" fmla="*/ 499 w 805"/>
                <a:gd name="T11" fmla="*/ 829 h 830"/>
                <a:gd name="T12" fmla="*/ 302 w 805"/>
                <a:gd name="T13" fmla="*/ 829 h 830"/>
                <a:gd name="T14" fmla="*/ 0 w 80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830">
                  <a:moveTo>
                    <a:pt x="0" y="0"/>
                  </a:moveTo>
                  <a:lnTo>
                    <a:pt x="206" y="0"/>
                  </a:lnTo>
                  <a:lnTo>
                    <a:pt x="409" y="604"/>
                  </a:lnTo>
                  <a:lnTo>
                    <a:pt x="606" y="0"/>
                  </a:lnTo>
                  <a:lnTo>
                    <a:pt x="804" y="0"/>
                  </a:lnTo>
                  <a:lnTo>
                    <a:pt x="499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xmlns="" id="{03E86E29-0034-7D48-A41C-584FCBA5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588" y="1450975"/>
              <a:ext cx="68262" cy="298450"/>
            </a:xfrm>
            <a:custGeom>
              <a:avLst/>
              <a:gdLst>
                <a:gd name="T0" fmla="*/ 0 w 188"/>
                <a:gd name="T1" fmla="*/ 0 h 830"/>
                <a:gd name="T2" fmla="*/ 187 w 188"/>
                <a:gd name="T3" fmla="*/ 0 h 830"/>
                <a:gd name="T4" fmla="*/ 187 w 188"/>
                <a:gd name="T5" fmla="*/ 829 h 830"/>
                <a:gd name="T6" fmla="*/ 0 w 188"/>
                <a:gd name="T7" fmla="*/ 829 h 830"/>
                <a:gd name="T8" fmla="*/ 0 w 188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830">
                  <a:moveTo>
                    <a:pt x="0" y="0"/>
                  </a:moveTo>
                  <a:lnTo>
                    <a:pt x="187" y="0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xmlns="" id="{25F53787-20D4-6B4F-8369-E8D6B140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5888" y="1444625"/>
              <a:ext cx="279400" cy="312738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8 h 867"/>
                <a:gd name="T4" fmla="*/ 627 w 777"/>
                <a:gd name="T5" fmla="*/ 835 h 867"/>
                <a:gd name="T6" fmla="*/ 429 w 777"/>
                <a:gd name="T7" fmla="*/ 866 h 867"/>
                <a:gd name="T8" fmla="*/ 249 w 777"/>
                <a:gd name="T9" fmla="*/ 835 h 867"/>
                <a:gd name="T10" fmla="*/ 113 w 777"/>
                <a:gd name="T11" fmla="*/ 748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9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7 w 777"/>
                <a:gd name="T25" fmla="*/ 42 h 867"/>
                <a:gd name="T26" fmla="*/ 768 w 777"/>
                <a:gd name="T27" fmla="*/ 158 h 867"/>
                <a:gd name="T28" fmla="*/ 641 w 777"/>
                <a:gd name="T29" fmla="*/ 279 h 867"/>
                <a:gd name="T30" fmla="*/ 553 w 777"/>
                <a:gd name="T31" fmla="*/ 203 h 867"/>
                <a:gd name="T32" fmla="*/ 435 w 777"/>
                <a:gd name="T33" fmla="*/ 172 h 867"/>
                <a:gd name="T34" fmla="*/ 333 w 777"/>
                <a:gd name="T35" fmla="*/ 192 h 867"/>
                <a:gd name="T36" fmla="*/ 257 w 777"/>
                <a:gd name="T37" fmla="*/ 248 h 867"/>
                <a:gd name="T38" fmla="*/ 209 w 777"/>
                <a:gd name="T39" fmla="*/ 333 h 867"/>
                <a:gd name="T40" fmla="*/ 192 w 777"/>
                <a:gd name="T41" fmla="*/ 437 h 867"/>
                <a:gd name="T42" fmla="*/ 212 w 777"/>
                <a:gd name="T43" fmla="*/ 545 h 867"/>
                <a:gd name="T44" fmla="*/ 263 w 777"/>
                <a:gd name="T45" fmla="*/ 626 h 867"/>
                <a:gd name="T46" fmla="*/ 342 w 777"/>
                <a:gd name="T47" fmla="*/ 680 h 867"/>
                <a:gd name="T48" fmla="*/ 440 w 777"/>
                <a:gd name="T49" fmla="*/ 700 h 867"/>
                <a:gd name="T50" fmla="*/ 531 w 777"/>
                <a:gd name="T51" fmla="*/ 688 h 867"/>
                <a:gd name="T52" fmla="*/ 604 w 777"/>
                <a:gd name="T53" fmla="*/ 652 h 867"/>
                <a:gd name="T54" fmla="*/ 604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8"/>
                  </a:lnTo>
                  <a:cubicBezTo>
                    <a:pt x="734" y="784"/>
                    <a:pt x="683" y="813"/>
                    <a:pt x="627" y="835"/>
                  </a:cubicBezTo>
                  <a:cubicBezTo>
                    <a:pt x="570" y="855"/>
                    <a:pt x="503" y="866"/>
                    <a:pt x="429" y="866"/>
                  </a:cubicBezTo>
                  <a:cubicBezTo>
                    <a:pt x="361" y="866"/>
                    <a:pt x="300" y="855"/>
                    <a:pt x="249" y="835"/>
                  </a:cubicBezTo>
                  <a:cubicBezTo>
                    <a:pt x="199" y="815"/>
                    <a:pt x="150" y="784"/>
                    <a:pt x="113" y="748"/>
                  </a:cubicBezTo>
                  <a:cubicBezTo>
                    <a:pt x="76" y="711"/>
                    <a:pt x="48" y="663"/>
                    <a:pt x="28" y="612"/>
                  </a:cubicBezTo>
                  <a:cubicBezTo>
                    <a:pt x="9" y="559"/>
                    <a:pt x="0" y="502"/>
                    <a:pt x="0" y="437"/>
                  </a:cubicBezTo>
                  <a:cubicBezTo>
                    <a:pt x="0" y="375"/>
                    <a:pt x="11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5" y="87"/>
                    <a:pt x="201" y="56"/>
                    <a:pt x="254" y="34"/>
                  </a:cubicBezTo>
                  <a:cubicBezTo>
                    <a:pt x="305" y="11"/>
                    <a:pt x="364" y="0"/>
                    <a:pt x="429" y="0"/>
                  </a:cubicBezTo>
                  <a:cubicBezTo>
                    <a:pt x="505" y="0"/>
                    <a:pt x="571" y="14"/>
                    <a:pt x="627" y="42"/>
                  </a:cubicBezTo>
                  <a:cubicBezTo>
                    <a:pt x="684" y="70"/>
                    <a:pt x="731" y="110"/>
                    <a:pt x="768" y="158"/>
                  </a:cubicBezTo>
                  <a:lnTo>
                    <a:pt x="641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3" y="172"/>
                    <a:pt x="435" y="172"/>
                  </a:cubicBezTo>
                  <a:cubicBezTo>
                    <a:pt x="398" y="172"/>
                    <a:pt x="361" y="178"/>
                    <a:pt x="333" y="192"/>
                  </a:cubicBezTo>
                  <a:cubicBezTo>
                    <a:pt x="302" y="206"/>
                    <a:pt x="277" y="226"/>
                    <a:pt x="257" y="248"/>
                  </a:cubicBezTo>
                  <a:cubicBezTo>
                    <a:pt x="237" y="274"/>
                    <a:pt x="220" y="299"/>
                    <a:pt x="209" y="333"/>
                  </a:cubicBezTo>
                  <a:cubicBezTo>
                    <a:pt x="198" y="364"/>
                    <a:pt x="192" y="401"/>
                    <a:pt x="192" y="437"/>
                  </a:cubicBezTo>
                  <a:cubicBezTo>
                    <a:pt x="192" y="477"/>
                    <a:pt x="198" y="513"/>
                    <a:pt x="212" y="545"/>
                  </a:cubicBezTo>
                  <a:cubicBezTo>
                    <a:pt x="223" y="576"/>
                    <a:pt x="243" y="604"/>
                    <a:pt x="263" y="626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1"/>
                    <a:pt x="404" y="700"/>
                    <a:pt x="440" y="700"/>
                  </a:cubicBezTo>
                  <a:cubicBezTo>
                    <a:pt x="474" y="700"/>
                    <a:pt x="503" y="697"/>
                    <a:pt x="531" y="688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xmlns="" id="{35473227-8465-8949-AD61-EB106A7D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150" y="1441450"/>
              <a:ext cx="311150" cy="315913"/>
            </a:xfrm>
            <a:custGeom>
              <a:avLst/>
              <a:gdLst>
                <a:gd name="T0" fmla="*/ 432 w 864"/>
                <a:gd name="T1" fmla="*/ 875 h 876"/>
                <a:gd name="T2" fmla="*/ 259 w 864"/>
                <a:gd name="T3" fmla="*/ 841 h 876"/>
                <a:gd name="T4" fmla="*/ 124 w 864"/>
                <a:gd name="T5" fmla="*/ 748 h 876"/>
                <a:gd name="T6" fmla="*/ 34 w 864"/>
                <a:gd name="T7" fmla="*/ 610 h 876"/>
                <a:gd name="T8" fmla="*/ 0 w 864"/>
                <a:gd name="T9" fmla="*/ 438 h 876"/>
                <a:gd name="T10" fmla="*/ 34 w 864"/>
                <a:gd name="T11" fmla="*/ 266 h 876"/>
                <a:gd name="T12" fmla="*/ 124 w 864"/>
                <a:gd name="T13" fmla="*/ 127 h 876"/>
                <a:gd name="T14" fmla="*/ 259 w 864"/>
                <a:gd name="T15" fmla="*/ 34 h 876"/>
                <a:gd name="T16" fmla="*/ 432 w 864"/>
                <a:gd name="T17" fmla="*/ 0 h 876"/>
                <a:gd name="T18" fmla="*/ 604 w 864"/>
                <a:gd name="T19" fmla="*/ 34 h 876"/>
                <a:gd name="T20" fmla="*/ 739 w 864"/>
                <a:gd name="T21" fmla="*/ 127 h 876"/>
                <a:gd name="T22" fmla="*/ 830 w 864"/>
                <a:gd name="T23" fmla="*/ 266 h 876"/>
                <a:gd name="T24" fmla="*/ 863 w 864"/>
                <a:gd name="T25" fmla="*/ 438 h 876"/>
                <a:gd name="T26" fmla="*/ 830 w 864"/>
                <a:gd name="T27" fmla="*/ 610 h 876"/>
                <a:gd name="T28" fmla="*/ 739 w 864"/>
                <a:gd name="T29" fmla="*/ 748 h 876"/>
                <a:gd name="T30" fmla="*/ 604 w 864"/>
                <a:gd name="T31" fmla="*/ 841 h 876"/>
                <a:gd name="T32" fmla="*/ 432 w 864"/>
                <a:gd name="T33" fmla="*/ 875 h 876"/>
                <a:gd name="T34" fmla="*/ 432 w 864"/>
                <a:gd name="T35" fmla="*/ 700 h 876"/>
                <a:gd name="T36" fmla="*/ 530 w 864"/>
                <a:gd name="T37" fmla="*/ 681 h 876"/>
                <a:gd name="T38" fmla="*/ 604 w 864"/>
                <a:gd name="T39" fmla="*/ 624 h 876"/>
                <a:gd name="T40" fmla="*/ 649 w 864"/>
                <a:gd name="T41" fmla="*/ 542 h 876"/>
                <a:gd name="T42" fmla="*/ 666 w 864"/>
                <a:gd name="T43" fmla="*/ 441 h 876"/>
                <a:gd name="T44" fmla="*/ 649 w 864"/>
                <a:gd name="T45" fmla="*/ 339 h 876"/>
                <a:gd name="T46" fmla="*/ 604 w 864"/>
                <a:gd name="T47" fmla="*/ 257 h 876"/>
                <a:gd name="T48" fmla="*/ 530 w 864"/>
                <a:gd name="T49" fmla="*/ 201 h 876"/>
                <a:gd name="T50" fmla="*/ 432 w 864"/>
                <a:gd name="T51" fmla="*/ 181 h 876"/>
                <a:gd name="T52" fmla="*/ 333 w 864"/>
                <a:gd name="T53" fmla="*/ 201 h 876"/>
                <a:gd name="T54" fmla="*/ 259 w 864"/>
                <a:gd name="T55" fmla="*/ 257 h 876"/>
                <a:gd name="T56" fmla="*/ 214 w 864"/>
                <a:gd name="T57" fmla="*/ 339 h 876"/>
                <a:gd name="T58" fmla="*/ 197 w 864"/>
                <a:gd name="T59" fmla="*/ 441 h 876"/>
                <a:gd name="T60" fmla="*/ 214 w 864"/>
                <a:gd name="T61" fmla="*/ 542 h 876"/>
                <a:gd name="T62" fmla="*/ 259 w 864"/>
                <a:gd name="T63" fmla="*/ 624 h 876"/>
                <a:gd name="T64" fmla="*/ 333 w 864"/>
                <a:gd name="T65" fmla="*/ 681 h 876"/>
                <a:gd name="T66" fmla="*/ 432 w 864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4" h="876">
                  <a:moveTo>
                    <a:pt x="432" y="875"/>
                  </a:moveTo>
                  <a:cubicBezTo>
                    <a:pt x="370" y="875"/>
                    <a:pt x="313" y="863"/>
                    <a:pt x="259" y="841"/>
                  </a:cubicBezTo>
                  <a:cubicBezTo>
                    <a:pt x="206" y="818"/>
                    <a:pt x="161" y="788"/>
                    <a:pt x="124" y="748"/>
                  </a:cubicBezTo>
                  <a:cubicBezTo>
                    <a:pt x="84" y="709"/>
                    <a:pt x="56" y="664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6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4" y="88"/>
                    <a:pt x="209" y="57"/>
                    <a:pt x="259" y="34"/>
                  </a:cubicBezTo>
                  <a:cubicBezTo>
                    <a:pt x="313" y="12"/>
                    <a:pt x="370" y="0"/>
                    <a:pt x="432" y="0"/>
                  </a:cubicBezTo>
                  <a:cubicBezTo>
                    <a:pt x="494" y="0"/>
                    <a:pt x="550" y="12"/>
                    <a:pt x="604" y="34"/>
                  </a:cubicBezTo>
                  <a:cubicBezTo>
                    <a:pt x="657" y="57"/>
                    <a:pt x="703" y="88"/>
                    <a:pt x="739" y="127"/>
                  </a:cubicBezTo>
                  <a:cubicBezTo>
                    <a:pt x="779" y="167"/>
                    <a:pt x="807" y="212"/>
                    <a:pt x="830" y="266"/>
                  </a:cubicBezTo>
                  <a:cubicBezTo>
                    <a:pt x="852" y="319"/>
                    <a:pt x="863" y="376"/>
                    <a:pt x="863" y="438"/>
                  </a:cubicBezTo>
                  <a:cubicBezTo>
                    <a:pt x="863" y="500"/>
                    <a:pt x="852" y="556"/>
                    <a:pt x="830" y="610"/>
                  </a:cubicBezTo>
                  <a:cubicBezTo>
                    <a:pt x="807" y="664"/>
                    <a:pt x="779" y="709"/>
                    <a:pt x="739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0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8" y="700"/>
                    <a:pt x="499" y="695"/>
                    <a:pt x="530" y="681"/>
                  </a:cubicBezTo>
                  <a:cubicBezTo>
                    <a:pt x="559" y="666"/>
                    <a:pt x="584" y="647"/>
                    <a:pt x="604" y="624"/>
                  </a:cubicBezTo>
                  <a:cubicBezTo>
                    <a:pt x="624" y="599"/>
                    <a:pt x="640" y="573"/>
                    <a:pt x="649" y="542"/>
                  </a:cubicBezTo>
                  <a:cubicBezTo>
                    <a:pt x="660" y="511"/>
                    <a:pt x="666" y="477"/>
                    <a:pt x="666" y="441"/>
                  </a:cubicBezTo>
                  <a:cubicBezTo>
                    <a:pt x="666" y="404"/>
                    <a:pt x="660" y="373"/>
                    <a:pt x="649" y="339"/>
                  </a:cubicBezTo>
                  <a:cubicBezTo>
                    <a:pt x="638" y="308"/>
                    <a:pt x="624" y="279"/>
                    <a:pt x="604" y="257"/>
                  </a:cubicBezTo>
                  <a:cubicBezTo>
                    <a:pt x="584" y="234"/>
                    <a:pt x="559" y="215"/>
                    <a:pt x="530" y="201"/>
                  </a:cubicBezTo>
                  <a:cubicBezTo>
                    <a:pt x="502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5"/>
                    <a:pt x="279" y="232"/>
                    <a:pt x="259" y="257"/>
                  </a:cubicBezTo>
                  <a:cubicBezTo>
                    <a:pt x="240" y="280"/>
                    <a:pt x="223" y="308"/>
                    <a:pt x="214" y="339"/>
                  </a:cubicBezTo>
                  <a:cubicBezTo>
                    <a:pt x="203" y="370"/>
                    <a:pt x="197" y="404"/>
                    <a:pt x="197" y="441"/>
                  </a:cubicBezTo>
                  <a:cubicBezTo>
                    <a:pt x="197" y="477"/>
                    <a:pt x="203" y="511"/>
                    <a:pt x="214" y="542"/>
                  </a:cubicBezTo>
                  <a:cubicBezTo>
                    <a:pt x="226" y="573"/>
                    <a:pt x="240" y="602"/>
                    <a:pt x="259" y="624"/>
                  </a:cubicBezTo>
                  <a:cubicBezTo>
                    <a:pt x="279" y="649"/>
                    <a:pt x="305" y="666"/>
                    <a:pt x="333" y="681"/>
                  </a:cubicBezTo>
                  <a:cubicBezTo>
                    <a:pt x="361" y="692"/>
                    <a:pt x="395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xmlns="" id="{29DAA294-44D5-E74A-8F87-8A508C5A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0" y="1450975"/>
              <a:ext cx="233363" cy="298450"/>
            </a:xfrm>
            <a:custGeom>
              <a:avLst/>
              <a:gdLst>
                <a:gd name="T0" fmla="*/ 5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0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4 w 650"/>
                <a:gd name="T13" fmla="*/ 401 h 830"/>
                <a:gd name="T14" fmla="*/ 465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3 w 650"/>
                <a:gd name="T23" fmla="*/ 525 h 830"/>
                <a:gd name="T24" fmla="*/ 183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5 w 650"/>
                <a:gd name="T31" fmla="*/ 0 h 830"/>
                <a:gd name="T32" fmla="*/ 305 w 650"/>
                <a:gd name="T33" fmla="*/ 375 h 830"/>
                <a:gd name="T34" fmla="*/ 386 w 650"/>
                <a:gd name="T35" fmla="*/ 344 h 830"/>
                <a:gd name="T36" fmla="*/ 417 w 650"/>
                <a:gd name="T37" fmla="*/ 265 h 830"/>
                <a:gd name="T38" fmla="*/ 386 w 650"/>
                <a:gd name="T39" fmla="*/ 183 h 830"/>
                <a:gd name="T40" fmla="*/ 305 w 650"/>
                <a:gd name="T41" fmla="*/ 152 h 830"/>
                <a:gd name="T42" fmla="*/ 189 w 650"/>
                <a:gd name="T43" fmla="*/ 152 h 830"/>
                <a:gd name="T44" fmla="*/ 189 w 650"/>
                <a:gd name="T45" fmla="*/ 372 h 830"/>
                <a:gd name="T46" fmla="*/ 305 w 650"/>
                <a:gd name="T47" fmla="*/ 372 h 830"/>
                <a:gd name="T48" fmla="*/ 305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5" y="0"/>
                  </a:moveTo>
                  <a:lnTo>
                    <a:pt x="313" y="0"/>
                  </a:lnTo>
                  <a:cubicBezTo>
                    <a:pt x="361" y="0"/>
                    <a:pt x="403" y="5"/>
                    <a:pt x="440" y="20"/>
                  </a:cubicBezTo>
                  <a:cubicBezTo>
                    <a:pt x="477" y="34"/>
                    <a:pt x="508" y="51"/>
                    <a:pt x="530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5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4" y="401"/>
                  </a:cubicBezTo>
                  <a:cubicBezTo>
                    <a:pt x="542" y="440"/>
                    <a:pt x="508" y="474"/>
                    <a:pt x="465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3" y="525"/>
                  </a:lnTo>
                  <a:lnTo>
                    <a:pt x="18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" y="0"/>
                  </a:lnTo>
                  <a:close/>
                  <a:moveTo>
                    <a:pt x="305" y="375"/>
                  </a:moveTo>
                  <a:cubicBezTo>
                    <a:pt x="338" y="375"/>
                    <a:pt x="367" y="364"/>
                    <a:pt x="386" y="344"/>
                  </a:cubicBezTo>
                  <a:cubicBezTo>
                    <a:pt x="406" y="324"/>
                    <a:pt x="417" y="296"/>
                    <a:pt x="417" y="265"/>
                  </a:cubicBezTo>
                  <a:cubicBezTo>
                    <a:pt x="417" y="231"/>
                    <a:pt x="406" y="203"/>
                    <a:pt x="386" y="183"/>
                  </a:cubicBezTo>
                  <a:cubicBezTo>
                    <a:pt x="367" y="163"/>
                    <a:pt x="338" y="152"/>
                    <a:pt x="305" y="152"/>
                  </a:cubicBezTo>
                  <a:lnTo>
                    <a:pt x="189" y="152"/>
                  </a:lnTo>
                  <a:lnTo>
                    <a:pt x="189" y="372"/>
                  </a:lnTo>
                  <a:lnTo>
                    <a:pt x="305" y="372"/>
                  </a:ln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xmlns="" id="{7016742A-478F-2045-8160-BC64817A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1400" y="1743075"/>
              <a:ext cx="3175" cy="6350"/>
            </a:xfrm>
            <a:custGeom>
              <a:avLst/>
              <a:gdLst>
                <a:gd name="T0" fmla="*/ 6 w 7"/>
                <a:gd name="T1" fmla="*/ 16 h 17"/>
                <a:gd name="T2" fmla="*/ 0 w 7"/>
                <a:gd name="T3" fmla="*/ 16 h 17"/>
                <a:gd name="T4" fmla="*/ 6 w 7"/>
                <a:gd name="T5" fmla="*/ 0 h 17"/>
                <a:gd name="T6" fmla="*/ 6 w 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6" y="16"/>
                  </a:moveTo>
                  <a:lnTo>
                    <a:pt x="0" y="16"/>
                  </a:lnTo>
                  <a:lnTo>
                    <a:pt x="6" y="0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xmlns="" id="{D6705570-A211-1942-9C5D-63DEE6AF2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8478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xmlns="" id="{84633B5B-7B6A-304E-9D9C-A32684AA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8478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xmlns="" id="{BD998017-50E4-8A4C-9C3A-0AD0A8F8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xmlns="" id="{A99A0B8E-D317-654D-B798-DC890333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638" y="1847850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xmlns="" id="{CE3CA2AA-693D-2F49-9DA3-CF356A4AA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1847850"/>
              <a:ext cx="295275" cy="298450"/>
            </a:xfrm>
            <a:custGeom>
              <a:avLst/>
              <a:gdLst>
                <a:gd name="T0" fmla="*/ 310 w 819"/>
                <a:gd name="T1" fmla="*/ 0 h 831"/>
                <a:gd name="T2" fmla="*/ 516 w 819"/>
                <a:gd name="T3" fmla="*/ 0 h 831"/>
                <a:gd name="T4" fmla="*/ 818 w 819"/>
                <a:gd name="T5" fmla="*/ 830 h 831"/>
                <a:gd name="T6" fmla="*/ 612 w 819"/>
                <a:gd name="T7" fmla="*/ 830 h 831"/>
                <a:gd name="T8" fmla="*/ 550 w 819"/>
                <a:gd name="T9" fmla="*/ 641 h 831"/>
                <a:gd name="T10" fmla="*/ 260 w 819"/>
                <a:gd name="T11" fmla="*/ 641 h 831"/>
                <a:gd name="T12" fmla="*/ 197 w 819"/>
                <a:gd name="T13" fmla="*/ 830 h 831"/>
                <a:gd name="T14" fmla="*/ 0 w 819"/>
                <a:gd name="T15" fmla="*/ 830 h 831"/>
                <a:gd name="T16" fmla="*/ 310 w 819"/>
                <a:gd name="T17" fmla="*/ 0 h 831"/>
                <a:gd name="T18" fmla="*/ 508 w 819"/>
                <a:gd name="T19" fmla="*/ 494 h 831"/>
                <a:gd name="T20" fmla="*/ 406 w 819"/>
                <a:gd name="T21" fmla="*/ 181 h 831"/>
                <a:gd name="T22" fmla="*/ 302 w 819"/>
                <a:gd name="T23" fmla="*/ 494 h 831"/>
                <a:gd name="T24" fmla="*/ 508 w 819"/>
                <a:gd name="T25" fmla="*/ 49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1">
                  <a:moveTo>
                    <a:pt x="310" y="0"/>
                  </a:moveTo>
                  <a:lnTo>
                    <a:pt x="516" y="0"/>
                  </a:lnTo>
                  <a:lnTo>
                    <a:pt x="818" y="830"/>
                  </a:lnTo>
                  <a:lnTo>
                    <a:pt x="612" y="830"/>
                  </a:lnTo>
                  <a:lnTo>
                    <a:pt x="550" y="641"/>
                  </a:lnTo>
                  <a:lnTo>
                    <a:pt x="260" y="641"/>
                  </a:lnTo>
                  <a:lnTo>
                    <a:pt x="197" y="830"/>
                  </a:lnTo>
                  <a:lnTo>
                    <a:pt x="0" y="830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1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xmlns="" id="{9F9980B6-EE00-EE43-9138-02BB3A7F2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3813" y="1843088"/>
              <a:ext cx="279400" cy="312737"/>
            </a:xfrm>
            <a:custGeom>
              <a:avLst/>
              <a:gdLst>
                <a:gd name="T0" fmla="*/ 776 w 777"/>
                <a:gd name="T1" fmla="*/ 390 h 867"/>
                <a:gd name="T2" fmla="*/ 776 w 777"/>
                <a:gd name="T3" fmla="*/ 748 h 867"/>
                <a:gd name="T4" fmla="*/ 626 w 777"/>
                <a:gd name="T5" fmla="*/ 835 h 867"/>
                <a:gd name="T6" fmla="*/ 429 w 777"/>
                <a:gd name="T7" fmla="*/ 866 h 867"/>
                <a:gd name="T8" fmla="*/ 248 w 777"/>
                <a:gd name="T9" fmla="*/ 835 h 867"/>
                <a:gd name="T10" fmla="*/ 112 w 777"/>
                <a:gd name="T11" fmla="*/ 748 h 867"/>
                <a:gd name="T12" fmla="*/ 28 w 777"/>
                <a:gd name="T13" fmla="*/ 613 h 867"/>
                <a:gd name="T14" fmla="*/ 0 w 777"/>
                <a:gd name="T15" fmla="*/ 438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80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8 h 867"/>
                <a:gd name="T42" fmla="*/ 211 w 777"/>
                <a:gd name="T43" fmla="*/ 545 h 867"/>
                <a:gd name="T44" fmla="*/ 262 w 777"/>
                <a:gd name="T45" fmla="*/ 627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9 h 867"/>
                <a:gd name="T52" fmla="*/ 604 w 777"/>
                <a:gd name="T53" fmla="*/ 652 h 867"/>
                <a:gd name="T54" fmla="*/ 604 w 777"/>
                <a:gd name="T55" fmla="*/ 548 h 867"/>
                <a:gd name="T56" fmla="*/ 457 w 777"/>
                <a:gd name="T57" fmla="*/ 548 h 867"/>
                <a:gd name="T58" fmla="*/ 457 w 777"/>
                <a:gd name="T59" fmla="*/ 390 h 867"/>
                <a:gd name="T60" fmla="*/ 776 w 777"/>
                <a:gd name="T61" fmla="*/ 39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90"/>
                  </a:moveTo>
                  <a:lnTo>
                    <a:pt x="776" y="748"/>
                  </a:lnTo>
                  <a:cubicBezTo>
                    <a:pt x="733" y="785"/>
                    <a:pt x="683" y="813"/>
                    <a:pt x="626" y="835"/>
                  </a:cubicBezTo>
                  <a:cubicBezTo>
                    <a:pt x="570" y="855"/>
                    <a:pt x="502" y="866"/>
                    <a:pt x="429" y="866"/>
                  </a:cubicBezTo>
                  <a:cubicBezTo>
                    <a:pt x="361" y="866"/>
                    <a:pt x="299" y="854"/>
                    <a:pt x="248" y="835"/>
                  </a:cubicBezTo>
                  <a:cubicBezTo>
                    <a:pt x="197" y="815"/>
                    <a:pt x="149" y="785"/>
                    <a:pt x="112" y="748"/>
                  </a:cubicBezTo>
                  <a:cubicBezTo>
                    <a:pt x="76" y="711"/>
                    <a:pt x="48" y="663"/>
                    <a:pt x="28" y="613"/>
                  </a:cubicBezTo>
                  <a:cubicBezTo>
                    <a:pt x="8" y="559"/>
                    <a:pt x="0" y="502"/>
                    <a:pt x="0" y="438"/>
                  </a:cubicBezTo>
                  <a:cubicBezTo>
                    <a:pt x="0" y="375"/>
                    <a:pt x="11" y="319"/>
                    <a:pt x="31" y="265"/>
                  </a:cubicBezTo>
                  <a:cubicBezTo>
                    <a:pt x="50" y="212"/>
                    <a:pt x="81" y="167"/>
                    <a:pt x="118" y="127"/>
                  </a:cubicBezTo>
                  <a:cubicBezTo>
                    <a:pt x="155" y="88"/>
                    <a:pt x="200" y="57"/>
                    <a:pt x="254" y="34"/>
                  </a:cubicBezTo>
                  <a:cubicBezTo>
                    <a:pt x="304" y="11"/>
                    <a:pt x="364" y="0"/>
                    <a:pt x="429" y="0"/>
                  </a:cubicBezTo>
                  <a:cubicBezTo>
                    <a:pt x="505" y="0"/>
                    <a:pt x="570" y="13"/>
                    <a:pt x="626" y="42"/>
                  </a:cubicBezTo>
                  <a:cubicBezTo>
                    <a:pt x="683" y="70"/>
                    <a:pt x="730" y="110"/>
                    <a:pt x="767" y="158"/>
                  </a:cubicBezTo>
                  <a:lnTo>
                    <a:pt x="640" y="280"/>
                  </a:lnTo>
                  <a:cubicBezTo>
                    <a:pt x="615" y="248"/>
                    <a:pt x="584" y="222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8"/>
                    <a:pt x="333" y="192"/>
                  </a:cubicBezTo>
                  <a:cubicBezTo>
                    <a:pt x="302" y="206"/>
                    <a:pt x="276" y="226"/>
                    <a:pt x="256" y="248"/>
                  </a:cubicBezTo>
                  <a:cubicBezTo>
                    <a:pt x="237" y="274"/>
                    <a:pt x="220" y="299"/>
                    <a:pt x="208" y="333"/>
                  </a:cubicBezTo>
                  <a:cubicBezTo>
                    <a:pt x="197" y="364"/>
                    <a:pt x="191" y="401"/>
                    <a:pt x="191" y="438"/>
                  </a:cubicBezTo>
                  <a:cubicBezTo>
                    <a:pt x="191" y="477"/>
                    <a:pt x="197" y="514"/>
                    <a:pt x="211" y="545"/>
                  </a:cubicBezTo>
                  <a:cubicBezTo>
                    <a:pt x="223" y="576"/>
                    <a:pt x="242" y="604"/>
                    <a:pt x="262" y="627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2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9"/>
                  </a:cubicBezTo>
                  <a:cubicBezTo>
                    <a:pt x="558" y="680"/>
                    <a:pt x="581" y="669"/>
                    <a:pt x="604" y="652"/>
                  </a:cubicBezTo>
                  <a:lnTo>
                    <a:pt x="604" y="548"/>
                  </a:lnTo>
                  <a:lnTo>
                    <a:pt x="457" y="548"/>
                  </a:lnTo>
                  <a:lnTo>
                    <a:pt x="457" y="390"/>
                  </a:lnTo>
                  <a:lnTo>
                    <a:pt x="776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6" name="Freeform 26">
              <a:extLst>
                <a:ext uri="{FF2B5EF4-FFF2-40B4-BE49-F238E27FC236}">
                  <a16:creationId xmlns:a16="http://schemas.microsoft.com/office/drawing/2014/main" xmlns="" id="{60CC17EC-CF93-E543-A0CE-D23B94F9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5600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xmlns="" id="{D5CF2D0E-4904-2245-96FC-2B91BB135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600" y="1847850"/>
              <a:ext cx="260350" cy="298450"/>
            </a:xfrm>
            <a:custGeom>
              <a:avLst/>
              <a:gdLst>
                <a:gd name="T0" fmla="*/ 0 w 724"/>
                <a:gd name="T1" fmla="*/ 0 h 831"/>
                <a:gd name="T2" fmla="*/ 178 w 724"/>
                <a:gd name="T3" fmla="*/ 0 h 831"/>
                <a:gd name="T4" fmla="*/ 536 w 724"/>
                <a:gd name="T5" fmla="*/ 539 h 831"/>
                <a:gd name="T6" fmla="*/ 536 w 724"/>
                <a:gd name="T7" fmla="*/ 0 h 831"/>
                <a:gd name="T8" fmla="*/ 723 w 724"/>
                <a:gd name="T9" fmla="*/ 0 h 831"/>
                <a:gd name="T10" fmla="*/ 723 w 724"/>
                <a:gd name="T11" fmla="*/ 830 h 831"/>
                <a:gd name="T12" fmla="*/ 553 w 724"/>
                <a:gd name="T13" fmla="*/ 830 h 831"/>
                <a:gd name="T14" fmla="*/ 186 w 724"/>
                <a:gd name="T15" fmla="*/ 282 h 831"/>
                <a:gd name="T16" fmla="*/ 186 w 724"/>
                <a:gd name="T17" fmla="*/ 830 h 831"/>
                <a:gd name="T18" fmla="*/ 0 w 724"/>
                <a:gd name="T19" fmla="*/ 830 h 831"/>
                <a:gd name="T20" fmla="*/ 0 w 724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xmlns="" id="{A357E4E0-5033-AD48-9FEF-7EB2AE4A2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1688" y="1847850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7 w 594"/>
                <a:gd name="T5" fmla="*/ 164 h 828"/>
                <a:gd name="T6" fmla="*/ 187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7 w 594"/>
                <a:gd name="T13" fmla="*/ 483 h 828"/>
                <a:gd name="T14" fmla="*/ 187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7" y="164"/>
                  </a:lnTo>
                  <a:lnTo>
                    <a:pt x="187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7" y="483"/>
                  </a:lnTo>
                  <a:lnTo>
                    <a:pt x="187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xmlns="" id="{B1CE059A-2061-5C4C-901C-A5C918D17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2463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7"/>
                  </a:cubicBezTo>
                  <a:cubicBezTo>
                    <a:pt x="554" y="102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0" name="Freeform 30">
              <a:extLst>
                <a:ext uri="{FF2B5EF4-FFF2-40B4-BE49-F238E27FC236}">
                  <a16:creationId xmlns:a16="http://schemas.microsoft.com/office/drawing/2014/main" xmlns="" id="{E10B6DEF-A966-1C46-A878-76BF916B4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2463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1" name="Freeform 31">
              <a:extLst>
                <a:ext uri="{FF2B5EF4-FFF2-40B4-BE49-F238E27FC236}">
                  <a16:creationId xmlns:a16="http://schemas.microsoft.com/office/drawing/2014/main" xmlns="" id="{26A022DF-3625-DD4D-887F-C6E245F56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22463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90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90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xmlns="" id="{B32F3B44-D9DF-DD41-8B22-342E6EF7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0" y="22463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3" name="Freeform 33">
              <a:extLst>
                <a:ext uri="{FF2B5EF4-FFF2-40B4-BE49-F238E27FC236}">
                  <a16:creationId xmlns:a16="http://schemas.microsoft.com/office/drawing/2014/main" xmlns="" id="{062A4DAD-7D8C-C842-A1F3-B6D3A2892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2246313"/>
              <a:ext cx="284162" cy="298450"/>
            </a:xfrm>
            <a:custGeom>
              <a:avLst/>
              <a:gdLst>
                <a:gd name="T0" fmla="*/ 282 w 791"/>
                <a:gd name="T1" fmla="*/ 404 h 828"/>
                <a:gd name="T2" fmla="*/ 8 w 791"/>
                <a:gd name="T3" fmla="*/ 0 h 828"/>
                <a:gd name="T4" fmla="*/ 237 w 791"/>
                <a:gd name="T5" fmla="*/ 0 h 828"/>
                <a:gd name="T6" fmla="*/ 392 w 791"/>
                <a:gd name="T7" fmla="*/ 243 h 828"/>
                <a:gd name="T8" fmla="*/ 542 w 791"/>
                <a:gd name="T9" fmla="*/ 0 h 828"/>
                <a:gd name="T10" fmla="*/ 748 w 791"/>
                <a:gd name="T11" fmla="*/ 0 h 828"/>
                <a:gd name="T12" fmla="*/ 491 w 791"/>
                <a:gd name="T13" fmla="*/ 390 h 828"/>
                <a:gd name="T14" fmla="*/ 790 w 791"/>
                <a:gd name="T15" fmla="*/ 827 h 828"/>
                <a:gd name="T16" fmla="*/ 559 w 791"/>
                <a:gd name="T17" fmla="*/ 827 h 828"/>
                <a:gd name="T18" fmla="*/ 381 w 791"/>
                <a:gd name="T19" fmla="*/ 548 h 828"/>
                <a:gd name="T20" fmla="*/ 206 w 791"/>
                <a:gd name="T21" fmla="*/ 827 h 828"/>
                <a:gd name="T22" fmla="*/ 0 w 791"/>
                <a:gd name="T23" fmla="*/ 827 h 828"/>
                <a:gd name="T24" fmla="*/ 282 w 791"/>
                <a:gd name="T25" fmla="*/ 404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1" h="828">
                  <a:moveTo>
                    <a:pt x="282" y="404"/>
                  </a:moveTo>
                  <a:lnTo>
                    <a:pt x="8" y="0"/>
                  </a:lnTo>
                  <a:lnTo>
                    <a:pt x="237" y="0"/>
                  </a:lnTo>
                  <a:lnTo>
                    <a:pt x="392" y="243"/>
                  </a:lnTo>
                  <a:lnTo>
                    <a:pt x="542" y="0"/>
                  </a:lnTo>
                  <a:lnTo>
                    <a:pt x="748" y="0"/>
                  </a:lnTo>
                  <a:lnTo>
                    <a:pt x="491" y="390"/>
                  </a:lnTo>
                  <a:lnTo>
                    <a:pt x="790" y="827"/>
                  </a:lnTo>
                  <a:lnTo>
                    <a:pt x="559" y="827"/>
                  </a:lnTo>
                  <a:lnTo>
                    <a:pt x="381" y="548"/>
                  </a:lnTo>
                  <a:lnTo>
                    <a:pt x="206" y="827"/>
                  </a:lnTo>
                  <a:lnTo>
                    <a:pt x="0" y="827"/>
                  </a:lnTo>
                  <a:lnTo>
                    <a:pt x="282" y="4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4" name="Freeform 34">
              <a:extLst>
                <a:ext uri="{FF2B5EF4-FFF2-40B4-BE49-F238E27FC236}">
                  <a16:creationId xmlns:a16="http://schemas.microsoft.com/office/drawing/2014/main" xmlns="" id="{E95BDDEA-C507-B443-A029-F8E4C372C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6447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4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35">
              <a:extLst>
                <a:ext uri="{FF2B5EF4-FFF2-40B4-BE49-F238E27FC236}">
                  <a16:creationId xmlns:a16="http://schemas.microsoft.com/office/drawing/2014/main" xmlns="" id="{6E935899-B407-D745-88AE-347F2F0D8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6447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36">
              <a:extLst>
                <a:ext uri="{FF2B5EF4-FFF2-40B4-BE49-F238E27FC236}">
                  <a16:creationId xmlns:a16="http://schemas.microsoft.com/office/drawing/2014/main" xmlns="" id="{60728C39-6062-0D4D-AF38-94D7E5A53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2644775"/>
              <a:ext cx="295275" cy="298450"/>
            </a:xfrm>
            <a:custGeom>
              <a:avLst/>
              <a:gdLst>
                <a:gd name="T0" fmla="*/ 310 w 819"/>
                <a:gd name="T1" fmla="*/ 0 h 830"/>
                <a:gd name="T2" fmla="*/ 516 w 819"/>
                <a:gd name="T3" fmla="*/ 0 h 830"/>
                <a:gd name="T4" fmla="*/ 818 w 819"/>
                <a:gd name="T5" fmla="*/ 829 h 830"/>
                <a:gd name="T6" fmla="*/ 612 w 819"/>
                <a:gd name="T7" fmla="*/ 829 h 830"/>
                <a:gd name="T8" fmla="*/ 550 w 819"/>
                <a:gd name="T9" fmla="*/ 640 h 830"/>
                <a:gd name="T10" fmla="*/ 259 w 819"/>
                <a:gd name="T11" fmla="*/ 640 h 830"/>
                <a:gd name="T12" fmla="*/ 197 w 819"/>
                <a:gd name="T13" fmla="*/ 829 h 830"/>
                <a:gd name="T14" fmla="*/ 0 w 819"/>
                <a:gd name="T15" fmla="*/ 829 h 830"/>
                <a:gd name="T16" fmla="*/ 310 w 819"/>
                <a:gd name="T17" fmla="*/ 0 h 830"/>
                <a:gd name="T18" fmla="*/ 508 w 819"/>
                <a:gd name="T19" fmla="*/ 494 h 830"/>
                <a:gd name="T20" fmla="*/ 406 w 819"/>
                <a:gd name="T21" fmla="*/ 180 h 830"/>
                <a:gd name="T22" fmla="*/ 302 w 819"/>
                <a:gd name="T23" fmla="*/ 494 h 830"/>
                <a:gd name="T24" fmla="*/ 508 w 819"/>
                <a:gd name="T25" fmla="*/ 494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0">
                  <a:moveTo>
                    <a:pt x="310" y="0"/>
                  </a:moveTo>
                  <a:lnTo>
                    <a:pt x="516" y="0"/>
                  </a:lnTo>
                  <a:lnTo>
                    <a:pt x="818" y="829"/>
                  </a:lnTo>
                  <a:lnTo>
                    <a:pt x="612" y="829"/>
                  </a:lnTo>
                  <a:lnTo>
                    <a:pt x="550" y="640"/>
                  </a:lnTo>
                  <a:lnTo>
                    <a:pt x="259" y="640"/>
                  </a:lnTo>
                  <a:lnTo>
                    <a:pt x="197" y="829"/>
                  </a:lnTo>
                  <a:lnTo>
                    <a:pt x="0" y="829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0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37">
              <a:extLst>
                <a:ext uri="{FF2B5EF4-FFF2-40B4-BE49-F238E27FC236}">
                  <a16:creationId xmlns:a16="http://schemas.microsoft.com/office/drawing/2014/main" xmlns="" id="{7E74AECE-CAF8-0448-BEC2-EA4CCDAC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038" y="2638425"/>
              <a:ext cx="280987" cy="312738"/>
            </a:xfrm>
            <a:custGeom>
              <a:avLst/>
              <a:gdLst>
                <a:gd name="T0" fmla="*/ 779 w 780"/>
                <a:gd name="T1" fmla="*/ 691 h 867"/>
                <a:gd name="T2" fmla="*/ 717 w 780"/>
                <a:gd name="T3" fmla="*/ 759 h 867"/>
                <a:gd name="T4" fmla="*/ 635 w 780"/>
                <a:gd name="T5" fmla="*/ 815 h 867"/>
                <a:gd name="T6" fmla="*/ 537 w 780"/>
                <a:gd name="T7" fmla="*/ 852 h 867"/>
                <a:gd name="T8" fmla="*/ 427 w 780"/>
                <a:gd name="T9" fmla="*/ 866 h 867"/>
                <a:gd name="T10" fmla="*/ 254 w 780"/>
                <a:gd name="T11" fmla="*/ 835 h 867"/>
                <a:gd name="T12" fmla="*/ 119 w 780"/>
                <a:gd name="T13" fmla="*/ 745 h 867"/>
                <a:gd name="T14" fmla="*/ 31 w 780"/>
                <a:gd name="T15" fmla="*/ 609 h 867"/>
                <a:gd name="T16" fmla="*/ 0 w 780"/>
                <a:gd name="T17" fmla="*/ 437 h 867"/>
                <a:gd name="T18" fmla="*/ 31 w 780"/>
                <a:gd name="T19" fmla="*/ 265 h 867"/>
                <a:gd name="T20" fmla="*/ 119 w 780"/>
                <a:gd name="T21" fmla="*/ 127 h 867"/>
                <a:gd name="T22" fmla="*/ 254 w 780"/>
                <a:gd name="T23" fmla="*/ 33 h 867"/>
                <a:gd name="T24" fmla="*/ 429 w 780"/>
                <a:gd name="T25" fmla="*/ 0 h 867"/>
                <a:gd name="T26" fmla="*/ 633 w 780"/>
                <a:gd name="T27" fmla="*/ 42 h 867"/>
                <a:gd name="T28" fmla="*/ 776 w 780"/>
                <a:gd name="T29" fmla="*/ 163 h 867"/>
                <a:gd name="T30" fmla="*/ 649 w 780"/>
                <a:gd name="T31" fmla="*/ 287 h 867"/>
                <a:gd name="T32" fmla="*/ 562 w 780"/>
                <a:gd name="T33" fmla="*/ 203 h 867"/>
                <a:gd name="T34" fmla="*/ 441 w 780"/>
                <a:gd name="T35" fmla="*/ 172 h 867"/>
                <a:gd name="T36" fmla="*/ 339 w 780"/>
                <a:gd name="T37" fmla="*/ 191 h 867"/>
                <a:gd name="T38" fmla="*/ 263 w 780"/>
                <a:gd name="T39" fmla="*/ 248 h 867"/>
                <a:gd name="T40" fmla="*/ 215 w 780"/>
                <a:gd name="T41" fmla="*/ 333 h 867"/>
                <a:gd name="T42" fmla="*/ 198 w 780"/>
                <a:gd name="T43" fmla="*/ 434 h 867"/>
                <a:gd name="T44" fmla="*/ 215 w 780"/>
                <a:gd name="T45" fmla="*/ 536 h 867"/>
                <a:gd name="T46" fmla="*/ 263 w 780"/>
                <a:gd name="T47" fmla="*/ 618 h 867"/>
                <a:gd name="T48" fmla="*/ 336 w 780"/>
                <a:gd name="T49" fmla="*/ 671 h 867"/>
                <a:gd name="T50" fmla="*/ 435 w 780"/>
                <a:gd name="T51" fmla="*/ 691 h 867"/>
                <a:gd name="T52" fmla="*/ 514 w 780"/>
                <a:gd name="T53" fmla="*/ 683 h 867"/>
                <a:gd name="T54" fmla="*/ 573 w 780"/>
                <a:gd name="T55" fmla="*/ 657 h 867"/>
                <a:gd name="T56" fmla="*/ 618 w 780"/>
                <a:gd name="T57" fmla="*/ 620 h 867"/>
                <a:gd name="T58" fmla="*/ 658 w 780"/>
                <a:gd name="T59" fmla="*/ 578 h 867"/>
                <a:gd name="T60" fmla="*/ 779 w 780"/>
                <a:gd name="T61" fmla="*/ 691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0" h="867">
                  <a:moveTo>
                    <a:pt x="779" y="691"/>
                  </a:moveTo>
                  <a:cubicBezTo>
                    <a:pt x="762" y="716"/>
                    <a:pt x="740" y="739"/>
                    <a:pt x="717" y="759"/>
                  </a:cubicBezTo>
                  <a:cubicBezTo>
                    <a:pt x="692" y="778"/>
                    <a:pt x="664" y="798"/>
                    <a:pt x="635" y="815"/>
                  </a:cubicBezTo>
                  <a:cubicBezTo>
                    <a:pt x="604" y="832"/>
                    <a:pt x="573" y="843"/>
                    <a:pt x="537" y="852"/>
                  </a:cubicBezTo>
                  <a:cubicBezTo>
                    <a:pt x="503" y="860"/>
                    <a:pt x="466" y="866"/>
                    <a:pt x="427" y="866"/>
                  </a:cubicBezTo>
                  <a:cubicBezTo>
                    <a:pt x="364" y="866"/>
                    <a:pt x="305" y="855"/>
                    <a:pt x="254" y="835"/>
                  </a:cubicBezTo>
                  <a:cubicBezTo>
                    <a:pt x="204" y="812"/>
                    <a:pt x="158" y="784"/>
                    <a:pt x="119" y="745"/>
                  </a:cubicBezTo>
                  <a:cubicBezTo>
                    <a:pt x="82" y="705"/>
                    <a:pt x="51" y="660"/>
                    <a:pt x="31" y="609"/>
                  </a:cubicBezTo>
                  <a:cubicBezTo>
                    <a:pt x="12" y="556"/>
                    <a:pt x="0" y="499"/>
                    <a:pt x="0" y="437"/>
                  </a:cubicBezTo>
                  <a:cubicBezTo>
                    <a:pt x="0" y="375"/>
                    <a:pt x="12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6" y="87"/>
                    <a:pt x="201" y="55"/>
                    <a:pt x="254" y="33"/>
                  </a:cubicBezTo>
                  <a:cubicBezTo>
                    <a:pt x="308" y="10"/>
                    <a:pt x="364" y="0"/>
                    <a:pt x="429" y="0"/>
                  </a:cubicBezTo>
                  <a:cubicBezTo>
                    <a:pt x="506" y="0"/>
                    <a:pt x="573" y="14"/>
                    <a:pt x="633" y="42"/>
                  </a:cubicBezTo>
                  <a:cubicBezTo>
                    <a:pt x="689" y="70"/>
                    <a:pt x="737" y="110"/>
                    <a:pt x="776" y="163"/>
                  </a:cubicBezTo>
                  <a:lnTo>
                    <a:pt x="649" y="287"/>
                  </a:lnTo>
                  <a:cubicBezTo>
                    <a:pt x="624" y="254"/>
                    <a:pt x="596" y="225"/>
                    <a:pt x="562" y="203"/>
                  </a:cubicBezTo>
                  <a:cubicBezTo>
                    <a:pt x="528" y="180"/>
                    <a:pt x="489" y="172"/>
                    <a:pt x="441" y="172"/>
                  </a:cubicBezTo>
                  <a:cubicBezTo>
                    <a:pt x="404" y="172"/>
                    <a:pt x="370" y="176"/>
                    <a:pt x="339" y="191"/>
                  </a:cubicBezTo>
                  <a:cubicBezTo>
                    <a:pt x="308" y="205"/>
                    <a:pt x="283" y="225"/>
                    <a:pt x="263" y="248"/>
                  </a:cubicBezTo>
                  <a:cubicBezTo>
                    <a:pt x="243" y="273"/>
                    <a:pt x="226" y="299"/>
                    <a:pt x="215" y="333"/>
                  </a:cubicBezTo>
                  <a:cubicBezTo>
                    <a:pt x="204" y="364"/>
                    <a:pt x="198" y="398"/>
                    <a:pt x="198" y="434"/>
                  </a:cubicBezTo>
                  <a:cubicBezTo>
                    <a:pt x="198" y="471"/>
                    <a:pt x="204" y="505"/>
                    <a:pt x="215" y="536"/>
                  </a:cubicBezTo>
                  <a:cubicBezTo>
                    <a:pt x="226" y="567"/>
                    <a:pt x="243" y="595"/>
                    <a:pt x="263" y="618"/>
                  </a:cubicBezTo>
                  <a:cubicBezTo>
                    <a:pt x="283" y="640"/>
                    <a:pt x="308" y="659"/>
                    <a:pt x="336" y="671"/>
                  </a:cubicBezTo>
                  <a:cubicBezTo>
                    <a:pt x="364" y="682"/>
                    <a:pt x="398" y="691"/>
                    <a:pt x="435" y="691"/>
                  </a:cubicBezTo>
                  <a:cubicBezTo>
                    <a:pt x="466" y="691"/>
                    <a:pt x="491" y="688"/>
                    <a:pt x="514" y="683"/>
                  </a:cubicBezTo>
                  <a:cubicBezTo>
                    <a:pt x="537" y="677"/>
                    <a:pt x="556" y="668"/>
                    <a:pt x="573" y="657"/>
                  </a:cubicBezTo>
                  <a:cubicBezTo>
                    <a:pt x="590" y="646"/>
                    <a:pt x="604" y="634"/>
                    <a:pt x="618" y="620"/>
                  </a:cubicBezTo>
                  <a:cubicBezTo>
                    <a:pt x="633" y="605"/>
                    <a:pt x="644" y="592"/>
                    <a:pt x="658" y="578"/>
                  </a:cubicBezTo>
                  <a:lnTo>
                    <a:pt x="779" y="69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38">
              <a:extLst>
                <a:ext uri="{FF2B5EF4-FFF2-40B4-BE49-F238E27FC236}">
                  <a16:creationId xmlns:a16="http://schemas.microsoft.com/office/drawing/2014/main" xmlns="" id="{EC2E8E21-D48E-994D-838C-8F49BA66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3950" y="2644775"/>
              <a:ext cx="263525" cy="298450"/>
            </a:xfrm>
            <a:custGeom>
              <a:avLst/>
              <a:gdLst>
                <a:gd name="T0" fmla="*/ 0 w 732"/>
                <a:gd name="T1" fmla="*/ 0 h 830"/>
                <a:gd name="T2" fmla="*/ 186 w 732"/>
                <a:gd name="T3" fmla="*/ 0 h 830"/>
                <a:gd name="T4" fmla="*/ 186 w 732"/>
                <a:gd name="T5" fmla="*/ 319 h 830"/>
                <a:gd name="T6" fmla="*/ 545 w 732"/>
                <a:gd name="T7" fmla="*/ 319 h 830"/>
                <a:gd name="T8" fmla="*/ 545 w 732"/>
                <a:gd name="T9" fmla="*/ 0 h 830"/>
                <a:gd name="T10" fmla="*/ 731 w 732"/>
                <a:gd name="T11" fmla="*/ 0 h 830"/>
                <a:gd name="T12" fmla="*/ 731 w 732"/>
                <a:gd name="T13" fmla="*/ 829 h 830"/>
                <a:gd name="T14" fmla="*/ 545 w 732"/>
                <a:gd name="T15" fmla="*/ 829 h 830"/>
                <a:gd name="T16" fmla="*/ 545 w 732"/>
                <a:gd name="T17" fmla="*/ 488 h 830"/>
                <a:gd name="T18" fmla="*/ 186 w 732"/>
                <a:gd name="T19" fmla="*/ 488 h 830"/>
                <a:gd name="T20" fmla="*/ 186 w 732"/>
                <a:gd name="T21" fmla="*/ 829 h 830"/>
                <a:gd name="T22" fmla="*/ 0 w 732"/>
                <a:gd name="T23" fmla="*/ 829 h 830"/>
                <a:gd name="T24" fmla="*/ 0 w 732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30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9"/>
                  </a:lnTo>
                  <a:lnTo>
                    <a:pt x="545" y="829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39">
              <a:extLst>
                <a:ext uri="{FF2B5EF4-FFF2-40B4-BE49-F238E27FC236}">
                  <a16:creationId xmlns:a16="http://schemas.microsoft.com/office/drawing/2014/main" xmlns="" id="{151F7018-E958-544D-8E10-350CF0A14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0416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27 h 831"/>
                <a:gd name="T26" fmla="*/ 0 w 650"/>
                <a:gd name="T27" fmla="*/ 827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40">
              <a:extLst>
                <a:ext uri="{FF2B5EF4-FFF2-40B4-BE49-F238E27FC236}">
                  <a16:creationId xmlns:a16="http://schemas.microsoft.com/office/drawing/2014/main" xmlns="" id="{8F55EB5F-409D-BA4A-8395-1568E644B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0416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xmlns="" id="{F3FDE4BF-BD66-E54E-B637-B82CCD050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3041650"/>
              <a:ext cx="261938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8 w 727"/>
                <a:gd name="T11" fmla="*/ 167 h 831"/>
                <a:gd name="T12" fmla="*/ 458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8" y="167"/>
                  </a:lnTo>
                  <a:lnTo>
                    <a:pt x="458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xmlns="" id="{A4094F7A-24E7-D54B-BD3E-975B519B6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213" y="3041650"/>
              <a:ext cx="263525" cy="298450"/>
            </a:xfrm>
            <a:custGeom>
              <a:avLst/>
              <a:gdLst>
                <a:gd name="T0" fmla="*/ 0 w 732"/>
                <a:gd name="T1" fmla="*/ 0 h 828"/>
                <a:gd name="T2" fmla="*/ 186 w 732"/>
                <a:gd name="T3" fmla="*/ 0 h 828"/>
                <a:gd name="T4" fmla="*/ 186 w 732"/>
                <a:gd name="T5" fmla="*/ 319 h 828"/>
                <a:gd name="T6" fmla="*/ 545 w 732"/>
                <a:gd name="T7" fmla="*/ 319 h 828"/>
                <a:gd name="T8" fmla="*/ 545 w 732"/>
                <a:gd name="T9" fmla="*/ 0 h 828"/>
                <a:gd name="T10" fmla="*/ 731 w 732"/>
                <a:gd name="T11" fmla="*/ 0 h 828"/>
                <a:gd name="T12" fmla="*/ 731 w 732"/>
                <a:gd name="T13" fmla="*/ 827 h 828"/>
                <a:gd name="T14" fmla="*/ 545 w 732"/>
                <a:gd name="T15" fmla="*/ 827 h 828"/>
                <a:gd name="T16" fmla="*/ 545 w 732"/>
                <a:gd name="T17" fmla="*/ 488 h 828"/>
                <a:gd name="T18" fmla="*/ 186 w 732"/>
                <a:gd name="T19" fmla="*/ 488 h 828"/>
                <a:gd name="T20" fmla="*/ 186 w 732"/>
                <a:gd name="T21" fmla="*/ 827 h 828"/>
                <a:gd name="T22" fmla="*/ 0 w 732"/>
                <a:gd name="T23" fmla="*/ 827 h 828"/>
                <a:gd name="T24" fmla="*/ 0 w 732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7"/>
                  </a:lnTo>
                  <a:lnTo>
                    <a:pt x="545" y="827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43">
              <a:extLst>
                <a:ext uri="{FF2B5EF4-FFF2-40B4-BE49-F238E27FC236}">
                  <a16:creationId xmlns:a16="http://schemas.microsoft.com/office/drawing/2014/main" xmlns="" id="{0C4D47DC-B983-154E-B26D-6437B0C2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1888" y="3041650"/>
              <a:ext cx="66675" cy="298450"/>
            </a:xfrm>
            <a:custGeom>
              <a:avLst/>
              <a:gdLst>
                <a:gd name="T0" fmla="*/ 0 w 187"/>
                <a:gd name="T1" fmla="*/ 0 h 828"/>
                <a:gd name="T2" fmla="*/ 186 w 187"/>
                <a:gd name="T3" fmla="*/ 0 h 828"/>
                <a:gd name="T4" fmla="*/ 186 w 187"/>
                <a:gd name="T5" fmla="*/ 827 h 828"/>
                <a:gd name="T6" fmla="*/ 0 w 187"/>
                <a:gd name="T7" fmla="*/ 827 h 828"/>
                <a:gd name="T8" fmla="*/ 0 w 187"/>
                <a:gd name="T9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28">
                  <a:moveTo>
                    <a:pt x="0" y="0"/>
                  </a:moveTo>
                  <a:lnTo>
                    <a:pt x="186" y="0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xmlns="" id="{99B6E8B1-42E1-AA41-9E53-FD78EAC30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8888" y="3041650"/>
              <a:ext cx="260350" cy="298450"/>
            </a:xfrm>
            <a:custGeom>
              <a:avLst/>
              <a:gdLst>
                <a:gd name="T0" fmla="*/ 0 w 723"/>
                <a:gd name="T1" fmla="*/ 0 h 828"/>
                <a:gd name="T2" fmla="*/ 177 w 723"/>
                <a:gd name="T3" fmla="*/ 0 h 828"/>
                <a:gd name="T4" fmla="*/ 536 w 723"/>
                <a:gd name="T5" fmla="*/ 539 h 828"/>
                <a:gd name="T6" fmla="*/ 536 w 723"/>
                <a:gd name="T7" fmla="*/ 0 h 828"/>
                <a:gd name="T8" fmla="*/ 722 w 723"/>
                <a:gd name="T9" fmla="*/ 0 h 828"/>
                <a:gd name="T10" fmla="*/ 722 w 723"/>
                <a:gd name="T11" fmla="*/ 827 h 828"/>
                <a:gd name="T12" fmla="*/ 553 w 723"/>
                <a:gd name="T13" fmla="*/ 827 h 828"/>
                <a:gd name="T14" fmla="*/ 186 w 723"/>
                <a:gd name="T15" fmla="*/ 279 h 828"/>
                <a:gd name="T16" fmla="*/ 186 w 723"/>
                <a:gd name="T17" fmla="*/ 827 h 828"/>
                <a:gd name="T18" fmla="*/ 0 w 723"/>
                <a:gd name="T19" fmla="*/ 827 h 828"/>
                <a:gd name="T20" fmla="*/ 0 w 723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28">
                  <a:moveTo>
                    <a:pt x="0" y="0"/>
                  </a:moveTo>
                  <a:lnTo>
                    <a:pt x="177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7"/>
                  </a:lnTo>
                  <a:lnTo>
                    <a:pt x="553" y="827"/>
                  </a:lnTo>
                  <a:lnTo>
                    <a:pt x="186" y="27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xmlns="" id="{C323FE3F-0D18-A24F-806C-4AA8AC52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0" y="3041650"/>
              <a:ext cx="260350" cy="298450"/>
            </a:xfrm>
            <a:custGeom>
              <a:avLst/>
              <a:gdLst>
                <a:gd name="T0" fmla="*/ 3 w 721"/>
                <a:gd name="T1" fmla="*/ 0 h 828"/>
                <a:gd name="T2" fmla="*/ 189 w 721"/>
                <a:gd name="T3" fmla="*/ 0 h 828"/>
                <a:gd name="T4" fmla="*/ 189 w 721"/>
                <a:gd name="T5" fmla="*/ 330 h 828"/>
                <a:gd name="T6" fmla="*/ 466 w 721"/>
                <a:gd name="T7" fmla="*/ 0 h 828"/>
                <a:gd name="T8" fmla="*/ 683 w 721"/>
                <a:gd name="T9" fmla="*/ 0 h 828"/>
                <a:gd name="T10" fmla="*/ 398 w 721"/>
                <a:gd name="T11" fmla="*/ 322 h 828"/>
                <a:gd name="T12" fmla="*/ 720 w 721"/>
                <a:gd name="T13" fmla="*/ 827 h 828"/>
                <a:gd name="T14" fmla="*/ 491 w 721"/>
                <a:gd name="T15" fmla="*/ 827 h 828"/>
                <a:gd name="T16" fmla="*/ 271 w 721"/>
                <a:gd name="T17" fmla="*/ 466 h 828"/>
                <a:gd name="T18" fmla="*/ 186 w 721"/>
                <a:gd name="T19" fmla="*/ 559 h 828"/>
                <a:gd name="T20" fmla="*/ 186 w 721"/>
                <a:gd name="T21" fmla="*/ 827 h 828"/>
                <a:gd name="T22" fmla="*/ 0 w 721"/>
                <a:gd name="T23" fmla="*/ 827 h 828"/>
                <a:gd name="T24" fmla="*/ 0 w 721"/>
                <a:gd name="T25" fmla="*/ 0 h 828"/>
                <a:gd name="T26" fmla="*/ 3 w 721"/>
                <a:gd name="T2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1" h="828">
                  <a:moveTo>
                    <a:pt x="3" y="0"/>
                  </a:moveTo>
                  <a:lnTo>
                    <a:pt x="189" y="0"/>
                  </a:lnTo>
                  <a:lnTo>
                    <a:pt x="189" y="330"/>
                  </a:lnTo>
                  <a:lnTo>
                    <a:pt x="466" y="0"/>
                  </a:lnTo>
                  <a:lnTo>
                    <a:pt x="683" y="0"/>
                  </a:lnTo>
                  <a:lnTo>
                    <a:pt x="398" y="322"/>
                  </a:lnTo>
                  <a:lnTo>
                    <a:pt x="720" y="827"/>
                  </a:lnTo>
                  <a:lnTo>
                    <a:pt x="491" y="827"/>
                  </a:lnTo>
                  <a:lnTo>
                    <a:pt x="271" y="466"/>
                  </a:lnTo>
                  <a:lnTo>
                    <a:pt x="186" y="55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xmlns="" id="{C55C71FE-5691-4144-B820-F67AB656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4401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xmlns="" id="{B7DC99ED-CBBA-E346-AC45-3A7F99FB3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4401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xmlns="" id="{193D8F71-5D4C-C245-9D38-FF8F3A54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3440113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6 h 828"/>
                <a:gd name="T4" fmla="*/ 629 w 757"/>
                <a:gd name="T5" fmla="*/ 102 h 828"/>
                <a:gd name="T6" fmla="*/ 722 w 757"/>
                <a:gd name="T7" fmla="*/ 232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2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1 h 828"/>
                <a:gd name="T26" fmla="*/ 491 w 757"/>
                <a:gd name="T27" fmla="*/ 596 h 828"/>
                <a:gd name="T28" fmla="*/ 559 w 757"/>
                <a:gd name="T29" fmla="*/ 415 h 828"/>
                <a:gd name="T30" fmla="*/ 544 w 757"/>
                <a:gd name="T31" fmla="*/ 311 h 828"/>
                <a:gd name="T32" fmla="*/ 496 w 757"/>
                <a:gd name="T33" fmla="*/ 232 h 828"/>
                <a:gd name="T34" fmla="*/ 417 w 757"/>
                <a:gd name="T35" fmla="*/ 181 h 828"/>
                <a:gd name="T36" fmla="*/ 302 w 757"/>
                <a:gd name="T37" fmla="*/ 164 h 828"/>
                <a:gd name="T38" fmla="*/ 189 w 757"/>
                <a:gd name="T39" fmla="*/ 164 h 828"/>
                <a:gd name="T40" fmla="*/ 189 w 757"/>
                <a:gd name="T41" fmla="*/ 661 h 828"/>
                <a:gd name="T42" fmla="*/ 299 w 757"/>
                <a:gd name="T43" fmla="*/ 661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9"/>
                    <a:pt x="488" y="26"/>
                  </a:cubicBezTo>
                  <a:cubicBezTo>
                    <a:pt x="544" y="43"/>
                    <a:pt x="590" y="68"/>
                    <a:pt x="629" y="102"/>
                  </a:cubicBezTo>
                  <a:cubicBezTo>
                    <a:pt x="669" y="136"/>
                    <a:pt x="700" y="178"/>
                    <a:pt x="722" y="232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6"/>
                    <a:pt x="745" y="548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8"/>
                    <a:pt x="542" y="785"/>
                    <a:pt x="488" y="802"/>
                  </a:cubicBezTo>
                  <a:cubicBezTo>
                    <a:pt x="434" y="819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1"/>
                  </a:moveTo>
                  <a:cubicBezTo>
                    <a:pt x="381" y="661"/>
                    <a:pt x="446" y="638"/>
                    <a:pt x="491" y="596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2"/>
                    <a:pt x="544" y="311"/>
                  </a:cubicBezTo>
                  <a:cubicBezTo>
                    <a:pt x="533" y="280"/>
                    <a:pt x="519" y="254"/>
                    <a:pt x="496" y="232"/>
                  </a:cubicBezTo>
                  <a:cubicBezTo>
                    <a:pt x="477" y="209"/>
                    <a:pt x="448" y="192"/>
                    <a:pt x="417" y="181"/>
                  </a:cubicBezTo>
                  <a:cubicBezTo>
                    <a:pt x="386" y="170"/>
                    <a:pt x="347" y="164"/>
                    <a:pt x="302" y="164"/>
                  </a:cubicBezTo>
                  <a:lnTo>
                    <a:pt x="189" y="164"/>
                  </a:lnTo>
                  <a:lnTo>
                    <a:pt x="189" y="661"/>
                  </a:lnTo>
                  <a:lnTo>
                    <a:pt x="299" y="6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xmlns="" id="{59718101-A934-A143-864F-6062ACFD8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34401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0" name="Freeform 50">
              <a:extLst>
                <a:ext uri="{FF2B5EF4-FFF2-40B4-BE49-F238E27FC236}">
                  <a16:creationId xmlns:a16="http://schemas.microsoft.com/office/drawing/2014/main" xmlns="" id="{5745F187-26FB-C548-B305-AB81225B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0613" y="3435350"/>
              <a:ext cx="236537" cy="312738"/>
            </a:xfrm>
            <a:custGeom>
              <a:avLst/>
              <a:gdLst>
                <a:gd name="T0" fmla="*/ 116 w 656"/>
                <a:gd name="T1" fmla="*/ 596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700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2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2 h 870"/>
                <a:gd name="T28" fmla="*/ 42 w 656"/>
                <a:gd name="T29" fmla="*/ 257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20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2 h 870"/>
                <a:gd name="T44" fmla="*/ 629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1 h 870"/>
                <a:gd name="T52" fmla="*/ 404 w 656"/>
                <a:gd name="T53" fmla="*/ 161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8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2 h 870"/>
                <a:gd name="T68" fmla="*/ 500 w 656"/>
                <a:gd name="T69" fmla="*/ 373 h 870"/>
                <a:gd name="T70" fmla="*/ 579 w 656"/>
                <a:gd name="T71" fmla="*/ 423 h 870"/>
                <a:gd name="T72" fmla="*/ 635 w 656"/>
                <a:gd name="T73" fmla="*/ 500 h 870"/>
                <a:gd name="T74" fmla="*/ 655 w 656"/>
                <a:gd name="T75" fmla="*/ 610 h 870"/>
                <a:gd name="T76" fmla="*/ 629 w 656"/>
                <a:gd name="T77" fmla="*/ 714 h 870"/>
                <a:gd name="T78" fmla="*/ 562 w 656"/>
                <a:gd name="T79" fmla="*/ 796 h 870"/>
                <a:gd name="T80" fmla="*/ 460 w 656"/>
                <a:gd name="T81" fmla="*/ 850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7 h 870"/>
                <a:gd name="T88" fmla="*/ 57 w 656"/>
                <a:gd name="T89" fmla="*/ 782 h 870"/>
                <a:gd name="T90" fmla="*/ 0 w 656"/>
                <a:gd name="T91" fmla="*/ 731 h 870"/>
                <a:gd name="T92" fmla="*/ 116 w 656"/>
                <a:gd name="T93" fmla="*/ 596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6"/>
                  </a:moveTo>
                  <a:cubicBezTo>
                    <a:pt x="127" y="607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7"/>
                    <a:pt x="237" y="683"/>
                    <a:pt x="260" y="691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4"/>
                  </a:cubicBezTo>
                  <a:cubicBezTo>
                    <a:pt x="384" y="691"/>
                    <a:pt x="398" y="682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8"/>
                    <a:pt x="449" y="627"/>
                    <a:pt x="449" y="612"/>
                  </a:cubicBezTo>
                  <a:cubicBezTo>
                    <a:pt x="449" y="581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28"/>
                    <a:pt x="105" y="409"/>
                  </a:cubicBezTo>
                  <a:cubicBezTo>
                    <a:pt x="86" y="389"/>
                    <a:pt x="71" y="367"/>
                    <a:pt x="59" y="342"/>
                  </a:cubicBezTo>
                  <a:cubicBezTo>
                    <a:pt x="48" y="316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1"/>
                    <a:pt x="119" y="76"/>
                  </a:cubicBezTo>
                  <a:cubicBezTo>
                    <a:pt x="145" y="50"/>
                    <a:pt x="176" y="34"/>
                    <a:pt x="212" y="20"/>
                  </a:cubicBezTo>
                  <a:cubicBezTo>
                    <a:pt x="249" y="6"/>
                    <a:pt x="294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7" y="33"/>
                    <a:pt x="539" y="45"/>
                  </a:cubicBezTo>
                  <a:cubicBezTo>
                    <a:pt x="562" y="56"/>
                    <a:pt x="581" y="71"/>
                    <a:pt x="596" y="82"/>
                  </a:cubicBezTo>
                  <a:cubicBezTo>
                    <a:pt x="610" y="96"/>
                    <a:pt x="621" y="104"/>
                    <a:pt x="629" y="113"/>
                  </a:cubicBezTo>
                  <a:lnTo>
                    <a:pt x="522" y="231"/>
                  </a:lnTo>
                  <a:cubicBezTo>
                    <a:pt x="514" y="223"/>
                    <a:pt x="502" y="214"/>
                    <a:pt x="491" y="206"/>
                  </a:cubicBezTo>
                  <a:cubicBezTo>
                    <a:pt x="480" y="197"/>
                    <a:pt x="466" y="189"/>
                    <a:pt x="452" y="181"/>
                  </a:cubicBezTo>
                  <a:cubicBezTo>
                    <a:pt x="438" y="172"/>
                    <a:pt x="421" y="167"/>
                    <a:pt x="404" y="161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8" y="200"/>
                  </a:cubicBezTo>
                  <a:cubicBezTo>
                    <a:pt x="243" y="209"/>
                    <a:pt x="240" y="220"/>
                    <a:pt x="240" y="231"/>
                  </a:cubicBezTo>
                  <a:cubicBezTo>
                    <a:pt x="240" y="260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2"/>
                  </a:cubicBezTo>
                  <a:cubicBezTo>
                    <a:pt x="440" y="350"/>
                    <a:pt x="472" y="358"/>
                    <a:pt x="500" y="373"/>
                  </a:cubicBezTo>
                  <a:cubicBezTo>
                    <a:pt x="529" y="387"/>
                    <a:pt x="556" y="401"/>
                    <a:pt x="579" y="423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7"/>
                    <a:pt x="655" y="610"/>
                  </a:cubicBezTo>
                  <a:cubicBezTo>
                    <a:pt x="655" y="646"/>
                    <a:pt x="646" y="680"/>
                    <a:pt x="629" y="714"/>
                  </a:cubicBezTo>
                  <a:cubicBezTo>
                    <a:pt x="613" y="745"/>
                    <a:pt x="590" y="773"/>
                    <a:pt x="562" y="796"/>
                  </a:cubicBezTo>
                  <a:cubicBezTo>
                    <a:pt x="534" y="818"/>
                    <a:pt x="500" y="838"/>
                    <a:pt x="460" y="850"/>
                  </a:cubicBezTo>
                  <a:cubicBezTo>
                    <a:pt x="421" y="864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xmlns="" id="{3A88DB77-B209-1741-959A-9549733AD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3188" y="34401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xmlns="" id="{702CB12C-C509-614F-B323-B0A3AA77D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7488" y="3433763"/>
              <a:ext cx="279400" cy="312737"/>
            </a:xfrm>
            <a:custGeom>
              <a:avLst/>
              <a:gdLst>
                <a:gd name="T0" fmla="*/ 777 w 778"/>
                <a:gd name="T1" fmla="*/ 390 h 868"/>
                <a:gd name="T2" fmla="*/ 777 w 778"/>
                <a:gd name="T3" fmla="*/ 748 h 868"/>
                <a:gd name="T4" fmla="*/ 627 w 778"/>
                <a:gd name="T5" fmla="*/ 836 h 868"/>
                <a:gd name="T6" fmla="*/ 429 w 778"/>
                <a:gd name="T7" fmla="*/ 867 h 868"/>
                <a:gd name="T8" fmla="*/ 249 w 778"/>
                <a:gd name="T9" fmla="*/ 836 h 868"/>
                <a:gd name="T10" fmla="*/ 113 w 778"/>
                <a:gd name="T11" fmla="*/ 748 h 868"/>
                <a:gd name="T12" fmla="*/ 29 w 778"/>
                <a:gd name="T13" fmla="*/ 613 h 868"/>
                <a:gd name="T14" fmla="*/ 0 w 778"/>
                <a:gd name="T15" fmla="*/ 438 h 868"/>
                <a:gd name="T16" fmla="*/ 31 w 778"/>
                <a:gd name="T17" fmla="*/ 266 h 868"/>
                <a:gd name="T18" fmla="*/ 119 w 778"/>
                <a:gd name="T19" fmla="*/ 127 h 868"/>
                <a:gd name="T20" fmla="*/ 254 w 778"/>
                <a:gd name="T21" fmla="*/ 34 h 868"/>
                <a:gd name="T22" fmla="*/ 429 w 778"/>
                <a:gd name="T23" fmla="*/ 0 h 868"/>
                <a:gd name="T24" fmla="*/ 627 w 778"/>
                <a:gd name="T25" fmla="*/ 43 h 868"/>
                <a:gd name="T26" fmla="*/ 768 w 778"/>
                <a:gd name="T27" fmla="*/ 158 h 868"/>
                <a:gd name="T28" fmla="*/ 641 w 778"/>
                <a:gd name="T29" fmla="*/ 280 h 868"/>
                <a:gd name="T30" fmla="*/ 554 w 778"/>
                <a:gd name="T31" fmla="*/ 203 h 868"/>
                <a:gd name="T32" fmla="*/ 435 w 778"/>
                <a:gd name="T33" fmla="*/ 172 h 868"/>
                <a:gd name="T34" fmla="*/ 333 w 778"/>
                <a:gd name="T35" fmla="*/ 192 h 868"/>
                <a:gd name="T36" fmla="*/ 257 w 778"/>
                <a:gd name="T37" fmla="*/ 249 h 868"/>
                <a:gd name="T38" fmla="*/ 209 w 778"/>
                <a:gd name="T39" fmla="*/ 333 h 868"/>
                <a:gd name="T40" fmla="*/ 192 w 778"/>
                <a:gd name="T41" fmla="*/ 438 h 868"/>
                <a:gd name="T42" fmla="*/ 212 w 778"/>
                <a:gd name="T43" fmla="*/ 545 h 868"/>
                <a:gd name="T44" fmla="*/ 263 w 778"/>
                <a:gd name="T45" fmla="*/ 627 h 868"/>
                <a:gd name="T46" fmla="*/ 342 w 778"/>
                <a:gd name="T47" fmla="*/ 680 h 868"/>
                <a:gd name="T48" fmla="*/ 441 w 778"/>
                <a:gd name="T49" fmla="*/ 700 h 868"/>
                <a:gd name="T50" fmla="*/ 531 w 778"/>
                <a:gd name="T51" fmla="*/ 689 h 868"/>
                <a:gd name="T52" fmla="*/ 604 w 778"/>
                <a:gd name="T53" fmla="*/ 652 h 868"/>
                <a:gd name="T54" fmla="*/ 604 w 778"/>
                <a:gd name="T55" fmla="*/ 548 h 868"/>
                <a:gd name="T56" fmla="*/ 458 w 778"/>
                <a:gd name="T57" fmla="*/ 548 h 868"/>
                <a:gd name="T58" fmla="*/ 458 w 778"/>
                <a:gd name="T59" fmla="*/ 390 h 868"/>
                <a:gd name="T60" fmla="*/ 777 w 778"/>
                <a:gd name="T61" fmla="*/ 39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8" h="868">
                  <a:moveTo>
                    <a:pt x="777" y="390"/>
                  </a:moveTo>
                  <a:lnTo>
                    <a:pt x="777" y="748"/>
                  </a:lnTo>
                  <a:cubicBezTo>
                    <a:pt x="734" y="785"/>
                    <a:pt x="683" y="813"/>
                    <a:pt x="627" y="836"/>
                  </a:cubicBezTo>
                  <a:cubicBezTo>
                    <a:pt x="570" y="855"/>
                    <a:pt x="503" y="867"/>
                    <a:pt x="429" y="867"/>
                  </a:cubicBezTo>
                  <a:cubicBezTo>
                    <a:pt x="362" y="867"/>
                    <a:pt x="300" y="855"/>
                    <a:pt x="249" y="836"/>
                  </a:cubicBezTo>
                  <a:cubicBezTo>
                    <a:pt x="198" y="816"/>
                    <a:pt x="150" y="785"/>
                    <a:pt x="113" y="748"/>
                  </a:cubicBezTo>
                  <a:cubicBezTo>
                    <a:pt x="77" y="711"/>
                    <a:pt x="48" y="663"/>
                    <a:pt x="29" y="613"/>
                  </a:cubicBezTo>
                  <a:cubicBezTo>
                    <a:pt x="9" y="559"/>
                    <a:pt x="0" y="503"/>
                    <a:pt x="0" y="438"/>
                  </a:cubicBezTo>
                  <a:cubicBezTo>
                    <a:pt x="0" y="376"/>
                    <a:pt x="12" y="319"/>
                    <a:pt x="31" y="266"/>
                  </a:cubicBezTo>
                  <a:cubicBezTo>
                    <a:pt x="51" y="212"/>
                    <a:pt x="82" y="166"/>
                    <a:pt x="119" y="127"/>
                  </a:cubicBezTo>
                  <a:cubicBezTo>
                    <a:pt x="156" y="87"/>
                    <a:pt x="201" y="57"/>
                    <a:pt x="254" y="34"/>
                  </a:cubicBezTo>
                  <a:cubicBezTo>
                    <a:pt x="305" y="12"/>
                    <a:pt x="364" y="0"/>
                    <a:pt x="429" y="0"/>
                  </a:cubicBezTo>
                  <a:cubicBezTo>
                    <a:pt x="506" y="0"/>
                    <a:pt x="571" y="14"/>
                    <a:pt x="627" y="43"/>
                  </a:cubicBezTo>
                  <a:cubicBezTo>
                    <a:pt x="684" y="71"/>
                    <a:pt x="731" y="110"/>
                    <a:pt x="768" y="158"/>
                  </a:cubicBezTo>
                  <a:lnTo>
                    <a:pt x="641" y="280"/>
                  </a:lnTo>
                  <a:cubicBezTo>
                    <a:pt x="616" y="249"/>
                    <a:pt x="585" y="222"/>
                    <a:pt x="554" y="203"/>
                  </a:cubicBezTo>
                  <a:cubicBezTo>
                    <a:pt x="523" y="183"/>
                    <a:pt x="483" y="172"/>
                    <a:pt x="435" y="172"/>
                  </a:cubicBezTo>
                  <a:cubicBezTo>
                    <a:pt x="398" y="172"/>
                    <a:pt x="362" y="178"/>
                    <a:pt x="333" y="192"/>
                  </a:cubicBezTo>
                  <a:cubicBezTo>
                    <a:pt x="305" y="206"/>
                    <a:pt x="277" y="226"/>
                    <a:pt x="257" y="249"/>
                  </a:cubicBezTo>
                  <a:cubicBezTo>
                    <a:pt x="237" y="274"/>
                    <a:pt x="221" y="299"/>
                    <a:pt x="209" y="333"/>
                  </a:cubicBezTo>
                  <a:cubicBezTo>
                    <a:pt x="198" y="364"/>
                    <a:pt x="192" y="401"/>
                    <a:pt x="192" y="438"/>
                  </a:cubicBezTo>
                  <a:cubicBezTo>
                    <a:pt x="192" y="477"/>
                    <a:pt x="198" y="514"/>
                    <a:pt x="212" y="545"/>
                  </a:cubicBezTo>
                  <a:cubicBezTo>
                    <a:pt x="223" y="576"/>
                    <a:pt x="243" y="604"/>
                    <a:pt x="263" y="627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2"/>
                    <a:pt x="404" y="700"/>
                    <a:pt x="441" y="700"/>
                  </a:cubicBezTo>
                  <a:cubicBezTo>
                    <a:pt x="475" y="700"/>
                    <a:pt x="503" y="697"/>
                    <a:pt x="531" y="689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8"/>
                  </a:lnTo>
                  <a:lnTo>
                    <a:pt x="458" y="548"/>
                  </a:lnTo>
                  <a:lnTo>
                    <a:pt x="458" y="390"/>
                  </a:lnTo>
                  <a:lnTo>
                    <a:pt x="777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3" name="Freeform 53">
              <a:extLst>
                <a:ext uri="{FF2B5EF4-FFF2-40B4-BE49-F238E27FC236}">
                  <a16:creationId xmlns:a16="http://schemas.microsoft.com/office/drawing/2014/main" xmlns="" id="{083EBB8F-D1C4-DC46-AC74-ED8B59D7C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2450" y="34401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4" name="Freeform 54">
              <a:extLst>
                <a:ext uri="{FF2B5EF4-FFF2-40B4-BE49-F238E27FC236}">
                  <a16:creationId xmlns:a16="http://schemas.microsoft.com/office/drawing/2014/main" xmlns="" id="{8CECB6A7-B86C-444B-A9D0-526CDCC52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836988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5" name="Freeform 55">
              <a:extLst>
                <a:ext uri="{FF2B5EF4-FFF2-40B4-BE49-F238E27FC236}">
                  <a16:creationId xmlns:a16="http://schemas.microsoft.com/office/drawing/2014/main" xmlns="" id="{5B0693EC-C337-6C43-8733-813ED5D7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836988"/>
              <a:ext cx="214313" cy="298450"/>
            </a:xfrm>
            <a:custGeom>
              <a:avLst/>
              <a:gdLst>
                <a:gd name="T0" fmla="*/ 565 w 594"/>
                <a:gd name="T1" fmla="*/ 0 h 827"/>
                <a:gd name="T2" fmla="*/ 565 w 594"/>
                <a:gd name="T3" fmla="*/ 163 h 827"/>
                <a:gd name="T4" fmla="*/ 186 w 594"/>
                <a:gd name="T5" fmla="*/ 163 h 827"/>
                <a:gd name="T6" fmla="*/ 186 w 594"/>
                <a:gd name="T7" fmla="*/ 324 h 827"/>
                <a:gd name="T8" fmla="*/ 480 w 594"/>
                <a:gd name="T9" fmla="*/ 324 h 827"/>
                <a:gd name="T10" fmla="*/ 480 w 594"/>
                <a:gd name="T11" fmla="*/ 482 h 827"/>
                <a:gd name="T12" fmla="*/ 186 w 594"/>
                <a:gd name="T13" fmla="*/ 482 h 827"/>
                <a:gd name="T14" fmla="*/ 186 w 594"/>
                <a:gd name="T15" fmla="*/ 660 h 827"/>
                <a:gd name="T16" fmla="*/ 593 w 594"/>
                <a:gd name="T17" fmla="*/ 660 h 827"/>
                <a:gd name="T18" fmla="*/ 593 w 594"/>
                <a:gd name="T19" fmla="*/ 826 h 827"/>
                <a:gd name="T20" fmla="*/ 0 w 594"/>
                <a:gd name="T21" fmla="*/ 826 h 827"/>
                <a:gd name="T22" fmla="*/ 0 w 594"/>
                <a:gd name="T23" fmla="*/ 0 h 827"/>
                <a:gd name="T24" fmla="*/ 565 w 594"/>
                <a:gd name="T25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7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6"/>
                  </a:lnTo>
                  <a:lnTo>
                    <a:pt x="0" y="826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6" name="Freeform 56">
              <a:extLst>
                <a:ext uri="{FF2B5EF4-FFF2-40B4-BE49-F238E27FC236}">
                  <a16:creationId xmlns:a16="http://schemas.microsoft.com/office/drawing/2014/main" xmlns="" id="{523DF06F-9754-CD42-820E-7250EDD2B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3836988"/>
              <a:ext cx="290513" cy="298450"/>
            </a:xfrm>
            <a:custGeom>
              <a:avLst/>
              <a:gdLst>
                <a:gd name="T0" fmla="*/ 0 w 806"/>
                <a:gd name="T1" fmla="*/ 0 h 830"/>
                <a:gd name="T2" fmla="*/ 206 w 806"/>
                <a:gd name="T3" fmla="*/ 0 h 830"/>
                <a:gd name="T4" fmla="*/ 410 w 806"/>
                <a:gd name="T5" fmla="*/ 604 h 830"/>
                <a:gd name="T6" fmla="*/ 607 w 806"/>
                <a:gd name="T7" fmla="*/ 0 h 830"/>
                <a:gd name="T8" fmla="*/ 805 w 806"/>
                <a:gd name="T9" fmla="*/ 0 h 830"/>
                <a:gd name="T10" fmla="*/ 500 w 806"/>
                <a:gd name="T11" fmla="*/ 829 h 830"/>
                <a:gd name="T12" fmla="*/ 302 w 806"/>
                <a:gd name="T13" fmla="*/ 829 h 830"/>
                <a:gd name="T14" fmla="*/ 0 w 806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6" h="830">
                  <a:moveTo>
                    <a:pt x="0" y="0"/>
                  </a:moveTo>
                  <a:lnTo>
                    <a:pt x="206" y="0"/>
                  </a:lnTo>
                  <a:lnTo>
                    <a:pt x="410" y="604"/>
                  </a:lnTo>
                  <a:lnTo>
                    <a:pt x="607" y="0"/>
                  </a:lnTo>
                  <a:lnTo>
                    <a:pt x="805" y="0"/>
                  </a:lnTo>
                  <a:lnTo>
                    <a:pt x="500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7" name="Freeform 57">
              <a:extLst>
                <a:ext uri="{FF2B5EF4-FFF2-40B4-BE49-F238E27FC236}">
                  <a16:creationId xmlns:a16="http://schemas.microsoft.com/office/drawing/2014/main" xmlns="" id="{C60568F6-1430-354E-9291-E4D1FDD71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3827463"/>
              <a:ext cx="311150" cy="315912"/>
            </a:xfrm>
            <a:custGeom>
              <a:avLst/>
              <a:gdLst>
                <a:gd name="T0" fmla="*/ 432 w 865"/>
                <a:gd name="T1" fmla="*/ 875 h 876"/>
                <a:gd name="T2" fmla="*/ 260 w 865"/>
                <a:gd name="T3" fmla="*/ 841 h 876"/>
                <a:gd name="T4" fmla="*/ 125 w 865"/>
                <a:gd name="T5" fmla="*/ 748 h 876"/>
                <a:gd name="T6" fmla="*/ 34 w 865"/>
                <a:gd name="T7" fmla="*/ 610 h 876"/>
                <a:gd name="T8" fmla="*/ 0 w 865"/>
                <a:gd name="T9" fmla="*/ 438 h 876"/>
                <a:gd name="T10" fmla="*/ 34 w 865"/>
                <a:gd name="T11" fmla="*/ 265 h 876"/>
                <a:gd name="T12" fmla="*/ 125 w 865"/>
                <a:gd name="T13" fmla="*/ 127 h 876"/>
                <a:gd name="T14" fmla="*/ 260 w 865"/>
                <a:gd name="T15" fmla="*/ 34 h 876"/>
                <a:gd name="T16" fmla="*/ 432 w 865"/>
                <a:gd name="T17" fmla="*/ 0 h 876"/>
                <a:gd name="T18" fmla="*/ 604 w 865"/>
                <a:gd name="T19" fmla="*/ 34 h 876"/>
                <a:gd name="T20" fmla="*/ 740 w 865"/>
                <a:gd name="T21" fmla="*/ 127 h 876"/>
                <a:gd name="T22" fmla="*/ 830 w 865"/>
                <a:gd name="T23" fmla="*/ 265 h 876"/>
                <a:gd name="T24" fmla="*/ 864 w 865"/>
                <a:gd name="T25" fmla="*/ 438 h 876"/>
                <a:gd name="T26" fmla="*/ 830 w 865"/>
                <a:gd name="T27" fmla="*/ 610 h 876"/>
                <a:gd name="T28" fmla="*/ 740 w 865"/>
                <a:gd name="T29" fmla="*/ 748 h 876"/>
                <a:gd name="T30" fmla="*/ 604 w 865"/>
                <a:gd name="T31" fmla="*/ 841 h 876"/>
                <a:gd name="T32" fmla="*/ 432 w 865"/>
                <a:gd name="T33" fmla="*/ 875 h 876"/>
                <a:gd name="T34" fmla="*/ 432 w 865"/>
                <a:gd name="T35" fmla="*/ 700 h 876"/>
                <a:gd name="T36" fmla="*/ 531 w 865"/>
                <a:gd name="T37" fmla="*/ 680 h 876"/>
                <a:gd name="T38" fmla="*/ 604 w 865"/>
                <a:gd name="T39" fmla="*/ 624 h 876"/>
                <a:gd name="T40" fmla="*/ 650 w 865"/>
                <a:gd name="T41" fmla="*/ 542 h 876"/>
                <a:gd name="T42" fmla="*/ 666 w 865"/>
                <a:gd name="T43" fmla="*/ 440 h 876"/>
                <a:gd name="T44" fmla="*/ 650 w 865"/>
                <a:gd name="T45" fmla="*/ 339 h 876"/>
                <a:gd name="T46" fmla="*/ 604 w 865"/>
                <a:gd name="T47" fmla="*/ 257 h 876"/>
                <a:gd name="T48" fmla="*/ 531 w 865"/>
                <a:gd name="T49" fmla="*/ 201 h 876"/>
                <a:gd name="T50" fmla="*/ 432 w 865"/>
                <a:gd name="T51" fmla="*/ 181 h 876"/>
                <a:gd name="T52" fmla="*/ 333 w 865"/>
                <a:gd name="T53" fmla="*/ 201 h 876"/>
                <a:gd name="T54" fmla="*/ 260 w 865"/>
                <a:gd name="T55" fmla="*/ 257 h 876"/>
                <a:gd name="T56" fmla="*/ 215 w 865"/>
                <a:gd name="T57" fmla="*/ 339 h 876"/>
                <a:gd name="T58" fmla="*/ 198 w 865"/>
                <a:gd name="T59" fmla="*/ 440 h 876"/>
                <a:gd name="T60" fmla="*/ 215 w 865"/>
                <a:gd name="T61" fmla="*/ 542 h 876"/>
                <a:gd name="T62" fmla="*/ 260 w 865"/>
                <a:gd name="T63" fmla="*/ 624 h 876"/>
                <a:gd name="T64" fmla="*/ 333 w 865"/>
                <a:gd name="T65" fmla="*/ 680 h 876"/>
                <a:gd name="T66" fmla="*/ 432 w 865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5" h="876">
                  <a:moveTo>
                    <a:pt x="432" y="875"/>
                  </a:moveTo>
                  <a:cubicBezTo>
                    <a:pt x="370" y="875"/>
                    <a:pt x="314" y="864"/>
                    <a:pt x="260" y="841"/>
                  </a:cubicBezTo>
                  <a:cubicBezTo>
                    <a:pt x="206" y="819"/>
                    <a:pt x="162" y="788"/>
                    <a:pt x="125" y="748"/>
                  </a:cubicBezTo>
                  <a:cubicBezTo>
                    <a:pt x="89" y="709"/>
                    <a:pt x="57" y="664"/>
                    <a:pt x="34" y="610"/>
                  </a:cubicBezTo>
                  <a:cubicBezTo>
                    <a:pt x="12" y="557"/>
                    <a:pt x="0" y="500"/>
                    <a:pt x="0" y="438"/>
                  </a:cubicBezTo>
                  <a:cubicBezTo>
                    <a:pt x="0" y="376"/>
                    <a:pt x="12" y="319"/>
                    <a:pt x="34" y="265"/>
                  </a:cubicBezTo>
                  <a:cubicBezTo>
                    <a:pt x="57" y="212"/>
                    <a:pt x="85" y="167"/>
                    <a:pt x="125" y="127"/>
                  </a:cubicBezTo>
                  <a:cubicBezTo>
                    <a:pt x="164" y="88"/>
                    <a:pt x="209" y="57"/>
                    <a:pt x="260" y="34"/>
                  </a:cubicBezTo>
                  <a:cubicBezTo>
                    <a:pt x="314" y="11"/>
                    <a:pt x="370" y="0"/>
                    <a:pt x="432" y="0"/>
                  </a:cubicBezTo>
                  <a:cubicBezTo>
                    <a:pt x="494" y="0"/>
                    <a:pt x="551" y="11"/>
                    <a:pt x="604" y="34"/>
                  </a:cubicBezTo>
                  <a:cubicBezTo>
                    <a:pt x="658" y="57"/>
                    <a:pt x="703" y="88"/>
                    <a:pt x="740" y="127"/>
                  </a:cubicBezTo>
                  <a:cubicBezTo>
                    <a:pt x="779" y="167"/>
                    <a:pt x="808" y="212"/>
                    <a:pt x="830" y="265"/>
                  </a:cubicBezTo>
                  <a:cubicBezTo>
                    <a:pt x="853" y="319"/>
                    <a:pt x="864" y="376"/>
                    <a:pt x="864" y="438"/>
                  </a:cubicBezTo>
                  <a:cubicBezTo>
                    <a:pt x="864" y="500"/>
                    <a:pt x="853" y="557"/>
                    <a:pt x="830" y="610"/>
                  </a:cubicBezTo>
                  <a:cubicBezTo>
                    <a:pt x="808" y="664"/>
                    <a:pt x="779" y="709"/>
                    <a:pt x="740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1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9" y="700"/>
                    <a:pt x="500" y="694"/>
                    <a:pt x="531" y="680"/>
                  </a:cubicBezTo>
                  <a:cubicBezTo>
                    <a:pt x="559" y="666"/>
                    <a:pt x="585" y="646"/>
                    <a:pt x="604" y="624"/>
                  </a:cubicBezTo>
                  <a:cubicBezTo>
                    <a:pt x="624" y="598"/>
                    <a:pt x="641" y="573"/>
                    <a:pt x="650" y="542"/>
                  </a:cubicBezTo>
                  <a:cubicBezTo>
                    <a:pt x="661" y="511"/>
                    <a:pt x="666" y="477"/>
                    <a:pt x="666" y="440"/>
                  </a:cubicBezTo>
                  <a:cubicBezTo>
                    <a:pt x="666" y="404"/>
                    <a:pt x="661" y="373"/>
                    <a:pt x="650" y="339"/>
                  </a:cubicBezTo>
                  <a:cubicBezTo>
                    <a:pt x="638" y="308"/>
                    <a:pt x="624" y="280"/>
                    <a:pt x="604" y="257"/>
                  </a:cubicBezTo>
                  <a:cubicBezTo>
                    <a:pt x="585" y="234"/>
                    <a:pt x="559" y="216"/>
                    <a:pt x="531" y="201"/>
                  </a:cubicBezTo>
                  <a:cubicBezTo>
                    <a:pt x="503" y="187"/>
                    <a:pt x="469" y="181"/>
                    <a:pt x="432" y="181"/>
                  </a:cubicBezTo>
                  <a:cubicBezTo>
                    <a:pt x="396" y="181"/>
                    <a:pt x="362" y="187"/>
                    <a:pt x="333" y="201"/>
                  </a:cubicBezTo>
                  <a:cubicBezTo>
                    <a:pt x="305" y="216"/>
                    <a:pt x="280" y="232"/>
                    <a:pt x="260" y="257"/>
                  </a:cubicBezTo>
                  <a:cubicBezTo>
                    <a:pt x="240" y="282"/>
                    <a:pt x="223" y="308"/>
                    <a:pt x="215" y="339"/>
                  </a:cubicBezTo>
                  <a:cubicBezTo>
                    <a:pt x="204" y="370"/>
                    <a:pt x="198" y="404"/>
                    <a:pt x="198" y="440"/>
                  </a:cubicBezTo>
                  <a:cubicBezTo>
                    <a:pt x="198" y="477"/>
                    <a:pt x="204" y="511"/>
                    <a:pt x="215" y="542"/>
                  </a:cubicBezTo>
                  <a:cubicBezTo>
                    <a:pt x="226" y="573"/>
                    <a:pt x="240" y="601"/>
                    <a:pt x="260" y="624"/>
                  </a:cubicBezTo>
                  <a:cubicBezTo>
                    <a:pt x="280" y="649"/>
                    <a:pt x="305" y="666"/>
                    <a:pt x="333" y="680"/>
                  </a:cubicBezTo>
                  <a:cubicBezTo>
                    <a:pt x="362" y="694"/>
                    <a:pt x="396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8" name="Freeform 58">
              <a:extLst>
                <a:ext uri="{FF2B5EF4-FFF2-40B4-BE49-F238E27FC236}">
                  <a16:creationId xmlns:a16="http://schemas.microsoft.com/office/drawing/2014/main" xmlns="" id="{54506F13-C139-AA46-9861-4270EA987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836988"/>
              <a:ext cx="211138" cy="298450"/>
            </a:xfrm>
            <a:custGeom>
              <a:avLst/>
              <a:gdLst>
                <a:gd name="T0" fmla="*/ 3 w 585"/>
                <a:gd name="T1" fmla="*/ 0 h 830"/>
                <a:gd name="T2" fmla="*/ 189 w 585"/>
                <a:gd name="T3" fmla="*/ 0 h 830"/>
                <a:gd name="T4" fmla="*/ 189 w 585"/>
                <a:gd name="T5" fmla="*/ 663 h 830"/>
                <a:gd name="T6" fmla="*/ 584 w 585"/>
                <a:gd name="T7" fmla="*/ 663 h 830"/>
                <a:gd name="T8" fmla="*/ 584 w 585"/>
                <a:gd name="T9" fmla="*/ 829 h 830"/>
                <a:gd name="T10" fmla="*/ 0 w 585"/>
                <a:gd name="T11" fmla="*/ 829 h 830"/>
                <a:gd name="T12" fmla="*/ 0 w 585"/>
                <a:gd name="T13" fmla="*/ 0 h 830"/>
                <a:gd name="T14" fmla="*/ 3 w 58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0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9" name="Freeform 59">
              <a:extLst>
                <a:ext uri="{FF2B5EF4-FFF2-40B4-BE49-F238E27FC236}">
                  <a16:creationId xmlns:a16="http://schemas.microsoft.com/office/drawing/2014/main" xmlns="" id="{176263FC-A38C-FF46-8F55-6BA4C0151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0175" y="3836988"/>
              <a:ext cx="252413" cy="306387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0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0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1"/>
                    <a:pt x="206" y="564"/>
                  </a:cubicBezTo>
                  <a:cubicBezTo>
                    <a:pt x="212" y="587"/>
                    <a:pt x="220" y="604"/>
                    <a:pt x="231" y="620"/>
                  </a:cubicBezTo>
                  <a:cubicBezTo>
                    <a:pt x="242" y="637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10" y="666"/>
                    <a:pt x="429" y="657"/>
                  </a:cubicBezTo>
                  <a:cubicBezTo>
                    <a:pt x="449" y="649"/>
                    <a:pt x="465" y="637"/>
                    <a:pt x="477" y="620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1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3" y="807"/>
                    <a:pt x="127" y="784"/>
                    <a:pt x="96" y="756"/>
                  </a:cubicBezTo>
                  <a:cubicBezTo>
                    <a:pt x="65" y="725"/>
                    <a:pt x="42" y="692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0" name="Freeform 60">
              <a:extLst>
                <a:ext uri="{FF2B5EF4-FFF2-40B4-BE49-F238E27FC236}">
                  <a16:creationId xmlns:a16="http://schemas.microsoft.com/office/drawing/2014/main" xmlns="" id="{3D923696-28B6-F142-9D85-F2FDF6C30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0688" y="3836988"/>
              <a:ext cx="261937" cy="298450"/>
            </a:xfrm>
            <a:custGeom>
              <a:avLst/>
              <a:gdLst>
                <a:gd name="T0" fmla="*/ 268 w 726"/>
                <a:gd name="T1" fmla="*/ 166 h 830"/>
                <a:gd name="T2" fmla="*/ 0 w 726"/>
                <a:gd name="T3" fmla="*/ 166 h 830"/>
                <a:gd name="T4" fmla="*/ 0 w 726"/>
                <a:gd name="T5" fmla="*/ 0 h 830"/>
                <a:gd name="T6" fmla="*/ 725 w 726"/>
                <a:gd name="T7" fmla="*/ 0 h 830"/>
                <a:gd name="T8" fmla="*/ 725 w 726"/>
                <a:gd name="T9" fmla="*/ 166 h 830"/>
                <a:gd name="T10" fmla="*/ 457 w 726"/>
                <a:gd name="T11" fmla="*/ 166 h 830"/>
                <a:gd name="T12" fmla="*/ 457 w 726"/>
                <a:gd name="T13" fmla="*/ 829 h 830"/>
                <a:gd name="T14" fmla="*/ 268 w 726"/>
                <a:gd name="T15" fmla="*/ 829 h 830"/>
                <a:gd name="T16" fmla="*/ 268 w 726"/>
                <a:gd name="T17" fmla="*/ 166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830">
                  <a:moveTo>
                    <a:pt x="268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725" y="0"/>
                  </a:lnTo>
                  <a:lnTo>
                    <a:pt x="725" y="166"/>
                  </a:lnTo>
                  <a:lnTo>
                    <a:pt x="457" y="166"/>
                  </a:lnTo>
                  <a:lnTo>
                    <a:pt x="457" y="829"/>
                  </a:lnTo>
                  <a:lnTo>
                    <a:pt x="268" y="829"/>
                  </a:lnTo>
                  <a:lnTo>
                    <a:pt x="268" y="1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1" name="Freeform 61">
              <a:extLst>
                <a:ext uri="{FF2B5EF4-FFF2-40B4-BE49-F238E27FC236}">
                  <a16:creationId xmlns:a16="http://schemas.microsoft.com/office/drawing/2014/main" xmlns="" id="{92D6E3EB-4462-8A4B-81E9-037A6FF0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9138" y="3836988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2" name="Freeform 62">
              <a:extLst>
                <a:ext uri="{FF2B5EF4-FFF2-40B4-BE49-F238E27FC236}">
                  <a16:creationId xmlns:a16="http://schemas.microsoft.com/office/drawing/2014/main" xmlns="" id="{C6E0569A-76DB-8648-B17D-23ACFC8AF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438" y="3827463"/>
              <a:ext cx="211137" cy="315912"/>
            </a:xfrm>
            <a:custGeom>
              <a:avLst/>
              <a:gdLst>
                <a:gd name="T0" fmla="*/ 584 w 585"/>
                <a:gd name="T1" fmla="*/ 238 h 876"/>
                <a:gd name="T2" fmla="*/ 530 w 585"/>
                <a:gd name="T3" fmla="*/ 201 h 876"/>
                <a:gd name="T4" fmla="*/ 432 w 585"/>
                <a:gd name="T5" fmla="*/ 181 h 876"/>
                <a:gd name="T6" fmla="*/ 333 w 585"/>
                <a:gd name="T7" fmla="*/ 201 h 876"/>
                <a:gd name="T8" fmla="*/ 259 w 585"/>
                <a:gd name="T9" fmla="*/ 257 h 876"/>
                <a:gd name="T10" fmla="*/ 211 w 585"/>
                <a:gd name="T11" fmla="*/ 339 h 876"/>
                <a:gd name="T12" fmla="*/ 195 w 585"/>
                <a:gd name="T13" fmla="*/ 440 h 876"/>
                <a:gd name="T14" fmla="*/ 211 w 585"/>
                <a:gd name="T15" fmla="*/ 542 h 876"/>
                <a:gd name="T16" fmla="*/ 259 w 585"/>
                <a:gd name="T17" fmla="*/ 624 h 876"/>
                <a:gd name="T18" fmla="*/ 333 w 585"/>
                <a:gd name="T19" fmla="*/ 680 h 876"/>
                <a:gd name="T20" fmla="*/ 432 w 585"/>
                <a:gd name="T21" fmla="*/ 700 h 876"/>
                <a:gd name="T22" fmla="*/ 530 w 585"/>
                <a:gd name="T23" fmla="*/ 680 h 876"/>
                <a:gd name="T24" fmla="*/ 584 w 585"/>
                <a:gd name="T25" fmla="*/ 645 h 876"/>
                <a:gd name="T26" fmla="*/ 584 w 585"/>
                <a:gd name="T27" fmla="*/ 849 h 876"/>
                <a:gd name="T28" fmla="*/ 432 w 585"/>
                <a:gd name="T29" fmla="*/ 875 h 876"/>
                <a:gd name="T30" fmla="*/ 259 w 585"/>
                <a:gd name="T31" fmla="*/ 841 h 876"/>
                <a:gd name="T32" fmla="*/ 124 w 585"/>
                <a:gd name="T33" fmla="*/ 748 h 876"/>
                <a:gd name="T34" fmla="*/ 34 w 585"/>
                <a:gd name="T35" fmla="*/ 610 h 876"/>
                <a:gd name="T36" fmla="*/ 0 w 585"/>
                <a:gd name="T37" fmla="*/ 438 h 876"/>
                <a:gd name="T38" fmla="*/ 34 w 585"/>
                <a:gd name="T39" fmla="*/ 265 h 876"/>
                <a:gd name="T40" fmla="*/ 124 w 585"/>
                <a:gd name="T41" fmla="*/ 127 h 876"/>
                <a:gd name="T42" fmla="*/ 259 w 585"/>
                <a:gd name="T43" fmla="*/ 34 h 876"/>
                <a:gd name="T44" fmla="*/ 432 w 585"/>
                <a:gd name="T45" fmla="*/ 0 h 876"/>
                <a:gd name="T46" fmla="*/ 584 w 585"/>
                <a:gd name="T47" fmla="*/ 27 h 876"/>
                <a:gd name="T48" fmla="*/ 584 w 585"/>
                <a:gd name="T49" fmla="*/ 2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5" h="876">
                  <a:moveTo>
                    <a:pt x="584" y="238"/>
                  </a:moveTo>
                  <a:cubicBezTo>
                    <a:pt x="568" y="224"/>
                    <a:pt x="550" y="212"/>
                    <a:pt x="530" y="201"/>
                  </a:cubicBezTo>
                  <a:cubicBezTo>
                    <a:pt x="501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6"/>
                    <a:pt x="279" y="232"/>
                    <a:pt x="259" y="257"/>
                  </a:cubicBezTo>
                  <a:cubicBezTo>
                    <a:pt x="240" y="282"/>
                    <a:pt x="223" y="308"/>
                    <a:pt x="211" y="339"/>
                  </a:cubicBezTo>
                  <a:cubicBezTo>
                    <a:pt x="200" y="370"/>
                    <a:pt x="195" y="404"/>
                    <a:pt x="195" y="440"/>
                  </a:cubicBezTo>
                  <a:cubicBezTo>
                    <a:pt x="195" y="477"/>
                    <a:pt x="200" y="511"/>
                    <a:pt x="211" y="542"/>
                  </a:cubicBezTo>
                  <a:cubicBezTo>
                    <a:pt x="223" y="573"/>
                    <a:pt x="237" y="601"/>
                    <a:pt x="259" y="624"/>
                  </a:cubicBezTo>
                  <a:cubicBezTo>
                    <a:pt x="279" y="649"/>
                    <a:pt x="305" y="666"/>
                    <a:pt x="333" y="680"/>
                  </a:cubicBezTo>
                  <a:cubicBezTo>
                    <a:pt x="361" y="694"/>
                    <a:pt x="395" y="700"/>
                    <a:pt x="432" y="700"/>
                  </a:cubicBezTo>
                  <a:cubicBezTo>
                    <a:pt x="468" y="700"/>
                    <a:pt x="499" y="694"/>
                    <a:pt x="530" y="680"/>
                  </a:cubicBezTo>
                  <a:cubicBezTo>
                    <a:pt x="551" y="671"/>
                    <a:pt x="569" y="658"/>
                    <a:pt x="584" y="645"/>
                  </a:cubicBezTo>
                  <a:lnTo>
                    <a:pt x="584" y="849"/>
                  </a:lnTo>
                  <a:cubicBezTo>
                    <a:pt x="536" y="867"/>
                    <a:pt x="486" y="875"/>
                    <a:pt x="432" y="875"/>
                  </a:cubicBezTo>
                  <a:cubicBezTo>
                    <a:pt x="370" y="875"/>
                    <a:pt x="313" y="864"/>
                    <a:pt x="259" y="841"/>
                  </a:cubicBezTo>
                  <a:cubicBezTo>
                    <a:pt x="206" y="819"/>
                    <a:pt x="161" y="788"/>
                    <a:pt x="124" y="748"/>
                  </a:cubicBezTo>
                  <a:cubicBezTo>
                    <a:pt x="84" y="709"/>
                    <a:pt x="56" y="663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5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3" y="88"/>
                    <a:pt x="209" y="57"/>
                    <a:pt x="259" y="34"/>
                  </a:cubicBezTo>
                  <a:cubicBezTo>
                    <a:pt x="310" y="11"/>
                    <a:pt x="370" y="0"/>
                    <a:pt x="432" y="0"/>
                  </a:cubicBezTo>
                  <a:cubicBezTo>
                    <a:pt x="486" y="0"/>
                    <a:pt x="536" y="9"/>
                    <a:pt x="584" y="27"/>
                  </a:cubicBezTo>
                  <a:lnTo>
                    <a:pt x="584" y="2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3" name="Freeform 63">
              <a:extLst>
                <a:ext uri="{FF2B5EF4-FFF2-40B4-BE49-F238E27FC236}">
                  <a16:creationId xmlns:a16="http://schemas.microsoft.com/office/drawing/2014/main" xmlns="" id="{3B3E93F7-CC17-D549-9882-35ADB6CAE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2354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59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0 h 831"/>
                <a:gd name="T40" fmla="*/ 302 w 650"/>
                <a:gd name="T41" fmla="*/ 149 h 831"/>
                <a:gd name="T42" fmla="*/ 186 w 650"/>
                <a:gd name="T43" fmla="*/ 149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5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4" name="Freeform 64">
              <a:extLst>
                <a:ext uri="{FF2B5EF4-FFF2-40B4-BE49-F238E27FC236}">
                  <a16:creationId xmlns:a16="http://schemas.microsoft.com/office/drawing/2014/main" xmlns="" id="{FA76B485-D3FD-F74F-839C-86933228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2354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5" name="Freeform 65">
              <a:extLst>
                <a:ext uri="{FF2B5EF4-FFF2-40B4-BE49-F238E27FC236}">
                  <a16:creationId xmlns:a16="http://schemas.microsoft.com/office/drawing/2014/main" xmlns="" id="{8B000081-AAEA-6B43-80D6-1BD205F8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235450"/>
              <a:ext cx="228600" cy="298450"/>
            </a:xfrm>
            <a:custGeom>
              <a:avLst/>
              <a:gdLst>
                <a:gd name="T0" fmla="*/ 310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2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2 w 636"/>
                <a:gd name="T15" fmla="*/ 370 h 831"/>
                <a:gd name="T16" fmla="*/ 466 w 636"/>
                <a:gd name="T17" fmla="*/ 386 h 831"/>
                <a:gd name="T18" fmla="*/ 516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2 w 636"/>
                <a:gd name="T25" fmla="*/ 700 h 831"/>
                <a:gd name="T26" fmla="*/ 547 w 636"/>
                <a:gd name="T27" fmla="*/ 773 h 831"/>
                <a:gd name="T28" fmla="*/ 446 w 636"/>
                <a:gd name="T29" fmla="*/ 815 h 831"/>
                <a:gd name="T30" fmla="*/ 310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0 w 636"/>
                <a:gd name="T37" fmla="*/ 0 h 831"/>
                <a:gd name="T38" fmla="*/ 293 w 636"/>
                <a:gd name="T39" fmla="*/ 330 h 831"/>
                <a:gd name="T40" fmla="*/ 336 w 636"/>
                <a:gd name="T41" fmla="*/ 324 h 831"/>
                <a:gd name="T42" fmla="*/ 372 w 636"/>
                <a:gd name="T43" fmla="*/ 307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2 w 636"/>
                <a:gd name="T51" fmla="*/ 161 h 831"/>
                <a:gd name="T52" fmla="*/ 336 w 636"/>
                <a:gd name="T53" fmla="*/ 147 h 831"/>
                <a:gd name="T54" fmla="*/ 296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3 w 636"/>
                <a:gd name="T61" fmla="*/ 327 h 831"/>
                <a:gd name="T62" fmla="*/ 293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5 h 831"/>
                <a:gd name="T80" fmla="*/ 186 w 636"/>
                <a:gd name="T81" fmla="*/ 465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0" y="0"/>
                  </a:moveTo>
                  <a:cubicBezTo>
                    <a:pt x="361" y="0"/>
                    <a:pt x="406" y="5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0" y="85"/>
                    <a:pt x="567" y="107"/>
                    <a:pt x="576" y="132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6" y="362"/>
                    <a:pt x="502" y="370"/>
                  </a:cubicBezTo>
                  <a:cubicBezTo>
                    <a:pt x="488" y="379"/>
                    <a:pt x="477" y="384"/>
                    <a:pt x="466" y="386"/>
                  </a:cubicBezTo>
                  <a:cubicBezTo>
                    <a:pt x="483" y="389"/>
                    <a:pt x="497" y="398"/>
                    <a:pt x="516" y="406"/>
                  </a:cubicBezTo>
                  <a:cubicBezTo>
                    <a:pt x="550" y="420"/>
                    <a:pt x="578" y="443"/>
                    <a:pt x="601" y="477"/>
                  </a:cubicBezTo>
                  <a:cubicBezTo>
                    <a:pt x="624" y="511"/>
                    <a:pt x="635" y="548"/>
                    <a:pt x="635" y="590"/>
                  </a:cubicBezTo>
                  <a:cubicBezTo>
                    <a:pt x="635" y="633"/>
                    <a:pt x="626" y="669"/>
                    <a:pt x="612" y="700"/>
                  </a:cubicBezTo>
                  <a:cubicBezTo>
                    <a:pt x="598" y="731"/>
                    <a:pt x="576" y="753"/>
                    <a:pt x="547" y="773"/>
                  </a:cubicBezTo>
                  <a:cubicBezTo>
                    <a:pt x="519" y="793"/>
                    <a:pt x="486" y="807"/>
                    <a:pt x="446" y="815"/>
                  </a:cubicBezTo>
                  <a:cubicBezTo>
                    <a:pt x="407" y="824"/>
                    <a:pt x="361" y="830"/>
                    <a:pt x="310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3" y="330"/>
                  </a:moveTo>
                  <a:cubicBezTo>
                    <a:pt x="308" y="330"/>
                    <a:pt x="322" y="327"/>
                    <a:pt x="336" y="324"/>
                  </a:cubicBezTo>
                  <a:cubicBezTo>
                    <a:pt x="350" y="322"/>
                    <a:pt x="361" y="316"/>
                    <a:pt x="372" y="307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6" y="200"/>
                    <a:pt x="398" y="189"/>
                  </a:cubicBezTo>
                  <a:cubicBezTo>
                    <a:pt x="392" y="178"/>
                    <a:pt x="384" y="167"/>
                    <a:pt x="372" y="161"/>
                  </a:cubicBezTo>
                  <a:cubicBezTo>
                    <a:pt x="361" y="156"/>
                    <a:pt x="350" y="150"/>
                    <a:pt x="336" y="147"/>
                  </a:cubicBezTo>
                  <a:cubicBezTo>
                    <a:pt x="322" y="145"/>
                    <a:pt x="308" y="141"/>
                    <a:pt x="296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3" y="327"/>
                  </a:lnTo>
                  <a:lnTo>
                    <a:pt x="293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5"/>
                    <a:pt x="395" y="666"/>
                  </a:cubicBezTo>
                  <a:cubicBezTo>
                    <a:pt x="409" y="658"/>
                    <a:pt x="420" y="649"/>
                    <a:pt x="432" y="635"/>
                  </a:cubicBezTo>
                  <a:cubicBezTo>
                    <a:pt x="440" y="621"/>
                    <a:pt x="446" y="601"/>
                    <a:pt x="446" y="576"/>
                  </a:cubicBezTo>
                  <a:cubicBezTo>
                    <a:pt x="446" y="553"/>
                    <a:pt x="441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5"/>
                    <a:pt x="308" y="465"/>
                  </a:cubicBezTo>
                  <a:lnTo>
                    <a:pt x="186" y="465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6" name="Freeform 66">
              <a:extLst>
                <a:ext uri="{FF2B5EF4-FFF2-40B4-BE49-F238E27FC236}">
                  <a16:creationId xmlns:a16="http://schemas.microsoft.com/office/drawing/2014/main" xmlns="" id="{2E7BC3CB-7AD9-E343-B8C6-DB311F41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0100" y="4235450"/>
              <a:ext cx="252413" cy="306388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1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1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2"/>
                    <a:pt x="206" y="564"/>
                  </a:cubicBezTo>
                  <a:cubicBezTo>
                    <a:pt x="212" y="587"/>
                    <a:pt x="220" y="604"/>
                    <a:pt x="231" y="621"/>
                  </a:cubicBezTo>
                  <a:cubicBezTo>
                    <a:pt x="243" y="638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09" y="666"/>
                    <a:pt x="429" y="657"/>
                  </a:cubicBezTo>
                  <a:cubicBezTo>
                    <a:pt x="449" y="649"/>
                    <a:pt x="465" y="638"/>
                    <a:pt x="477" y="621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2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4" y="807"/>
                    <a:pt x="127" y="784"/>
                    <a:pt x="96" y="756"/>
                  </a:cubicBezTo>
                  <a:cubicBezTo>
                    <a:pt x="65" y="725"/>
                    <a:pt x="42" y="691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7" name="Freeform 67">
              <a:extLst>
                <a:ext uri="{FF2B5EF4-FFF2-40B4-BE49-F238E27FC236}">
                  <a16:creationId xmlns:a16="http://schemas.microsoft.com/office/drawing/2014/main" xmlns="" id="{12A0FD26-2CF0-9E40-BDB3-A1D78AC6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42354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8" name="Freeform 68">
              <a:extLst>
                <a:ext uri="{FF2B5EF4-FFF2-40B4-BE49-F238E27FC236}">
                  <a16:creationId xmlns:a16="http://schemas.microsoft.com/office/drawing/2014/main" xmlns="" id="{E681B9C4-1218-FB41-91AC-3479FD366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488" y="4235450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3 h 831"/>
                <a:gd name="T6" fmla="*/ 584 w 585"/>
                <a:gd name="T7" fmla="*/ 663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9" name="Freeform 69">
              <a:extLst>
                <a:ext uri="{FF2B5EF4-FFF2-40B4-BE49-F238E27FC236}">
                  <a16:creationId xmlns:a16="http://schemas.microsoft.com/office/drawing/2014/main" xmlns="" id="{40686E70-FE15-AC4E-B618-D0BFD9414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5900" y="4235450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5 h 828"/>
                <a:gd name="T4" fmla="*/ 629 w 757"/>
                <a:gd name="T5" fmla="*/ 101 h 828"/>
                <a:gd name="T6" fmla="*/ 722 w 757"/>
                <a:gd name="T7" fmla="*/ 231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1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0 h 828"/>
                <a:gd name="T26" fmla="*/ 491 w 757"/>
                <a:gd name="T27" fmla="*/ 595 h 828"/>
                <a:gd name="T28" fmla="*/ 559 w 757"/>
                <a:gd name="T29" fmla="*/ 415 h 828"/>
                <a:gd name="T30" fmla="*/ 542 w 757"/>
                <a:gd name="T31" fmla="*/ 310 h 828"/>
                <a:gd name="T32" fmla="*/ 494 w 757"/>
                <a:gd name="T33" fmla="*/ 231 h 828"/>
                <a:gd name="T34" fmla="*/ 415 w 757"/>
                <a:gd name="T35" fmla="*/ 180 h 828"/>
                <a:gd name="T36" fmla="*/ 299 w 757"/>
                <a:gd name="T37" fmla="*/ 164 h 828"/>
                <a:gd name="T38" fmla="*/ 186 w 757"/>
                <a:gd name="T39" fmla="*/ 164 h 828"/>
                <a:gd name="T40" fmla="*/ 186 w 757"/>
                <a:gd name="T41" fmla="*/ 660 h 828"/>
                <a:gd name="T42" fmla="*/ 299 w 757"/>
                <a:gd name="T43" fmla="*/ 66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8"/>
                    <a:pt x="488" y="25"/>
                  </a:cubicBezTo>
                  <a:cubicBezTo>
                    <a:pt x="544" y="42"/>
                    <a:pt x="590" y="68"/>
                    <a:pt x="629" y="101"/>
                  </a:cubicBezTo>
                  <a:cubicBezTo>
                    <a:pt x="669" y="135"/>
                    <a:pt x="700" y="178"/>
                    <a:pt x="722" y="231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5"/>
                    <a:pt x="745" y="547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9"/>
                    <a:pt x="542" y="784"/>
                    <a:pt x="488" y="801"/>
                  </a:cubicBezTo>
                  <a:cubicBezTo>
                    <a:pt x="434" y="818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0"/>
                  </a:moveTo>
                  <a:cubicBezTo>
                    <a:pt x="381" y="660"/>
                    <a:pt x="446" y="638"/>
                    <a:pt x="491" y="595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1"/>
                    <a:pt x="542" y="310"/>
                  </a:cubicBezTo>
                  <a:cubicBezTo>
                    <a:pt x="530" y="279"/>
                    <a:pt x="516" y="254"/>
                    <a:pt x="494" y="231"/>
                  </a:cubicBezTo>
                  <a:cubicBezTo>
                    <a:pt x="474" y="209"/>
                    <a:pt x="446" y="192"/>
                    <a:pt x="415" y="180"/>
                  </a:cubicBezTo>
                  <a:cubicBezTo>
                    <a:pt x="384" y="169"/>
                    <a:pt x="344" y="164"/>
                    <a:pt x="299" y="164"/>
                  </a:cubicBezTo>
                  <a:lnTo>
                    <a:pt x="186" y="164"/>
                  </a:lnTo>
                  <a:lnTo>
                    <a:pt x="186" y="660"/>
                  </a:lnTo>
                  <a:lnTo>
                    <a:pt x="29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0" name="Freeform 70">
              <a:extLst>
                <a:ext uri="{FF2B5EF4-FFF2-40B4-BE49-F238E27FC236}">
                  <a16:creationId xmlns:a16="http://schemas.microsoft.com/office/drawing/2014/main" xmlns="" id="{B3B72F4C-D342-A54A-A51C-D8881ED73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6339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1" name="Freeform 71">
              <a:extLst>
                <a:ext uri="{FF2B5EF4-FFF2-40B4-BE49-F238E27FC236}">
                  <a16:creationId xmlns:a16="http://schemas.microsoft.com/office/drawing/2014/main" xmlns="" id="{ACE139D5-F2E8-2A4D-82E0-73D5AEF2F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6339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2" name="Freeform 72">
              <a:extLst>
                <a:ext uri="{FF2B5EF4-FFF2-40B4-BE49-F238E27FC236}">
                  <a16:creationId xmlns:a16="http://schemas.microsoft.com/office/drawing/2014/main" xmlns="" id="{C80D1F3B-41E1-3B4D-A6D7-F5201043E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6339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3" name="Freeform 73">
              <a:extLst>
                <a:ext uri="{FF2B5EF4-FFF2-40B4-BE49-F238E27FC236}">
                  <a16:creationId xmlns:a16="http://schemas.microsoft.com/office/drawing/2014/main" xmlns="" id="{3B0A6458-78C0-F848-9A4F-6AE88DC88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46339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4" name="Freeform 74">
              <a:extLst>
                <a:ext uri="{FF2B5EF4-FFF2-40B4-BE49-F238E27FC236}">
                  <a16:creationId xmlns:a16="http://schemas.microsoft.com/office/drawing/2014/main" xmlns="" id="{62240ED0-E994-1C40-AE3E-7BBA9DEB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850" y="4633913"/>
              <a:ext cx="395288" cy="298450"/>
            </a:xfrm>
            <a:custGeom>
              <a:avLst/>
              <a:gdLst>
                <a:gd name="T0" fmla="*/ 0 w 1099"/>
                <a:gd name="T1" fmla="*/ 0 h 831"/>
                <a:gd name="T2" fmla="*/ 200 w 1099"/>
                <a:gd name="T3" fmla="*/ 0 h 831"/>
                <a:gd name="T4" fmla="*/ 322 w 1099"/>
                <a:gd name="T5" fmla="*/ 601 h 831"/>
                <a:gd name="T6" fmla="*/ 465 w 1099"/>
                <a:gd name="T7" fmla="*/ 23 h 831"/>
                <a:gd name="T8" fmla="*/ 635 w 1099"/>
                <a:gd name="T9" fmla="*/ 23 h 831"/>
                <a:gd name="T10" fmla="*/ 782 w 1099"/>
                <a:gd name="T11" fmla="*/ 601 h 831"/>
                <a:gd name="T12" fmla="*/ 903 w 1099"/>
                <a:gd name="T13" fmla="*/ 0 h 831"/>
                <a:gd name="T14" fmla="*/ 1098 w 1099"/>
                <a:gd name="T15" fmla="*/ 0 h 831"/>
                <a:gd name="T16" fmla="*/ 886 w 1099"/>
                <a:gd name="T17" fmla="*/ 830 h 831"/>
                <a:gd name="T18" fmla="*/ 688 w 1099"/>
                <a:gd name="T19" fmla="*/ 830 h 831"/>
                <a:gd name="T20" fmla="*/ 547 w 1099"/>
                <a:gd name="T21" fmla="*/ 288 h 831"/>
                <a:gd name="T22" fmla="*/ 403 w 1099"/>
                <a:gd name="T23" fmla="*/ 830 h 831"/>
                <a:gd name="T24" fmla="*/ 206 w 1099"/>
                <a:gd name="T25" fmla="*/ 830 h 831"/>
                <a:gd name="T26" fmla="*/ 0 w 1099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9" h="831">
                  <a:moveTo>
                    <a:pt x="0" y="0"/>
                  </a:moveTo>
                  <a:lnTo>
                    <a:pt x="200" y="0"/>
                  </a:lnTo>
                  <a:lnTo>
                    <a:pt x="322" y="601"/>
                  </a:lnTo>
                  <a:lnTo>
                    <a:pt x="465" y="23"/>
                  </a:lnTo>
                  <a:lnTo>
                    <a:pt x="635" y="23"/>
                  </a:lnTo>
                  <a:lnTo>
                    <a:pt x="782" y="601"/>
                  </a:lnTo>
                  <a:lnTo>
                    <a:pt x="903" y="0"/>
                  </a:lnTo>
                  <a:lnTo>
                    <a:pt x="1098" y="0"/>
                  </a:lnTo>
                  <a:lnTo>
                    <a:pt x="886" y="830"/>
                  </a:lnTo>
                  <a:lnTo>
                    <a:pt x="688" y="830"/>
                  </a:lnTo>
                  <a:lnTo>
                    <a:pt x="547" y="288"/>
                  </a:lnTo>
                  <a:lnTo>
                    <a:pt x="403" y="830"/>
                  </a:lnTo>
                  <a:lnTo>
                    <a:pt x="206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5" name="Freeform 75">
              <a:extLst>
                <a:ext uri="{FF2B5EF4-FFF2-40B4-BE49-F238E27FC236}">
                  <a16:creationId xmlns:a16="http://schemas.microsoft.com/office/drawing/2014/main" xmlns="" id="{4C5E92F1-55DE-8846-99A2-D85084C67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0307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2"/>
                    <a:pt x="531" y="77"/>
                  </a:cubicBezTo>
                  <a:cubicBezTo>
                    <a:pt x="554" y="103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6" name="Freeform 76">
              <a:extLst>
                <a:ext uri="{FF2B5EF4-FFF2-40B4-BE49-F238E27FC236}">
                  <a16:creationId xmlns:a16="http://schemas.microsoft.com/office/drawing/2014/main" xmlns="" id="{B2FD1E20-2C65-3A4E-812A-7DACA195F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0307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7" name="Freeform 77">
              <a:extLst>
                <a:ext uri="{FF2B5EF4-FFF2-40B4-BE49-F238E27FC236}">
                  <a16:creationId xmlns:a16="http://schemas.microsoft.com/office/drawing/2014/main" xmlns="" id="{E735E3B2-4CFE-9940-8015-DE0067E7E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10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60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8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10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9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3"/>
                    <a:pt x="410" y="678"/>
                  </a:cubicBezTo>
                  <a:cubicBezTo>
                    <a:pt x="421" y="669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4" y="474"/>
                    <a:pt x="175" y="460"/>
                  </a:cubicBezTo>
                  <a:cubicBezTo>
                    <a:pt x="147" y="446"/>
                    <a:pt x="125" y="430"/>
                    <a:pt x="105" y="410"/>
                  </a:cubicBezTo>
                  <a:cubicBezTo>
                    <a:pt x="85" y="391"/>
                    <a:pt x="72" y="368"/>
                    <a:pt x="60" y="342"/>
                  </a:cubicBezTo>
                  <a:cubicBezTo>
                    <a:pt x="49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3" y="102"/>
                    <a:pt x="119" y="77"/>
                  </a:cubicBezTo>
                  <a:cubicBezTo>
                    <a:pt x="144" y="54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8" y="14"/>
                  </a:cubicBezTo>
                  <a:cubicBezTo>
                    <a:pt x="489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3" y="167"/>
                    <a:pt x="274" y="175"/>
                  </a:cubicBezTo>
                  <a:cubicBezTo>
                    <a:pt x="263" y="181"/>
                    <a:pt x="255" y="190"/>
                    <a:pt x="249" y="201"/>
                  </a:cubicBezTo>
                  <a:cubicBezTo>
                    <a:pt x="244" y="213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10" y="342"/>
                  </a:cubicBezTo>
                  <a:cubicBezTo>
                    <a:pt x="441" y="350"/>
                    <a:pt x="469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7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7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8" name="Freeform 78">
              <a:extLst>
                <a:ext uri="{FF2B5EF4-FFF2-40B4-BE49-F238E27FC236}">
                  <a16:creationId xmlns:a16="http://schemas.microsoft.com/office/drawing/2014/main" xmlns="" id="{CA41D165-A35F-7F49-B1C8-A3334A2F2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588" y="5030788"/>
              <a:ext cx="261937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7 w 727"/>
                <a:gd name="T11" fmla="*/ 167 h 831"/>
                <a:gd name="T12" fmla="*/ 457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7" y="167"/>
                  </a:lnTo>
                  <a:lnTo>
                    <a:pt x="457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9" name="Freeform 79">
              <a:extLst>
                <a:ext uri="{FF2B5EF4-FFF2-40B4-BE49-F238E27FC236}">
                  <a16:creationId xmlns:a16="http://schemas.microsoft.com/office/drawing/2014/main" xmlns="" id="{EF92E994-BC8E-F449-AF45-4024FF674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5030788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4 h 831"/>
                <a:gd name="T6" fmla="*/ 584 w 585"/>
                <a:gd name="T7" fmla="*/ 664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4"/>
                  </a:lnTo>
                  <a:lnTo>
                    <a:pt x="584" y="664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0" name="Freeform 80">
              <a:extLst>
                <a:ext uri="{FF2B5EF4-FFF2-40B4-BE49-F238E27FC236}">
                  <a16:creationId xmlns:a16="http://schemas.microsoft.com/office/drawing/2014/main" xmlns="" id="{633BDFA8-F134-2E47-98CA-DE64FD318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3" y="5030788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1" name="Freeform 81">
              <a:extLst>
                <a:ext uri="{FF2B5EF4-FFF2-40B4-BE49-F238E27FC236}">
                  <a16:creationId xmlns:a16="http://schemas.microsoft.com/office/drawing/2014/main" xmlns="" id="{308CFBF9-C549-BA48-919E-00F7BEAF8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25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59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1" y="673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30"/>
                    <a:pt x="105" y="410"/>
                  </a:cubicBezTo>
                  <a:cubicBezTo>
                    <a:pt x="86" y="391"/>
                    <a:pt x="71" y="368"/>
                    <a:pt x="59" y="342"/>
                  </a:cubicBezTo>
                  <a:cubicBezTo>
                    <a:pt x="48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4" y="103"/>
                    <a:pt x="119" y="77"/>
                  </a:cubicBezTo>
                  <a:cubicBezTo>
                    <a:pt x="145" y="52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7" y="14"/>
                  </a:cubicBezTo>
                  <a:cubicBezTo>
                    <a:pt x="488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9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2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2" name="Freeform 82">
              <a:extLst>
                <a:ext uri="{FF2B5EF4-FFF2-40B4-BE49-F238E27FC236}">
                  <a16:creationId xmlns:a16="http://schemas.microsoft.com/office/drawing/2014/main" xmlns="" id="{CF44A103-FDB2-0F47-BE07-33F534A71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6100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2 w 656"/>
                <a:gd name="T3" fmla="*/ 633 h 871"/>
                <a:gd name="T4" fmla="*/ 200 w 656"/>
                <a:gd name="T5" fmla="*/ 666 h 871"/>
                <a:gd name="T6" fmla="*/ 260 w 656"/>
                <a:gd name="T7" fmla="*/ 692 h 871"/>
                <a:gd name="T8" fmla="*/ 327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7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2 w 656"/>
                <a:gd name="T21" fmla="*/ 491 h 871"/>
                <a:gd name="T22" fmla="*/ 175 w 656"/>
                <a:gd name="T23" fmla="*/ 460 h 871"/>
                <a:gd name="T24" fmla="*/ 104 w 656"/>
                <a:gd name="T25" fmla="*/ 410 h 871"/>
                <a:gd name="T26" fmla="*/ 59 w 656"/>
                <a:gd name="T27" fmla="*/ 342 h 871"/>
                <a:gd name="T28" fmla="*/ 42 w 656"/>
                <a:gd name="T29" fmla="*/ 257 h 871"/>
                <a:gd name="T30" fmla="*/ 62 w 656"/>
                <a:gd name="T31" fmla="*/ 158 h 871"/>
                <a:gd name="T32" fmla="*/ 118 w 656"/>
                <a:gd name="T33" fmla="*/ 77 h 871"/>
                <a:gd name="T34" fmla="*/ 212 w 656"/>
                <a:gd name="T35" fmla="*/ 20 h 871"/>
                <a:gd name="T36" fmla="*/ 344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5 w 656"/>
                <a:gd name="T43" fmla="*/ 82 h 871"/>
                <a:gd name="T44" fmla="*/ 629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8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499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29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6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2" y="633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60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0" y="673"/>
                    <a:pt x="429" y="661"/>
                    <a:pt x="437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6" y="559"/>
                    <a:pt x="404" y="542"/>
                  </a:cubicBezTo>
                  <a:cubicBezTo>
                    <a:pt x="373" y="525"/>
                    <a:pt x="327" y="508"/>
                    <a:pt x="262" y="491"/>
                  </a:cubicBezTo>
                  <a:cubicBezTo>
                    <a:pt x="231" y="483"/>
                    <a:pt x="200" y="474"/>
                    <a:pt x="175" y="460"/>
                  </a:cubicBezTo>
                  <a:cubicBezTo>
                    <a:pt x="150" y="446"/>
                    <a:pt x="124" y="430"/>
                    <a:pt x="104" y="410"/>
                  </a:cubicBezTo>
                  <a:cubicBezTo>
                    <a:pt x="85" y="391"/>
                    <a:pt x="71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3"/>
                    <a:pt x="118" y="77"/>
                  </a:cubicBezTo>
                  <a:cubicBezTo>
                    <a:pt x="144" y="52"/>
                    <a:pt x="176" y="34"/>
                    <a:pt x="212" y="20"/>
                  </a:cubicBezTo>
                  <a:cubicBezTo>
                    <a:pt x="249" y="6"/>
                    <a:pt x="293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6"/>
                  </a:cubicBezTo>
                  <a:cubicBezTo>
                    <a:pt x="562" y="57"/>
                    <a:pt x="581" y="71"/>
                    <a:pt x="595" y="82"/>
                  </a:cubicBezTo>
                  <a:cubicBezTo>
                    <a:pt x="610" y="96"/>
                    <a:pt x="621" y="105"/>
                    <a:pt x="629" y="113"/>
                  </a:cubicBezTo>
                  <a:lnTo>
                    <a:pt x="522" y="232"/>
                  </a:lnTo>
                  <a:cubicBezTo>
                    <a:pt x="514" y="223"/>
                    <a:pt x="502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7" y="173"/>
                    <a:pt x="421" y="167"/>
                    <a:pt x="404" y="161"/>
                  </a:cubicBezTo>
                  <a:cubicBezTo>
                    <a:pt x="388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3" y="161"/>
                    <a:pt x="282" y="167"/>
                    <a:pt x="274" y="175"/>
                  </a:cubicBezTo>
                  <a:cubicBezTo>
                    <a:pt x="262" y="181"/>
                    <a:pt x="254" y="189"/>
                    <a:pt x="248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1" y="359"/>
                    <a:pt x="499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29" y="714"/>
                  </a:cubicBezTo>
                  <a:cubicBezTo>
                    <a:pt x="612" y="745"/>
                    <a:pt x="590" y="774"/>
                    <a:pt x="562" y="796"/>
                  </a:cubicBezTo>
                  <a:cubicBezTo>
                    <a:pt x="533" y="819"/>
                    <a:pt x="499" y="839"/>
                    <a:pt x="460" y="850"/>
                  </a:cubicBezTo>
                  <a:cubicBezTo>
                    <a:pt x="420" y="864"/>
                    <a:pt x="381" y="870"/>
                    <a:pt x="336" y="870"/>
                  </a:cubicBezTo>
                  <a:cubicBezTo>
                    <a:pt x="293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6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3" name="Freeform 83">
              <a:extLst>
                <a:ext uri="{FF2B5EF4-FFF2-40B4-BE49-F238E27FC236}">
                  <a16:creationId xmlns:a16="http://schemas.microsoft.com/office/drawing/2014/main" xmlns="" id="{2E8AE138-2736-614B-9406-4E5820A20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2 h 830"/>
                <a:gd name="T34" fmla="*/ 384 w 650"/>
                <a:gd name="T35" fmla="*/ 341 h 830"/>
                <a:gd name="T36" fmla="*/ 415 w 650"/>
                <a:gd name="T37" fmla="*/ 262 h 830"/>
                <a:gd name="T38" fmla="*/ 384 w 650"/>
                <a:gd name="T39" fmla="*/ 180 h 830"/>
                <a:gd name="T40" fmla="*/ 302 w 650"/>
                <a:gd name="T41" fmla="*/ 149 h 830"/>
                <a:gd name="T42" fmla="*/ 186 w 650"/>
                <a:gd name="T43" fmla="*/ 149 h 830"/>
                <a:gd name="T44" fmla="*/ 186 w 650"/>
                <a:gd name="T45" fmla="*/ 369 h 830"/>
                <a:gd name="T46" fmla="*/ 302 w 650"/>
                <a:gd name="T47" fmla="*/ 369 h 830"/>
                <a:gd name="T48" fmla="*/ 302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1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69"/>
                  </a:lnTo>
                  <a:lnTo>
                    <a:pt x="302" y="369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4" name="Freeform 84">
              <a:extLst>
                <a:ext uri="{FF2B5EF4-FFF2-40B4-BE49-F238E27FC236}">
                  <a16:creationId xmlns:a16="http://schemas.microsoft.com/office/drawing/2014/main" xmlns="" id="{49815803-4B6C-0146-BFC1-5D01A3C90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5" name="Freeform 85">
              <a:extLst>
                <a:ext uri="{FF2B5EF4-FFF2-40B4-BE49-F238E27FC236}">
                  <a16:creationId xmlns:a16="http://schemas.microsoft.com/office/drawing/2014/main" xmlns="" id="{6B0809F7-6764-8441-91C0-5B9770CE1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5429250"/>
              <a:ext cx="200025" cy="298450"/>
            </a:xfrm>
            <a:custGeom>
              <a:avLst/>
              <a:gdLst>
                <a:gd name="T0" fmla="*/ 0 w 557"/>
                <a:gd name="T1" fmla="*/ 0 h 828"/>
                <a:gd name="T2" fmla="*/ 556 w 557"/>
                <a:gd name="T3" fmla="*/ 0 h 828"/>
                <a:gd name="T4" fmla="*/ 556 w 557"/>
                <a:gd name="T5" fmla="*/ 166 h 828"/>
                <a:gd name="T6" fmla="*/ 186 w 557"/>
                <a:gd name="T7" fmla="*/ 166 h 828"/>
                <a:gd name="T8" fmla="*/ 186 w 557"/>
                <a:gd name="T9" fmla="*/ 352 h 828"/>
                <a:gd name="T10" fmla="*/ 466 w 557"/>
                <a:gd name="T11" fmla="*/ 352 h 828"/>
                <a:gd name="T12" fmla="*/ 466 w 557"/>
                <a:gd name="T13" fmla="*/ 513 h 828"/>
                <a:gd name="T14" fmla="*/ 186 w 557"/>
                <a:gd name="T15" fmla="*/ 513 h 828"/>
                <a:gd name="T16" fmla="*/ 186 w 557"/>
                <a:gd name="T17" fmla="*/ 827 h 828"/>
                <a:gd name="T18" fmla="*/ 0 w 557"/>
                <a:gd name="T19" fmla="*/ 827 h 828"/>
                <a:gd name="T20" fmla="*/ 0 w 557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7" h="828">
                  <a:moveTo>
                    <a:pt x="0" y="0"/>
                  </a:moveTo>
                  <a:lnTo>
                    <a:pt x="556" y="0"/>
                  </a:lnTo>
                  <a:lnTo>
                    <a:pt x="556" y="166"/>
                  </a:lnTo>
                  <a:lnTo>
                    <a:pt x="186" y="166"/>
                  </a:lnTo>
                  <a:lnTo>
                    <a:pt x="186" y="352"/>
                  </a:lnTo>
                  <a:lnTo>
                    <a:pt x="466" y="352"/>
                  </a:lnTo>
                  <a:lnTo>
                    <a:pt x="466" y="513"/>
                  </a:lnTo>
                  <a:lnTo>
                    <a:pt x="186" y="513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6" name="Freeform 86">
              <a:extLst>
                <a:ext uri="{FF2B5EF4-FFF2-40B4-BE49-F238E27FC236}">
                  <a16:creationId xmlns:a16="http://schemas.microsoft.com/office/drawing/2014/main" xmlns="" id="{EC6DE70D-38E9-0A45-B74D-1499D2CE6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9938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5 w 650"/>
                <a:gd name="T33" fmla="*/ 372 h 830"/>
                <a:gd name="T34" fmla="*/ 387 w 650"/>
                <a:gd name="T35" fmla="*/ 341 h 830"/>
                <a:gd name="T36" fmla="*/ 418 w 650"/>
                <a:gd name="T37" fmla="*/ 262 h 830"/>
                <a:gd name="T38" fmla="*/ 387 w 650"/>
                <a:gd name="T39" fmla="*/ 180 h 830"/>
                <a:gd name="T40" fmla="*/ 305 w 650"/>
                <a:gd name="T41" fmla="*/ 149 h 830"/>
                <a:gd name="T42" fmla="*/ 189 w 650"/>
                <a:gd name="T43" fmla="*/ 149 h 830"/>
                <a:gd name="T44" fmla="*/ 189 w 650"/>
                <a:gd name="T45" fmla="*/ 369 h 830"/>
                <a:gd name="T46" fmla="*/ 305 w 650"/>
                <a:gd name="T47" fmla="*/ 369 h 830"/>
                <a:gd name="T48" fmla="*/ 305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2"/>
                  </a:moveTo>
                  <a:cubicBezTo>
                    <a:pt x="339" y="372"/>
                    <a:pt x="367" y="361"/>
                    <a:pt x="387" y="341"/>
                  </a:cubicBezTo>
                  <a:cubicBezTo>
                    <a:pt x="407" y="321"/>
                    <a:pt x="418" y="293"/>
                    <a:pt x="418" y="262"/>
                  </a:cubicBezTo>
                  <a:cubicBezTo>
                    <a:pt x="418" y="228"/>
                    <a:pt x="407" y="200"/>
                    <a:pt x="387" y="180"/>
                  </a:cubicBezTo>
                  <a:cubicBezTo>
                    <a:pt x="367" y="161"/>
                    <a:pt x="339" y="149"/>
                    <a:pt x="305" y="149"/>
                  </a:cubicBezTo>
                  <a:lnTo>
                    <a:pt x="189" y="149"/>
                  </a:lnTo>
                  <a:lnTo>
                    <a:pt x="189" y="369"/>
                  </a:lnTo>
                  <a:lnTo>
                    <a:pt x="305" y="369"/>
                  </a:lnTo>
                  <a:lnTo>
                    <a:pt x="305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7" name="Freeform 87">
              <a:extLst>
                <a:ext uri="{FF2B5EF4-FFF2-40B4-BE49-F238E27FC236}">
                  <a16:creationId xmlns:a16="http://schemas.microsoft.com/office/drawing/2014/main" xmlns="" id="{2A25E34D-C352-8443-89B1-8DB544E44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4575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8" name="Freeform 88">
              <a:extLst>
                <a:ext uri="{FF2B5EF4-FFF2-40B4-BE49-F238E27FC236}">
                  <a16:creationId xmlns:a16="http://schemas.microsoft.com/office/drawing/2014/main" xmlns="" id="{FB805234-DA2E-794E-A785-BA6A7215E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288" y="5424488"/>
              <a:ext cx="236537" cy="312737"/>
            </a:xfrm>
            <a:custGeom>
              <a:avLst/>
              <a:gdLst>
                <a:gd name="T0" fmla="*/ 116 w 656"/>
                <a:gd name="T1" fmla="*/ 595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699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1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1 h 870"/>
                <a:gd name="T28" fmla="*/ 42 w 656"/>
                <a:gd name="T29" fmla="*/ 256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19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1 h 870"/>
                <a:gd name="T44" fmla="*/ 630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0 h 870"/>
                <a:gd name="T52" fmla="*/ 404 w 656"/>
                <a:gd name="T53" fmla="*/ 160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9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1 h 870"/>
                <a:gd name="T68" fmla="*/ 500 w 656"/>
                <a:gd name="T69" fmla="*/ 372 h 870"/>
                <a:gd name="T70" fmla="*/ 579 w 656"/>
                <a:gd name="T71" fmla="*/ 423 h 870"/>
                <a:gd name="T72" fmla="*/ 635 w 656"/>
                <a:gd name="T73" fmla="*/ 499 h 870"/>
                <a:gd name="T74" fmla="*/ 655 w 656"/>
                <a:gd name="T75" fmla="*/ 609 h 870"/>
                <a:gd name="T76" fmla="*/ 630 w 656"/>
                <a:gd name="T77" fmla="*/ 714 h 870"/>
                <a:gd name="T78" fmla="*/ 562 w 656"/>
                <a:gd name="T79" fmla="*/ 795 h 870"/>
                <a:gd name="T80" fmla="*/ 460 w 656"/>
                <a:gd name="T81" fmla="*/ 849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6 h 870"/>
                <a:gd name="T88" fmla="*/ 57 w 656"/>
                <a:gd name="T89" fmla="*/ 781 h 870"/>
                <a:gd name="T90" fmla="*/ 0 w 656"/>
                <a:gd name="T91" fmla="*/ 731 h 870"/>
                <a:gd name="T92" fmla="*/ 116 w 656"/>
                <a:gd name="T93" fmla="*/ 595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5"/>
                  </a:moveTo>
                  <a:cubicBezTo>
                    <a:pt x="127" y="606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8"/>
                    <a:pt x="237" y="683"/>
                    <a:pt x="260" y="691"/>
                  </a:cubicBezTo>
                  <a:cubicBezTo>
                    <a:pt x="280" y="697"/>
                    <a:pt x="302" y="699"/>
                    <a:pt x="328" y="699"/>
                  </a:cubicBezTo>
                  <a:cubicBezTo>
                    <a:pt x="342" y="699"/>
                    <a:pt x="356" y="697"/>
                    <a:pt x="370" y="694"/>
                  </a:cubicBezTo>
                  <a:cubicBezTo>
                    <a:pt x="384" y="691"/>
                    <a:pt x="398" y="683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7"/>
                    <a:pt x="449" y="626"/>
                    <a:pt x="449" y="612"/>
                  </a:cubicBezTo>
                  <a:cubicBezTo>
                    <a:pt x="449" y="581"/>
                    <a:pt x="435" y="558"/>
                    <a:pt x="404" y="541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2"/>
                    <a:pt x="201" y="474"/>
                    <a:pt x="175" y="460"/>
                  </a:cubicBezTo>
                  <a:cubicBezTo>
                    <a:pt x="150" y="446"/>
                    <a:pt x="125" y="429"/>
                    <a:pt x="105" y="409"/>
                  </a:cubicBezTo>
                  <a:cubicBezTo>
                    <a:pt x="86" y="389"/>
                    <a:pt x="71" y="366"/>
                    <a:pt x="59" y="341"/>
                  </a:cubicBezTo>
                  <a:cubicBezTo>
                    <a:pt x="48" y="316"/>
                    <a:pt x="42" y="287"/>
                    <a:pt x="42" y="256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2"/>
                    <a:pt x="119" y="76"/>
                  </a:cubicBezTo>
                  <a:cubicBezTo>
                    <a:pt x="145" y="51"/>
                    <a:pt x="175" y="33"/>
                    <a:pt x="212" y="19"/>
                  </a:cubicBezTo>
                  <a:cubicBezTo>
                    <a:pt x="249" y="5"/>
                    <a:pt x="294" y="0"/>
                    <a:pt x="344" y="0"/>
                  </a:cubicBezTo>
                  <a:cubicBezTo>
                    <a:pt x="387" y="0"/>
                    <a:pt x="423" y="5"/>
                    <a:pt x="457" y="14"/>
                  </a:cubicBezTo>
                  <a:cubicBezTo>
                    <a:pt x="488" y="22"/>
                    <a:pt x="517" y="33"/>
                    <a:pt x="539" y="45"/>
                  </a:cubicBezTo>
                  <a:cubicBezTo>
                    <a:pt x="562" y="56"/>
                    <a:pt x="582" y="70"/>
                    <a:pt x="596" y="81"/>
                  </a:cubicBezTo>
                  <a:cubicBezTo>
                    <a:pt x="610" y="96"/>
                    <a:pt x="621" y="104"/>
                    <a:pt x="630" y="113"/>
                  </a:cubicBezTo>
                  <a:lnTo>
                    <a:pt x="522" y="231"/>
                  </a:lnTo>
                  <a:cubicBezTo>
                    <a:pt x="514" y="223"/>
                    <a:pt x="503" y="214"/>
                    <a:pt x="491" y="206"/>
                  </a:cubicBezTo>
                  <a:cubicBezTo>
                    <a:pt x="480" y="197"/>
                    <a:pt x="466" y="189"/>
                    <a:pt x="452" y="180"/>
                  </a:cubicBezTo>
                  <a:cubicBezTo>
                    <a:pt x="438" y="172"/>
                    <a:pt x="421" y="166"/>
                    <a:pt x="404" y="160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0"/>
                    <a:pt x="282" y="166"/>
                    <a:pt x="274" y="175"/>
                  </a:cubicBezTo>
                  <a:cubicBezTo>
                    <a:pt x="263" y="180"/>
                    <a:pt x="254" y="189"/>
                    <a:pt x="249" y="200"/>
                  </a:cubicBezTo>
                  <a:cubicBezTo>
                    <a:pt x="243" y="208"/>
                    <a:pt x="240" y="220"/>
                    <a:pt x="240" y="231"/>
                  </a:cubicBezTo>
                  <a:cubicBezTo>
                    <a:pt x="240" y="259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1"/>
                  </a:cubicBezTo>
                  <a:cubicBezTo>
                    <a:pt x="440" y="350"/>
                    <a:pt x="472" y="358"/>
                    <a:pt x="500" y="372"/>
                  </a:cubicBezTo>
                  <a:cubicBezTo>
                    <a:pt x="529" y="386"/>
                    <a:pt x="556" y="400"/>
                    <a:pt x="579" y="423"/>
                  </a:cubicBezTo>
                  <a:cubicBezTo>
                    <a:pt x="601" y="443"/>
                    <a:pt x="621" y="468"/>
                    <a:pt x="635" y="499"/>
                  </a:cubicBezTo>
                  <a:cubicBezTo>
                    <a:pt x="649" y="530"/>
                    <a:pt x="655" y="567"/>
                    <a:pt x="655" y="609"/>
                  </a:cubicBezTo>
                  <a:cubicBezTo>
                    <a:pt x="655" y="646"/>
                    <a:pt x="646" y="680"/>
                    <a:pt x="630" y="714"/>
                  </a:cubicBezTo>
                  <a:cubicBezTo>
                    <a:pt x="613" y="745"/>
                    <a:pt x="590" y="773"/>
                    <a:pt x="562" y="795"/>
                  </a:cubicBezTo>
                  <a:cubicBezTo>
                    <a:pt x="534" y="818"/>
                    <a:pt x="500" y="838"/>
                    <a:pt x="460" y="849"/>
                  </a:cubicBezTo>
                  <a:cubicBezTo>
                    <a:pt x="421" y="863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49"/>
                    <a:pt x="158" y="841"/>
                    <a:pt x="130" y="826"/>
                  </a:cubicBezTo>
                  <a:cubicBezTo>
                    <a:pt x="102" y="812"/>
                    <a:pt x="80" y="798"/>
                    <a:pt x="57" y="781"/>
                  </a:cubicBezTo>
                  <a:cubicBezTo>
                    <a:pt x="35" y="764"/>
                    <a:pt x="17" y="747"/>
                    <a:pt x="0" y="731"/>
                  </a:cubicBezTo>
                  <a:lnTo>
                    <a:pt x="116" y="59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9" name="Freeform 89">
              <a:extLst>
                <a:ext uri="{FF2B5EF4-FFF2-40B4-BE49-F238E27FC236}">
                  <a16:creationId xmlns:a16="http://schemas.microsoft.com/office/drawing/2014/main" xmlns="" id="{5615207C-F1DE-724C-87AF-8FFB972ED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6863" y="5429250"/>
              <a:ext cx="263525" cy="298450"/>
            </a:xfrm>
            <a:custGeom>
              <a:avLst/>
              <a:gdLst>
                <a:gd name="T0" fmla="*/ 0 w 731"/>
                <a:gd name="T1" fmla="*/ 0 h 828"/>
                <a:gd name="T2" fmla="*/ 186 w 731"/>
                <a:gd name="T3" fmla="*/ 0 h 828"/>
                <a:gd name="T4" fmla="*/ 186 w 731"/>
                <a:gd name="T5" fmla="*/ 319 h 828"/>
                <a:gd name="T6" fmla="*/ 544 w 731"/>
                <a:gd name="T7" fmla="*/ 319 h 828"/>
                <a:gd name="T8" fmla="*/ 544 w 731"/>
                <a:gd name="T9" fmla="*/ 0 h 828"/>
                <a:gd name="T10" fmla="*/ 730 w 731"/>
                <a:gd name="T11" fmla="*/ 0 h 828"/>
                <a:gd name="T12" fmla="*/ 730 w 731"/>
                <a:gd name="T13" fmla="*/ 827 h 828"/>
                <a:gd name="T14" fmla="*/ 544 w 731"/>
                <a:gd name="T15" fmla="*/ 827 h 828"/>
                <a:gd name="T16" fmla="*/ 544 w 731"/>
                <a:gd name="T17" fmla="*/ 488 h 828"/>
                <a:gd name="T18" fmla="*/ 186 w 731"/>
                <a:gd name="T19" fmla="*/ 488 h 828"/>
                <a:gd name="T20" fmla="*/ 186 w 731"/>
                <a:gd name="T21" fmla="*/ 827 h 828"/>
                <a:gd name="T22" fmla="*/ 0 w 731"/>
                <a:gd name="T23" fmla="*/ 827 h 828"/>
                <a:gd name="T24" fmla="*/ 0 w 731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1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4" y="319"/>
                  </a:lnTo>
                  <a:lnTo>
                    <a:pt x="544" y="0"/>
                  </a:lnTo>
                  <a:lnTo>
                    <a:pt x="730" y="0"/>
                  </a:lnTo>
                  <a:lnTo>
                    <a:pt x="730" y="827"/>
                  </a:lnTo>
                  <a:lnTo>
                    <a:pt x="544" y="827"/>
                  </a:lnTo>
                  <a:lnTo>
                    <a:pt x="544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0" name="Freeform 90">
              <a:extLst>
                <a:ext uri="{FF2B5EF4-FFF2-40B4-BE49-F238E27FC236}">
                  <a16:creationId xmlns:a16="http://schemas.microsoft.com/office/drawing/2014/main" xmlns="" id="{C521DD3E-0B97-884F-8B64-E22AF16F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8277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1" name="Freeform 91">
              <a:extLst>
                <a:ext uri="{FF2B5EF4-FFF2-40B4-BE49-F238E27FC236}">
                  <a16:creationId xmlns:a16="http://schemas.microsoft.com/office/drawing/2014/main" xmlns="" id="{D646E310-9C5F-574B-94F9-026D873AA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8277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2" name="Freeform 92">
              <a:extLst>
                <a:ext uri="{FF2B5EF4-FFF2-40B4-BE49-F238E27FC236}">
                  <a16:creationId xmlns:a16="http://schemas.microsoft.com/office/drawing/2014/main" xmlns="" id="{CF545285-910F-5548-83DD-F4FC5241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3" name="Freeform 93">
              <a:extLst>
                <a:ext uri="{FF2B5EF4-FFF2-40B4-BE49-F238E27FC236}">
                  <a16:creationId xmlns:a16="http://schemas.microsoft.com/office/drawing/2014/main" xmlns="" id="{0CDC53C6-2740-114E-A41B-5BCC9E2A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588" y="5827713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4" name="Freeform 94">
              <a:extLst>
                <a:ext uri="{FF2B5EF4-FFF2-40B4-BE49-F238E27FC236}">
                  <a16:creationId xmlns:a16="http://schemas.microsoft.com/office/drawing/2014/main" xmlns="" id="{D94E0A2D-E155-EB45-A476-61A77A1D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175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6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6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5" name="Freeform 95">
              <a:extLst>
                <a:ext uri="{FF2B5EF4-FFF2-40B4-BE49-F238E27FC236}">
                  <a16:creationId xmlns:a16="http://schemas.microsoft.com/office/drawing/2014/main" xmlns="" id="{D51D34F0-CE7E-794D-B711-CF63F31F8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6538" y="5827713"/>
              <a:ext cx="228600" cy="298450"/>
            </a:xfrm>
            <a:custGeom>
              <a:avLst/>
              <a:gdLst>
                <a:gd name="T0" fmla="*/ 311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3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3 w 636"/>
                <a:gd name="T15" fmla="*/ 370 h 831"/>
                <a:gd name="T16" fmla="*/ 466 w 636"/>
                <a:gd name="T17" fmla="*/ 387 h 831"/>
                <a:gd name="T18" fmla="*/ 517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3 w 636"/>
                <a:gd name="T25" fmla="*/ 700 h 831"/>
                <a:gd name="T26" fmla="*/ 548 w 636"/>
                <a:gd name="T27" fmla="*/ 773 h 831"/>
                <a:gd name="T28" fmla="*/ 446 w 636"/>
                <a:gd name="T29" fmla="*/ 816 h 831"/>
                <a:gd name="T30" fmla="*/ 311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1 w 636"/>
                <a:gd name="T37" fmla="*/ 0 h 831"/>
                <a:gd name="T38" fmla="*/ 294 w 636"/>
                <a:gd name="T39" fmla="*/ 330 h 831"/>
                <a:gd name="T40" fmla="*/ 336 w 636"/>
                <a:gd name="T41" fmla="*/ 325 h 831"/>
                <a:gd name="T42" fmla="*/ 373 w 636"/>
                <a:gd name="T43" fmla="*/ 308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3 w 636"/>
                <a:gd name="T51" fmla="*/ 161 h 831"/>
                <a:gd name="T52" fmla="*/ 336 w 636"/>
                <a:gd name="T53" fmla="*/ 147 h 831"/>
                <a:gd name="T54" fmla="*/ 297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4 w 636"/>
                <a:gd name="T61" fmla="*/ 327 h 831"/>
                <a:gd name="T62" fmla="*/ 294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6 h 831"/>
                <a:gd name="T80" fmla="*/ 186 w 636"/>
                <a:gd name="T81" fmla="*/ 466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1" y="0"/>
                  </a:moveTo>
                  <a:cubicBezTo>
                    <a:pt x="361" y="0"/>
                    <a:pt x="407" y="6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1" y="85"/>
                    <a:pt x="567" y="107"/>
                    <a:pt x="576" y="133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8" y="362"/>
                    <a:pt x="503" y="370"/>
                  </a:cubicBezTo>
                  <a:cubicBezTo>
                    <a:pt x="489" y="379"/>
                    <a:pt x="477" y="384"/>
                    <a:pt x="466" y="387"/>
                  </a:cubicBezTo>
                  <a:cubicBezTo>
                    <a:pt x="483" y="389"/>
                    <a:pt x="497" y="398"/>
                    <a:pt x="517" y="406"/>
                  </a:cubicBezTo>
                  <a:cubicBezTo>
                    <a:pt x="551" y="420"/>
                    <a:pt x="579" y="443"/>
                    <a:pt x="601" y="477"/>
                  </a:cubicBezTo>
                  <a:cubicBezTo>
                    <a:pt x="624" y="508"/>
                    <a:pt x="635" y="548"/>
                    <a:pt x="635" y="590"/>
                  </a:cubicBezTo>
                  <a:cubicBezTo>
                    <a:pt x="635" y="633"/>
                    <a:pt x="627" y="669"/>
                    <a:pt x="613" y="700"/>
                  </a:cubicBezTo>
                  <a:cubicBezTo>
                    <a:pt x="599" y="731"/>
                    <a:pt x="576" y="753"/>
                    <a:pt x="548" y="773"/>
                  </a:cubicBezTo>
                  <a:cubicBezTo>
                    <a:pt x="519" y="793"/>
                    <a:pt x="486" y="808"/>
                    <a:pt x="446" y="816"/>
                  </a:cubicBezTo>
                  <a:cubicBezTo>
                    <a:pt x="407" y="825"/>
                    <a:pt x="361" y="830"/>
                    <a:pt x="311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1" y="0"/>
                  </a:lnTo>
                  <a:close/>
                  <a:moveTo>
                    <a:pt x="294" y="330"/>
                  </a:moveTo>
                  <a:cubicBezTo>
                    <a:pt x="308" y="330"/>
                    <a:pt x="322" y="328"/>
                    <a:pt x="336" y="325"/>
                  </a:cubicBezTo>
                  <a:cubicBezTo>
                    <a:pt x="350" y="323"/>
                    <a:pt x="361" y="316"/>
                    <a:pt x="373" y="308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7" y="200"/>
                    <a:pt x="398" y="189"/>
                  </a:cubicBezTo>
                  <a:cubicBezTo>
                    <a:pt x="392" y="178"/>
                    <a:pt x="385" y="167"/>
                    <a:pt x="373" y="161"/>
                  </a:cubicBezTo>
                  <a:cubicBezTo>
                    <a:pt x="362" y="156"/>
                    <a:pt x="350" y="150"/>
                    <a:pt x="336" y="147"/>
                  </a:cubicBezTo>
                  <a:cubicBezTo>
                    <a:pt x="322" y="144"/>
                    <a:pt x="308" y="141"/>
                    <a:pt x="297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4" y="327"/>
                  </a:lnTo>
                  <a:lnTo>
                    <a:pt x="294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4"/>
                    <a:pt x="395" y="666"/>
                  </a:cubicBezTo>
                  <a:cubicBezTo>
                    <a:pt x="409" y="658"/>
                    <a:pt x="421" y="649"/>
                    <a:pt x="432" y="635"/>
                  </a:cubicBezTo>
                  <a:cubicBezTo>
                    <a:pt x="443" y="621"/>
                    <a:pt x="446" y="601"/>
                    <a:pt x="446" y="576"/>
                  </a:cubicBezTo>
                  <a:cubicBezTo>
                    <a:pt x="446" y="553"/>
                    <a:pt x="440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6"/>
                    <a:pt x="308" y="466"/>
                  </a:cubicBezTo>
                  <a:lnTo>
                    <a:pt x="186" y="466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6" name="Freeform 96">
              <a:extLst>
                <a:ext uri="{FF2B5EF4-FFF2-40B4-BE49-F238E27FC236}">
                  <a16:creationId xmlns:a16="http://schemas.microsoft.com/office/drawing/2014/main" xmlns="" id="{9CBDD80E-5B22-1548-A59B-13815785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3" y="5827713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0 h 828"/>
                <a:gd name="T16" fmla="*/ 592 w 593"/>
                <a:gd name="T17" fmla="*/ 660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2" y="660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7" name="Freeform 97">
              <a:extLst>
                <a:ext uri="{FF2B5EF4-FFF2-40B4-BE49-F238E27FC236}">
                  <a16:creationId xmlns:a16="http://schemas.microsoft.com/office/drawing/2014/main" xmlns="" id="{BDFD7729-428C-3542-AD97-A64C3F2E7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1525" y="5827713"/>
              <a:ext cx="231775" cy="298450"/>
            </a:xfrm>
            <a:custGeom>
              <a:avLst/>
              <a:gdLst>
                <a:gd name="T0" fmla="*/ 0 w 644"/>
                <a:gd name="T1" fmla="*/ 0 h 831"/>
                <a:gd name="T2" fmla="*/ 307 w 644"/>
                <a:gd name="T3" fmla="*/ 0 h 831"/>
                <a:gd name="T4" fmla="*/ 434 w 644"/>
                <a:gd name="T5" fmla="*/ 20 h 831"/>
                <a:gd name="T6" fmla="*/ 525 w 644"/>
                <a:gd name="T7" fmla="*/ 76 h 831"/>
                <a:gd name="T8" fmla="*/ 578 w 644"/>
                <a:gd name="T9" fmla="*/ 158 h 831"/>
                <a:gd name="T10" fmla="*/ 595 w 644"/>
                <a:gd name="T11" fmla="*/ 260 h 831"/>
                <a:gd name="T12" fmla="*/ 558 w 644"/>
                <a:gd name="T13" fmla="*/ 401 h 831"/>
                <a:gd name="T14" fmla="*/ 460 w 644"/>
                <a:gd name="T15" fmla="*/ 497 h 831"/>
                <a:gd name="T16" fmla="*/ 643 w 644"/>
                <a:gd name="T17" fmla="*/ 830 h 831"/>
                <a:gd name="T18" fmla="*/ 437 w 644"/>
                <a:gd name="T19" fmla="*/ 830 h 831"/>
                <a:gd name="T20" fmla="*/ 282 w 644"/>
                <a:gd name="T21" fmla="*/ 525 h 831"/>
                <a:gd name="T22" fmla="*/ 177 w 644"/>
                <a:gd name="T23" fmla="*/ 525 h 831"/>
                <a:gd name="T24" fmla="*/ 177 w 644"/>
                <a:gd name="T25" fmla="*/ 830 h 831"/>
                <a:gd name="T26" fmla="*/ 0 w 644"/>
                <a:gd name="T27" fmla="*/ 830 h 831"/>
                <a:gd name="T28" fmla="*/ 0 w 644"/>
                <a:gd name="T29" fmla="*/ 0 h 831"/>
                <a:gd name="T30" fmla="*/ 296 w 644"/>
                <a:gd name="T31" fmla="*/ 372 h 831"/>
                <a:gd name="T32" fmla="*/ 378 w 644"/>
                <a:gd name="T33" fmla="*/ 341 h 831"/>
                <a:gd name="T34" fmla="*/ 409 w 644"/>
                <a:gd name="T35" fmla="*/ 262 h 831"/>
                <a:gd name="T36" fmla="*/ 378 w 644"/>
                <a:gd name="T37" fmla="*/ 181 h 831"/>
                <a:gd name="T38" fmla="*/ 296 w 644"/>
                <a:gd name="T39" fmla="*/ 150 h 831"/>
                <a:gd name="T40" fmla="*/ 180 w 644"/>
                <a:gd name="T41" fmla="*/ 150 h 831"/>
                <a:gd name="T42" fmla="*/ 180 w 644"/>
                <a:gd name="T43" fmla="*/ 370 h 831"/>
                <a:gd name="T44" fmla="*/ 296 w 644"/>
                <a:gd name="T45" fmla="*/ 370 h 831"/>
                <a:gd name="T46" fmla="*/ 296 w 644"/>
                <a:gd name="T47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4" h="831">
                  <a:moveTo>
                    <a:pt x="0" y="0"/>
                  </a:moveTo>
                  <a:lnTo>
                    <a:pt x="307" y="0"/>
                  </a:lnTo>
                  <a:cubicBezTo>
                    <a:pt x="355" y="0"/>
                    <a:pt x="398" y="6"/>
                    <a:pt x="434" y="20"/>
                  </a:cubicBezTo>
                  <a:cubicBezTo>
                    <a:pt x="471" y="34"/>
                    <a:pt x="503" y="51"/>
                    <a:pt x="525" y="76"/>
                  </a:cubicBezTo>
                  <a:cubicBezTo>
                    <a:pt x="548" y="102"/>
                    <a:pt x="567" y="127"/>
                    <a:pt x="578" y="158"/>
                  </a:cubicBezTo>
                  <a:cubicBezTo>
                    <a:pt x="589" y="189"/>
                    <a:pt x="595" y="223"/>
                    <a:pt x="595" y="260"/>
                  </a:cubicBezTo>
                  <a:cubicBezTo>
                    <a:pt x="595" y="313"/>
                    <a:pt x="584" y="361"/>
                    <a:pt x="558" y="401"/>
                  </a:cubicBezTo>
                  <a:cubicBezTo>
                    <a:pt x="536" y="440"/>
                    <a:pt x="502" y="474"/>
                    <a:pt x="460" y="497"/>
                  </a:cubicBezTo>
                  <a:lnTo>
                    <a:pt x="643" y="830"/>
                  </a:lnTo>
                  <a:lnTo>
                    <a:pt x="437" y="830"/>
                  </a:lnTo>
                  <a:lnTo>
                    <a:pt x="282" y="525"/>
                  </a:lnTo>
                  <a:lnTo>
                    <a:pt x="177" y="525"/>
                  </a:lnTo>
                  <a:lnTo>
                    <a:pt x="177" y="830"/>
                  </a:lnTo>
                  <a:lnTo>
                    <a:pt x="0" y="830"/>
                  </a:lnTo>
                  <a:lnTo>
                    <a:pt x="0" y="0"/>
                  </a:lnTo>
                  <a:close/>
                  <a:moveTo>
                    <a:pt x="296" y="372"/>
                  </a:moveTo>
                  <a:cubicBezTo>
                    <a:pt x="330" y="372"/>
                    <a:pt x="358" y="361"/>
                    <a:pt x="378" y="341"/>
                  </a:cubicBezTo>
                  <a:cubicBezTo>
                    <a:pt x="398" y="322"/>
                    <a:pt x="409" y="293"/>
                    <a:pt x="409" y="262"/>
                  </a:cubicBezTo>
                  <a:cubicBezTo>
                    <a:pt x="409" y="229"/>
                    <a:pt x="398" y="201"/>
                    <a:pt x="378" y="181"/>
                  </a:cubicBezTo>
                  <a:cubicBezTo>
                    <a:pt x="358" y="162"/>
                    <a:pt x="330" y="150"/>
                    <a:pt x="296" y="150"/>
                  </a:cubicBezTo>
                  <a:lnTo>
                    <a:pt x="180" y="150"/>
                  </a:lnTo>
                  <a:lnTo>
                    <a:pt x="180" y="370"/>
                  </a:lnTo>
                  <a:lnTo>
                    <a:pt x="296" y="370"/>
                  </a:lnTo>
                  <a:lnTo>
                    <a:pt x="296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B3327EB-87C5-414C-9A9C-505F76B406CA}"/>
              </a:ext>
            </a:extLst>
          </p:cNvPr>
          <p:cNvGrpSpPr/>
          <p:nvPr/>
        </p:nvGrpSpPr>
        <p:grpSpPr>
          <a:xfrm>
            <a:off x="6970427" y="6473546"/>
            <a:ext cx="1562768" cy="387341"/>
            <a:chOff x="7618413" y="6219825"/>
            <a:chExt cx="1665287" cy="309563"/>
          </a:xfrm>
          <a:solidFill>
            <a:schemeClr val="accent3"/>
          </a:solidFill>
        </p:grpSpPr>
        <p:sp>
          <p:nvSpPr>
            <p:cNvPr id="84" name="Freeform 98">
              <a:extLst>
                <a:ext uri="{FF2B5EF4-FFF2-40B4-BE49-F238E27FC236}">
                  <a16:creationId xmlns:a16="http://schemas.microsoft.com/office/drawing/2014/main" xmlns="" id="{C0EF9560-C93C-CE4B-B75B-74344B63F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2245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4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5" name="Freeform 99">
              <a:extLst>
                <a:ext uri="{FF2B5EF4-FFF2-40B4-BE49-F238E27FC236}">
                  <a16:creationId xmlns:a16="http://schemas.microsoft.com/office/drawing/2014/main" xmlns="" id="{0304C617-AB98-BC40-972D-0B3BDE9CA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62245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6" name="Freeform 100">
              <a:extLst>
                <a:ext uri="{FF2B5EF4-FFF2-40B4-BE49-F238E27FC236}">
                  <a16:creationId xmlns:a16="http://schemas.microsoft.com/office/drawing/2014/main" xmlns="" id="{8FF058F8-5BD7-7A47-A041-83A90C20A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6224588"/>
              <a:ext cx="214312" cy="298450"/>
            </a:xfrm>
            <a:custGeom>
              <a:avLst/>
              <a:gdLst>
                <a:gd name="T0" fmla="*/ 302 w 594"/>
                <a:gd name="T1" fmla="*/ 0 h 831"/>
                <a:gd name="T2" fmla="*/ 435 w 594"/>
                <a:gd name="T3" fmla="*/ 23 h 831"/>
                <a:gd name="T4" fmla="*/ 525 w 594"/>
                <a:gd name="T5" fmla="*/ 82 h 831"/>
                <a:gd name="T6" fmla="*/ 576 w 594"/>
                <a:gd name="T7" fmla="*/ 167 h 831"/>
                <a:gd name="T8" fmla="*/ 593 w 594"/>
                <a:gd name="T9" fmla="*/ 268 h 831"/>
                <a:gd name="T10" fmla="*/ 570 w 594"/>
                <a:gd name="T11" fmla="*/ 387 h 831"/>
                <a:gd name="T12" fmla="*/ 508 w 594"/>
                <a:gd name="T13" fmla="*/ 472 h 831"/>
                <a:gd name="T14" fmla="*/ 418 w 594"/>
                <a:gd name="T15" fmla="*/ 522 h 831"/>
                <a:gd name="T16" fmla="*/ 310 w 594"/>
                <a:gd name="T17" fmla="*/ 539 h 831"/>
                <a:gd name="T18" fmla="*/ 183 w 594"/>
                <a:gd name="T19" fmla="*/ 539 h 831"/>
                <a:gd name="T20" fmla="*/ 183 w 594"/>
                <a:gd name="T21" fmla="*/ 830 h 831"/>
                <a:gd name="T22" fmla="*/ 0 w 594"/>
                <a:gd name="T23" fmla="*/ 830 h 831"/>
                <a:gd name="T24" fmla="*/ 0 w 594"/>
                <a:gd name="T25" fmla="*/ 0 h 831"/>
                <a:gd name="T26" fmla="*/ 302 w 594"/>
                <a:gd name="T27" fmla="*/ 0 h 831"/>
                <a:gd name="T28" fmla="*/ 293 w 594"/>
                <a:gd name="T29" fmla="*/ 387 h 831"/>
                <a:gd name="T30" fmla="*/ 375 w 594"/>
                <a:gd name="T31" fmla="*/ 356 h 831"/>
                <a:gd name="T32" fmla="*/ 406 w 594"/>
                <a:gd name="T33" fmla="*/ 274 h 831"/>
                <a:gd name="T34" fmla="*/ 375 w 594"/>
                <a:gd name="T35" fmla="*/ 189 h 831"/>
                <a:gd name="T36" fmla="*/ 293 w 594"/>
                <a:gd name="T37" fmla="*/ 156 h 831"/>
                <a:gd name="T38" fmla="*/ 186 w 594"/>
                <a:gd name="T39" fmla="*/ 156 h 831"/>
                <a:gd name="T40" fmla="*/ 186 w 594"/>
                <a:gd name="T41" fmla="*/ 387 h 831"/>
                <a:gd name="T42" fmla="*/ 293 w 594"/>
                <a:gd name="T43" fmla="*/ 38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" h="831">
                  <a:moveTo>
                    <a:pt x="302" y="0"/>
                  </a:moveTo>
                  <a:cubicBezTo>
                    <a:pt x="353" y="0"/>
                    <a:pt x="399" y="9"/>
                    <a:pt x="435" y="23"/>
                  </a:cubicBezTo>
                  <a:cubicBezTo>
                    <a:pt x="472" y="37"/>
                    <a:pt x="502" y="57"/>
                    <a:pt x="525" y="82"/>
                  </a:cubicBezTo>
                  <a:cubicBezTo>
                    <a:pt x="547" y="108"/>
                    <a:pt x="567" y="136"/>
                    <a:pt x="576" y="167"/>
                  </a:cubicBezTo>
                  <a:cubicBezTo>
                    <a:pt x="587" y="198"/>
                    <a:pt x="593" y="232"/>
                    <a:pt x="593" y="268"/>
                  </a:cubicBezTo>
                  <a:cubicBezTo>
                    <a:pt x="593" y="314"/>
                    <a:pt x="584" y="353"/>
                    <a:pt x="570" y="387"/>
                  </a:cubicBezTo>
                  <a:cubicBezTo>
                    <a:pt x="556" y="421"/>
                    <a:pt x="533" y="450"/>
                    <a:pt x="508" y="472"/>
                  </a:cubicBezTo>
                  <a:cubicBezTo>
                    <a:pt x="483" y="495"/>
                    <a:pt x="452" y="511"/>
                    <a:pt x="418" y="522"/>
                  </a:cubicBezTo>
                  <a:cubicBezTo>
                    <a:pt x="385" y="534"/>
                    <a:pt x="347" y="539"/>
                    <a:pt x="310" y="539"/>
                  </a:cubicBezTo>
                  <a:lnTo>
                    <a:pt x="183" y="539"/>
                  </a:lnTo>
                  <a:lnTo>
                    <a:pt x="183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02" y="0"/>
                  </a:lnTo>
                  <a:close/>
                  <a:moveTo>
                    <a:pt x="293" y="387"/>
                  </a:moveTo>
                  <a:cubicBezTo>
                    <a:pt x="327" y="387"/>
                    <a:pt x="356" y="376"/>
                    <a:pt x="375" y="356"/>
                  </a:cubicBezTo>
                  <a:cubicBezTo>
                    <a:pt x="395" y="336"/>
                    <a:pt x="406" y="308"/>
                    <a:pt x="406" y="274"/>
                  </a:cubicBezTo>
                  <a:cubicBezTo>
                    <a:pt x="406" y="240"/>
                    <a:pt x="395" y="212"/>
                    <a:pt x="375" y="189"/>
                  </a:cubicBezTo>
                  <a:cubicBezTo>
                    <a:pt x="356" y="167"/>
                    <a:pt x="327" y="156"/>
                    <a:pt x="293" y="156"/>
                  </a:cubicBezTo>
                  <a:lnTo>
                    <a:pt x="186" y="156"/>
                  </a:lnTo>
                  <a:lnTo>
                    <a:pt x="186" y="387"/>
                  </a:lnTo>
                  <a:lnTo>
                    <a:pt x="293" y="3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7" name="Freeform 101">
              <a:extLst>
                <a:ext uri="{FF2B5EF4-FFF2-40B4-BE49-F238E27FC236}">
                  <a16:creationId xmlns:a16="http://schemas.microsoft.com/office/drawing/2014/main" xmlns="" id="{C3D38450-156E-7E44-9824-3AE55AA67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6224588"/>
              <a:ext cx="233363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5 w 650"/>
                <a:gd name="T33" fmla="*/ 376 h 831"/>
                <a:gd name="T34" fmla="*/ 387 w 650"/>
                <a:gd name="T35" fmla="*/ 345 h 831"/>
                <a:gd name="T36" fmla="*/ 418 w 650"/>
                <a:gd name="T37" fmla="*/ 266 h 831"/>
                <a:gd name="T38" fmla="*/ 387 w 650"/>
                <a:gd name="T39" fmla="*/ 184 h 831"/>
                <a:gd name="T40" fmla="*/ 305 w 650"/>
                <a:gd name="T41" fmla="*/ 153 h 831"/>
                <a:gd name="T42" fmla="*/ 189 w 650"/>
                <a:gd name="T43" fmla="*/ 153 h 831"/>
                <a:gd name="T44" fmla="*/ 189 w 650"/>
                <a:gd name="T45" fmla="*/ 373 h 831"/>
                <a:gd name="T46" fmla="*/ 305 w 650"/>
                <a:gd name="T47" fmla="*/ 373 h 831"/>
                <a:gd name="T48" fmla="*/ 305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6"/>
                  </a:moveTo>
                  <a:cubicBezTo>
                    <a:pt x="339" y="376"/>
                    <a:pt x="367" y="364"/>
                    <a:pt x="387" y="345"/>
                  </a:cubicBezTo>
                  <a:cubicBezTo>
                    <a:pt x="407" y="325"/>
                    <a:pt x="418" y="297"/>
                    <a:pt x="418" y="266"/>
                  </a:cubicBezTo>
                  <a:cubicBezTo>
                    <a:pt x="418" y="232"/>
                    <a:pt x="407" y="204"/>
                    <a:pt x="387" y="184"/>
                  </a:cubicBezTo>
                  <a:cubicBezTo>
                    <a:pt x="367" y="164"/>
                    <a:pt x="339" y="153"/>
                    <a:pt x="305" y="153"/>
                  </a:cubicBezTo>
                  <a:lnTo>
                    <a:pt x="189" y="153"/>
                  </a:lnTo>
                  <a:lnTo>
                    <a:pt x="189" y="373"/>
                  </a:lnTo>
                  <a:lnTo>
                    <a:pt x="305" y="373"/>
                  </a:lnTo>
                  <a:lnTo>
                    <a:pt x="305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8" name="Freeform 102">
              <a:extLst>
                <a:ext uri="{FF2B5EF4-FFF2-40B4-BE49-F238E27FC236}">
                  <a16:creationId xmlns:a16="http://schemas.microsoft.com/office/drawing/2014/main" xmlns="" id="{A90FB260-E1DE-8842-AE95-9FC16C487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6224588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9" name="Freeform 103">
              <a:extLst>
                <a:ext uri="{FF2B5EF4-FFF2-40B4-BE49-F238E27FC236}">
                  <a16:creationId xmlns:a16="http://schemas.microsoft.com/office/drawing/2014/main" xmlns="" id="{7A99265F-3A69-084F-B1EA-03E1B828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6813" y="6219825"/>
              <a:ext cx="236537" cy="309563"/>
            </a:xfrm>
            <a:custGeom>
              <a:avLst/>
              <a:gdLst>
                <a:gd name="T0" fmla="*/ 236 w 655"/>
                <a:gd name="T1" fmla="*/ 861 h 862"/>
                <a:gd name="T2" fmla="*/ 223 w 655"/>
                <a:gd name="T3" fmla="*/ 858 h 862"/>
                <a:gd name="T4" fmla="*/ 129 w 655"/>
                <a:gd name="T5" fmla="*/ 827 h 862"/>
                <a:gd name="T6" fmla="*/ 56 w 655"/>
                <a:gd name="T7" fmla="*/ 782 h 862"/>
                <a:gd name="T8" fmla="*/ 0 w 655"/>
                <a:gd name="T9" fmla="*/ 731 h 862"/>
                <a:gd name="T10" fmla="*/ 115 w 655"/>
                <a:gd name="T11" fmla="*/ 596 h 862"/>
                <a:gd name="T12" fmla="*/ 152 w 655"/>
                <a:gd name="T13" fmla="*/ 632 h 862"/>
                <a:gd name="T14" fmla="*/ 200 w 655"/>
                <a:gd name="T15" fmla="*/ 666 h 862"/>
                <a:gd name="T16" fmla="*/ 259 w 655"/>
                <a:gd name="T17" fmla="*/ 692 h 862"/>
                <a:gd name="T18" fmla="*/ 327 w 655"/>
                <a:gd name="T19" fmla="*/ 700 h 862"/>
                <a:gd name="T20" fmla="*/ 369 w 655"/>
                <a:gd name="T21" fmla="*/ 694 h 862"/>
                <a:gd name="T22" fmla="*/ 409 w 655"/>
                <a:gd name="T23" fmla="*/ 678 h 862"/>
                <a:gd name="T24" fmla="*/ 437 w 655"/>
                <a:gd name="T25" fmla="*/ 649 h 862"/>
                <a:gd name="T26" fmla="*/ 448 w 655"/>
                <a:gd name="T27" fmla="*/ 613 h 862"/>
                <a:gd name="T28" fmla="*/ 403 w 655"/>
                <a:gd name="T29" fmla="*/ 542 h 862"/>
                <a:gd name="T30" fmla="*/ 262 w 655"/>
                <a:gd name="T31" fmla="*/ 491 h 862"/>
                <a:gd name="T32" fmla="*/ 175 w 655"/>
                <a:gd name="T33" fmla="*/ 460 h 862"/>
                <a:gd name="T34" fmla="*/ 104 w 655"/>
                <a:gd name="T35" fmla="*/ 409 h 862"/>
                <a:gd name="T36" fmla="*/ 59 w 655"/>
                <a:gd name="T37" fmla="*/ 342 h 862"/>
                <a:gd name="T38" fmla="*/ 42 w 655"/>
                <a:gd name="T39" fmla="*/ 257 h 862"/>
                <a:gd name="T40" fmla="*/ 62 w 655"/>
                <a:gd name="T41" fmla="*/ 158 h 862"/>
                <a:gd name="T42" fmla="*/ 118 w 655"/>
                <a:gd name="T43" fmla="*/ 76 h 862"/>
                <a:gd name="T44" fmla="*/ 211 w 655"/>
                <a:gd name="T45" fmla="*/ 20 h 862"/>
                <a:gd name="T46" fmla="*/ 344 w 655"/>
                <a:gd name="T47" fmla="*/ 0 h 862"/>
                <a:gd name="T48" fmla="*/ 457 w 655"/>
                <a:gd name="T49" fmla="*/ 14 h 862"/>
                <a:gd name="T50" fmla="*/ 539 w 655"/>
                <a:gd name="T51" fmla="*/ 45 h 862"/>
                <a:gd name="T52" fmla="*/ 595 w 655"/>
                <a:gd name="T53" fmla="*/ 82 h 862"/>
                <a:gd name="T54" fmla="*/ 629 w 655"/>
                <a:gd name="T55" fmla="*/ 113 h 862"/>
                <a:gd name="T56" fmla="*/ 522 w 655"/>
                <a:gd name="T57" fmla="*/ 232 h 862"/>
                <a:gd name="T58" fmla="*/ 491 w 655"/>
                <a:gd name="T59" fmla="*/ 206 h 862"/>
                <a:gd name="T60" fmla="*/ 451 w 655"/>
                <a:gd name="T61" fmla="*/ 181 h 862"/>
                <a:gd name="T62" fmla="*/ 403 w 655"/>
                <a:gd name="T63" fmla="*/ 161 h 862"/>
                <a:gd name="T64" fmla="*/ 347 w 655"/>
                <a:gd name="T65" fmla="*/ 153 h 862"/>
                <a:gd name="T66" fmla="*/ 307 w 655"/>
                <a:gd name="T67" fmla="*/ 158 h 862"/>
                <a:gd name="T68" fmla="*/ 273 w 655"/>
                <a:gd name="T69" fmla="*/ 175 h 862"/>
                <a:gd name="T70" fmla="*/ 248 w 655"/>
                <a:gd name="T71" fmla="*/ 201 h 862"/>
                <a:gd name="T72" fmla="*/ 239 w 655"/>
                <a:gd name="T73" fmla="*/ 232 h 862"/>
                <a:gd name="T74" fmla="*/ 285 w 655"/>
                <a:gd name="T75" fmla="*/ 299 h 862"/>
                <a:gd name="T76" fmla="*/ 409 w 655"/>
                <a:gd name="T77" fmla="*/ 342 h 862"/>
                <a:gd name="T78" fmla="*/ 499 w 655"/>
                <a:gd name="T79" fmla="*/ 373 h 862"/>
                <a:gd name="T80" fmla="*/ 578 w 655"/>
                <a:gd name="T81" fmla="*/ 424 h 862"/>
                <a:gd name="T82" fmla="*/ 635 w 655"/>
                <a:gd name="T83" fmla="*/ 500 h 862"/>
                <a:gd name="T84" fmla="*/ 654 w 655"/>
                <a:gd name="T85" fmla="*/ 610 h 862"/>
                <a:gd name="T86" fmla="*/ 629 w 655"/>
                <a:gd name="T87" fmla="*/ 714 h 862"/>
                <a:gd name="T88" fmla="*/ 561 w 655"/>
                <a:gd name="T89" fmla="*/ 796 h 862"/>
                <a:gd name="T90" fmla="*/ 460 w 655"/>
                <a:gd name="T91" fmla="*/ 850 h 862"/>
                <a:gd name="T92" fmla="*/ 421 w 655"/>
                <a:gd name="T93" fmla="*/ 861 h 862"/>
                <a:gd name="T94" fmla="*/ 236 w 655"/>
                <a:gd name="T95" fmla="*/ 861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5" h="862">
                  <a:moveTo>
                    <a:pt x="236" y="861"/>
                  </a:moveTo>
                  <a:cubicBezTo>
                    <a:pt x="232" y="860"/>
                    <a:pt x="227" y="859"/>
                    <a:pt x="223" y="858"/>
                  </a:cubicBezTo>
                  <a:cubicBezTo>
                    <a:pt x="190" y="849"/>
                    <a:pt x="158" y="841"/>
                    <a:pt x="129" y="827"/>
                  </a:cubicBezTo>
                  <a:cubicBezTo>
                    <a:pt x="101" y="813"/>
                    <a:pt x="79" y="799"/>
                    <a:pt x="56" y="782"/>
                  </a:cubicBezTo>
                  <a:cubicBezTo>
                    <a:pt x="33" y="765"/>
                    <a:pt x="17" y="748"/>
                    <a:pt x="0" y="731"/>
                  </a:cubicBezTo>
                  <a:lnTo>
                    <a:pt x="115" y="596"/>
                  </a:lnTo>
                  <a:cubicBezTo>
                    <a:pt x="127" y="607"/>
                    <a:pt x="138" y="618"/>
                    <a:pt x="152" y="632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59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5" y="697"/>
                    <a:pt x="369" y="694"/>
                  </a:cubicBezTo>
                  <a:cubicBezTo>
                    <a:pt x="383" y="692"/>
                    <a:pt x="398" y="683"/>
                    <a:pt x="409" y="678"/>
                  </a:cubicBezTo>
                  <a:cubicBezTo>
                    <a:pt x="420" y="669"/>
                    <a:pt x="429" y="661"/>
                    <a:pt x="437" y="649"/>
                  </a:cubicBezTo>
                  <a:cubicBezTo>
                    <a:pt x="443" y="638"/>
                    <a:pt x="448" y="627"/>
                    <a:pt x="448" y="613"/>
                  </a:cubicBezTo>
                  <a:cubicBezTo>
                    <a:pt x="448" y="582"/>
                    <a:pt x="434" y="559"/>
                    <a:pt x="403" y="542"/>
                  </a:cubicBezTo>
                  <a:cubicBezTo>
                    <a:pt x="372" y="525"/>
                    <a:pt x="327" y="508"/>
                    <a:pt x="262" y="491"/>
                  </a:cubicBezTo>
                  <a:cubicBezTo>
                    <a:pt x="231" y="483"/>
                    <a:pt x="204" y="474"/>
                    <a:pt x="175" y="460"/>
                  </a:cubicBezTo>
                  <a:cubicBezTo>
                    <a:pt x="147" y="446"/>
                    <a:pt x="124" y="429"/>
                    <a:pt x="104" y="409"/>
                  </a:cubicBezTo>
                  <a:cubicBezTo>
                    <a:pt x="84" y="390"/>
                    <a:pt x="70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2"/>
                    <a:pt x="118" y="76"/>
                  </a:cubicBezTo>
                  <a:cubicBezTo>
                    <a:pt x="144" y="54"/>
                    <a:pt x="175" y="34"/>
                    <a:pt x="211" y="20"/>
                  </a:cubicBezTo>
                  <a:cubicBezTo>
                    <a:pt x="248" y="6"/>
                    <a:pt x="293" y="0"/>
                    <a:pt x="344" y="0"/>
                  </a:cubicBezTo>
                  <a:cubicBezTo>
                    <a:pt x="386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5"/>
                  </a:cubicBezTo>
                  <a:cubicBezTo>
                    <a:pt x="561" y="57"/>
                    <a:pt x="581" y="71"/>
                    <a:pt x="595" y="82"/>
                  </a:cubicBezTo>
                  <a:cubicBezTo>
                    <a:pt x="609" y="96"/>
                    <a:pt x="620" y="105"/>
                    <a:pt x="629" y="113"/>
                  </a:cubicBezTo>
                  <a:lnTo>
                    <a:pt x="522" y="232"/>
                  </a:lnTo>
                  <a:cubicBezTo>
                    <a:pt x="513" y="223"/>
                    <a:pt x="503" y="215"/>
                    <a:pt x="491" y="206"/>
                  </a:cubicBezTo>
                  <a:cubicBezTo>
                    <a:pt x="480" y="198"/>
                    <a:pt x="465" y="190"/>
                    <a:pt x="451" y="181"/>
                  </a:cubicBezTo>
                  <a:cubicBezTo>
                    <a:pt x="437" y="173"/>
                    <a:pt x="420" y="167"/>
                    <a:pt x="403" y="161"/>
                  </a:cubicBezTo>
                  <a:cubicBezTo>
                    <a:pt x="386" y="155"/>
                    <a:pt x="366" y="153"/>
                    <a:pt x="347" y="153"/>
                  </a:cubicBezTo>
                  <a:cubicBezTo>
                    <a:pt x="333" y="153"/>
                    <a:pt x="321" y="155"/>
                    <a:pt x="307" y="158"/>
                  </a:cubicBezTo>
                  <a:cubicBezTo>
                    <a:pt x="293" y="161"/>
                    <a:pt x="282" y="167"/>
                    <a:pt x="273" y="175"/>
                  </a:cubicBezTo>
                  <a:cubicBezTo>
                    <a:pt x="262" y="181"/>
                    <a:pt x="254" y="190"/>
                    <a:pt x="248" y="201"/>
                  </a:cubicBezTo>
                  <a:cubicBezTo>
                    <a:pt x="242" y="213"/>
                    <a:pt x="239" y="220"/>
                    <a:pt x="239" y="232"/>
                  </a:cubicBezTo>
                  <a:cubicBezTo>
                    <a:pt x="239" y="260"/>
                    <a:pt x="254" y="282"/>
                    <a:pt x="285" y="299"/>
                  </a:cubicBezTo>
                  <a:cubicBezTo>
                    <a:pt x="316" y="316"/>
                    <a:pt x="355" y="330"/>
                    <a:pt x="409" y="342"/>
                  </a:cubicBezTo>
                  <a:cubicBezTo>
                    <a:pt x="440" y="350"/>
                    <a:pt x="468" y="359"/>
                    <a:pt x="499" y="373"/>
                  </a:cubicBezTo>
                  <a:cubicBezTo>
                    <a:pt x="527" y="387"/>
                    <a:pt x="556" y="401"/>
                    <a:pt x="578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50" y="531"/>
                    <a:pt x="654" y="568"/>
                    <a:pt x="654" y="610"/>
                  </a:cubicBezTo>
                  <a:cubicBezTo>
                    <a:pt x="654" y="647"/>
                    <a:pt x="646" y="680"/>
                    <a:pt x="629" y="714"/>
                  </a:cubicBezTo>
                  <a:cubicBezTo>
                    <a:pt x="612" y="745"/>
                    <a:pt x="589" y="774"/>
                    <a:pt x="561" y="796"/>
                  </a:cubicBezTo>
                  <a:cubicBezTo>
                    <a:pt x="533" y="819"/>
                    <a:pt x="499" y="838"/>
                    <a:pt x="460" y="850"/>
                  </a:cubicBezTo>
                  <a:cubicBezTo>
                    <a:pt x="447" y="855"/>
                    <a:pt x="434" y="858"/>
                    <a:pt x="421" y="861"/>
                  </a:cubicBezTo>
                  <a:lnTo>
                    <a:pt x="236" y="8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90" name="Freeform 104">
              <a:extLst>
                <a:ext uri="{FF2B5EF4-FFF2-40B4-BE49-F238E27FC236}">
                  <a16:creationId xmlns:a16="http://schemas.microsoft.com/office/drawing/2014/main" xmlns="" id="{899393F6-9244-F545-AA43-DF5D26C5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5" y="6224588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1 h 828"/>
                <a:gd name="T16" fmla="*/ 592 w 593"/>
                <a:gd name="T17" fmla="*/ 661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2" y="661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7682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841" y="804673"/>
            <a:ext cx="5646506" cy="5243703"/>
          </a:xfrm>
        </p:spPr>
        <p:txBody>
          <a:bodyPr/>
          <a:lstStyle>
            <a:lvl1pPr>
              <a:defRPr sz="22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46AAF41-01AE-604A-89CB-42872484EDBE}"/>
              </a:ext>
            </a:extLst>
          </p:cNvPr>
          <p:cNvGrpSpPr/>
          <p:nvPr/>
        </p:nvGrpSpPr>
        <p:grpSpPr>
          <a:xfrm>
            <a:off x="6970426" y="1"/>
            <a:ext cx="2173574" cy="6356351"/>
            <a:chOff x="7618413" y="1046163"/>
            <a:chExt cx="2316162" cy="5080000"/>
          </a:xfrm>
          <a:solidFill>
            <a:schemeClr val="accent1"/>
          </a:solidFill>
        </p:grpSpPr>
        <p:sp>
          <p:nvSpPr>
            <p:cNvPr id="91" name="Freeform 1">
              <a:extLst>
                <a:ext uri="{FF2B5EF4-FFF2-40B4-BE49-F238E27FC236}">
                  <a16:creationId xmlns:a16="http://schemas.microsoft.com/office/drawing/2014/main" xmlns="" id="{A099514A-4309-CD4E-8D01-AAF76333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52513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4 h 830"/>
                <a:gd name="T22" fmla="*/ 184 w 650"/>
                <a:gd name="T23" fmla="*/ 524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8" y="50"/>
                    <a:pt x="531" y="76"/>
                  </a:cubicBezTo>
                  <a:cubicBezTo>
                    <a:pt x="556" y="98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4"/>
                  </a:lnTo>
                  <a:lnTo>
                    <a:pt x="184" y="524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2" name="Freeform 2">
              <a:extLst>
                <a:ext uri="{FF2B5EF4-FFF2-40B4-BE49-F238E27FC236}">
                  <a16:creationId xmlns:a16="http://schemas.microsoft.com/office/drawing/2014/main" xmlns="" id="{8B1DB2DB-BA98-4742-9DAD-87ABADD38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6 w 594"/>
                <a:gd name="T5" fmla="*/ 163 h 830"/>
                <a:gd name="T6" fmla="*/ 186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6 w 594"/>
                <a:gd name="T13" fmla="*/ 485 h 830"/>
                <a:gd name="T14" fmla="*/ 186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xmlns="" id="{4B9E5D8B-DAC1-C54B-B64B-BB7DE98BD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052513"/>
              <a:ext cx="212725" cy="298450"/>
            </a:xfrm>
            <a:custGeom>
              <a:avLst/>
              <a:gdLst>
                <a:gd name="T0" fmla="*/ 564 w 593"/>
                <a:gd name="T1" fmla="*/ 0 h 830"/>
                <a:gd name="T2" fmla="*/ 564 w 593"/>
                <a:gd name="T3" fmla="*/ 163 h 830"/>
                <a:gd name="T4" fmla="*/ 186 w 593"/>
                <a:gd name="T5" fmla="*/ 163 h 830"/>
                <a:gd name="T6" fmla="*/ 186 w 593"/>
                <a:gd name="T7" fmla="*/ 324 h 830"/>
                <a:gd name="T8" fmla="*/ 480 w 593"/>
                <a:gd name="T9" fmla="*/ 324 h 830"/>
                <a:gd name="T10" fmla="*/ 480 w 593"/>
                <a:gd name="T11" fmla="*/ 485 h 830"/>
                <a:gd name="T12" fmla="*/ 186 w 593"/>
                <a:gd name="T13" fmla="*/ 485 h 830"/>
                <a:gd name="T14" fmla="*/ 186 w 593"/>
                <a:gd name="T15" fmla="*/ 663 h 830"/>
                <a:gd name="T16" fmla="*/ 592 w 593"/>
                <a:gd name="T17" fmla="*/ 663 h 830"/>
                <a:gd name="T18" fmla="*/ 592 w 593"/>
                <a:gd name="T19" fmla="*/ 829 h 830"/>
                <a:gd name="T20" fmla="*/ 0 w 593"/>
                <a:gd name="T21" fmla="*/ 829 h 830"/>
                <a:gd name="T22" fmla="*/ 0 w 593"/>
                <a:gd name="T23" fmla="*/ 0 h 830"/>
                <a:gd name="T24" fmla="*/ 564 w 593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30">
                  <a:moveTo>
                    <a:pt x="564" y="0"/>
                  </a:moveTo>
                  <a:lnTo>
                    <a:pt x="564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2" y="663"/>
                  </a:lnTo>
                  <a:lnTo>
                    <a:pt x="592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xmlns="" id="{4DE37E7F-7860-9D4F-88E3-ED4A3F76E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0575" y="1052513"/>
              <a:ext cx="260350" cy="298450"/>
            </a:xfrm>
            <a:custGeom>
              <a:avLst/>
              <a:gdLst>
                <a:gd name="T0" fmla="*/ 175 w 724"/>
                <a:gd name="T1" fmla="*/ 0 h 830"/>
                <a:gd name="T2" fmla="*/ 537 w 724"/>
                <a:gd name="T3" fmla="*/ 539 h 830"/>
                <a:gd name="T4" fmla="*/ 537 w 724"/>
                <a:gd name="T5" fmla="*/ 0 h 830"/>
                <a:gd name="T6" fmla="*/ 723 w 724"/>
                <a:gd name="T7" fmla="*/ 0 h 830"/>
                <a:gd name="T8" fmla="*/ 723 w 724"/>
                <a:gd name="T9" fmla="*/ 829 h 830"/>
                <a:gd name="T10" fmla="*/ 554 w 724"/>
                <a:gd name="T11" fmla="*/ 829 h 830"/>
                <a:gd name="T12" fmla="*/ 187 w 724"/>
                <a:gd name="T13" fmla="*/ 282 h 830"/>
                <a:gd name="T14" fmla="*/ 187 w 724"/>
                <a:gd name="T15" fmla="*/ 829 h 830"/>
                <a:gd name="T16" fmla="*/ 0 w 724"/>
                <a:gd name="T17" fmla="*/ 829 h 830"/>
                <a:gd name="T18" fmla="*/ 0 w 724"/>
                <a:gd name="T19" fmla="*/ 0 h 830"/>
                <a:gd name="T20" fmla="*/ 175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175" y="0"/>
                  </a:moveTo>
                  <a:lnTo>
                    <a:pt x="537" y="539"/>
                  </a:lnTo>
                  <a:lnTo>
                    <a:pt x="537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4" y="829"/>
                  </a:lnTo>
                  <a:lnTo>
                    <a:pt x="187" y="282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17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xmlns="" id="{8356E371-F18B-6447-BAC6-F7C5B0D92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1046163"/>
              <a:ext cx="279400" cy="312737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7 h 867"/>
                <a:gd name="T4" fmla="*/ 626 w 777"/>
                <a:gd name="T5" fmla="*/ 835 h 867"/>
                <a:gd name="T6" fmla="*/ 428 w 777"/>
                <a:gd name="T7" fmla="*/ 866 h 867"/>
                <a:gd name="T8" fmla="*/ 248 w 777"/>
                <a:gd name="T9" fmla="*/ 835 h 867"/>
                <a:gd name="T10" fmla="*/ 112 w 777"/>
                <a:gd name="T11" fmla="*/ 747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8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79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7 h 867"/>
                <a:gd name="T42" fmla="*/ 211 w 777"/>
                <a:gd name="T43" fmla="*/ 544 h 867"/>
                <a:gd name="T44" fmla="*/ 262 w 777"/>
                <a:gd name="T45" fmla="*/ 626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8 h 867"/>
                <a:gd name="T52" fmla="*/ 603 w 777"/>
                <a:gd name="T53" fmla="*/ 652 h 867"/>
                <a:gd name="T54" fmla="*/ 603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7"/>
                  </a:lnTo>
                  <a:cubicBezTo>
                    <a:pt x="733" y="784"/>
                    <a:pt x="682" y="812"/>
                    <a:pt x="626" y="835"/>
                  </a:cubicBezTo>
                  <a:cubicBezTo>
                    <a:pt x="570" y="855"/>
                    <a:pt x="502" y="866"/>
                    <a:pt x="428" y="866"/>
                  </a:cubicBezTo>
                  <a:cubicBezTo>
                    <a:pt x="361" y="866"/>
                    <a:pt x="299" y="855"/>
                    <a:pt x="248" y="835"/>
                  </a:cubicBezTo>
                  <a:cubicBezTo>
                    <a:pt x="197" y="815"/>
                    <a:pt x="149" y="783"/>
                    <a:pt x="112" y="747"/>
                  </a:cubicBezTo>
                  <a:cubicBezTo>
                    <a:pt x="76" y="710"/>
                    <a:pt x="48" y="663"/>
                    <a:pt x="28" y="612"/>
                  </a:cubicBezTo>
                  <a:cubicBezTo>
                    <a:pt x="8" y="558"/>
                    <a:pt x="0" y="502"/>
                    <a:pt x="0" y="437"/>
                  </a:cubicBezTo>
                  <a:cubicBezTo>
                    <a:pt x="0" y="375"/>
                    <a:pt x="12" y="319"/>
                    <a:pt x="31" y="265"/>
                  </a:cubicBezTo>
                  <a:cubicBezTo>
                    <a:pt x="51" y="211"/>
                    <a:pt x="81" y="166"/>
                    <a:pt x="118" y="127"/>
                  </a:cubicBezTo>
                  <a:cubicBezTo>
                    <a:pt x="155" y="87"/>
                    <a:pt x="200" y="56"/>
                    <a:pt x="254" y="34"/>
                  </a:cubicBezTo>
                  <a:cubicBezTo>
                    <a:pt x="304" y="11"/>
                    <a:pt x="364" y="0"/>
                    <a:pt x="428" y="0"/>
                  </a:cubicBezTo>
                  <a:cubicBezTo>
                    <a:pt x="505" y="0"/>
                    <a:pt x="570" y="14"/>
                    <a:pt x="626" y="42"/>
                  </a:cubicBezTo>
                  <a:cubicBezTo>
                    <a:pt x="682" y="70"/>
                    <a:pt x="730" y="110"/>
                    <a:pt x="767" y="158"/>
                  </a:cubicBezTo>
                  <a:lnTo>
                    <a:pt x="640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7"/>
                    <a:pt x="333" y="192"/>
                  </a:cubicBezTo>
                  <a:cubicBezTo>
                    <a:pt x="302" y="206"/>
                    <a:pt x="276" y="225"/>
                    <a:pt x="256" y="248"/>
                  </a:cubicBezTo>
                  <a:cubicBezTo>
                    <a:pt x="237" y="273"/>
                    <a:pt x="220" y="299"/>
                    <a:pt x="208" y="333"/>
                  </a:cubicBezTo>
                  <a:cubicBezTo>
                    <a:pt x="197" y="364"/>
                    <a:pt x="191" y="400"/>
                    <a:pt x="191" y="437"/>
                  </a:cubicBezTo>
                  <a:cubicBezTo>
                    <a:pt x="191" y="477"/>
                    <a:pt x="197" y="513"/>
                    <a:pt x="211" y="544"/>
                  </a:cubicBezTo>
                  <a:cubicBezTo>
                    <a:pt x="222" y="575"/>
                    <a:pt x="242" y="604"/>
                    <a:pt x="262" y="626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1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8"/>
                  </a:cubicBezTo>
                  <a:cubicBezTo>
                    <a:pt x="558" y="680"/>
                    <a:pt x="581" y="668"/>
                    <a:pt x="603" y="652"/>
                  </a:cubicBezTo>
                  <a:lnTo>
                    <a:pt x="603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xmlns="" id="{AAF65684-493C-F845-B5AF-BCF81EDC2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1925" y="1052513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871B83D1-8C1C-0B4F-BE7D-B6B7E16E5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1052513"/>
              <a:ext cx="260350" cy="298450"/>
            </a:xfrm>
            <a:custGeom>
              <a:avLst/>
              <a:gdLst>
                <a:gd name="T0" fmla="*/ 0 w 724"/>
                <a:gd name="T1" fmla="*/ 0 h 830"/>
                <a:gd name="T2" fmla="*/ 178 w 724"/>
                <a:gd name="T3" fmla="*/ 0 h 830"/>
                <a:gd name="T4" fmla="*/ 536 w 724"/>
                <a:gd name="T5" fmla="*/ 539 h 830"/>
                <a:gd name="T6" fmla="*/ 536 w 724"/>
                <a:gd name="T7" fmla="*/ 0 h 830"/>
                <a:gd name="T8" fmla="*/ 723 w 724"/>
                <a:gd name="T9" fmla="*/ 0 h 830"/>
                <a:gd name="T10" fmla="*/ 723 w 724"/>
                <a:gd name="T11" fmla="*/ 829 h 830"/>
                <a:gd name="T12" fmla="*/ 553 w 724"/>
                <a:gd name="T13" fmla="*/ 829 h 830"/>
                <a:gd name="T14" fmla="*/ 186 w 724"/>
                <a:gd name="T15" fmla="*/ 282 h 830"/>
                <a:gd name="T16" fmla="*/ 186 w 724"/>
                <a:gd name="T17" fmla="*/ 829 h 830"/>
                <a:gd name="T18" fmla="*/ 0 w 724"/>
                <a:gd name="T19" fmla="*/ 829 h 830"/>
                <a:gd name="T20" fmla="*/ 0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xmlns="" id="{D10970E5-42F7-434C-8B32-9A49EDD07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6425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7 w 594"/>
                <a:gd name="T5" fmla="*/ 163 h 830"/>
                <a:gd name="T6" fmla="*/ 187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7 w 594"/>
                <a:gd name="T13" fmla="*/ 485 h 830"/>
                <a:gd name="T14" fmla="*/ 187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7" y="163"/>
                  </a:lnTo>
                  <a:lnTo>
                    <a:pt x="187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7" y="485"/>
                  </a:lnTo>
                  <a:lnTo>
                    <a:pt x="187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xmlns="" id="{C0992891-6ABB-B54A-B654-AE446E1F6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6775" y="1052513"/>
              <a:ext cx="177800" cy="298450"/>
            </a:xfrm>
            <a:custGeom>
              <a:avLst/>
              <a:gdLst>
                <a:gd name="T0" fmla="*/ 491 w 492"/>
                <a:gd name="T1" fmla="*/ 163 h 830"/>
                <a:gd name="T2" fmla="*/ 186 w 492"/>
                <a:gd name="T3" fmla="*/ 163 h 830"/>
                <a:gd name="T4" fmla="*/ 186 w 492"/>
                <a:gd name="T5" fmla="*/ 324 h 830"/>
                <a:gd name="T6" fmla="*/ 480 w 492"/>
                <a:gd name="T7" fmla="*/ 324 h 830"/>
                <a:gd name="T8" fmla="*/ 480 w 492"/>
                <a:gd name="T9" fmla="*/ 485 h 830"/>
                <a:gd name="T10" fmla="*/ 186 w 492"/>
                <a:gd name="T11" fmla="*/ 485 h 830"/>
                <a:gd name="T12" fmla="*/ 186 w 492"/>
                <a:gd name="T13" fmla="*/ 663 h 830"/>
                <a:gd name="T14" fmla="*/ 491 w 492"/>
                <a:gd name="T15" fmla="*/ 663 h 830"/>
                <a:gd name="T16" fmla="*/ 491 w 492"/>
                <a:gd name="T17" fmla="*/ 829 h 830"/>
                <a:gd name="T18" fmla="*/ 0 w 492"/>
                <a:gd name="T19" fmla="*/ 829 h 830"/>
                <a:gd name="T20" fmla="*/ 0 w 492"/>
                <a:gd name="T21" fmla="*/ 0 h 830"/>
                <a:gd name="T22" fmla="*/ 491 w 492"/>
                <a:gd name="T23" fmla="*/ 0 h 830"/>
                <a:gd name="T24" fmla="*/ 491 w 492"/>
                <a:gd name="T25" fmla="*/ 16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830">
                  <a:moveTo>
                    <a:pt x="491" y="163"/>
                  </a:move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491" y="663"/>
                  </a:lnTo>
                  <a:lnTo>
                    <a:pt x="491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16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xmlns="" id="{E42A560E-6EF8-E445-832A-052375DB9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4509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1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xmlns="" id="{1F4794B6-DB49-4B4E-B0BC-AA8253360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4509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xmlns="" id="{FC40083E-D9E3-464D-88AF-D9EAD7CAF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450975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xmlns="" id="{1B044940-6241-694F-A159-AD03854D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225" y="1450975"/>
              <a:ext cx="260350" cy="298450"/>
            </a:xfrm>
            <a:custGeom>
              <a:avLst/>
              <a:gdLst>
                <a:gd name="T0" fmla="*/ 0 w 723"/>
                <a:gd name="T1" fmla="*/ 0 h 830"/>
                <a:gd name="T2" fmla="*/ 178 w 723"/>
                <a:gd name="T3" fmla="*/ 0 h 830"/>
                <a:gd name="T4" fmla="*/ 536 w 723"/>
                <a:gd name="T5" fmla="*/ 539 h 830"/>
                <a:gd name="T6" fmla="*/ 536 w 723"/>
                <a:gd name="T7" fmla="*/ 0 h 830"/>
                <a:gd name="T8" fmla="*/ 722 w 723"/>
                <a:gd name="T9" fmla="*/ 0 h 830"/>
                <a:gd name="T10" fmla="*/ 722 w 723"/>
                <a:gd name="T11" fmla="*/ 829 h 830"/>
                <a:gd name="T12" fmla="*/ 553 w 723"/>
                <a:gd name="T13" fmla="*/ 829 h 830"/>
                <a:gd name="T14" fmla="*/ 186 w 723"/>
                <a:gd name="T15" fmla="*/ 282 h 830"/>
                <a:gd name="T16" fmla="*/ 186 w 723"/>
                <a:gd name="T17" fmla="*/ 829 h 830"/>
                <a:gd name="T18" fmla="*/ 0 w 723"/>
                <a:gd name="T19" fmla="*/ 829 h 830"/>
                <a:gd name="T20" fmla="*/ 0 w 723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xmlns="" id="{91AB8890-0CBC-6E48-AC65-C264AA4B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9325" y="1450975"/>
              <a:ext cx="290513" cy="298450"/>
            </a:xfrm>
            <a:custGeom>
              <a:avLst/>
              <a:gdLst>
                <a:gd name="T0" fmla="*/ 0 w 805"/>
                <a:gd name="T1" fmla="*/ 0 h 830"/>
                <a:gd name="T2" fmla="*/ 206 w 805"/>
                <a:gd name="T3" fmla="*/ 0 h 830"/>
                <a:gd name="T4" fmla="*/ 409 w 805"/>
                <a:gd name="T5" fmla="*/ 604 h 830"/>
                <a:gd name="T6" fmla="*/ 606 w 805"/>
                <a:gd name="T7" fmla="*/ 0 h 830"/>
                <a:gd name="T8" fmla="*/ 804 w 805"/>
                <a:gd name="T9" fmla="*/ 0 h 830"/>
                <a:gd name="T10" fmla="*/ 499 w 805"/>
                <a:gd name="T11" fmla="*/ 829 h 830"/>
                <a:gd name="T12" fmla="*/ 302 w 805"/>
                <a:gd name="T13" fmla="*/ 829 h 830"/>
                <a:gd name="T14" fmla="*/ 0 w 80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830">
                  <a:moveTo>
                    <a:pt x="0" y="0"/>
                  </a:moveTo>
                  <a:lnTo>
                    <a:pt x="206" y="0"/>
                  </a:lnTo>
                  <a:lnTo>
                    <a:pt x="409" y="604"/>
                  </a:lnTo>
                  <a:lnTo>
                    <a:pt x="606" y="0"/>
                  </a:lnTo>
                  <a:lnTo>
                    <a:pt x="804" y="0"/>
                  </a:lnTo>
                  <a:lnTo>
                    <a:pt x="499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xmlns="" id="{03E86E29-0034-7D48-A41C-584FCBA5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588" y="1450975"/>
              <a:ext cx="68262" cy="298450"/>
            </a:xfrm>
            <a:custGeom>
              <a:avLst/>
              <a:gdLst>
                <a:gd name="T0" fmla="*/ 0 w 188"/>
                <a:gd name="T1" fmla="*/ 0 h 830"/>
                <a:gd name="T2" fmla="*/ 187 w 188"/>
                <a:gd name="T3" fmla="*/ 0 h 830"/>
                <a:gd name="T4" fmla="*/ 187 w 188"/>
                <a:gd name="T5" fmla="*/ 829 h 830"/>
                <a:gd name="T6" fmla="*/ 0 w 188"/>
                <a:gd name="T7" fmla="*/ 829 h 830"/>
                <a:gd name="T8" fmla="*/ 0 w 188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830">
                  <a:moveTo>
                    <a:pt x="0" y="0"/>
                  </a:moveTo>
                  <a:lnTo>
                    <a:pt x="187" y="0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xmlns="" id="{25F53787-20D4-6B4F-8369-E8D6B140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5888" y="1444625"/>
              <a:ext cx="279400" cy="312738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8 h 867"/>
                <a:gd name="T4" fmla="*/ 627 w 777"/>
                <a:gd name="T5" fmla="*/ 835 h 867"/>
                <a:gd name="T6" fmla="*/ 429 w 777"/>
                <a:gd name="T7" fmla="*/ 866 h 867"/>
                <a:gd name="T8" fmla="*/ 249 w 777"/>
                <a:gd name="T9" fmla="*/ 835 h 867"/>
                <a:gd name="T10" fmla="*/ 113 w 777"/>
                <a:gd name="T11" fmla="*/ 748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9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7 w 777"/>
                <a:gd name="T25" fmla="*/ 42 h 867"/>
                <a:gd name="T26" fmla="*/ 768 w 777"/>
                <a:gd name="T27" fmla="*/ 158 h 867"/>
                <a:gd name="T28" fmla="*/ 641 w 777"/>
                <a:gd name="T29" fmla="*/ 279 h 867"/>
                <a:gd name="T30" fmla="*/ 553 w 777"/>
                <a:gd name="T31" fmla="*/ 203 h 867"/>
                <a:gd name="T32" fmla="*/ 435 w 777"/>
                <a:gd name="T33" fmla="*/ 172 h 867"/>
                <a:gd name="T34" fmla="*/ 333 w 777"/>
                <a:gd name="T35" fmla="*/ 192 h 867"/>
                <a:gd name="T36" fmla="*/ 257 w 777"/>
                <a:gd name="T37" fmla="*/ 248 h 867"/>
                <a:gd name="T38" fmla="*/ 209 w 777"/>
                <a:gd name="T39" fmla="*/ 333 h 867"/>
                <a:gd name="T40" fmla="*/ 192 w 777"/>
                <a:gd name="T41" fmla="*/ 437 h 867"/>
                <a:gd name="T42" fmla="*/ 212 w 777"/>
                <a:gd name="T43" fmla="*/ 545 h 867"/>
                <a:gd name="T44" fmla="*/ 263 w 777"/>
                <a:gd name="T45" fmla="*/ 626 h 867"/>
                <a:gd name="T46" fmla="*/ 342 w 777"/>
                <a:gd name="T47" fmla="*/ 680 h 867"/>
                <a:gd name="T48" fmla="*/ 440 w 777"/>
                <a:gd name="T49" fmla="*/ 700 h 867"/>
                <a:gd name="T50" fmla="*/ 531 w 777"/>
                <a:gd name="T51" fmla="*/ 688 h 867"/>
                <a:gd name="T52" fmla="*/ 604 w 777"/>
                <a:gd name="T53" fmla="*/ 652 h 867"/>
                <a:gd name="T54" fmla="*/ 604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8"/>
                  </a:lnTo>
                  <a:cubicBezTo>
                    <a:pt x="734" y="784"/>
                    <a:pt x="683" y="813"/>
                    <a:pt x="627" y="835"/>
                  </a:cubicBezTo>
                  <a:cubicBezTo>
                    <a:pt x="570" y="855"/>
                    <a:pt x="503" y="866"/>
                    <a:pt x="429" y="866"/>
                  </a:cubicBezTo>
                  <a:cubicBezTo>
                    <a:pt x="361" y="866"/>
                    <a:pt x="300" y="855"/>
                    <a:pt x="249" y="835"/>
                  </a:cubicBezTo>
                  <a:cubicBezTo>
                    <a:pt x="199" y="815"/>
                    <a:pt x="150" y="784"/>
                    <a:pt x="113" y="748"/>
                  </a:cubicBezTo>
                  <a:cubicBezTo>
                    <a:pt x="76" y="711"/>
                    <a:pt x="48" y="663"/>
                    <a:pt x="28" y="612"/>
                  </a:cubicBezTo>
                  <a:cubicBezTo>
                    <a:pt x="9" y="559"/>
                    <a:pt x="0" y="502"/>
                    <a:pt x="0" y="437"/>
                  </a:cubicBezTo>
                  <a:cubicBezTo>
                    <a:pt x="0" y="375"/>
                    <a:pt x="11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5" y="87"/>
                    <a:pt x="201" y="56"/>
                    <a:pt x="254" y="34"/>
                  </a:cubicBezTo>
                  <a:cubicBezTo>
                    <a:pt x="305" y="11"/>
                    <a:pt x="364" y="0"/>
                    <a:pt x="429" y="0"/>
                  </a:cubicBezTo>
                  <a:cubicBezTo>
                    <a:pt x="505" y="0"/>
                    <a:pt x="571" y="14"/>
                    <a:pt x="627" y="42"/>
                  </a:cubicBezTo>
                  <a:cubicBezTo>
                    <a:pt x="684" y="70"/>
                    <a:pt x="731" y="110"/>
                    <a:pt x="768" y="158"/>
                  </a:cubicBezTo>
                  <a:lnTo>
                    <a:pt x="641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3" y="172"/>
                    <a:pt x="435" y="172"/>
                  </a:cubicBezTo>
                  <a:cubicBezTo>
                    <a:pt x="398" y="172"/>
                    <a:pt x="361" y="178"/>
                    <a:pt x="333" y="192"/>
                  </a:cubicBezTo>
                  <a:cubicBezTo>
                    <a:pt x="302" y="206"/>
                    <a:pt x="277" y="226"/>
                    <a:pt x="257" y="248"/>
                  </a:cubicBezTo>
                  <a:cubicBezTo>
                    <a:pt x="237" y="274"/>
                    <a:pt x="220" y="299"/>
                    <a:pt x="209" y="333"/>
                  </a:cubicBezTo>
                  <a:cubicBezTo>
                    <a:pt x="198" y="364"/>
                    <a:pt x="192" y="401"/>
                    <a:pt x="192" y="437"/>
                  </a:cubicBezTo>
                  <a:cubicBezTo>
                    <a:pt x="192" y="477"/>
                    <a:pt x="198" y="513"/>
                    <a:pt x="212" y="545"/>
                  </a:cubicBezTo>
                  <a:cubicBezTo>
                    <a:pt x="223" y="576"/>
                    <a:pt x="243" y="604"/>
                    <a:pt x="263" y="626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1"/>
                    <a:pt x="404" y="700"/>
                    <a:pt x="440" y="700"/>
                  </a:cubicBezTo>
                  <a:cubicBezTo>
                    <a:pt x="474" y="700"/>
                    <a:pt x="503" y="697"/>
                    <a:pt x="531" y="688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xmlns="" id="{35473227-8465-8949-AD61-EB106A7D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150" y="1441450"/>
              <a:ext cx="311150" cy="315913"/>
            </a:xfrm>
            <a:custGeom>
              <a:avLst/>
              <a:gdLst>
                <a:gd name="T0" fmla="*/ 432 w 864"/>
                <a:gd name="T1" fmla="*/ 875 h 876"/>
                <a:gd name="T2" fmla="*/ 259 w 864"/>
                <a:gd name="T3" fmla="*/ 841 h 876"/>
                <a:gd name="T4" fmla="*/ 124 w 864"/>
                <a:gd name="T5" fmla="*/ 748 h 876"/>
                <a:gd name="T6" fmla="*/ 34 w 864"/>
                <a:gd name="T7" fmla="*/ 610 h 876"/>
                <a:gd name="T8" fmla="*/ 0 w 864"/>
                <a:gd name="T9" fmla="*/ 438 h 876"/>
                <a:gd name="T10" fmla="*/ 34 w 864"/>
                <a:gd name="T11" fmla="*/ 266 h 876"/>
                <a:gd name="T12" fmla="*/ 124 w 864"/>
                <a:gd name="T13" fmla="*/ 127 h 876"/>
                <a:gd name="T14" fmla="*/ 259 w 864"/>
                <a:gd name="T15" fmla="*/ 34 h 876"/>
                <a:gd name="T16" fmla="*/ 432 w 864"/>
                <a:gd name="T17" fmla="*/ 0 h 876"/>
                <a:gd name="T18" fmla="*/ 604 w 864"/>
                <a:gd name="T19" fmla="*/ 34 h 876"/>
                <a:gd name="T20" fmla="*/ 739 w 864"/>
                <a:gd name="T21" fmla="*/ 127 h 876"/>
                <a:gd name="T22" fmla="*/ 830 w 864"/>
                <a:gd name="T23" fmla="*/ 266 h 876"/>
                <a:gd name="T24" fmla="*/ 863 w 864"/>
                <a:gd name="T25" fmla="*/ 438 h 876"/>
                <a:gd name="T26" fmla="*/ 830 w 864"/>
                <a:gd name="T27" fmla="*/ 610 h 876"/>
                <a:gd name="T28" fmla="*/ 739 w 864"/>
                <a:gd name="T29" fmla="*/ 748 h 876"/>
                <a:gd name="T30" fmla="*/ 604 w 864"/>
                <a:gd name="T31" fmla="*/ 841 h 876"/>
                <a:gd name="T32" fmla="*/ 432 w 864"/>
                <a:gd name="T33" fmla="*/ 875 h 876"/>
                <a:gd name="T34" fmla="*/ 432 w 864"/>
                <a:gd name="T35" fmla="*/ 700 h 876"/>
                <a:gd name="T36" fmla="*/ 530 w 864"/>
                <a:gd name="T37" fmla="*/ 681 h 876"/>
                <a:gd name="T38" fmla="*/ 604 w 864"/>
                <a:gd name="T39" fmla="*/ 624 h 876"/>
                <a:gd name="T40" fmla="*/ 649 w 864"/>
                <a:gd name="T41" fmla="*/ 542 h 876"/>
                <a:gd name="T42" fmla="*/ 666 w 864"/>
                <a:gd name="T43" fmla="*/ 441 h 876"/>
                <a:gd name="T44" fmla="*/ 649 w 864"/>
                <a:gd name="T45" fmla="*/ 339 h 876"/>
                <a:gd name="T46" fmla="*/ 604 w 864"/>
                <a:gd name="T47" fmla="*/ 257 h 876"/>
                <a:gd name="T48" fmla="*/ 530 w 864"/>
                <a:gd name="T49" fmla="*/ 201 h 876"/>
                <a:gd name="T50" fmla="*/ 432 w 864"/>
                <a:gd name="T51" fmla="*/ 181 h 876"/>
                <a:gd name="T52" fmla="*/ 333 w 864"/>
                <a:gd name="T53" fmla="*/ 201 h 876"/>
                <a:gd name="T54" fmla="*/ 259 w 864"/>
                <a:gd name="T55" fmla="*/ 257 h 876"/>
                <a:gd name="T56" fmla="*/ 214 w 864"/>
                <a:gd name="T57" fmla="*/ 339 h 876"/>
                <a:gd name="T58" fmla="*/ 197 w 864"/>
                <a:gd name="T59" fmla="*/ 441 h 876"/>
                <a:gd name="T60" fmla="*/ 214 w 864"/>
                <a:gd name="T61" fmla="*/ 542 h 876"/>
                <a:gd name="T62" fmla="*/ 259 w 864"/>
                <a:gd name="T63" fmla="*/ 624 h 876"/>
                <a:gd name="T64" fmla="*/ 333 w 864"/>
                <a:gd name="T65" fmla="*/ 681 h 876"/>
                <a:gd name="T66" fmla="*/ 432 w 864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4" h="876">
                  <a:moveTo>
                    <a:pt x="432" y="875"/>
                  </a:moveTo>
                  <a:cubicBezTo>
                    <a:pt x="370" y="875"/>
                    <a:pt x="313" y="863"/>
                    <a:pt x="259" y="841"/>
                  </a:cubicBezTo>
                  <a:cubicBezTo>
                    <a:pt x="206" y="818"/>
                    <a:pt x="161" y="788"/>
                    <a:pt x="124" y="748"/>
                  </a:cubicBezTo>
                  <a:cubicBezTo>
                    <a:pt x="84" y="709"/>
                    <a:pt x="56" y="664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6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4" y="88"/>
                    <a:pt x="209" y="57"/>
                    <a:pt x="259" y="34"/>
                  </a:cubicBezTo>
                  <a:cubicBezTo>
                    <a:pt x="313" y="12"/>
                    <a:pt x="370" y="0"/>
                    <a:pt x="432" y="0"/>
                  </a:cubicBezTo>
                  <a:cubicBezTo>
                    <a:pt x="494" y="0"/>
                    <a:pt x="550" y="12"/>
                    <a:pt x="604" y="34"/>
                  </a:cubicBezTo>
                  <a:cubicBezTo>
                    <a:pt x="657" y="57"/>
                    <a:pt x="703" y="88"/>
                    <a:pt x="739" y="127"/>
                  </a:cubicBezTo>
                  <a:cubicBezTo>
                    <a:pt x="779" y="167"/>
                    <a:pt x="807" y="212"/>
                    <a:pt x="830" y="266"/>
                  </a:cubicBezTo>
                  <a:cubicBezTo>
                    <a:pt x="852" y="319"/>
                    <a:pt x="863" y="376"/>
                    <a:pt x="863" y="438"/>
                  </a:cubicBezTo>
                  <a:cubicBezTo>
                    <a:pt x="863" y="500"/>
                    <a:pt x="852" y="556"/>
                    <a:pt x="830" y="610"/>
                  </a:cubicBezTo>
                  <a:cubicBezTo>
                    <a:pt x="807" y="664"/>
                    <a:pt x="779" y="709"/>
                    <a:pt x="739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0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8" y="700"/>
                    <a:pt x="499" y="695"/>
                    <a:pt x="530" y="681"/>
                  </a:cubicBezTo>
                  <a:cubicBezTo>
                    <a:pt x="559" y="666"/>
                    <a:pt x="584" y="647"/>
                    <a:pt x="604" y="624"/>
                  </a:cubicBezTo>
                  <a:cubicBezTo>
                    <a:pt x="624" y="599"/>
                    <a:pt x="640" y="573"/>
                    <a:pt x="649" y="542"/>
                  </a:cubicBezTo>
                  <a:cubicBezTo>
                    <a:pt x="660" y="511"/>
                    <a:pt x="666" y="477"/>
                    <a:pt x="666" y="441"/>
                  </a:cubicBezTo>
                  <a:cubicBezTo>
                    <a:pt x="666" y="404"/>
                    <a:pt x="660" y="373"/>
                    <a:pt x="649" y="339"/>
                  </a:cubicBezTo>
                  <a:cubicBezTo>
                    <a:pt x="638" y="308"/>
                    <a:pt x="624" y="279"/>
                    <a:pt x="604" y="257"/>
                  </a:cubicBezTo>
                  <a:cubicBezTo>
                    <a:pt x="584" y="234"/>
                    <a:pt x="559" y="215"/>
                    <a:pt x="530" y="201"/>
                  </a:cubicBezTo>
                  <a:cubicBezTo>
                    <a:pt x="502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5"/>
                    <a:pt x="279" y="232"/>
                    <a:pt x="259" y="257"/>
                  </a:cubicBezTo>
                  <a:cubicBezTo>
                    <a:pt x="240" y="280"/>
                    <a:pt x="223" y="308"/>
                    <a:pt x="214" y="339"/>
                  </a:cubicBezTo>
                  <a:cubicBezTo>
                    <a:pt x="203" y="370"/>
                    <a:pt x="197" y="404"/>
                    <a:pt x="197" y="441"/>
                  </a:cubicBezTo>
                  <a:cubicBezTo>
                    <a:pt x="197" y="477"/>
                    <a:pt x="203" y="511"/>
                    <a:pt x="214" y="542"/>
                  </a:cubicBezTo>
                  <a:cubicBezTo>
                    <a:pt x="226" y="573"/>
                    <a:pt x="240" y="602"/>
                    <a:pt x="259" y="624"/>
                  </a:cubicBezTo>
                  <a:cubicBezTo>
                    <a:pt x="279" y="649"/>
                    <a:pt x="305" y="666"/>
                    <a:pt x="333" y="681"/>
                  </a:cubicBezTo>
                  <a:cubicBezTo>
                    <a:pt x="361" y="692"/>
                    <a:pt x="395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xmlns="" id="{29DAA294-44D5-E74A-8F87-8A508C5A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0" y="1450975"/>
              <a:ext cx="233363" cy="298450"/>
            </a:xfrm>
            <a:custGeom>
              <a:avLst/>
              <a:gdLst>
                <a:gd name="T0" fmla="*/ 5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0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4 w 650"/>
                <a:gd name="T13" fmla="*/ 401 h 830"/>
                <a:gd name="T14" fmla="*/ 465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3 w 650"/>
                <a:gd name="T23" fmla="*/ 525 h 830"/>
                <a:gd name="T24" fmla="*/ 183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5 w 650"/>
                <a:gd name="T31" fmla="*/ 0 h 830"/>
                <a:gd name="T32" fmla="*/ 305 w 650"/>
                <a:gd name="T33" fmla="*/ 375 h 830"/>
                <a:gd name="T34" fmla="*/ 386 w 650"/>
                <a:gd name="T35" fmla="*/ 344 h 830"/>
                <a:gd name="T36" fmla="*/ 417 w 650"/>
                <a:gd name="T37" fmla="*/ 265 h 830"/>
                <a:gd name="T38" fmla="*/ 386 w 650"/>
                <a:gd name="T39" fmla="*/ 183 h 830"/>
                <a:gd name="T40" fmla="*/ 305 w 650"/>
                <a:gd name="T41" fmla="*/ 152 h 830"/>
                <a:gd name="T42" fmla="*/ 189 w 650"/>
                <a:gd name="T43" fmla="*/ 152 h 830"/>
                <a:gd name="T44" fmla="*/ 189 w 650"/>
                <a:gd name="T45" fmla="*/ 372 h 830"/>
                <a:gd name="T46" fmla="*/ 305 w 650"/>
                <a:gd name="T47" fmla="*/ 372 h 830"/>
                <a:gd name="T48" fmla="*/ 305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5" y="0"/>
                  </a:moveTo>
                  <a:lnTo>
                    <a:pt x="313" y="0"/>
                  </a:lnTo>
                  <a:cubicBezTo>
                    <a:pt x="361" y="0"/>
                    <a:pt x="403" y="5"/>
                    <a:pt x="440" y="20"/>
                  </a:cubicBezTo>
                  <a:cubicBezTo>
                    <a:pt x="477" y="34"/>
                    <a:pt x="508" y="51"/>
                    <a:pt x="530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5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4" y="401"/>
                  </a:cubicBezTo>
                  <a:cubicBezTo>
                    <a:pt x="542" y="440"/>
                    <a:pt x="508" y="474"/>
                    <a:pt x="465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3" y="525"/>
                  </a:lnTo>
                  <a:lnTo>
                    <a:pt x="18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" y="0"/>
                  </a:lnTo>
                  <a:close/>
                  <a:moveTo>
                    <a:pt x="305" y="375"/>
                  </a:moveTo>
                  <a:cubicBezTo>
                    <a:pt x="338" y="375"/>
                    <a:pt x="367" y="364"/>
                    <a:pt x="386" y="344"/>
                  </a:cubicBezTo>
                  <a:cubicBezTo>
                    <a:pt x="406" y="324"/>
                    <a:pt x="417" y="296"/>
                    <a:pt x="417" y="265"/>
                  </a:cubicBezTo>
                  <a:cubicBezTo>
                    <a:pt x="417" y="231"/>
                    <a:pt x="406" y="203"/>
                    <a:pt x="386" y="183"/>
                  </a:cubicBezTo>
                  <a:cubicBezTo>
                    <a:pt x="367" y="163"/>
                    <a:pt x="338" y="152"/>
                    <a:pt x="305" y="152"/>
                  </a:cubicBezTo>
                  <a:lnTo>
                    <a:pt x="189" y="152"/>
                  </a:lnTo>
                  <a:lnTo>
                    <a:pt x="189" y="372"/>
                  </a:lnTo>
                  <a:lnTo>
                    <a:pt x="305" y="372"/>
                  </a:ln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xmlns="" id="{7016742A-478F-2045-8160-BC64817A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1400" y="1743075"/>
              <a:ext cx="3175" cy="6350"/>
            </a:xfrm>
            <a:custGeom>
              <a:avLst/>
              <a:gdLst>
                <a:gd name="T0" fmla="*/ 6 w 7"/>
                <a:gd name="T1" fmla="*/ 16 h 17"/>
                <a:gd name="T2" fmla="*/ 0 w 7"/>
                <a:gd name="T3" fmla="*/ 16 h 17"/>
                <a:gd name="T4" fmla="*/ 6 w 7"/>
                <a:gd name="T5" fmla="*/ 0 h 17"/>
                <a:gd name="T6" fmla="*/ 6 w 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6" y="16"/>
                  </a:moveTo>
                  <a:lnTo>
                    <a:pt x="0" y="16"/>
                  </a:lnTo>
                  <a:lnTo>
                    <a:pt x="6" y="0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xmlns="" id="{D6705570-A211-1942-9C5D-63DEE6AF2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8478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xmlns="" id="{84633B5B-7B6A-304E-9D9C-A32684AA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8478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xmlns="" id="{BD998017-50E4-8A4C-9C3A-0AD0A8F8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xmlns="" id="{A99A0B8E-D317-654D-B798-DC890333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638" y="1847850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xmlns="" id="{CE3CA2AA-693D-2F49-9DA3-CF356A4AA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1847850"/>
              <a:ext cx="295275" cy="298450"/>
            </a:xfrm>
            <a:custGeom>
              <a:avLst/>
              <a:gdLst>
                <a:gd name="T0" fmla="*/ 310 w 819"/>
                <a:gd name="T1" fmla="*/ 0 h 831"/>
                <a:gd name="T2" fmla="*/ 516 w 819"/>
                <a:gd name="T3" fmla="*/ 0 h 831"/>
                <a:gd name="T4" fmla="*/ 818 w 819"/>
                <a:gd name="T5" fmla="*/ 830 h 831"/>
                <a:gd name="T6" fmla="*/ 612 w 819"/>
                <a:gd name="T7" fmla="*/ 830 h 831"/>
                <a:gd name="T8" fmla="*/ 550 w 819"/>
                <a:gd name="T9" fmla="*/ 641 h 831"/>
                <a:gd name="T10" fmla="*/ 260 w 819"/>
                <a:gd name="T11" fmla="*/ 641 h 831"/>
                <a:gd name="T12" fmla="*/ 197 w 819"/>
                <a:gd name="T13" fmla="*/ 830 h 831"/>
                <a:gd name="T14" fmla="*/ 0 w 819"/>
                <a:gd name="T15" fmla="*/ 830 h 831"/>
                <a:gd name="T16" fmla="*/ 310 w 819"/>
                <a:gd name="T17" fmla="*/ 0 h 831"/>
                <a:gd name="T18" fmla="*/ 508 w 819"/>
                <a:gd name="T19" fmla="*/ 494 h 831"/>
                <a:gd name="T20" fmla="*/ 406 w 819"/>
                <a:gd name="T21" fmla="*/ 181 h 831"/>
                <a:gd name="T22" fmla="*/ 302 w 819"/>
                <a:gd name="T23" fmla="*/ 494 h 831"/>
                <a:gd name="T24" fmla="*/ 508 w 819"/>
                <a:gd name="T25" fmla="*/ 49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1">
                  <a:moveTo>
                    <a:pt x="310" y="0"/>
                  </a:moveTo>
                  <a:lnTo>
                    <a:pt x="516" y="0"/>
                  </a:lnTo>
                  <a:lnTo>
                    <a:pt x="818" y="830"/>
                  </a:lnTo>
                  <a:lnTo>
                    <a:pt x="612" y="830"/>
                  </a:lnTo>
                  <a:lnTo>
                    <a:pt x="550" y="641"/>
                  </a:lnTo>
                  <a:lnTo>
                    <a:pt x="260" y="641"/>
                  </a:lnTo>
                  <a:lnTo>
                    <a:pt x="197" y="830"/>
                  </a:lnTo>
                  <a:lnTo>
                    <a:pt x="0" y="830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1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xmlns="" id="{9F9980B6-EE00-EE43-9138-02BB3A7F2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3813" y="1843088"/>
              <a:ext cx="279400" cy="312737"/>
            </a:xfrm>
            <a:custGeom>
              <a:avLst/>
              <a:gdLst>
                <a:gd name="T0" fmla="*/ 776 w 777"/>
                <a:gd name="T1" fmla="*/ 390 h 867"/>
                <a:gd name="T2" fmla="*/ 776 w 777"/>
                <a:gd name="T3" fmla="*/ 748 h 867"/>
                <a:gd name="T4" fmla="*/ 626 w 777"/>
                <a:gd name="T5" fmla="*/ 835 h 867"/>
                <a:gd name="T6" fmla="*/ 429 w 777"/>
                <a:gd name="T7" fmla="*/ 866 h 867"/>
                <a:gd name="T8" fmla="*/ 248 w 777"/>
                <a:gd name="T9" fmla="*/ 835 h 867"/>
                <a:gd name="T10" fmla="*/ 112 w 777"/>
                <a:gd name="T11" fmla="*/ 748 h 867"/>
                <a:gd name="T12" fmla="*/ 28 w 777"/>
                <a:gd name="T13" fmla="*/ 613 h 867"/>
                <a:gd name="T14" fmla="*/ 0 w 777"/>
                <a:gd name="T15" fmla="*/ 438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80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8 h 867"/>
                <a:gd name="T42" fmla="*/ 211 w 777"/>
                <a:gd name="T43" fmla="*/ 545 h 867"/>
                <a:gd name="T44" fmla="*/ 262 w 777"/>
                <a:gd name="T45" fmla="*/ 627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9 h 867"/>
                <a:gd name="T52" fmla="*/ 604 w 777"/>
                <a:gd name="T53" fmla="*/ 652 h 867"/>
                <a:gd name="T54" fmla="*/ 604 w 777"/>
                <a:gd name="T55" fmla="*/ 548 h 867"/>
                <a:gd name="T56" fmla="*/ 457 w 777"/>
                <a:gd name="T57" fmla="*/ 548 h 867"/>
                <a:gd name="T58" fmla="*/ 457 w 777"/>
                <a:gd name="T59" fmla="*/ 390 h 867"/>
                <a:gd name="T60" fmla="*/ 776 w 777"/>
                <a:gd name="T61" fmla="*/ 39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90"/>
                  </a:moveTo>
                  <a:lnTo>
                    <a:pt x="776" y="748"/>
                  </a:lnTo>
                  <a:cubicBezTo>
                    <a:pt x="733" y="785"/>
                    <a:pt x="683" y="813"/>
                    <a:pt x="626" y="835"/>
                  </a:cubicBezTo>
                  <a:cubicBezTo>
                    <a:pt x="570" y="855"/>
                    <a:pt x="502" y="866"/>
                    <a:pt x="429" y="866"/>
                  </a:cubicBezTo>
                  <a:cubicBezTo>
                    <a:pt x="361" y="866"/>
                    <a:pt x="299" y="854"/>
                    <a:pt x="248" y="835"/>
                  </a:cubicBezTo>
                  <a:cubicBezTo>
                    <a:pt x="197" y="815"/>
                    <a:pt x="149" y="785"/>
                    <a:pt x="112" y="748"/>
                  </a:cubicBezTo>
                  <a:cubicBezTo>
                    <a:pt x="76" y="711"/>
                    <a:pt x="48" y="663"/>
                    <a:pt x="28" y="613"/>
                  </a:cubicBezTo>
                  <a:cubicBezTo>
                    <a:pt x="8" y="559"/>
                    <a:pt x="0" y="502"/>
                    <a:pt x="0" y="438"/>
                  </a:cubicBezTo>
                  <a:cubicBezTo>
                    <a:pt x="0" y="375"/>
                    <a:pt x="11" y="319"/>
                    <a:pt x="31" y="265"/>
                  </a:cubicBezTo>
                  <a:cubicBezTo>
                    <a:pt x="50" y="212"/>
                    <a:pt x="81" y="167"/>
                    <a:pt x="118" y="127"/>
                  </a:cubicBezTo>
                  <a:cubicBezTo>
                    <a:pt x="155" y="88"/>
                    <a:pt x="200" y="57"/>
                    <a:pt x="254" y="34"/>
                  </a:cubicBezTo>
                  <a:cubicBezTo>
                    <a:pt x="304" y="11"/>
                    <a:pt x="364" y="0"/>
                    <a:pt x="429" y="0"/>
                  </a:cubicBezTo>
                  <a:cubicBezTo>
                    <a:pt x="505" y="0"/>
                    <a:pt x="570" y="13"/>
                    <a:pt x="626" y="42"/>
                  </a:cubicBezTo>
                  <a:cubicBezTo>
                    <a:pt x="683" y="70"/>
                    <a:pt x="730" y="110"/>
                    <a:pt x="767" y="158"/>
                  </a:cubicBezTo>
                  <a:lnTo>
                    <a:pt x="640" y="280"/>
                  </a:lnTo>
                  <a:cubicBezTo>
                    <a:pt x="615" y="248"/>
                    <a:pt x="584" y="222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8"/>
                    <a:pt x="333" y="192"/>
                  </a:cubicBezTo>
                  <a:cubicBezTo>
                    <a:pt x="302" y="206"/>
                    <a:pt x="276" y="226"/>
                    <a:pt x="256" y="248"/>
                  </a:cubicBezTo>
                  <a:cubicBezTo>
                    <a:pt x="237" y="274"/>
                    <a:pt x="220" y="299"/>
                    <a:pt x="208" y="333"/>
                  </a:cubicBezTo>
                  <a:cubicBezTo>
                    <a:pt x="197" y="364"/>
                    <a:pt x="191" y="401"/>
                    <a:pt x="191" y="438"/>
                  </a:cubicBezTo>
                  <a:cubicBezTo>
                    <a:pt x="191" y="477"/>
                    <a:pt x="197" y="514"/>
                    <a:pt x="211" y="545"/>
                  </a:cubicBezTo>
                  <a:cubicBezTo>
                    <a:pt x="223" y="576"/>
                    <a:pt x="242" y="604"/>
                    <a:pt x="262" y="627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2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9"/>
                  </a:cubicBezTo>
                  <a:cubicBezTo>
                    <a:pt x="558" y="680"/>
                    <a:pt x="581" y="669"/>
                    <a:pt x="604" y="652"/>
                  </a:cubicBezTo>
                  <a:lnTo>
                    <a:pt x="604" y="548"/>
                  </a:lnTo>
                  <a:lnTo>
                    <a:pt x="457" y="548"/>
                  </a:lnTo>
                  <a:lnTo>
                    <a:pt x="457" y="390"/>
                  </a:lnTo>
                  <a:lnTo>
                    <a:pt x="776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6" name="Freeform 26">
              <a:extLst>
                <a:ext uri="{FF2B5EF4-FFF2-40B4-BE49-F238E27FC236}">
                  <a16:creationId xmlns:a16="http://schemas.microsoft.com/office/drawing/2014/main" xmlns="" id="{60CC17EC-CF93-E543-A0CE-D23B94F9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5600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xmlns="" id="{D5CF2D0E-4904-2245-96FC-2B91BB135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600" y="1847850"/>
              <a:ext cx="260350" cy="298450"/>
            </a:xfrm>
            <a:custGeom>
              <a:avLst/>
              <a:gdLst>
                <a:gd name="T0" fmla="*/ 0 w 724"/>
                <a:gd name="T1" fmla="*/ 0 h 831"/>
                <a:gd name="T2" fmla="*/ 178 w 724"/>
                <a:gd name="T3" fmla="*/ 0 h 831"/>
                <a:gd name="T4" fmla="*/ 536 w 724"/>
                <a:gd name="T5" fmla="*/ 539 h 831"/>
                <a:gd name="T6" fmla="*/ 536 w 724"/>
                <a:gd name="T7" fmla="*/ 0 h 831"/>
                <a:gd name="T8" fmla="*/ 723 w 724"/>
                <a:gd name="T9" fmla="*/ 0 h 831"/>
                <a:gd name="T10" fmla="*/ 723 w 724"/>
                <a:gd name="T11" fmla="*/ 830 h 831"/>
                <a:gd name="T12" fmla="*/ 553 w 724"/>
                <a:gd name="T13" fmla="*/ 830 h 831"/>
                <a:gd name="T14" fmla="*/ 186 w 724"/>
                <a:gd name="T15" fmla="*/ 282 h 831"/>
                <a:gd name="T16" fmla="*/ 186 w 724"/>
                <a:gd name="T17" fmla="*/ 830 h 831"/>
                <a:gd name="T18" fmla="*/ 0 w 724"/>
                <a:gd name="T19" fmla="*/ 830 h 831"/>
                <a:gd name="T20" fmla="*/ 0 w 724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xmlns="" id="{A357E4E0-5033-AD48-9FEF-7EB2AE4A2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1688" y="1847850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7 w 594"/>
                <a:gd name="T5" fmla="*/ 164 h 828"/>
                <a:gd name="T6" fmla="*/ 187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7 w 594"/>
                <a:gd name="T13" fmla="*/ 483 h 828"/>
                <a:gd name="T14" fmla="*/ 187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7" y="164"/>
                  </a:lnTo>
                  <a:lnTo>
                    <a:pt x="187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7" y="483"/>
                  </a:lnTo>
                  <a:lnTo>
                    <a:pt x="187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xmlns="" id="{B1CE059A-2061-5C4C-901C-A5C918D17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2463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7"/>
                  </a:cubicBezTo>
                  <a:cubicBezTo>
                    <a:pt x="554" y="102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0" name="Freeform 30">
              <a:extLst>
                <a:ext uri="{FF2B5EF4-FFF2-40B4-BE49-F238E27FC236}">
                  <a16:creationId xmlns:a16="http://schemas.microsoft.com/office/drawing/2014/main" xmlns="" id="{E10B6DEF-A966-1C46-A878-76BF916B4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2463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1" name="Freeform 31">
              <a:extLst>
                <a:ext uri="{FF2B5EF4-FFF2-40B4-BE49-F238E27FC236}">
                  <a16:creationId xmlns:a16="http://schemas.microsoft.com/office/drawing/2014/main" xmlns="" id="{26A022DF-3625-DD4D-887F-C6E245F56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22463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90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90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xmlns="" id="{B32F3B44-D9DF-DD41-8B22-342E6EF7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0" y="22463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3" name="Freeform 33">
              <a:extLst>
                <a:ext uri="{FF2B5EF4-FFF2-40B4-BE49-F238E27FC236}">
                  <a16:creationId xmlns:a16="http://schemas.microsoft.com/office/drawing/2014/main" xmlns="" id="{062A4DAD-7D8C-C842-A1F3-B6D3A2892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2246313"/>
              <a:ext cx="284162" cy="298450"/>
            </a:xfrm>
            <a:custGeom>
              <a:avLst/>
              <a:gdLst>
                <a:gd name="T0" fmla="*/ 282 w 791"/>
                <a:gd name="T1" fmla="*/ 404 h 828"/>
                <a:gd name="T2" fmla="*/ 8 w 791"/>
                <a:gd name="T3" fmla="*/ 0 h 828"/>
                <a:gd name="T4" fmla="*/ 237 w 791"/>
                <a:gd name="T5" fmla="*/ 0 h 828"/>
                <a:gd name="T6" fmla="*/ 392 w 791"/>
                <a:gd name="T7" fmla="*/ 243 h 828"/>
                <a:gd name="T8" fmla="*/ 542 w 791"/>
                <a:gd name="T9" fmla="*/ 0 h 828"/>
                <a:gd name="T10" fmla="*/ 748 w 791"/>
                <a:gd name="T11" fmla="*/ 0 h 828"/>
                <a:gd name="T12" fmla="*/ 491 w 791"/>
                <a:gd name="T13" fmla="*/ 390 h 828"/>
                <a:gd name="T14" fmla="*/ 790 w 791"/>
                <a:gd name="T15" fmla="*/ 827 h 828"/>
                <a:gd name="T16" fmla="*/ 559 w 791"/>
                <a:gd name="T17" fmla="*/ 827 h 828"/>
                <a:gd name="T18" fmla="*/ 381 w 791"/>
                <a:gd name="T19" fmla="*/ 548 h 828"/>
                <a:gd name="T20" fmla="*/ 206 w 791"/>
                <a:gd name="T21" fmla="*/ 827 h 828"/>
                <a:gd name="T22" fmla="*/ 0 w 791"/>
                <a:gd name="T23" fmla="*/ 827 h 828"/>
                <a:gd name="T24" fmla="*/ 282 w 791"/>
                <a:gd name="T25" fmla="*/ 404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1" h="828">
                  <a:moveTo>
                    <a:pt x="282" y="404"/>
                  </a:moveTo>
                  <a:lnTo>
                    <a:pt x="8" y="0"/>
                  </a:lnTo>
                  <a:lnTo>
                    <a:pt x="237" y="0"/>
                  </a:lnTo>
                  <a:lnTo>
                    <a:pt x="392" y="243"/>
                  </a:lnTo>
                  <a:lnTo>
                    <a:pt x="542" y="0"/>
                  </a:lnTo>
                  <a:lnTo>
                    <a:pt x="748" y="0"/>
                  </a:lnTo>
                  <a:lnTo>
                    <a:pt x="491" y="390"/>
                  </a:lnTo>
                  <a:lnTo>
                    <a:pt x="790" y="827"/>
                  </a:lnTo>
                  <a:lnTo>
                    <a:pt x="559" y="827"/>
                  </a:lnTo>
                  <a:lnTo>
                    <a:pt x="381" y="548"/>
                  </a:lnTo>
                  <a:lnTo>
                    <a:pt x="206" y="827"/>
                  </a:lnTo>
                  <a:lnTo>
                    <a:pt x="0" y="827"/>
                  </a:lnTo>
                  <a:lnTo>
                    <a:pt x="282" y="4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4" name="Freeform 34">
              <a:extLst>
                <a:ext uri="{FF2B5EF4-FFF2-40B4-BE49-F238E27FC236}">
                  <a16:creationId xmlns:a16="http://schemas.microsoft.com/office/drawing/2014/main" xmlns="" id="{E95BDDEA-C507-B443-A029-F8E4C372C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6447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4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35">
              <a:extLst>
                <a:ext uri="{FF2B5EF4-FFF2-40B4-BE49-F238E27FC236}">
                  <a16:creationId xmlns:a16="http://schemas.microsoft.com/office/drawing/2014/main" xmlns="" id="{6E935899-B407-D745-88AE-347F2F0D8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6447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36">
              <a:extLst>
                <a:ext uri="{FF2B5EF4-FFF2-40B4-BE49-F238E27FC236}">
                  <a16:creationId xmlns:a16="http://schemas.microsoft.com/office/drawing/2014/main" xmlns="" id="{60728C39-6062-0D4D-AF38-94D7E5A53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2644775"/>
              <a:ext cx="295275" cy="298450"/>
            </a:xfrm>
            <a:custGeom>
              <a:avLst/>
              <a:gdLst>
                <a:gd name="T0" fmla="*/ 310 w 819"/>
                <a:gd name="T1" fmla="*/ 0 h 830"/>
                <a:gd name="T2" fmla="*/ 516 w 819"/>
                <a:gd name="T3" fmla="*/ 0 h 830"/>
                <a:gd name="T4" fmla="*/ 818 w 819"/>
                <a:gd name="T5" fmla="*/ 829 h 830"/>
                <a:gd name="T6" fmla="*/ 612 w 819"/>
                <a:gd name="T7" fmla="*/ 829 h 830"/>
                <a:gd name="T8" fmla="*/ 550 w 819"/>
                <a:gd name="T9" fmla="*/ 640 h 830"/>
                <a:gd name="T10" fmla="*/ 259 w 819"/>
                <a:gd name="T11" fmla="*/ 640 h 830"/>
                <a:gd name="T12" fmla="*/ 197 w 819"/>
                <a:gd name="T13" fmla="*/ 829 h 830"/>
                <a:gd name="T14" fmla="*/ 0 w 819"/>
                <a:gd name="T15" fmla="*/ 829 h 830"/>
                <a:gd name="T16" fmla="*/ 310 w 819"/>
                <a:gd name="T17" fmla="*/ 0 h 830"/>
                <a:gd name="T18" fmla="*/ 508 w 819"/>
                <a:gd name="T19" fmla="*/ 494 h 830"/>
                <a:gd name="T20" fmla="*/ 406 w 819"/>
                <a:gd name="T21" fmla="*/ 180 h 830"/>
                <a:gd name="T22" fmla="*/ 302 w 819"/>
                <a:gd name="T23" fmla="*/ 494 h 830"/>
                <a:gd name="T24" fmla="*/ 508 w 819"/>
                <a:gd name="T25" fmla="*/ 494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0">
                  <a:moveTo>
                    <a:pt x="310" y="0"/>
                  </a:moveTo>
                  <a:lnTo>
                    <a:pt x="516" y="0"/>
                  </a:lnTo>
                  <a:lnTo>
                    <a:pt x="818" y="829"/>
                  </a:lnTo>
                  <a:lnTo>
                    <a:pt x="612" y="829"/>
                  </a:lnTo>
                  <a:lnTo>
                    <a:pt x="550" y="640"/>
                  </a:lnTo>
                  <a:lnTo>
                    <a:pt x="259" y="640"/>
                  </a:lnTo>
                  <a:lnTo>
                    <a:pt x="197" y="829"/>
                  </a:lnTo>
                  <a:lnTo>
                    <a:pt x="0" y="829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0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37">
              <a:extLst>
                <a:ext uri="{FF2B5EF4-FFF2-40B4-BE49-F238E27FC236}">
                  <a16:creationId xmlns:a16="http://schemas.microsoft.com/office/drawing/2014/main" xmlns="" id="{7E74AECE-CAF8-0448-BEC2-EA4CCDAC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038" y="2638425"/>
              <a:ext cx="280987" cy="312738"/>
            </a:xfrm>
            <a:custGeom>
              <a:avLst/>
              <a:gdLst>
                <a:gd name="T0" fmla="*/ 779 w 780"/>
                <a:gd name="T1" fmla="*/ 691 h 867"/>
                <a:gd name="T2" fmla="*/ 717 w 780"/>
                <a:gd name="T3" fmla="*/ 759 h 867"/>
                <a:gd name="T4" fmla="*/ 635 w 780"/>
                <a:gd name="T5" fmla="*/ 815 h 867"/>
                <a:gd name="T6" fmla="*/ 537 w 780"/>
                <a:gd name="T7" fmla="*/ 852 h 867"/>
                <a:gd name="T8" fmla="*/ 427 w 780"/>
                <a:gd name="T9" fmla="*/ 866 h 867"/>
                <a:gd name="T10" fmla="*/ 254 w 780"/>
                <a:gd name="T11" fmla="*/ 835 h 867"/>
                <a:gd name="T12" fmla="*/ 119 w 780"/>
                <a:gd name="T13" fmla="*/ 745 h 867"/>
                <a:gd name="T14" fmla="*/ 31 w 780"/>
                <a:gd name="T15" fmla="*/ 609 h 867"/>
                <a:gd name="T16" fmla="*/ 0 w 780"/>
                <a:gd name="T17" fmla="*/ 437 h 867"/>
                <a:gd name="T18" fmla="*/ 31 w 780"/>
                <a:gd name="T19" fmla="*/ 265 h 867"/>
                <a:gd name="T20" fmla="*/ 119 w 780"/>
                <a:gd name="T21" fmla="*/ 127 h 867"/>
                <a:gd name="T22" fmla="*/ 254 w 780"/>
                <a:gd name="T23" fmla="*/ 33 h 867"/>
                <a:gd name="T24" fmla="*/ 429 w 780"/>
                <a:gd name="T25" fmla="*/ 0 h 867"/>
                <a:gd name="T26" fmla="*/ 633 w 780"/>
                <a:gd name="T27" fmla="*/ 42 h 867"/>
                <a:gd name="T28" fmla="*/ 776 w 780"/>
                <a:gd name="T29" fmla="*/ 163 h 867"/>
                <a:gd name="T30" fmla="*/ 649 w 780"/>
                <a:gd name="T31" fmla="*/ 287 h 867"/>
                <a:gd name="T32" fmla="*/ 562 w 780"/>
                <a:gd name="T33" fmla="*/ 203 h 867"/>
                <a:gd name="T34" fmla="*/ 441 w 780"/>
                <a:gd name="T35" fmla="*/ 172 h 867"/>
                <a:gd name="T36" fmla="*/ 339 w 780"/>
                <a:gd name="T37" fmla="*/ 191 h 867"/>
                <a:gd name="T38" fmla="*/ 263 w 780"/>
                <a:gd name="T39" fmla="*/ 248 h 867"/>
                <a:gd name="T40" fmla="*/ 215 w 780"/>
                <a:gd name="T41" fmla="*/ 333 h 867"/>
                <a:gd name="T42" fmla="*/ 198 w 780"/>
                <a:gd name="T43" fmla="*/ 434 h 867"/>
                <a:gd name="T44" fmla="*/ 215 w 780"/>
                <a:gd name="T45" fmla="*/ 536 h 867"/>
                <a:gd name="T46" fmla="*/ 263 w 780"/>
                <a:gd name="T47" fmla="*/ 618 h 867"/>
                <a:gd name="T48" fmla="*/ 336 w 780"/>
                <a:gd name="T49" fmla="*/ 671 h 867"/>
                <a:gd name="T50" fmla="*/ 435 w 780"/>
                <a:gd name="T51" fmla="*/ 691 h 867"/>
                <a:gd name="T52" fmla="*/ 514 w 780"/>
                <a:gd name="T53" fmla="*/ 683 h 867"/>
                <a:gd name="T54" fmla="*/ 573 w 780"/>
                <a:gd name="T55" fmla="*/ 657 h 867"/>
                <a:gd name="T56" fmla="*/ 618 w 780"/>
                <a:gd name="T57" fmla="*/ 620 h 867"/>
                <a:gd name="T58" fmla="*/ 658 w 780"/>
                <a:gd name="T59" fmla="*/ 578 h 867"/>
                <a:gd name="T60" fmla="*/ 779 w 780"/>
                <a:gd name="T61" fmla="*/ 691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0" h="867">
                  <a:moveTo>
                    <a:pt x="779" y="691"/>
                  </a:moveTo>
                  <a:cubicBezTo>
                    <a:pt x="762" y="716"/>
                    <a:pt x="740" y="739"/>
                    <a:pt x="717" y="759"/>
                  </a:cubicBezTo>
                  <a:cubicBezTo>
                    <a:pt x="692" y="778"/>
                    <a:pt x="664" y="798"/>
                    <a:pt x="635" y="815"/>
                  </a:cubicBezTo>
                  <a:cubicBezTo>
                    <a:pt x="604" y="832"/>
                    <a:pt x="573" y="843"/>
                    <a:pt x="537" y="852"/>
                  </a:cubicBezTo>
                  <a:cubicBezTo>
                    <a:pt x="503" y="860"/>
                    <a:pt x="466" y="866"/>
                    <a:pt x="427" y="866"/>
                  </a:cubicBezTo>
                  <a:cubicBezTo>
                    <a:pt x="364" y="866"/>
                    <a:pt x="305" y="855"/>
                    <a:pt x="254" y="835"/>
                  </a:cubicBezTo>
                  <a:cubicBezTo>
                    <a:pt x="204" y="812"/>
                    <a:pt x="158" y="784"/>
                    <a:pt x="119" y="745"/>
                  </a:cubicBezTo>
                  <a:cubicBezTo>
                    <a:pt x="82" y="705"/>
                    <a:pt x="51" y="660"/>
                    <a:pt x="31" y="609"/>
                  </a:cubicBezTo>
                  <a:cubicBezTo>
                    <a:pt x="12" y="556"/>
                    <a:pt x="0" y="499"/>
                    <a:pt x="0" y="437"/>
                  </a:cubicBezTo>
                  <a:cubicBezTo>
                    <a:pt x="0" y="375"/>
                    <a:pt x="12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6" y="87"/>
                    <a:pt x="201" y="55"/>
                    <a:pt x="254" y="33"/>
                  </a:cubicBezTo>
                  <a:cubicBezTo>
                    <a:pt x="308" y="10"/>
                    <a:pt x="364" y="0"/>
                    <a:pt x="429" y="0"/>
                  </a:cubicBezTo>
                  <a:cubicBezTo>
                    <a:pt x="506" y="0"/>
                    <a:pt x="573" y="14"/>
                    <a:pt x="633" y="42"/>
                  </a:cubicBezTo>
                  <a:cubicBezTo>
                    <a:pt x="689" y="70"/>
                    <a:pt x="737" y="110"/>
                    <a:pt x="776" y="163"/>
                  </a:cubicBezTo>
                  <a:lnTo>
                    <a:pt x="649" y="287"/>
                  </a:lnTo>
                  <a:cubicBezTo>
                    <a:pt x="624" y="254"/>
                    <a:pt x="596" y="225"/>
                    <a:pt x="562" y="203"/>
                  </a:cubicBezTo>
                  <a:cubicBezTo>
                    <a:pt x="528" y="180"/>
                    <a:pt x="489" y="172"/>
                    <a:pt x="441" y="172"/>
                  </a:cubicBezTo>
                  <a:cubicBezTo>
                    <a:pt x="404" y="172"/>
                    <a:pt x="370" y="176"/>
                    <a:pt x="339" y="191"/>
                  </a:cubicBezTo>
                  <a:cubicBezTo>
                    <a:pt x="308" y="205"/>
                    <a:pt x="283" y="225"/>
                    <a:pt x="263" y="248"/>
                  </a:cubicBezTo>
                  <a:cubicBezTo>
                    <a:pt x="243" y="273"/>
                    <a:pt x="226" y="299"/>
                    <a:pt x="215" y="333"/>
                  </a:cubicBezTo>
                  <a:cubicBezTo>
                    <a:pt x="204" y="364"/>
                    <a:pt x="198" y="398"/>
                    <a:pt x="198" y="434"/>
                  </a:cubicBezTo>
                  <a:cubicBezTo>
                    <a:pt x="198" y="471"/>
                    <a:pt x="204" y="505"/>
                    <a:pt x="215" y="536"/>
                  </a:cubicBezTo>
                  <a:cubicBezTo>
                    <a:pt x="226" y="567"/>
                    <a:pt x="243" y="595"/>
                    <a:pt x="263" y="618"/>
                  </a:cubicBezTo>
                  <a:cubicBezTo>
                    <a:pt x="283" y="640"/>
                    <a:pt x="308" y="659"/>
                    <a:pt x="336" y="671"/>
                  </a:cubicBezTo>
                  <a:cubicBezTo>
                    <a:pt x="364" y="682"/>
                    <a:pt x="398" y="691"/>
                    <a:pt x="435" y="691"/>
                  </a:cubicBezTo>
                  <a:cubicBezTo>
                    <a:pt x="466" y="691"/>
                    <a:pt x="491" y="688"/>
                    <a:pt x="514" y="683"/>
                  </a:cubicBezTo>
                  <a:cubicBezTo>
                    <a:pt x="537" y="677"/>
                    <a:pt x="556" y="668"/>
                    <a:pt x="573" y="657"/>
                  </a:cubicBezTo>
                  <a:cubicBezTo>
                    <a:pt x="590" y="646"/>
                    <a:pt x="604" y="634"/>
                    <a:pt x="618" y="620"/>
                  </a:cubicBezTo>
                  <a:cubicBezTo>
                    <a:pt x="633" y="605"/>
                    <a:pt x="644" y="592"/>
                    <a:pt x="658" y="578"/>
                  </a:cubicBezTo>
                  <a:lnTo>
                    <a:pt x="779" y="69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38">
              <a:extLst>
                <a:ext uri="{FF2B5EF4-FFF2-40B4-BE49-F238E27FC236}">
                  <a16:creationId xmlns:a16="http://schemas.microsoft.com/office/drawing/2014/main" xmlns="" id="{EC2E8E21-D48E-994D-838C-8F49BA66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3950" y="2644775"/>
              <a:ext cx="263525" cy="298450"/>
            </a:xfrm>
            <a:custGeom>
              <a:avLst/>
              <a:gdLst>
                <a:gd name="T0" fmla="*/ 0 w 732"/>
                <a:gd name="T1" fmla="*/ 0 h 830"/>
                <a:gd name="T2" fmla="*/ 186 w 732"/>
                <a:gd name="T3" fmla="*/ 0 h 830"/>
                <a:gd name="T4" fmla="*/ 186 w 732"/>
                <a:gd name="T5" fmla="*/ 319 h 830"/>
                <a:gd name="T6" fmla="*/ 545 w 732"/>
                <a:gd name="T7" fmla="*/ 319 h 830"/>
                <a:gd name="T8" fmla="*/ 545 w 732"/>
                <a:gd name="T9" fmla="*/ 0 h 830"/>
                <a:gd name="T10" fmla="*/ 731 w 732"/>
                <a:gd name="T11" fmla="*/ 0 h 830"/>
                <a:gd name="T12" fmla="*/ 731 w 732"/>
                <a:gd name="T13" fmla="*/ 829 h 830"/>
                <a:gd name="T14" fmla="*/ 545 w 732"/>
                <a:gd name="T15" fmla="*/ 829 h 830"/>
                <a:gd name="T16" fmla="*/ 545 w 732"/>
                <a:gd name="T17" fmla="*/ 488 h 830"/>
                <a:gd name="T18" fmla="*/ 186 w 732"/>
                <a:gd name="T19" fmla="*/ 488 h 830"/>
                <a:gd name="T20" fmla="*/ 186 w 732"/>
                <a:gd name="T21" fmla="*/ 829 h 830"/>
                <a:gd name="T22" fmla="*/ 0 w 732"/>
                <a:gd name="T23" fmla="*/ 829 h 830"/>
                <a:gd name="T24" fmla="*/ 0 w 732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30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9"/>
                  </a:lnTo>
                  <a:lnTo>
                    <a:pt x="545" y="829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39">
              <a:extLst>
                <a:ext uri="{FF2B5EF4-FFF2-40B4-BE49-F238E27FC236}">
                  <a16:creationId xmlns:a16="http://schemas.microsoft.com/office/drawing/2014/main" xmlns="" id="{151F7018-E958-544D-8E10-350CF0A14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0416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27 h 831"/>
                <a:gd name="T26" fmla="*/ 0 w 650"/>
                <a:gd name="T27" fmla="*/ 827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40">
              <a:extLst>
                <a:ext uri="{FF2B5EF4-FFF2-40B4-BE49-F238E27FC236}">
                  <a16:creationId xmlns:a16="http://schemas.microsoft.com/office/drawing/2014/main" xmlns="" id="{8F55EB5F-409D-BA4A-8395-1568E644B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0416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xmlns="" id="{F3FDE4BF-BD66-E54E-B637-B82CCD050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3041650"/>
              <a:ext cx="261938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8 w 727"/>
                <a:gd name="T11" fmla="*/ 167 h 831"/>
                <a:gd name="T12" fmla="*/ 458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8" y="167"/>
                  </a:lnTo>
                  <a:lnTo>
                    <a:pt x="458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xmlns="" id="{A4094F7A-24E7-D54B-BD3E-975B519B6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213" y="3041650"/>
              <a:ext cx="263525" cy="298450"/>
            </a:xfrm>
            <a:custGeom>
              <a:avLst/>
              <a:gdLst>
                <a:gd name="T0" fmla="*/ 0 w 732"/>
                <a:gd name="T1" fmla="*/ 0 h 828"/>
                <a:gd name="T2" fmla="*/ 186 w 732"/>
                <a:gd name="T3" fmla="*/ 0 h 828"/>
                <a:gd name="T4" fmla="*/ 186 w 732"/>
                <a:gd name="T5" fmla="*/ 319 h 828"/>
                <a:gd name="T6" fmla="*/ 545 w 732"/>
                <a:gd name="T7" fmla="*/ 319 h 828"/>
                <a:gd name="T8" fmla="*/ 545 w 732"/>
                <a:gd name="T9" fmla="*/ 0 h 828"/>
                <a:gd name="T10" fmla="*/ 731 w 732"/>
                <a:gd name="T11" fmla="*/ 0 h 828"/>
                <a:gd name="T12" fmla="*/ 731 w 732"/>
                <a:gd name="T13" fmla="*/ 827 h 828"/>
                <a:gd name="T14" fmla="*/ 545 w 732"/>
                <a:gd name="T15" fmla="*/ 827 h 828"/>
                <a:gd name="T16" fmla="*/ 545 w 732"/>
                <a:gd name="T17" fmla="*/ 488 h 828"/>
                <a:gd name="T18" fmla="*/ 186 w 732"/>
                <a:gd name="T19" fmla="*/ 488 h 828"/>
                <a:gd name="T20" fmla="*/ 186 w 732"/>
                <a:gd name="T21" fmla="*/ 827 h 828"/>
                <a:gd name="T22" fmla="*/ 0 w 732"/>
                <a:gd name="T23" fmla="*/ 827 h 828"/>
                <a:gd name="T24" fmla="*/ 0 w 732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7"/>
                  </a:lnTo>
                  <a:lnTo>
                    <a:pt x="545" y="827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43">
              <a:extLst>
                <a:ext uri="{FF2B5EF4-FFF2-40B4-BE49-F238E27FC236}">
                  <a16:creationId xmlns:a16="http://schemas.microsoft.com/office/drawing/2014/main" xmlns="" id="{0C4D47DC-B983-154E-B26D-6437B0C2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1888" y="3041650"/>
              <a:ext cx="66675" cy="298450"/>
            </a:xfrm>
            <a:custGeom>
              <a:avLst/>
              <a:gdLst>
                <a:gd name="T0" fmla="*/ 0 w 187"/>
                <a:gd name="T1" fmla="*/ 0 h 828"/>
                <a:gd name="T2" fmla="*/ 186 w 187"/>
                <a:gd name="T3" fmla="*/ 0 h 828"/>
                <a:gd name="T4" fmla="*/ 186 w 187"/>
                <a:gd name="T5" fmla="*/ 827 h 828"/>
                <a:gd name="T6" fmla="*/ 0 w 187"/>
                <a:gd name="T7" fmla="*/ 827 h 828"/>
                <a:gd name="T8" fmla="*/ 0 w 187"/>
                <a:gd name="T9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28">
                  <a:moveTo>
                    <a:pt x="0" y="0"/>
                  </a:moveTo>
                  <a:lnTo>
                    <a:pt x="186" y="0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xmlns="" id="{99B6E8B1-42E1-AA41-9E53-FD78EAC30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8888" y="3041650"/>
              <a:ext cx="260350" cy="298450"/>
            </a:xfrm>
            <a:custGeom>
              <a:avLst/>
              <a:gdLst>
                <a:gd name="T0" fmla="*/ 0 w 723"/>
                <a:gd name="T1" fmla="*/ 0 h 828"/>
                <a:gd name="T2" fmla="*/ 177 w 723"/>
                <a:gd name="T3" fmla="*/ 0 h 828"/>
                <a:gd name="T4" fmla="*/ 536 w 723"/>
                <a:gd name="T5" fmla="*/ 539 h 828"/>
                <a:gd name="T6" fmla="*/ 536 w 723"/>
                <a:gd name="T7" fmla="*/ 0 h 828"/>
                <a:gd name="T8" fmla="*/ 722 w 723"/>
                <a:gd name="T9" fmla="*/ 0 h 828"/>
                <a:gd name="T10" fmla="*/ 722 w 723"/>
                <a:gd name="T11" fmla="*/ 827 h 828"/>
                <a:gd name="T12" fmla="*/ 553 w 723"/>
                <a:gd name="T13" fmla="*/ 827 h 828"/>
                <a:gd name="T14" fmla="*/ 186 w 723"/>
                <a:gd name="T15" fmla="*/ 279 h 828"/>
                <a:gd name="T16" fmla="*/ 186 w 723"/>
                <a:gd name="T17" fmla="*/ 827 h 828"/>
                <a:gd name="T18" fmla="*/ 0 w 723"/>
                <a:gd name="T19" fmla="*/ 827 h 828"/>
                <a:gd name="T20" fmla="*/ 0 w 723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28">
                  <a:moveTo>
                    <a:pt x="0" y="0"/>
                  </a:moveTo>
                  <a:lnTo>
                    <a:pt x="177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7"/>
                  </a:lnTo>
                  <a:lnTo>
                    <a:pt x="553" y="827"/>
                  </a:lnTo>
                  <a:lnTo>
                    <a:pt x="186" y="27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xmlns="" id="{C323FE3F-0D18-A24F-806C-4AA8AC52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0" y="3041650"/>
              <a:ext cx="260350" cy="298450"/>
            </a:xfrm>
            <a:custGeom>
              <a:avLst/>
              <a:gdLst>
                <a:gd name="T0" fmla="*/ 3 w 721"/>
                <a:gd name="T1" fmla="*/ 0 h 828"/>
                <a:gd name="T2" fmla="*/ 189 w 721"/>
                <a:gd name="T3" fmla="*/ 0 h 828"/>
                <a:gd name="T4" fmla="*/ 189 w 721"/>
                <a:gd name="T5" fmla="*/ 330 h 828"/>
                <a:gd name="T6" fmla="*/ 466 w 721"/>
                <a:gd name="T7" fmla="*/ 0 h 828"/>
                <a:gd name="T8" fmla="*/ 683 w 721"/>
                <a:gd name="T9" fmla="*/ 0 h 828"/>
                <a:gd name="T10" fmla="*/ 398 w 721"/>
                <a:gd name="T11" fmla="*/ 322 h 828"/>
                <a:gd name="T12" fmla="*/ 720 w 721"/>
                <a:gd name="T13" fmla="*/ 827 h 828"/>
                <a:gd name="T14" fmla="*/ 491 w 721"/>
                <a:gd name="T15" fmla="*/ 827 h 828"/>
                <a:gd name="T16" fmla="*/ 271 w 721"/>
                <a:gd name="T17" fmla="*/ 466 h 828"/>
                <a:gd name="T18" fmla="*/ 186 w 721"/>
                <a:gd name="T19" fmla="*/ 559 h 828"/>
                <a:gd name="T20" fmla="*/ 186 w 721"/>
                <a:gd name="T21" fmla="*/ 827 h 828"/>
                <a:gd name="T22" fmla="*/ 0 w 721"/>
                <a:gd name="T23" fmla="*/ 827 h 828"/>
                <a:gd name="T24" fmla="*/ 0 w 721"/>
                <a:gd name="T25" fmla="*/ 0 h 828"/>
                <a:gd name="T26" fmla="*/ 3 w 721"/>
                <a:gd name="T2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1" h="828">
                  <a:moveTo>
                    <a:pt x="3" y="0"/>
                  </a:moveTo>
                  <a:lnTo>
                    <a:pt x="189" y="0"/>
                  </a:lnTo>
                  <a:lnTo>
                    <a:pt x="189" y="330"/>
                  </a:lnTo>
                  <a:lnTo>
                    <a:pt x="466" y="0"/>
                  </a:lnTo>
                  <a:lnTo>
                    <a:pt x="683" y="0"/>
                  </a:lnTo>
                  <a:lnTo>
                    <a:pt x="398" y="322"/>
                  </a:lnTo>
                  <a:lnTo>
                    <a:pt x="720" y="827"/>
                  </a:lnTo>
                  <a:lnTo>
                    <a:pt x="491" y="827"/>
                  </a:lnTo>
                  <a:lnTo>
                    <a:pt x="271" y="466"/>
                  </a:lnTo>
                  <a:lnTo>
                    <a:pt x="186" y="55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xmlns="" id="{C55C71FE-5691-4144-B820-F67AB656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4401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xmlns="" id="{B7DC99ED-CBBA-E346-AC45-3A7F99FB3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4401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xmlns="" id="{193D8F71-5D4C-C245-9D38-FF8F3A54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3440113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6 h 828"/>
                <a:gd name="T4" fmla="*/ 629 w 757"/>
                <a:gd name="T5" fmla="*/ 102 h 828"/>
                <a:gd name="T6" fmla="*/ 722 w 757"/>
                <a:gd name="T7" fmla="*/ 232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2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1 h 828"/>
                <a:gd name="T26" fmla="*/ 491 w 757"/>
                <a:gd name="T27" fmla="*/ 596 h 828"/>
                <a:gd name="T28" fmla="*/ 559 w 757"/>
                <a:gd name="T29" fmla="*/ 415 h 828"/>
                <a:gd name="T30" fmla="*/ 544 w 757"/>
                <a:gd name="T31" fmla="*/ 311 h 828"/>
                <a:gd name="T32" fmla="*/ 496 w 757"/>
                <a:gd name="T33" fmla="*/ 232 h 828"/>
                <a:gd name="T34" fmla="*/ 417 w 757"/>
                <a:gd name="T35" fmla="*/ 181 h 828"/>
                <a:gd name="T36" fmla="*/ 302 w 757"/>
                <a:gd name="T37" fmla="*/ 164 h 828"/>
                <a:gd name="T38" fmla="*/ 189 w 757"/>
                <a:gd name="T39" fmla="*/ 164 h 828"/>
                <a:gd name="T40" fmla="*/ 189 w 757"/>
                <a:gd name="T41" fmla="*/ 661 h 828"/>
                <a:gd name="T42" fmla="*/ 299 w 757"/>
                <a:gd name="T43" fmla="*/ 661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9"/>
                    <a:pt x="488" y="26"/>
                  </a:cubicBezTo>
                  <a:cubicBezTo>
                    <a:pt x="544" y="43"/>
                    <a:pt x="590" y="68"/>
                    <a:pt x="629" y="102"/>
                  </a:cubicBezTo>
                  <a:cubicBezTo>
                    <a:pt x="669" y="136"/>
                    <a:pt x="700" y="178"/>
                    <a:pt x="722" y="232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6"/>
                    <a:pt x="745" y="548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8"/>
                    <a:pt x="542" y="785"/>
                    <a:pt x="488" y="802"/>
                  </a:cubicBezTo>
                  <a:cubicBezTo>
                    <a:pt x="434" y="819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1"/>
                  </a:moveTo>
                  <a:cubicBezTo>
                    <a:pt x="381" y="661"/>
                    <a:pt x="446" y="638"/>
                    <a:pt x="491" y="596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2"/>
                    <a:pt x="544" y="311"/>
                  </a:cubicBezTo>
                  <a:cubicBezTo>
                    <a:pt x="533" y="280"/>
                    <a:pt x="519" y="254"/>
                    <a:pt x="496" y="232"/>
                  </a:cubicBezTo>
                  <a:cubicBezTo>
                    <a:pt x="477" y="209"/>
                    <a:pt x="448" y="192"/>
                    <a:pt x="417" y="181"/>
                  </a:cubicBezTo>
                  <a:cubicBezTo>
                    <a:pt x="386" y="170"/>
                    <a:pt x="347" y="164"/>
                    <a:pt x="302" y="164"/>
                  </a:cubicBezTo>
                  <a:lnTo>
                    <a:pt x="189" y="164"/>
                  </a:lnTo>
                  <a:lnTo>
                    <a:pt x="189" y="661"/>
                  </a:lnTo>
                  <a:lnTo>
                    <a:pt x="299" y="6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xmlns="" id="{59718101-A934-A143-864F-6062ACFD8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34401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0" name="Freeform 50">
              <a:extLst>
                <a:ext uri="{FF2B5EF4-FFF2-40B4-BE49-F238E27FC236}">
                  <a16:creationId xmlns:a16="http://schemas.microsoft.com/office/drawing/2014/main" xmlns="" id="{5745F187-26FB-C548-B305-AB81225B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0613" y="3435350"/>
              <a:ext cx="236537" cy="312738"/>
            </a:xfrm>
            <a:custGeom>
              <a:avLst/>
              <a:gdLst>
                <a:gd name="T0" fmla="*/ 116 w 656"/>
                <a:gd name="T1" fmla="*/ 596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700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2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2 h 870"/>
                <a:gd name="T28" fmla="*/ 42 w 656"/>
                <a:gd name="T29" fmla="*/ 257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20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2 h 870"/>
                <a:gd name="T44" fmla="*/ 629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1 h 870"/>
                <a:gd name="T52" fmla="*/ 404 w 656"/>
                <a:gd name="T53" fmla="*/ 161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8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2 h 870"/>
                <a:gd name="T68" fmla="*/ 500 w 656"/>
                <a:gd name="T69" fmla="*/ 373 h 870"/>
                <a:gd name="T70" fmla="*/ 579 w 656"/>
                <a:gd name="T71" fmla="*/ 423 h 870"/>
                <a:gd name="T72" fmla="*/ 635 w 656"/>
                <a:gd name="T73" fmla="*/ 500 h 870"/>
                <a:gd name="T74" fmla="*/ 655 w 656"/>
                <a:gd name="T75" fmla="*/ 610 h 870"/>
                <a:gd name="T76" fmla="*/ 629 w 656"/>
                <a:gd name="T77" fmla="*/ 714 h 870"/>
                <a:gd name="T78" fmla="*/ 562 w 656"/>
                <a:gd name="T79" fmla="*/ 796 h 870"/>
                <a:gd name="T80" fmla="*/ 460 w 656"/>
                <a:gd name="T81" fmla="*/ 850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7 h 870"/>
                <a:gd name="T88" fmla="*/ 57 w 656"/>
                <a:gd name="T89" fmla="*/ 782 h 870"/>
                <a:gd name="T90" fmla="*/ 0 w 656"/>
                <a:gd name="T91" fmla="*/ 731 h 870"/>
                <a:gd name="T92" fmla="*/ 116 w 656"/>
                <a:gd name="T93" fmla="*/ 596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6"/>
                  </a:moveTo>
                  <a:cubicBezTo>
                    <a:pt x="127" y="607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7"/>
                    <a:pt x="237" y="683"/>
                    <a:pt x="260" y="691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4"/>
                  </a:cubicBezTo>
                  <a:cubicBezTo>
                    <a:pt x="384" y="691"/>
                    <a:pt x="398" y="682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8"/>
                    <a:pt x="449" y="627"/>
                    <a:pt x="449" y="612"/>
                  </a:cubicBezTo>
                  <a:cubicBezTo>
                    <a:pt x="449" y="581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28"/>
                    <a:pt x="105" y="409"/>
                  </a:cubicBezTo>
                  <a:cubicBezTo>
                    <a:pt x="86" y="389"/>
                    <a:pt x="71" y="367"/>
                    <a:pt x="59" y="342"/>
                  </a:cubicBezTo>
                  <a:cubicBezTo>
                    <a:pt x="48" y="316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1"/>
                    <a:pt x="119" y="76"/>
                  </a:cubicBezTo>
                  <a:cubicBezTo>
                    <a:pt x="145" y="50"/>
                    <a:pt x="176" y="34"/>
                    <a:pt x="212" y="20"/>
                  </a:cubicBezTo>
                  <a:cubicBezTo>
                    <a:pt x="249" y="6"/>
                    <a:pt x="294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7" y="33"/>
                    <a:pt x="539" y="45"/>
                  </a:cubicBezTo>
                  <a:cubicBezTo>
                    <a:pt x="562" y="56"/>
                    <a:pt x="581" y="71"/>
                    <a:pt x="596" y="82"/>
                  </a:cubicBezTo>
                  <a:cubicBezTo>
                    <a:pt x="610" y="96"/>
                    <a:pt x="621" y="104"/>
                    <a:pt x="629" y="113"/>
                  </a:cubicBezTo>
                  <a:lnTo>
                    <a:pt x="522" y="231"/>
                  </a:lnTo>
                  <a:cubicBezTo>
                    <a:pt x="514" y="223"/>
                    <a:pt x="502" y="214"/>
                    <a:pt x="491" y="206"/>
                  </a:cubicBezTo>
                  <a:cubicBezTo>
                    <a:pt x="480" y="197"/>
                    <a:pt x="466" y="189"/>
                    <a:pt x="452" y="181"/>
                  </a:cubicBezTo>
                  <a:cubicBezTo>
                    <a:pt x="438" y="172"/>
                    <a:pt x="421" y="167"/>
                    <a:pt x="404" y="161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8" y="200"/>
                  </a:cubicBezTo>
                  <a:cubicBezTo>
                    <a:pt x="243" y="209"/>
                    <a:pt x="240" y="220"/>
                    <a:pt x="240" y="231"/>
                  </a:cubicBezTo>
                  <a:cubicBezTo>
                    <a:pt x="240" y="260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2"/>
                  </a:cubicBezTo>
                  <a:cubicBezTo>
                    <a:pt x="440" y="350"/>
                    <a:pt x="472" y="358"/>
                    <a:pt x="500" y="373"/>
                  </a:cubicBezTo>
                  <a:cubicBezTo>
                    <a:pt x="529" y="387"/>
                    <a:pt x="556" y="401"/>
                    <a:pt x="579" y="423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7"/>
                    <a:pt x="655" y="610"/>
                  </a:cubicBezTo>
                  <a:cubicBezTo>
                    <a:pt x="655" y="646"/>
                    <a:pt x="646" y="680"/>
                    <a:pt x="629" y="714"/>
                  </a:cubicBezTo>
                  <a:cubicBezTo>
                    <a:pt x="613" y="745"/>
                    <a:pt x="590" y="773"/>
                    <a:pt x="562" y="796"/>
                  </a:cubicBezTo>
                  <a:cubicBezTo>
                    <a:pt x="534" y="818"/>
                    <a:pt x="500" y="838"/>
                    <a:pt x="460" y="850"/>
                  </a:cubicBezTo>
                  <a:cubicBezTo>
                    <a:pt x="421" y="864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xmlns="" id="{3A88DB77-B209-1741-959A-9549733AD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3188" y="34401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xmlns="" id="{702CB12C-C509-614F-B323-B0A3AA77D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7488" y="3433763"/>
              <a:ext cx="279400" cy="312737"/>
            </a:xfrm>
            <a:custGeom>
              <a:avLst/>
              <a:gdLst>
                <a:gd name="T0" fmla="*/ 777 w 778"/>
                <a:gd name="T1" fmla="*/ 390 h 868"/>
                <a:gd name="T2" fmla="*/ 777 w 778"/>
                <a:gd name="T3" fmla="*/ 748 h 868"/>
                <a:gd name="T4" fmla="*/ 627 w 778"/>
                <a:gd name="T5" fmla="*/ 836 h 868"/>
                <a:gd name="T6" fmla="*/ 429 w 778"/>
                <a:gd name="T7" fmla="*/ 867 h 868"/>
                <a:gd name="T8" fmla="*/ 249 w 778"/>
                <a:gd name="T9" fmla="*/ 836 h 868"/>
                <a:gd name="T10" fmla="*/ 113 w 778"/>
                <a:gd name="T11" fmla="*/ 748 h 868"/>
                <a:gd name="T12" fmla="*/ 29 w 778"/>
                <a:gd name="T13" fmla="*/ 613 h 868"/>
                <a:gd name="T14" fmla="*/ 0 w 778"/>
                <a:gd name="T15" fmla="*/ 438 h 868"/>
                <a:gd name="T16" fmla="*/ 31 w 778"/>
                <a:gd name="T17" fmla="*/ 266 h 868"/>
                <a:gd name="T18" fmla="*/ 119 w 778"/>
                <a:gd name="T19" fmla="*/ 127 h 868"/>
                <a:gd name="T20" fmla="*/ 254 w 778"/>
                <a:gd name="T21" fmla="*/ 34 h 868"/>
                <a:gd name="T22" fmla="*/ 429 w 778"/>
                <a:gd name="T23" fmla="*/ 0 h 868"/>
                <a:gd name="T24" fmla="*/ 627 w 778"/>
                <a:gd name="T25" fmla="*/ 43 h 868"/>
                <a:gd name="T26" fmla="*/ 768 w 778"/>
                <a:gd name="T27" fmla="*/ 158 h 868"/>
                <a:gd name="T28" fmla="*/ 641 w 778"/>
                <a:gd name="T29" fmla="*/ 280 h 868"/>
                <a:gd name="T30" fmla="*/ 554 w 778"/>
                <a:gd name="T31" fmla="*/ 203 h 868"/>
                <a:gd name="T32" fmla="*/ 435 w 778"/>
                <a:gd name="T33" fmla="*/ 172 h 868"/>
                <a:gd name="T34" fmla="*/ 333 w 778"/>
                <a:gd name="T35" fmla="*/ 192 h 868"/>
                <a:gd name="T36" fmla="*/ 257 w 778"/>
                <a:gd name="T37" fmla="*/ 249 h 868"/>
                <a:gd name="T38" fmla="*/ 209 w 778"/>
                <a:gd name="T39" fmla="*/ 333 h 868"/>
                <a:gd name="T40" fmla="*/ 192 w 778"/>
                <a:gd name="T41" fmla="*/ 438 h 868"/>
                <a:gd name="T42" fmla="*/ 212 w 778"/>
                <a:gd name="T43" fmla="*/ 545 h 868"/>
                <a:gd name="T44" fmla="*/ 263 w 778"/>
                <a:gd name="T45" fmla="*/ 627 h 868"/>
                <a:gd name="T46" fmla="*/ 342 w 778"/>
                <a:gd name="T47" fmla="*/ 680 h 868"/>
                <a:gd name="T48" fmla="*/ 441 w 778"/>
                <a:gd name="T49" fmla="*/ 700 h 868"/>
                <a:gd name="T50" fmla="*/ 531 w 778"/>
                <a:gd name="T51" fmla="*/ 689 h 868"/>
                <a:gd name="T52" fmla="*/ 604 w 778"/>
                <a:gd name="T53" fmla="*/ 652 h 868"/>
                <a:gd name="T54" fmla="*/ 604 w 778"/>
                <a:gd name="T55" fmla="*/ 548 h 868"/>
                <a:gd name="T56" fmla="*/ 458 w 778"/>
                <a:gd name="T57" fmla="*/ 548 h 868"/>
                <a:gd name="T58" fmla="*/ 458 w 778"/>
                <a:gd name="T59" fmla="*/ 390 h 868"/>
                <a:gd name="T60" fmla="*/ 777 w 778"/>
                <a:gd name="T61" fmla="*/ 39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8" h="868">
                  <a:moveTo>
                    <a:pt x="777" y="390"/>
                  </a:moveTo>
                  <a:lnTo>
                    <a:pt x="777" y="748"/>
                  </a:lnTo>
                  <a:cubicBezTo>
                    <a:pt x="734" y="785"/>
                    <a:pt x="683" y="813"/>
                    <a:pt x="627" y="836"/>
                  </a:cubicBezTo>
                  <a:cubicBezTo>
                    <a:pt x="570" y="855"/>
                    <a:pt x="503" y="867"/>
                    <a:pt x="429" y="867"/>
                  </a:cubicBezTo>
                  <a:cubicBezTo>
                    <a:pt x="362" y="867"/>
                    <a:pt x="300" y="855"/>
                    <a:pt x="249" y="836"/>
                  </a:cubicBezTo>
                  <a:cubicBezTo>
                    <a:pt x="198" y="816"/>
                    <a:pt x="150" y="785"/>
                    <a:pt x="113" y="748"/>
                  </a:cubicBezTo>
                  <a:cubicBezTo>
                    <a:pt x="77" y="711"/>
                    <a:pt x="48" y="663"/>
                    <a:pt x="29" y="613"/>
                  </a:cubicBezTo>
                  <a:cubicBezTo>
                    <a:pt x="9" y="559"/>
                    <a:pt x="0" y="503"/>
                    <a:pt x="0" y="438"/>
                  </a:cubicBezTo>
                  <a:cubicBezTo>
                    <a:pt x="0" y="376"/>
                    <a:pt x="12" y="319"/>
                    <a:pt x="31" y="266"/>
                  </a:cubicBezTo>
                  <a:cubicBezTo>
                    <a:pt x="51" y="212"/>
                    <a:pt x="82" y="166"/>
                    <a:pt x="119" y="127"/>
                  </a:cubicBezTo>
                  <a:cubicBezTo>
                    <a:pt x="156" y="87"/>
                    <a:pt x="201" y="57"/>
                    <a:pt x="254" y="34"/>
                  </a:cubicBezTo>
                  <a:cubicBezTo>
                    <a:pt x="305" y="12"/>
                    <a:pt x="364" y="0"/>
                    <a:pt x="429" y="0"/>
                  </a:cubicBezTo>
                  <a:cubicBezTo>
                    <a:pt x="506" y="0"/>
                    <a:pt x="571" y="14"/>
                    <a:pt x="627" y="43"/>
                  </a:cubicBezTo>
                  <a:cubicBezTo>
                    <a:pt x="684" y="71"/>
                    <a:pt x="731" y="110"/>
                    <a:pt x="768" y="158"/>
                  </a:cubicBezTo>
                  <a:lnTo>
                    <a:pt x="641" y="280"/>
                  </a:lnTo>
                  <a:cubicBezTo>
                    <a:pt x="616" y="249"/>
                    <a:pt x="585" y="222"/>
                    <a:pt x="554" y="203"/>
                  </a:cubicBezTo>
                  <a:cubicBezTo>
                    <a:pt x="523" y="183"/>
                    <a:pt x="483" y="172"/>
                    <a:pt x="435" y="172"/>
                  </a:cubicBezTo>
                  <a:cubicBezTo>
                    <a:pt x="398" y="172"/>
                    <a:pt x="362" y="178"/>
                    <a:pt x="333" y="192"/>
                  </a:cubicBezTo>
                  <a:cubicBezTo>
                    <a:pt x="305" y="206"/>
                    <a:pt x="277" y="226"/>
                    <a:pt x="257" y="249"/>
                  </a:cubicBezTo>
                  <a:cubicBezTo>
                    <a:pt x="237" y="274"/>
                    <a:pt x="221" y="299"/>
                    <a:pt x="209" y="333"/>
                  </a:cubicBezTo>
                  <a:cubicBezTo>
                    <a:pt x="198" y="364"/>
                    <a:pt x="192" y="401"/>
                    <a:pt x="192" y="438"/>
                  </a:cubicBezTo>
                  <a:cubicBezTo>
                    <a:pt x="192" y="477"/>
                    <a:pt x="198" y="514"/>
                    <a:pt x="212" y="545"/>
                  </a:cubicBezTo>
                  <a:cubicBezTo>
                    <a:pt x="223" y="576"/>
                    <a:pt x="243" y="604"/>
                    <a:pt x="263" y="627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2"/>
                    <a:pt x="404" y="700"/>
                    <a:pt x="441" y="700"/>
                  </a:cubicBezTo>
                  <a:cubicBezTo>
                    <a:pt x="475" y="700"/>
                    <a:pt x="503" y="697"/>
                    <a:pt x="531" y="689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8"/>
                  </a:lnTo>
                  <a:lnTo>
                    <a:pt x="458" y="548"/>
                  </a:lnTo>
                  <a:lnTo>
                    <a:pt x="458" y="390"/>
                  </a:lnTo>
                  <a:lnTo>
                    <a:pt x="777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3" name="Freeform 53">
              <a:extLst>
                <a:ext uri="{FF2B5EF4-FFF2-40B4-BE49-F238E27FC236}">
                  <a16:creationId xmlns:a16="http://schemas.microsoft.com/office/drawing/2014/main" xmlns="" id="{083EBB8F-D1C4-DC46-AC74-ED8B59D7C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2450" y="34401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4" name="Freeform 54">
              <a:extLst>
                <a:ext uri="{FF2B5EF4-FFF2-40B4-BE49-F238E27FC236}">
                  <a16:creationId xmlns:a16="http://schemas.microsoft.com/office/drawing/2014/main" xmlns="" id="{8CECB6A7-B86C-444B-A9D0-526CDCC52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836988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5" name="Freeform 55">
              <a:extLst>
                <a:ext uri="{FF2B5EF4-FFF2-40B4-BE49-F238E27FC236}">
                  <a16:creationId xmlns:a16="http://schemas.microsoft.com/office/drawing/2014/main" xmlns="" id="{5B0693EC-C337-6C43-8733-813ED5D7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836988"/>
              <a:ext cx="214313" cy="298450"/>
            </a:xfrm>
            <a:custGeom>
              <a:avLst/>
              <a:gdLst>
                <a:gd name="T0" fmla="*/ 565 w 594"/>
                <a:gd name="T1" fmla="*/ 0 h 827"/>
                <a:gd name="T2" fmla="*/ 565 w 594"/>
                <a:gd name="T3" fmla="*/ 163 h 827"/>
                <a:gd name="T4" fmla="*/ 186 w 594"/>
                <a:gd name="T5" fmla="*/ 163 h 827"/>
                <a:gd name="T6" fmla="*/ 186 w 594"/>
                <a:gd name="T7" fmla="*/ 324 h 827"/>
                <a:gd name="T8" fmla="*/ 480 w 594"/>
                <a:gd name="T9" fmla="*/ 324 h 827"/>
                <a:gd name="T10" fmla="*/ 480 w 594"/>
                <a:gd name="T11" fmla="*/ 482 h 827"/>
                <a:gd name="T12" fmla="*/ 186 w 594"/>
                <a:gd name="T13" fmla="*/ 482 h 827"/>
                <a:gd name="T14" fmla="*/ 186 w 594"/>
                <a:gd name="T15" fmla="*/ 660 h 827"/>
                <a:gd name="T16" fmla="*/ 593 w 594"/>
                <a:gd name="T17" fmla="*/ 660 h 827"/>
                <a:gd name="T18" fmla="*/ 593 w 594"/>
                <a:gd name="T19" fmla="*/ 826 h 827"/>
                <a:gd name="T20" fmla="*/ 0 w 594"/>
                <a:gd name="T21" fmla="*/ 826 h 827"/>
                <a:gd name="T22" fmla="*/ 0 w 594"/>
                <a:gd name="T23" fmla="*/ 0 h 827"/>
                <a:gd name="T24" fmla="*/ 565 w 594"/>
                <a:gd name="T25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7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6"/>
                  </a:lnTo>
                  <a:lnTo>
                    <a:pt x="0" y="826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6" name="Freeform 56">
              <a:extLst>
                <a:ext uri="{FF2B5EF4-FFF2-40B4-BE49-F238E27FC236}">
                  <a16:creationId xmlns:a16="http://schemas.microsoft.com/office/drawing/2014/main" xmlns="" id="{523DF06F-9754-CD42-820E-7250EDD2B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3836988"/>
              <a:ext cx="290513" cy="298450"/>
            </a:xfrm>
            <a:custGeom>
              <a:avLst/>
              <a:gdLst>
                <a:gd name="T0" fmla="*/ 0 w 806"/>
                <a:gd name="T1" fmla="*/ 0 h 830"/>
                <a:gd name="T2" fmla="*/ 206 w 806"/>
                <a:gd name="T3" fmla="*/ 0 h 830"/>
                <a:gd name="T4" fmla="*/ 410 w 806"/>
                <a:gd name="T5" fmla="*/ 604 h 830"/>
                <a:gd name="T6" fmla="*/ 607 w 806"/>
                <a:gd name="T7" fmla="*/ 0 h 830"/>
                <a:gd name="T8" fmla="*/ 805 w 806"/>
                <a:gd name="T9" fmla="*/ 0 h 830"/>
                <a:gd name="T10" fmla="*/ 500 w 806"/>
                <a:gd name="T11" fmla="*/ 829 h 830"/>
                <a:gd name="T12" fmla="*/ 302 w 806"/>
                <a:gd name="T13" fmla="*/ 829 h 830"/>
                <a:gd name="T14" fmla="*/ 0 w 806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6" h="830">
                  <a:moveTo>
                    <a:pt x="0" y="0"/>
                  </a:moveTo>
                  <a:lnTo>
                    <a:pt x="206" y="0"/>
                  </a:lnTo>
                  <a:lnTo>
                    <a:pt x="410" y="604"/>
                  </a:lnTo>
                  <a:lnTo>
                    <a:pt x="607" y="0"/>
                  </a:lnTo>
                  <a:lnTo>
                    <a:pt x="805" y="0"/>
                  </a:lnTo>
                  <a:lnTo>
                    <a:pt x="500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7" name="Freeform 57">
              <a:extLst>
                <a:ext uri="{FF2B5EF4-FFF2-40B4-BE49-F238E27FC236}">
                  <a16:creationId xmlns:a16="http://schemas.microsoft.com/office/drawing/2014/main" xmlns="" id="{C60568F6-1430-354E-9291-E4D1FDD71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3827463"/>
              <a:ext cx="311150" cy="315912"/>
            </a:xfrm>
            <a:custGeom>
              <a:avLst/>
              <a:gdLst>
                <a:gd name="T0" fmla="*/ 432 w 865"/>
                <a:gd name="T1" fmla="*/ 875 h 876"/>
                <a:gd name="T2" fmla="*/ 260 w 865"/>
                <a:gd name="T3" fmla="*/ 841 h 876"/>
                <a:gd name="T4" fmla="*/ 125 w 865"/>
                <a:gd name="T5" fmla="*/ 748 h 876"/>
                <a:gd name="T6" fmla="*/ 34 w 865"/>
                <a:gd name="T7" fmla="*/ 610 h 876"/>
                <a:gd name="T8" fmla="*/ 0 w 865"/>
                <a:gd name="T9" fmla="*/ 438 h 876"/>
                <a:gd name="T10" fmla="*/ 34 w 865"/>
                <a:gd name="T11" fmla="*/ 265 h 876"/>
                <a:gd name="T12" fmla="*/ 125 w 865"/>
                <a:gd name="T13" fmla="*/ 127 h 876"/>
                <a:gd name="T14" fmla="*/ 260 w 865"/>
                <a:gd name="T15" fmla="*/ 34 h 876"/>
                <a:gd name="T16" fmla="*/ 432 w 865"/>
                <a:gd name="T17" fmla="*/ 0 h 876"/>
                <a:gd name="T18" fmla="*/ 604 w 865"/>
                <a:gd name="T19" fmla="*/ 34 h 876"/>
                <a:gd name="T20" fmla="*/ 740 w 865"/>
                <a:gd name="T21" fmla="*/ 127 h 876"/>
                <a:gd name="T22" fmla="*/ 830 w 865"/>
                <a:gd name="T23" fmla="*/ 265 h 876"/>
                <a:gd name="T24" fmla="*/ 864 w 865"/>
                <a:gd name="T25" fmla="*/ 438 h 876"/>
                <a:gd name="T26" fmla="*/ 830 w 865"/>
                <a:gd name="T27" fmla="*/ 610 h 876"/>
                <a:gd name="T28" fmla="*/ 740 w 865"/>
                <a:gd name="T29" fmla="*/ 748 h 876"/>
                <a:gd name="T30" fmla="*/ 604 w 865"/>
                <a:gd name="T31" fmla="*/ 841 h 876"/>
                <a:gd name="T32" fmla="*/ 432 w 865"/>
                <a:gd name="T33" fmla="*/ 875 h 876"/>
                <a:gd name="T34" fmla="*/ 432 w 865"/>
                <a:gd name="T35" fmla="*/ 700 h 876"/>
                <a:gd name="T36" fmla="*/ 531 w 865"/>
                <a:gd name="T37" fmla="*/ 680 h 876"/>
                <a:gd name="T38" fmla="*/ 604 w 865"/>
                <a:gd name="T39" fmla="*/ 624 h 876"/>
                <a:gd name="T40" fmla="*/ 650 w 865"/>
                <a:gd name="T41" fmla="*/ 542 h 876"/>
                <a:gd name="T42" fmla="*/ 666 w 865"/>
                <a:gd name="T43" fmla="*/ 440 h 876"/>
                <a:gd name="T44" fmla="*/ 650 w 865"/>
                <a:gd name="T45" fmla="*/ 339 h 876"/>
                <a:gd name="T46" fmla="*/ 604 w 865"/>
                <a:gd name="T47" fmla="*/ 257 h 876"/>
                <a:gd name="T48" fmla="*/ 531 w 865"/>
                <a:gd name="T49" fmla="*/ 201 h 876"/>
                <a:gd name="T50" fmla="*/ 432 w 865"/>
                <a:gd name="T51" fmla="*/ 181 h 876"/>
                <a:gd name="T52" fmla="*/ 333 w 865"/>
                <a:gd name="T53" fmla="*/ 201 h 876"/>
                <a:gd name="T54" fmla="*/ 260 w 865"/>
                <a:gd name="T55" fmla="*/ 257 h 876"/>
                <a:gd name="T56" fmla="*/ 215 w 865"/>
                <a:gd name="T57" fmla="*/ 339 h 876"/>
                <a:gd name="T58" fmla="*/ 198 w 865"/>
                <a:gd name="T59" fmla="*/ 440 h 876"/>
                <a:gd name="T60" fmla="*/ 215 w 865"/>
                <a:gd name="T61" fmla="*/ 542 h 876"/>
                <a:gd name="T62" fmla="*/ 260 w 865"/>
                <a:gd name="T63" fmla="*/ 624 h 876"/>
                <a:gd name="T64" fmla="*/ 333 w 865"/>
                <a:gd name="T65" fmla="*/ 680 h 876"/>
                <a:gd name="T66" fmla="*/ 432 w 865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5" h="876">
                  <a:moveTo>
                    <a:pt x="432" y="875"/>
                  </a:moveTo>
                  <a:cubicBezTo>
                    <a:pt x="370" y="875"/>
                    <a:pt x="314" y="864"/>
                    <a:pt x="260" y="841"/>
                  </a:cubicBezTo>
                  <a:cubicBezTo>
                    <a:pt x="206" y="819"/>
                    <a:pt x="162" y="788"/>
                    <a:pt x="125" y="748"/>
                  </a:cubicBezTo>
                  <a:cubicBezTo>
                    <a:pt x="89" y="709"/>
                    <a:pt x="57" y="664"/>
                    <a:pt x="34" y="610"/>
                  </a:cubicBezTo>
                  <a:cubicBezTo>
                    <a:pt x="12" y="557"/>
                    <a:pt x="0" y="500"/>
                    <a:pt x="0" y="438"/>
                  </a:cubicBezTo>
                  <a:cubicBezTo>
                    <a:pt x="0" y="376"/>
                    <a:pt x="12" y="319"/>
                    <a:pt x="34" y="265"/>
                  </a:cubicBezTo>
                  <a:cubicBezTo>
                    <a:pt x="57" y="212"/>
                    <a:pt x="85" y="167"/>
                    <a:pt x="125" y="127"/>
                  </a:cubicBezTo>
                  <a:cubicBezTo>
                    <a:pt x="164" y="88"/>
                    <a:pt x="209" y="57"/>
                    <a:pt x="260" y="34"/>
                  </a:cubicBezTo>
                  <a:cubicBezTo>
                    <a:pt x="314" y="11"/>
                    <a:pt x="370" y="0"/>
                    <a:pt x="432" y="0"/>
                  </a:cubicBezTo>
                  <a:cubicBezTo>
                    <a:pt x="494" y="0"/>
                    <a:pt x="551" y="11"/>
                    <a:pt x="604" y="34"/>
                  </a:cubicBezTo>
                  <a:cubicBezTo>
                    <a:pt x="658" y="57"/>
                    <a:pt x="703" y="88"/>
                    <a:pt x="740" y="127"/>
                  </a:cubicBezTo>
                  <a:cubicBezTo>
                    <a:pt x="779" y="167"/>
                    <a:pt x="808" y="212"/>
                    <a:pt x="830" y="265"/>
                  </a:cubicBezTo>
                  <a:cubicBezTo>
                    <a:pt x="853" y="319"/>
                    <a:pt x="864" y="376"/>
                    <a:pt x="864" y="438"/>
                  </a:cubicBezTo>
                  <a:cubicBezTo>
                    <a:pt x="864" y="500"/>
                    <a:pt x="853" y="557"/>
                    <a:pt x="830" y="610"/>
                  </a:cubicBezTo>
                  <a:cubicBezTo>
                    <a:pt x="808" y="664"/>
                    <a:pt x="779" y="709"/>
                    <a:pt x="740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1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9" y="700"/>
                    <a:pt x="500" y="694"/>
                    <a:pt x="531" y="680"/>
                  </a:cubicBezTo>
                  <a:cubicBezTo>
                    <a:pt x="559" y="666"/>
                    <a:pt x="585" y="646"/>
                    <a:pt x="604" y="624"/>
                  </a:cubicBezTo>
                  <a:cubicBezTo>
                    <a:pt x="624" y="598"/>
                    <a:pt x="641" y="573"/>
                    <a:pt x="650" y="542"/>
                  </a:cubicBezTo>
                  <a:cubicBezTo>
                    <a:pt x="661" y="511"/>
                    <a:pt x="666" y="477"/>
                    <a:pt x="666" y="440"/>
                  </a:cubicBezTo>
                  <a:cubicBezTo>
                    <a:pt x="666" y="404"/>
                    <a:pt x="661" y="373"/>
                    <a:pt x="650" y="339"/>
                  </a:cubicBezTo>
                  <a:cubicBezTo>
                    <a:pt x="638" y="308"/>
                    <a:pt x="624" y="280"/>
                    <a:pt x="604" y="257"/>
                  </a:cubicBezTo>
                  <a:cubicBezTo>
                    <a:pt x="585" y="234"/>
                    <a:pt x="559" y="216"/>
                    <a:pt x="531" y="201"/>
                  </a:cubicBezTo>
                  <a:cubicBezTo>
                    <a:pt x="503" y="187"/>
                    <a:pt x="469" y="181"/>
                    <a:pt x="432" y="181"/>
                  </a:cubicBezTo>
                  <a:cubicBezTo>
                    <a:pt x="396" y="181"/>
                    <a:pt x="362" y="187"/>
                    <a:pt x="333" y="201"/>
                  </a:cubicBezTo>
                  <a:cubicBezTo>
                    <a:pt x="305" y="216"/>
                    <a:pt x="280" y="232"/>
                    <a:pt x="260" y="257"/>
                  </a:cubicBezTo>
                  <a:cubicBezTo>
                    <a:pt x="240" y="282"/>
                    <a:pt x="223" y="308"/>
                    <a:pt x="215" y="339"/>
                  </a:cubicBezTo>
                  <a:cubicBezTo>
                    <a:pt x="204" y="370"/>
                    <a:pt x="198" y="404"/>
                    <a:pt x="198" y="440"/>
                  </a:cubicBezTo>
                  <a:cubicBezTo>
                    <a:pt x="198" y="477"/>
                    <a:pt x="204" y="511"/>
                    <a:pt x="215" y="542"/>
                  </a:cubicBezTo>
                  <a:cubicBezTo>
                    <a:pt x="226" y="573"/>
                    <a:pt x="240" y="601"/>
                    <a:pt x="260" y="624"/>
                  </a:cubicBezTo>
                  <a:cubicBezTo>
                    <a:pt x="280" y="649"/>
                    <a:pt x="305" y="666"/>
                    <a:pt x="333" y="680"/>
                  </a:cubicBezTo>
                  <a:cubicBezTo>
                    <a:pt x="362" y="694"/>
                    <a:pt x="396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8" name="Freeform 58">
              <a:extLst>
                <a:ext uri="{FF2B5EF4-FFF2-40B4-BE49-F238E27FC236}">
                  <a16:creationId xmlns:a16="http://schemas.microsoft.com/office/drawing/2014/main" xmlns="" id="{54506F13-C139-AA46-9861-4270EA987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836988"/>
              <a:ext cx="211138" cy="298450"/>
            </a:xfrm>
            <a:custGeom>
              <a:avLst/>
              <a:gdLst>
                <a:gd name="T0" fmla="*/ 3 w 585"/>
                <a:gd name="T1" fmla="*/ 0 h 830"/>
                <a:gd name="T2" fmla="*/ 189 w 585"/>
                <a:gd name="T3" fmla="*/ 0 h 830"/>
                <a:gd name="T4" fmla="*/ 189 w 585"/>
                <a:gd name="T5" fmla="*/ 663 h 830"/>
                <a:gd name="T6" fmla="*/ 584 w 585"/>
                <a:gd name="T7" fmla="*/ 663 h 830"/>
                <a:gd name="T8" fmla="*/ 584 w 585"/>
                <a:gd name="T9" fmla="*/ 829 h 830"/>
                <a:gd name="T10" fmla="*/ 0 w 585"/>
                <a:gd name="T11" fmla="*/ 829 h 830"/>
                <a:gd name="T12" fmla="*/ 0 w 585"/>
                <a:gd name="T13" fmla="*/ 0 h 830"/>
                <a:gd name="T14" fmla="*/ 3 w 58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0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9" name="Freeform 59">
              <a:extLst>
                <a:ext uri="{FF2B5EF4-FFF2-40B4-BE49-F238E27FC236}">
                  <a16:creationId xmlns:a16="http://schemas.microsoft.com/office/drawing/2014/main" xmlns="" id="{176263FC-A38C-FF46-8F55-6BA4C0151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0175" y="3836988"/>
              <a:ext cx="252413" cy="306387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0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0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1"/>
                    <a:pt x="206" y="564"/>
                  </a:cubicBezTo>
                  <a:cubicBezTo>
                    <a:pt x="212" y="587"/>
                    <a:pt x="220" y="604"/>
                    <a:pt x="231" y="620"/>
                  </a:cubicBezTo>
                  <a:cubicBezTo>
                    <a:pt x="242" y="637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10" y="666"/>
                    <a:pt x="429" y="657"/>
                  </a:cubicBezTo>
                  <a:cubicBezTo>
                    <a:pt x="449" y="649"/>
                    <a:pt x="465" y="637"/>
                    <a:pt x="477" y="620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1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3" y="807"/>
                    <a:pt x="127" y="784"/>
                    <a:pt x="96" y="756"/>
                  </a:cubicBezTo>
                  <a:cubicBezTo>
                    <a:pt x="65" y="725"/>
                    <a:pt x="42" y="692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0" name="Freeform 60">
              <a:extLst>
                <a:ext uri="{FF2B5EF4-FFF2-40B4-BE49-F238E27FC236}">
                  <a16:creationId xmlns:a16="http://schemas.microsoft.com/office/drawing/2014/main" xmlns="" id="{3D923696-28B6-F142-9D85-F2FDF6C30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0688" y="3836988"/>
              <a:ext cx="261937" cy="298450"/>
            </a:xfrm>
            <a:custGeom>
              <a:avLst/>
              <a:gdLst>
                <a:gd name="T0" fmla="*/ 268 w 726"/>
                <a:gd name="T1" fmla="*/ 166 h 830"/>
                <a:gd name="T2" fmla="*/ 0 w 726"/>
                <a:gd name="T3" fmla="*/ 166 h 830"/>
                <a:gd name="T4" fmla="*/ 0 w 726"/>
                <a:gd name="T5" fmla="*/ 0 h 830"/>
                <a:gd name="T6" fmla="*/ 725 w 726"/>
                <a:gd name="T7" fmla="*/ 0 h 830"/>
                <a:gd name="T8" fmla="*/ 725 w 726"/>
                <a:gd name="T9" fmla="*/ 166 h 830"/>
                <a:gd name="T10" fmla="*/ 457 w 726"/>
                <a:gd name="T11" fmla="*/ 166 h 830"/>
                <a:gd name="T12" fmla="*/ 457 w 726"/>
                <a:gd name="T13" fmla="*/ 829 h 830"/>
                <a:gd name="T14" fmla="*/ 268 w 726"/>
                <a:gd name="T15" fmla="*/ 829 h 830"/>
                <a:gd name="T16" fmla="*/ 268 w 726"/>
                <a:gd name="T17" fmla="*/ 166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830">
                  <a:moveTo>
                    <a:pt x="268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725" y="0"/>
                  </a:lnTo>
                  <a:lnTo>
                    <a:pt x="725" y="166"/>
                  </a:lnTo>
                  <a:lnTo>
                    <a:pt x="457" y="166"/>
                  </a:lnTo>
                  <a:lnTo>
                    <a:pt x="457" y="829"/>
                  </a:lnTo>
                  <a:lnTo>
                    <a:pt x="268" y="829"/>
                  </a:lnTo>
                  <a:lnTo>
                    <a:pt x="268" y="1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1" name="Freeform 61">
              <a:extLst>
                <a:ext uri="{FF2B5EF4-FFF2-40B4-BE49-F238E27FC236}">
                  <a16:creationId xmlns:a16="http://schemas.microsoft.com/office/drawing/2014/main" xmlns="" id="{92D6E3EB-4462-8A4B-81E9-037A6FF0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9138" y="3836988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2" name="Freeform 62">
              <a:extLst>
                <a:ext uri="{FF2B5EF4-FFF2-40B4-BE49-F238E27FC236}">
                  <a16:creationId xmlns:a16="http://schemas.microsoft.com/office/drawing/2014/main" xmlns="" id="{C6E0569A-76DB-8648-B17D-23ACFC8AF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438" y="3827463"/>
              <a:ext cx="211137" cy="315912"/>
            </a:xfrm>
            <a:custGeom>
              <a:avLst/>
              <a:gdLst>
                <a:gd name="T0" fmla="*/ 584 w 585"/>
                <a:gd name="T1" fmla="*/ 238 h 876"/>
                <a:gd name="T2" fmla="*/ 530 w 585"/>
                <a:gd name="T3" fmla="*/ 201 h 876"/>
                <a:gd name="T4" fmla="*/ 432 w 585"/>
                <a:gd name="T5" fmla="*/ 181 h 876"/>
                <a:gd name="T6" fmla="*/ 333 w 585"/>
                <a:gd name="T7" fmla="*/ 201 h 876"/>
                <a:gd name="T8" fmla="*/ 259 w 585"/>
                <a:gd name="T9" fmla="*/ 257 h 876"/>
                <a:gd name="T10" fmla="*/ 211 w 585"/>
                <a:gd name="T11" fmla="*/ 339 h 876"/>
                <a:gd name="T12" fmla="*/ 195 w 585"/>
                <a:gd name="T13" fmla="*/ 440 h 876"/>
                <a:gd name="T14" fmla="*/ 211 w 585"/>
                <a:gd name="T15" fmla="*/ 542 h 876"/>
                <a:gd name="T16" fmla="*/ 259 w 585"/>
                <a:gd name="T17" fmla="*/ 624 h 876"/>
                <a:gd name="T18" fmla="*/ 333 w 585"/>
                <a:gd name="T19" fmla="*/ 680 h 876"/>
                <a:gd name="T20" fmla="*/ 432 w 585"/>
                <a:gd name="T21" fmla="*/ 700 h 876"/>
                <a:gd name="T22" fmla="*/ 530 w 585"/>
                <a:gd name="T23" fmla="*/ 680 h 876"/>
                <a:gd name="T24" fmla="*/ 584 w 585"/>
                <a:gd name="T25" fmla="*/ 645 h 876"/>
                <a:gd name="T26" fmla="*/ 584 w 585"/>
                <a:gd name="T27" fmla="*/ 849 h 876"/>
                <a:gd name="T28" fmla="*/ 432 w 585"/>
                <a:gd name="T29" fmla="*/ 875 h 876"/>
                <a:gd name="T30" fmla="*/ 259 w 585"/>
                <a:gd name="T31" fmla="*/ 841 h 876"/>
                <a:gd name="T32" fmla="*/ 124 w 585"/>
                <a:gd name="T33" fmla="*/ 748 h 876"/>
                <a:gd name="T34" fmla="*/ 34 w 585"/>
                <a:gd name="T35" fmla="*/ 610 h 876"/>
                <a:gd name="T36" fmla="*/ 0 w 585"/>
                <a:gd name="T37" fmla="*/ 438 h 876"/>
                <a:gd name="T38" fmla="*/ 34 w 585"/>
                <a:gd name="T39" fmla="*/ 265 h 876"/>
                <a:gd name="T40" fmla="*/ 124 w 585"/>
                <a:gd name="T41" fmla="*/ 127 h 876"/>
                <a:gd name="T42" fmla="*/ 259 w 585"/>
                <a:gd name="T43" fmla="*/ 34 h 876"/>
                <a:gd name="T44" fmla="*/ 432 w 585"/>
                <a:gd name="T45" fmla="*/ 0 h 876"/>
                <a:gd name="T46" fmla="*/ 584 w 585"/>
                <a:gd name="T47" fmla="*/ 27 h 876"/>
                <a:gd name="T48" fmla="*/ 584 w 585"/>
                <a:gd name="T49" fmla="*/ 2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5" h="876">
                  <a:moveTo>
                    <a:pt x="584" y="238"/>
                  </a:moveTo>
                  <a:cubicBezTo>
                    <a:pt x="568" y="224"/>
                    <a:pt x="550" y="212"/>
                    <a:pt x="530" y="201"/>
                  </a:cubicBezTo>
                  <a:cubicBezTo>
                    <a:pt x="501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6"/>
                    <a:pt x="279" y="232"/>
                    <a:pt x="259" y="257"/>
                  </a:cubicBezTo>
                  <a:cubicBezTo>
                    <a:pt x="240" y="282"/>
                    <a:pt x="223" y="308"/>
                    <a:pt x="211" y="339"/>
                  </a:cubicBezTo>
                  <a:cubicBezTo>
                    <a:pt x="200" y="370"/>
                    <a:pt x="195" y="404"/>
                    <a:pt x="195" y="440"/>
                  </a:cubicBezTo>
                  <a:cubicBezTo>
                    <a:pt x="195" y="477"/>
                    <a:pt x="200" y="511"/>
                    <a:pt x="211" y="542"/>
                  </a:cubicBezTo>
                  <a:cubicBezTo>
                    <a:pt x="223" y="573"/>
                    <a:pt x="237" y="601"/>
                    <a:pt x="259" y="624"/>
                  </a:cubicBezTo>
                  <a:cubicBezTo>
                    <a:pt x="279" y="649"/>
                    <a:pt x="305" y="666"/>
                    <a:pt x="333" y="680"/>
                  </a:cubicBezTo>
                  <a:cubicBezTo>
                    <a:pt x="361" y="694"/>
                    <a:pt x="395" y="700"/>
                    <a:pt x="432" y="700"/>
                  </a:cubicBezTo>
                  <a:cubicBezTo>
                    <a:pt x="468" y="700"/>
                    <a:pt x="499" y="694"/>
                    <a:pt x="530" y="680"/>
                  </a:cubicBezTo>
                  <a:cubicBezTo>
                    <a:pt x="551" y="671"/>
                    <a:pt x="569" y="658"/>
                    <a:pt x="584" y="645"/>
                  </a:cubicBezTo>
                  <a:lnTo>
                    <a:pt x="584" y="849"/>
                  </a:lnTo>
                  <a:cubicBezTo>
                    <a:pt x="536" y="867"/>
                    <a:pt x="486" y="875"/>
                    <a:pt x="432" y="875"/>
                  </a:cubicBezTo>
                  <a:cubicBezTo>
                    <a:pt x="370" y="875"/>
                    <a:pt x="313" y="864"/>
                    <a:pt x="259" y="841"/>
                  </a:cubicBezTo>
                  <a:cubicBezTo>
                    <a:pt x="206" y="819"/>
                    <a:pt x="161" y="788"/>
                    <a:pt x="124" y="748"/>
                  </a:cubicBezTo>
                  <a:cubicBezTo>
                    <a:pt x="84" y="709"/>
                    <a:pt x="56" y="663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5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3" y="88"/>
                    <a:pt x="209" y="57"/>
                    <a:pt x="259" y="34"/>
                  </a:cubicBezTo>
                  <a:cubicBezTo>
                    <a:pt x="310" y="11"/>
                    <a:pt x="370" y="0"/>
                    <a:pt x="432" y="0"/>
                  </a:cubicBezTo>
                  <a:cubicBezTo>
                    <a:pt x="486" y="0"/>
                    <a:pt x="536" y="9"/>
                    <a:pt x="584" y="27"/>
                  </a:cubicBezTo>
                  <a:lnTo>
                    <a:pt x="584" y="2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3" name="Freeform 63">
              <a:extLst>
                <a:ext uri="{FF2B5EF4-FFF2-40B4-BE49-F238E27FC236}">
                  <a16:creationId xmlns:a16="http://schemas.microsoft.com/office/drawing/2014/main" xmlns="" id="{3B3E93F7-CC17-D549-9882-35ADB6CAE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2354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59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0 h 831"/>
                <a:gd name="T40" fmla="*/ 302 w 650"/>
                <a:gd name="T41" fmla="*/ 149 h 831"/>
                <a:gd name="T42" fmla="*/ 186 w 650"/>
                <a:gd name="T43" fmla="*/ 149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5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4" name="Freeform 64">
              <a:extLst>
                <a:ext uri="{FF2B5EF4-FFF2-40B4-BE49-F238E27FC236}">
                  <a16:creationId xmlns:a16="http://schemas.microsoft.com/office/drawing/2014/main" xmlns="" id="{FA76B485-D3FD-F74F-839C-86933228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2354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5" name="Freeform 65">
              <a:extLst>
                <a:ext uri="{FF2B5EF4-FFF2-40B4-BE49-F238E27FC236}">
                  <a16:creationId xmlns:a16="http://schemas.microsoft.com/office/drawing/2014/main" xmlns="" id="{8B000081-AAEA-6B43-80D6-1BD205F8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235450"/>
              <a:ext cx="228600" cy="298450"/>
            </a:xfrm>
            <a:custGeom>
              <a:avLst/>
              <a:gdLst>
                <a:gd name="T0" fmla="*/ 310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2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2 w 636"/>
                <a:gd name="T15" fmla="*/ 370 h 831"/>
                <a:gd name="T16" fmla="*/ 466 w 636"/>
                <a:gd name="T17" fmla="*/ 386 h 831"/>
                <a:gd name="T18" fmla="*/ 516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2 w 636"/>
                <a:gd name="T25" fmla="*/ 700 h 831"/>
                <a:gd name="T26" fmla="*/ 547 w 636"/>
                <a:gd name="T27" fmla="*/ 773 h 831"/>
                <a:gd name="T28" fmla="*/ 446 w 636"/>
                <a:gd name="T29" fmla="*/ 815 h 831"/>
                <a:gd name="T30" fmla="*/ 310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0 w 636"/>
                <a:gd name="T37" fmla="*/ 0 h 831"/>
                <a:gd name="T38" fmla="*/ 293 w 636"/>
                <a:gd name="T39" fmla="*/ 330 h 831"/>
                <a:gd name="T40" fmla="*/ 336 w 636"/>
                <a:gd name="T41" fmla="*/ 324 h 831"/>
                <a:gd name="T42" fmla="*/ 372 w 636"/>
                <a:gd name="T43" fmla="*/ 307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2 w 636"/>
                <a:gd name="T51" fmla="*/ 161 h 831"/>
                <a:gd name="T52" fmla="*/ 336 w 636"/>
                <a:gd name="T53" fmla="*/ 147 h 831"/>
                <a:gd name="T54" fmla="*/ 296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3 w 636"/>
                <a:gd name="T61" fmla="*/ 327 h 831"/>
                <a:gd name="T62" fmla="*/ 293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5 h 831"/>
                <a:gd name="T80" fmla="*/ 186 w 636"/>
                <a:gd name="T81" fmla="*/ 465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0" y="0"/>
                  </a:moveTo>
                  <a:cubicBezTo>
                    <a:pt x="361" y="0"/>
                    <a:pt x="406" y="5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0" y="85"/>
                    <a:pt x="567" y="107"/>
                    <a:pt x="576" y="132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6" y="362"/>
                    <a:pt x="502" y="370"/>
                  </a:cubicBezTo>
                  <a:cubicBezTo>
                    <a:pt x="488" y="379"/>
                    <a:pt x="477" y="384"/>
                    <a:pt x="466" y="386"/>
                  </a:cubicBezTo>
                  <a:cubicBezTo>
                    <a:pt x="483" y="389"/>
                    <a:pt x="497" y="398"/>
                    <a:pt x="516" y="406"/>
                  </a:cubicBezTo>
                  <a:cubicBezTo>
                    <a:pt x="550" y="420"/>
                    <a:pt x="578" y="443"/>
                    <a:pt x="601" y="477"/>
                  </a:cubicBezTo>
                  <a:cubicBezTo>
                    <a:pt x="624" y="511"/>
                    <a:pt x="635" y="548"/>
                    <a:pt x="635" y="590"/>
                  </a:cubicBezTo>
                  <a:cubicBezTo>
                    <a:pt x="635" y="633"/>
                    <a:pt x="626" y="669"/>
                    <a:pt x="612" y="700"/>
                  </a:cubicBezTo>
                  <a:cubicBezTo>
                    <a:pt x="598" y="731"/>
                    <a:pt x="576" y="753"/>
                    <a:pt x="547" y="773"/>
                  </a:cubicBezTo>
                  <a:cubicBezTo>
                    <a:pt x="519" y="793"/>
                    <a:pt x="486" y="807"/>
                    <a:pt x="446" y="815"/>
                  </a:cubicBezTo>
                  <a:cubicBezTo>
                    <a:pt x="407" y="824"/>
                    <a:pt x="361" y="830"/>
                    <a:pt x="310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3" y="330"/>
                  </a:moveTo>
                  <a:cubicBezTo>
                    <a:pt x="308" y="330"/>
                    <a:pt x="322" y="327"/>
                    <a:pt x="336" y="324"/>
                  </a:cubicBezTo>
                  <a:cubicBezTo>
                    <a:pt x="350" y="322"/>
                    <a:pt x="361" y="316"/>
                    <a:pt x="372" y="307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6" y="200"/>
                    <a:pt x="398" y="189"/>
                  </a:cubicBezTo>
                  <a:cubicBezTo>
                    <a:pt x="392" y="178"/>
                    <a:pt x="384" y="167"/>
                    <a:pt x="372" y="161"/>
                  </a:cubicBezTo>
                  <a:cubicBezTo>
                    <a:pt x="361" y="156"/>
                    <a:pt x="350" y="150"/>
                    <a:pt x="336" y="147"/>
                  </a:cubicBezTo>
                  <a:cubicBezTo>
                    <a:pt x="322" y="145"/>
                    <a:pt x="308" y="141"/>
                    <a:pt x="296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3" y="327"/>
                  </a:lnTo>
                  <a:lnTo>
                    <a:pt x="293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5"/>
                    <a:pt x="395" y="666"/>
                  </a:cubicBezTo>
                  <a:cubicBezTo>
                    <a:pt x="409" y="658"/>
                    <a:pt x="420" y="649"/>
                    <a:pt x="432" y="635"/>
                  </a:cubicBezTo>
                  <a:cubicBezTo>
                    <a:pt x="440" y="621"/>
                    <a:pt x="446" y="601"/>
                    <a:pt x="446" y="576"/>
                  </a:cubicBezTo>
                  <a:cubicBezTo>
                    <a:pt x="446" y="553"/>
                    <a:pt x="441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5"/>
                    <a:pt x="308" y="465"/>
                  </a:cubicBezTo>
                  <a:lnTo>
                    <a:pt x="186" y="465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6" name="Freeform 66">
              <a:extLst>
                <a:ext uri="{FF2B5EF4-FFF2-40B4-BE49-F238E27FC236}">
                  <a16:creationId xmlns:a16="http://schemas.microsoft.com/office/drawing/2014/main" xmlns="" id="{2E7BC3CB-7AD9-E343-B8C6-DB311F41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0100" y="4235450"/>
              <a:ext cx="252413" cy="306388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1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1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2"/>
                    <a:pt x="206" y="564"/>
                  </a:cubicBezTo>
                  <a:cubicBezTo>
                    <a:pt x="212" y="587"/>
                    <a:pt x="220" y="604"/>
                    <a:pt x="231" y="621"/>
                  </a:cubicBezTo>
                  <a:cubicBezTo>
                    <a:pt x="243" y="638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09" y="666"/>
                    <a:pt x="429" y="657"/>
                  </a:cubicBezTo>
                  <a:cubicBezTo>
                    <a:pt x="449" y="649"/>
                    <a:pt x="465" y="638"/>
                    <a:pt x="477" y="621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2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4" y="807"/>
                    <a:pt x="127" y="784"/>
                    <a:pt x="96" y="756"/>
                  </a:cubicBezTo>
                  <a:cubicBezTo>
                    <a:pt x="65" y="725"/>
                    <a:pt x="42" y="691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7" name="Freeform 67">
              <a:extLst>
                <a:ext uri="{FF2B5EF4-FFF2-40B4-BE49-F238E27FC236}">
                  <a16:creationId xmlns:a16="http://schemas.microsoft.com/office/drawing/2014/main" xmlns="" id="{12A0FD26-2CF0-9E40-BDB3-A1D78AC6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42354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8" name="Freeform 68">
              <a:extLst>
                <a:ext uri="{FF2B5EF4-FFF2-40B4-BE49-F238E27FC236}">
                  <a16:creationId xmlns:a16="http://schemas.microsoft.com/office/drawing/2014/main" xmlns="" id="{E681B9C4-1218-FB41-91AC-3479FD366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488" y="4235450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3 h 831"/>
                <a:gd name="T6" fmla="*/ 584 w 585"/>
                <a:gd name="T7" fmla="*/ 663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9" name="Freeform 69">
              <a:extLst>
                <a:ext uri="{FF2B5EF4-FFF2-40B4-BE49-F238E27FC236}">
                  <a16:creationId xmlns:a16="http://schemas.microsoft.com/office/drawing/2014/main" xmlns="" id="{40686E70-FE15-AC4E-B618-D0BFD9414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5900" y="4235450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5 h 828"/>
                <a:gd name="T4" fmla="*/ 629 w 757"/>
                <a:gd name="T5" fmla="*/ 101 h 828"/>
                <a:gd name="T6" fmla="*/ 722 w 757"/>
                <a:gd name="T7" fmla="*/ 231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1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0 h 828"/>
                <a:gd name="T26" fmla="*/ 491 w 757"/>
                <a:gd name="T27" fmla="*/ 595 h 828"/>
                <a:gd name="T28" fmla="*/ 559 w 757"/>
                <a:gd name="T29" fmla="*/ 415 h 828"/>
                <a:gd name="T30" fmla="*/ 542 w 757"/>
                <a:gd name="T31" fmla="*/ 310 h 828"/>
                <a:gd name="T32" fmla="*/ 494 w 757"/>
                <a:gd name="T33" fmla="*/ 231 h 828"/>
                <a:gd name="T34" fmla="*/ 415 w 757"/>
                <a:gd name="T35" fmla="*/ 180 h 828"/>
                <a:gd name="T36" fmla="*/ 299 w 757"/>
                <a:gd name="T37" fmla="*/ 164 h 828"/>
                <a:gd name="T38" fmla="*/ 186 w 757"/>
                <a:gd name="T39" fmla="*/ 164 h 828"/>
                <a:gd name="T40" fmla="*/ 186 w 757"/>
                <a:gd name="T41" fmla="*/ 660 h 828"/>
                <a:gd name="T42" fmla="*/ 299 w 757"/>
                <a:gd name="T43" fmla="*/ 66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8"/>
                    <a:pt x="488" y="25"/>
                  </a:cubicBezTo>
                  <a:cubicBezTo>
                    <a:pt x="544" y="42"/>
                    <a:pt x="590" y="68"/>
                    <a:pt x="629" y="101"/>
                  </a:cubicBezTo>
                  <a:cubicBezTo>
                    <a:pt x="669" y="135"/>
                    <a:pt x="700" y="178"/>
                    <a:pt x="722" y="231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5"/>
                    <a:pt x="745" y="547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9"/>
                    <a:pt x="542" y="784"/>
                    <a:pt x="488" y="801"/>
                  </a:cubicBezTo>
                  <a:cubicBezTo>
                    <a:pt x="434" y="818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0"/>
                  </a:moveTo>
                  <a:cubicBezTo>
                    <a:pt x="381" y="660"/>
                    <a:pt x="446" y="638"/>
                    <a:pt x="491" y="595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1"/>
                    <a:pt x="542" y="310"/>
                  </a:cubicBezTo>
                  <a:cubicBezTo>
                    <a:pt x="530" y="279"/>
                    <a:pt x="516" y="254"/>
                    <a:pt x="494" y="231"/>
                  </a:cubicBezTo>
                  <a:cubicBezTo>
                    <a:pt x="474" y="209"/>
                    <a:pt x="446" y="192"/>
                    <a:pt x="415" y="180"/>
                  </a:cubicBezTo>
                  <a:cubicBezTo>
                    <a:pt x="384" y="169"/>
                    <a:pt x="344" y="164"/>
                    <a:pt x="299" y="164"/>
                  </a:cubicBezTo>
                  <a:lnTo>
                    <a:pt x="186" y="164"/>
                  </a:lnTo>
                  <a:lnTo>
                    <a:pt x="186" y="660"/>
                  </a:lnTo>
                  <a:lnTo>
                    <a:pt x="29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0" name="Freeform 70">
              <a:extLst>
                <a:ext uri="{FF2B5EF4-FFF2-40B4-BE49-F238E27FC236}">
                  <a16:creationId xmlns:a16="http://schemas.microsoft.com/office/drawing/2014/main" xmlns="" id="{B3B72F4C-D342-A54A-A51C-D8881ED73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6339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1" name="Freeform 71">
              <a:extLst>
                <a:ext uri="{FF2B5EF4-FFF2-40B4-BE49-F238E27FC236}">
                  <a16:creationId xmlns:a16="http://schemas.microsoft.com/office/drawing/2014/main" xmlns="" id="{ACE139D5-F2E8-2A4D-82E0-73D5AEF2F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6339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2" name="Freeform 72">
              <a:extLst>
                <a:ext uri="{FF2B5EF4-FFF2-40B4-BE49-F238E27FC236}">
                  <a16:creationId xmlns:a16="http://schemas.microsoft.com/office/drawing/2014/main" xmlns="" id="{C80D1F3B-41E1-3B4D-A6D7-F5201043E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6339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3" name="Freeform 73">
              <a:extLst>
                <a:ext uri="{FF2B5EF4-FFF2-40B4-BE49-F238E27FC236}">
                  <a16:creationId xmlns:a16="http://schemas.microsoft.com/office/drawing/2014/main" xmlns="" id="{3B0A6458-78C0-F848-9A4F-6AE88DC88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46339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4" name="Freeform 74">
              <a:extLst>
                <a:ext uri="{FF2B5EF4-FFF2-40B4-BE49-F238E27FC236}">
                  <a16:creationId xmlns:a16="http://schemas.microsoft.com/office/drawing/2014/main" xmlns="" id="{62240ED0-E994-1C40-AE3E-7BBA9DEB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850" y="4633913"/>
              <a:ext cx="395288" cy="298450"/>
            </a:xfrm>
            <a:custGeom>
              <a:avLst/>
              <a:gdLst>
                <a:gd name="T0" fmla="*/ 0 w 1099"/>
                <a:gd name="T1" fmla="*/ 0 h 831"/>
                <a:gd name="T2" fmla="*/ 200 w 1099"/>
                <a:gd name="T3" fmla="*/ 0 h 831"/>
                <a:gd name="T4" fmla="*/ 322 w 1099"/>
                <a:gd name="T5" fmla="*/ 601 h 831"/>
                <a:gd name="T6" fmla="*/ 465 w 1099"/>
                <a:gd name="T7" fmla="*/ 23 h 831"/>
                <a:gd name="T8" fmla="*/ 635 w 1099"/>
                <a:gd name="T9" fmla="*/ 23 h 831"/>
                <a:gd name="T10" fmla="*/ 782 w 1099"/>
                <a:gd name="T11" fmla="*/ 601 h 831"/>
                <a:gd name="T12" fmla="*/ 903 w 1099"/>
                <a:gd name="T13" fmla="*/ 0 h 831"/>
                <a:gd name="T14" fmla="*/ 1098 w 1099"/>
                <a:gd name="T15" fmla="*/ 0 h 831"/>
                <a:gd name="T16" fmla="*/ 886 w 1099"/>
                <a:gd name="T17" fmla="*/ 830 h 831"/>
                <a:gd name="T18" fmla="*/ 688 w 1099"/>
                <a:gd name="T19" fmla="*/ 830 h 831"/>
                <a:gd name="T20" fmla="*/ 547 w 1099"/>
                <a:gd name="T21" fmla="*/ 288 h 831"/>
                <a:gd name="T22" fmla="*/ 403 w 1099"/>
                <a:gd name="T23" fmla="*/ 830 h 831"/>
                <a:gd name="T24" fmla="*/ 206 w 1099"/>
                <a:gd name="T25" fmla="*/ 830 h 831"/>
                <a:gd name="T26" fmla="*/ 0 w 1099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9" h="831">
                  <a:moveTo>
                    <a:pt x="0" y="0"/>
                  </a:moveTo>
                  <a:lnTo>
                    <a:pt x="200" y="0"/>
                  </a:lnTo>
                  <a:lnTo>
                    <a:pt x="322" y="601"/>
                  </a:lnTo>
                  <a:lnTo>
                    <a:pt x="465" y="23"/>
                  </a:lnTo>
                  <a:lnTo>
                    <a:pt x="635" y="23"/>
                  </a:lnTo>
                  <a:lnTo>
                    <a:pt x="782" y="601"/>
                  </a:lnTo>
                  <a:lnTo>
                    <a:pt x="903" y="0"/>
                  </a:lnTo>
                  <a:lnTo>
                    <a:pt x="1098" y="0"/>
                  </a:lnTo>
                  <a:lnTo>
                    <a:pt x="886" y="830"/>
                  </a:lnTo>
                  <a:lnTo>
                    <a:pt x="688" y="830"/>
                  </a:lnTo>
                  <a:lnTo>
                    <a:pt x="547" y="288"/>
                  </a:lnTo>
                  <a:lnTo>
                    <a:pt x="403" y="830"/>
                  </a:lnTo>
                  <a:lnTo>
                    <a:pt x="206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5" name="Freeform 75">
              <a:extLst>
                <a:ext uri="{FF2B5EF4-FFF2-40B4-BE49-F238E27FC236}">
                  <a16:creationId xmlns:a16="http://schemas.microsoft.com/office/drawing/2014/main" xmlns="" id="{4C5E92F1-55DE-8846-99A2-D85084C67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0307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2"/>
                    <a:pt x="531" y="77"/>
                  </a:cubicBezTo>
                  <a:cubicBezTo>
                    <a:pt x="554" y="103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6" name="Freeform 76">
              <a:extLst>
                <a:ext uri="{FF2B5EF4-FFF2-40B4-BE49-F238E27FC236}">
                  <a16:creationId xmlns:a16="http://schemas.microsoft.com/office/drawing/2014/main" xmlns="" id="{B2FD1E20-2C65-3A4E-812A-7DACA195F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0307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7" name="Freeform 77">
              <a:extLst>
                <a:ext uri="{FF2B5EF4-FFF2-40B4-BE49-F238E27FC236}">
                  <a16:creationId xmlns:a16="http://schemas.microsoft.com/office/drawing/2014/main" xmlns="" id="{E735E3B2-4CFE-9940-8015-DE0067E7E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10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60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8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10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9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3"/>
                    <a:pt x="410" y="678"/>
                  </a:cubicBezTo>
                  <a:cubicBezTo>
                    <a:pt x="421" y="669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4" y="474"/>
                    <a:pt x="175" y="460"/>
                  </a:cubicBezTo>
                  <a:cubicBezTo>
                    <a:pt x="147" y="446"/>
                    <a:pt x="125" y="430"/>
                    <a:pt x="105" y="410"/>
                  </a:cubicBezTo>
                  <a:cubicBezTo>
                    <a:pt x="85" y="391"/>
                    <a:pt x="72" y="368"/>
                    <a:pt x="60" y="342"/>
                  </a:cubicBezTo>
                  <a:cubicBezTo>
                    <a:pt x="49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3" y="102"/>
                    <a:pt x="119" y="77"/>
                  </a:cubicBezTo>
                  <a:cubicBezTo>
                    <a:pt x="144" y="54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8" y="14"/>
                  </a:cubicBezTo>
                  <a:cubicBezTo>
                    <a:pt x="489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3" y="167"/>
                    <a:pt x="274" y="175"/>
                  </a:cubicBezTo>
                  <a:cubicBezTo>
                    <a:pt x="263" y="181"/>
                    <a:pt x="255" y="190"/>
                    <a:pt x="249" y="201"/>
                  </a:cubicBezTo>
                  <a:cubicBezTo>
                    <a:pt x="244" y="213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10" y="342"/>
                  </a:cubicBezTo>
                  <a:cubicBezTo>
                    <a:pt x="441" y="350"/>
                    <a:pt x="469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7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7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8" name="Freeform 78">
              <a:extLst>
                <a:ext uri="{FF2B5EF4-FFF2-40B4-BE49-F238E27FC236}">
                  <a16:creationId xmlns:a16="http://schemas.microsoft.com/office/drawing/2014/main" xmlns="" id="{CA41D165-A35F-7F49-B1C8-A3334A2F2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588" y="5030788"/>
              <a:ext cx="261937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7 w 727"/>
                <a:gd name="T11" fmla="*/ 167 h 831"/>
                <a:gd name="T12" fmla="*/ 457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7" y="167"/>
                  </a:lnTo>
                  <a:lnTo>
                    <a:pt x="457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9" name="Freeform 79">
              <a:extLst>
                <a:ext uri="{FF2B5EF4-FFF2-40B4-BE49-F238E27FC236}">
                  <a16:creationId xmlns:a16="http://schemas.microsoft.com/office/drawing/2014/main" xmlns="" id="{EF92E994-BC8E-F449-AF45-4024FF674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5030788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4 h 831"/>
                <a:gd name="T6" fmla="*/ 584 w 585"/>
                <a:gd name="T7" fmla="*/ 664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4"/>
                  </a:lnTo>
                  <a:lnTo>
                    <a:pt x="584" y="664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0" name="Freeform 80">
              <a:extLst>
                <a:ext uri="{FF2B5EF4-FFF2-40B4-BE49-F238E27FC236}">
                  <a16:creationId xmlns:a16="http://schemas.microsoft.com/office/drawing/2014/main" xmlns="" id="{633BDFA8-F134-2E47-98CA-DE64FD318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3" y="5030788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1" name="Freeform 81">
              <a:extLst>
                <a:ext uri="{FF2B5EF4-FFF2-40B4-BE49-F238E27FC236}">
                  <a16:creationId xmlns:a16="http://schemas.microsoft.com/office/drawing/2014/main" xmlns="" id="{308CFBF9-C549-BA48-919E-00F7BEAF8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25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59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1" y="673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30"/>
                    <a:pt x="105" y="410"/>
                  </a:cubicBezTo>
                  <a:cubicBezTo>
                    <a:pt x="86" y="391"/>
                    <a:pt x="71" y="368"/>
                    <a:pt x="59" y="342"/>
                  </a:cubicBezTo>
                  <a:cubicBezTo>
                    <a:pt x="48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4" y="103"/>
                    <a:pt x="119" y="77"/>
                  </a:cubicBezTo>
                  <a:cubicBezTo>
                    <a:pt x="145" y="52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7" y="14"/>
                  </a:cubicBezTo>
                  <a:cubicBezTo>
                    <a:pt x="488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9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2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2" name="Freeform 82">
              <a:extLst>
                <a:ext uri="{FF2B5EF4-FFF2-40B4-BE49-F238E27FC236}">
                  <a16:creationId xmlns:a16="http://schemas.microsoft.com/office/drawing/2014/main" xmlns="" id="{CF44A103-FDB2-0F47-BE07-33F534A71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6100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2 w 656"/>
                <a:gd name="T3" fmla="*/ 633 h 871"/>
                <a:gd name="T4" fmla="*/ 200 w 656"/>
                <a:gd name="T5" fmla="*/ 666 h 871"/>
                <a:gd name="T6" fmla="*/ 260 w 656"/>
                <a:gd name="T7" fmla="*/ 692 h 871"/>
                <a:gd name="T8" fmla="*/ 327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7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2 w 656"/>
                <a:gd name="T21" fmla="*/ 491 h 871"/>
                <a:gd name="T22" fmla="*/ 175 w 656"/>
                <a:gd name="T23" fmla="*/ 460 h 871"/>
                <a:gd name="T24" fmla="*/ 104 w 656"/>
                <a:gd name="T25" fmla="*/ 410 h 871"/>
                <a:gd name="T26" fmla="*/ 59 w 656"/>
                <a:gd name="T27" fmla="*/ 342 h 871"/>
                <a:gd name="T28" fmla="*/ 42 w 656"/>
                <a:gd name="T29" fmla="*/ 257 h 871"/>
                <a:gd name="T30" fmla="*/ 62 w 656"/>
                <a:gd name="T31" fmla="*/ 158 h 871"/>
                <a:gd name="T32" fmla="*/ 118 w 656"/>
                <a:gd name="T33" fmla="*/ 77 h 871"/>
                <a:gd name="T34" fmla="*/ 212 w 656"/>
                <a:gd name="T35" fmla="*/ 20 h 871"/>
                <a:gd name="T36" fmla="*/ 344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5 w 656"/>
                <a:gd name="T43" fmla="*/ 82 h 871"/>
                <a:gd name="T44" fmla="*/ 629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8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499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29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6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2" y="633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60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0" y="673"/>
                    <a:pt x="429" y="661"/>
                    <a:pt x="437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6" y="559"/>
                    <a:pt x="404" y="542"/>
                  </a:cubicBezTo>
                  <a:cubicBezTo>
                    <a:pt x="373" y="525"/>
                    <a:pt x="327" y="508"/>
                    <a:pt x="262" y="491"/>
                  </a:cubicBezTo>
                  <a:cubicBezTo>
                    <a:pt x="231" y="483"/>
                    <a:pt x="200" y="474"/>
                    <a:pt x="175" y="460"/>
                  </a:cubicBezTo>
                  <a:cubicBezTo>
                    <a:pt x="150" y="446"/>
                    <a:pt x="124" y="430"/>
                    <a:pt x="104" y="410"/>
                  </a:cubicBezTo>
                  <a:cubicBezTo>
                    <a:pt x="85" y="391"/>
                    <a:pt x="71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3"/>
                    <a:pt x="118" y="77"/>
                  </a:cubicBezTo>
                  <a:cubicBezTo>
                    <a:pt x="144" y="52"/>
                    <a:pt x="176" y="34"/>
                    <a:pt x="212" y="20"/>
                  </a:cubicBezTo>
                  <a:cubicBezTo>
                    <a:pt x="249" y="6"/>
                    <a:pt x="293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6"/>
                  </a:cubicBezTo>
                  <a:cubicBezTo>
                    <a:pt x="562" y="57"/>
                    <a:pt x="581" y="71"/>
                    <a:pt x="595" y="82"/>
                  </a:cubicBezTo>
                  <a:cubicBezTo>
                    <a:pt x="610" y="96"/>
                    <a:pt x="621" y="105"/>
                    <a:pt x="629" y="113"/>
                  </a:cubicBezTo>
                  <a:lnTo>
                    <a:pt x="522" y="232"/>
                  </a:lnTo>
                  <a:cubicBezTo>
                    <a:pt x="514" y="223"/>
                    <a:pt x="502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7" y="173"/>
                    <a:pt x="421" y="167"/>
                    <a:pt x="404" y="161"/>
                  </a:cubicBezTo>
                  <a:cubicBezTo>
                    <a:pt x="388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3" y="161"/>
                    <a:pt x="282" y="167"/>
                    <a:pt x="274" y="175"/>
                  </a:cubicBezTo>
                  <a:cubicBezTo>
                    <a:pt x="262" y="181"/>
                    <a:pt x="254" y="189"/>
                    <a:pt x="248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1" y="359"/>
                    <a:pt x="499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29" y="714"/>
                  </a:cubicBezTo>
                  <a:cubicBezTo>
                    <a:pt x="612" y="745"/>
                    <a:pt x="590" y="774"/>
                    <a:pt x="562" y="796"/>
                  </a:cubicBezTo>
                  <a:cubicBezTo>
                    <a:pt x="533" y="819"/>
                    <a:pt x="499" y="839"/>
                    <a:pt x="460" y="850"/>
                  </a:cubicBezTo>
                  <a:cubicBezTo>
                    <a:pt x="420" y="864"/>
                    <a:pt x="381" y="870"/>
                    <a:pt x="336" y="870"/>
                  </a:cubicBezTo>
                  <a:cubicBezTo>
                    <a:pt x="293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6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3" name="Freeform 83">
              <a:extLst>
                <a:ext uri="{FF2B5EF4-FFF2-40B4-BE49-F238E27FC236}">
                  <a16:creationId xmlns:a16="http://schemas.microsoft.com/office/drawing/2014/main" xmlns="" id="{2E8AE138-2736-614B-9406-4E5820A20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2 h 830"/>
                <a:gd name="T34" fmla="*/ 384 w 650"/>
                <a:gd name="T35" fmla="*/ 341 h 830"/>
                <a:gd name="T36" fmla="*/ 415 w 650"/>
                <a:gd name="T37" fmla="*/ 262 h 830"/>
                <a:gd name="T38" fmla="*/ 384 w 650"/>
                <a:gd name="T39" fmla="*/ 180 h 830"/>
                <a:gd name="T40" fmla="*/ 302 w 650"/>
                <a:gd name="T41" fmla="*/ 149 h 830"/>
                <a:gd name="T42" fmla="*/ 186 w 650"/>
                <a:gd name="T43" fmla="*/ 149 h 830"/>
                <a:gd name="T44" fmla="*/ 186 w 650"/>
                <a:gd name="T45" fmla="*/ 369 h 830"/>
                <a:gd name="T46" fmla="*/ 302 w 650"/>
                <a:gd name="T47" fmla="*/ 369 h 830"/>
                <a:gd name="T48" fmla="*/ 302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1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69"/>
                  </a:lnTo>
                  <a:lnTo>
                    <a:pt x="302" y="369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4" name="Freeform 84">
              <a:extLst>
                <a:ext uri="{FF2B5EF4-FFF2-40B4-BE49-F238E27FC236}">
                  <a16:creationId xmlns:a16="http://schemas.microsoft.com/office/drawing/2014/main" xmlns="" id="{49815803-4B6C-0146-BFC1-5D01A3C90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5" name="Freeform 85">
              <a:extLst>
                <a:ext uri="{FF2B5EF4-FFF2-40B4-BE49-F238E27FC236}">
                  <a16:creationId xmlns:a16="http://schemas.microsoft.com/office/drawing/2014/main" xmlns="" id="{6B0809F7-6764-8441-91C0-5B9770CE1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5429250"/>
              <a:ext cx="200025" cy="298450"/>
            </a:xfrm>
            <a:custGeom>
              <a:avLst/>
              <a:gdLst>
                <a:gd name="T0" fmla="*/ 0 w 557"/>
                <a:gd name="T1" fmla="*/ 0 h 828"/>
                <a:gd name="T2" fmla="*/ 556 w 557"/>
                <a:gd name="T3" fmla="*/ 0 h 828"/>
                <a:gd name="T4" fmla="*/ 556 w 557"/>
                <a:gd name="T5" fmla="*/ 166 h 828"/>
                <a:gd name="T6" fmla="*/ 186 w 557"/>
                <a:gd name="T7" fmla="*/ 166 h 828"/>
                <a:gd name="T8" fmla="*/ 186 w 557"/>
                <a:gd name="T9" fmla="*/ 352 h 828"/>
                <a:gd name="T10" fmla="*/ 466 w 557"/>
                <a:gd name="T11" fmla="*/ 352 h 828"/>
                <a:gd name="T12" fmla="*/ 466 w 557"/>
                <a:gd name="T13" fmla="*/ 513 h 828"/>
                <a:gd name="T14" fmla="*/ 186 w 557"/>
                <a:gd name="T15" fmla="*/ 513 h 828"/>
                <a:gd name="T16" fmla="*/ 186 w 557"/>
                <a:gd name="T17" fmla="*/ 827 h 828"/>
                <a:gd name="T18" fmla="*/ 0 w 557"/>
                <a:gd name="T19" fmla="*/ 827 h 828"/>
                <a:gd name="T20" fmla="*/ 0 w 557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7" h="828">
                  <a:moveTo>
                    <a:pt x="0" y="0"/>
                  </a:moveTo>
                  <a:lnTo>
                    <a:pt x="556" y="0"/>
                  </a:lnTo>
                  <a:lnTo>
                    <a:pt x="556" y="166"/>
                  </a:lnTo>
                  <a:lnTo>
                    <a:pt x="186" y="166"/>
                  </a:lnTo>
                  <a:lnTo>
                    <a:pt x="186" y="352"/>
                  </a:lnTo>
                  <a:lnTo>
                    <a:pt x="466" y="352"/>
                  </a:lnTo>
                  <a:lnTo>
                    <a:pt x="466" y="513"/>
                  </a:lnTo>
                  <a:lnTo>
                    <a:pt x="186" y="513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6" name="Freeform 86">
              <a:extLst>
                <a:ext uri="{FF2B5EF4-FFF2-40B4-BE49-F238E27FC236}">
                  <a16:creationId xmlns:a16="http://schemas.microsoft.com/office/drawing/2014/main" xmlns="" id="{EC6DE70D-38E9-0A45-B74D-1499D2CE6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9938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5 w 650"/>
                <a:gd name="T33" fmla="*/ 372 h 830"/>
                <a:gd name="T34" fmla="*/ 387 w 650"/>
                <a:gd name="T35" fmla="*/ 341 h 830"/>
                <a:gd name="T36" fmla="*/ 418 w 650"/>
                <a:gd name="T37" fmla="*/ 262 h 830"/>
                <a:gd name="T38" fmla="*/ 387 w 650"/>
                <a:gd name="T39" fmla="*/ 180 h 830"/>
                <a:gd name="T40" fmla="*/ 305 w 650"/>
                <a:gd name="T41" fmla="*/ 149 h 830"/>
                <a:gd name="T42" fmla="*/ 189 w 650"/>
                <a:gd name="T43" fmla="*/ 149 h 830"/>
                <a:gd name="T44" fmla="*/ 189 w 650"/>
                <a:gd name="T45" fmla="*/ 369 h 830"/>
                <a:gd name="T46" fmla="*/ 305 w 650"/>
                <a:gd name="T47" fmla="*/ 369 h 830"/>
                <a:gd name="T48" fmla="*/ 305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2"/>
                  </a:moveTo>
                  <a:cubicBezTo>
                    <a:pt x="339" y="372"/>
                    <a:pt x="367" y="361"/>
                    <a:pt x="387" y="341"/>
                  </a:cubicBezTo>
                  <a:cubicBezTo>
                    <a:pt x="407" y="321"/>
                    <a:pt x="418" y="293"/>
                    <a:pt x="418" y="262"/>
                  </a:cubicBezTo>
                  <a:cubicBezTo>
                    <a:pt x="418" y="228"/>
                    <a:pt x="407" y="200"/>
                    <a:pt x="387" y="180"/>
                  </a:cubicBezTo>
                  <a:cubicBezTo>
                    <a:pt x="367" y="161"/>
                    <a:pt x="339" y="149"/>
                    <a:pt x="305" y="149"/>
                  </a:cubicBezTo>
                  <a:lnTo>
                    <a:pt x="189" y="149"/>
                  </a:lnTo>
                  <a:lnTo>
                    <a:pt x="189" y="369"/>
                  </a:lnTo>
                  <a:lnTo>
                    <a:pt x="305" y="369"/>
                  </a:lnTo>
                  <a:lnTo>
                    <a:pt x="305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7" name="Freeform 87">
              <a:extLst>
                <a:ext uri="{FF2B5EF4-FFF2-40B4-BE49-F238E27FC236}">
                  <a16:creationId xmlns:a16="http://schemas.microsoft.com/office/drawing/2014/main" xmlns="" id="{2A25E34D-C352-8443-89B1-8DB544E44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4575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8" name="Freeform 88">
              <a:extLst>
                <a:ext uri="{FF2B5EF4-FFF2-40B4-BE49-F238E27FC236}">
                  <a16:creationId xmlns:a16="http://schemas.microsoft.com/office/drawing/2014/main" xmlns="" id="{FB805234-DA2E-794E-A785-BA6A7215E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288" y="5424488"/>
              <a:ext cx="236537" cy="312737"/>
            </a:xfrm>
            <a:custGeom>
              <a:avLst/>
              <a:gdLst>
                <a:gd name="T0" fmla="*/ 116 w 656"/>
                <a:gd name="T1" fmla="*/ 595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699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1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1 h 870"/>
                <a:gd name="T28" fmla="*/ 42 w 656"/>
                <a:gd name="T29" fmla="*/ 256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19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1 h 870"/>
                <a:gd name="T44" fmla="*/ 630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0 h 870"/>
                <a:gd name="T52" fmla="*/ 404 w 656"/>
                <a:gd name="T53" fmla="*/ 160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9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1 h 870"/>
                <a:gd name="T68" fmla="*/ 500 w 656"/>
                <a:gd name="T69" fmla="*/ 372 h 870"/>
                <a:gd name="T70" fmla="*/ 579 w 656"/>
                <a:gd name="T71" fmla="*/ 423 h 870"/>
                <a:gd name="T72" fmla="*/ 635 w 656"/>
                <a:gd name="T73" fmla="*/ 499 h 870"/>
                <a:gd name="T74" fmla="*/ 655 w 656"/>
                <a:gd name="T75" fmla="*/ 609 h 870"/>
                <a:gd name="T76" fmla="*/ 630 w 656"/>
                <a:gd name="T77" fmla="*/ 714 h 870"/>
                <a:gd name="T78" fmla="*/ 562 w 656"/>
                <a:gd name="T79" fmla="*/ 795 h 870"/>
                <a:gd name="T80" fmla="*/ 460 w 656"/>
                <a:gd name="T81" fmla="*/ 849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6 h 870"/>
                <a:gd name="T88" fmla="*/ 57 w 656"/>
                <a:gd name="T89" fmla="*/ 781 h 870"/>
                <a:gd name="T90" fmla="*/ 0 w 656"/>
                <a:gd name="T91" fmla="*/ 731 h 870"/>
                <a:gd name="T92" fmla="*/ 116 w 656"/>
                <a:gd name="T93" fmla="*/ 595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5"/>
                  </a:moveTo>
                  <a:cubicBezTo>
                    <a:pt x="127" y="606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8"/>
                    <a:pt x="237" y="683"/>
                    <a:pt x="260" y="691"/>
                  </a:cubicBezTo>
                  <a:cubicBezTo>
                    <a:pt x="280" y="697"/>
                    <a:pt x="302" y="699"/>
                    <a:pt x="328" y="699"/>
                  </a:cubicBezTo>
                  <a:cubicBezTo>
                    <a:pt x="342" y="699"/>
                    <a:pt x="356" y="697"/>
                    <a:pt x="370" y="694"/>
                  </a:cubicBezTo>
                  <a:cubicBezTo>
                    <a:pt x="384" y="691"/>
                    <a:pt x="398" y="683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7"/>
                    <a:pt x="449" y="626"/>
                    <a:pt x="449" y="612"/>
                  </a:cubicBezTo>
                  <a:cubicBezTo>
                    <a:pt x="449" y="581"/>
                    <a:pt x="435" y="558"/>
                    <a:pt x="404" y="541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2"/>
                    <a:pt x="201" y="474"/>
                    <a:pt x="175" y="460"/>
                  </a:cubicBezTo>
                  <a:cubicBezTo>
                    <a:pt x="150" y="446"/>
                    <a:pt x="125" y="429"/>
                    <a:pt x="105" y="409"/>
                  </a:cubicBezTo>
                  <a:cubicBezTo>
                    <a:pt x="86" y="389"/>
                    <a:pt x="71" y="366"/>
                    <a:pt x="59" y="341"/>
                  </a:cubicBezTo>
                  <a:cubicBezTo>
                    <a:pt x="48" y="316"/>
                    <a:pt x="42" y="287"/>
                    <a:pt x="42" y="256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2"/>
                    <a:pt x="119" y="76"/>
                  </a:cubicBezTo>
                  <a:cubicBezTo>
                    <a:pt x="145" y="51"/>
                    <a:pt x="175" y="33"/>
                    <a:pt x="212" y="19"/>
                  </a:cubicBezTo>
                  <a:cubicBezTo>
                    <a:pt x="249" y="5"/>
                    <a:pt x="294" y="0"/>
                    <a:pt x="344" y="0"/>
                  </a:cubicBezTo>
                  <a:cubicBezTo>
                    <a:pt x="387" y="0"/>
                    <a:pt x="423" y="5"/>
                    <a:pt x="457" y="14"/>
                  </a:cubicBezTo>
                  <a:cubicBezTo>
                    <a:pt x="488" y="22"/>
                    <a:pt x="517" y="33"/>
                    <a:pt x="539" y="45"/>
                  </a:cubicBezTo>
                  <a:cubicBezTo>
                    <a:pt x="562" y="56"/>
                    <a:pt x="582" y="70"/>
                    <a:pt x="596" y="81"/>
                  </a:cubicBezTo>
                  <a:cubicBezTo>
                    <a:pt x="610" y="96"/>
                    <a:pt x="621" y="104"/>
                    <a:pt x="630" y="113"/>
                  </a:cubicBezTo>
                  <a:lnTo>
                    <a:pt x="522" y="231"/>
                  </a:lnTo>
                  <a:cubicBezTo>
                    <a:pt x="514" y="223"/>
                    <a:pt x="503" y="214"/>
                    <a:pt x="491" y="206"/>
                  </a:cubicBezTo>
                  <a:cubicBezTo>
                    <a:pt x="480" y="197"/>
                    <a:pt x="466" y="189"/>
                    <a:pt x="452" y="180"/>
                  </a:cubicBezTo>
                  <a:cubicBezTo>
                    <a:pt x="438" y="172"/>
                    <a:pt x="421" y="166"/>
                    <a:pt x="404" y="160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0"/>
                    <a:pt x="282" y="166"/>
                    <a:pt x="274" y="175"/>
                  </a:cubicBezTo>
                  <a:cubicBezTo>
                    <a:pt x="263" y="180"/>
                    <a:pt x="254" y="189"/>
                    <a:pt x="249" y="200"/>
                  </a:cubicBezTo>
                  <a:cubicBezTo>
                    <a:pt x="243" y="208"/>
                    <a:pt x="240" y="220"/>
                    <a:pt x="240" y="231"/>
                  </a:cubicBezTo>
                  <a:cubicBezTo>
                    <a:pt x="240" y="259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1"/>
                  </a:cubicBezTo>
                  <a:cubicBezTo>
                    <a:pt x="440" y="350"/>
                    <a:pt x="472" y="358"/>
                    <a:pt x="500" y="372"/>
                  </a:cubicBezTo>
                  <a:cubicBezTo>
                    <a:pt x="529" y="386"/>
                    <a:pt x="556" y="400"/>
                    <a:pt x="579" y="423"/>
                  </a:cubicBezTo>
                  <a:cubicBezTo>
                    <a:pt x="601" y="443"/>
                    <a:pt x="621" y="468"/>
                    <a:pt x="635" y="499"/>
                  </a:cubicBezTo>
                  <a:cubicBezTo>
                    <a:pt x="649" y="530"/>
                    <a:pt x="655" y="567"/>
                    <a:pt x="655" y="609"/>
                  </a:cubicBezTo>
                  <a:cubicBezTo>
                    <a:pt x="655" y="646"/>
                    <a:pt x="646" y="680"/>
                    <a:pt x="630" y="714"/>
                  </a:cubicBezTo>
                  <a:cubicBezTo>
                    <a:pt x="613" y="745"/>
                    <a:pt x="590" y="773"/>
                    <a:pt x="562" y="795"/>
                  </a:cubicBezTo>
                  <a:cubicBezTo>
                    <a:pt x="534" y="818"/>
                    <a:pt x="500" y="838"/>
                    <a:pt x="460" y="849"/>
                  </a:cubicBezTo>
                  <a:cubicBezTo>
                    <a:pt x="421" y="863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49"/>
                    <a:pt x="158" y="841"/>
                    <a:pt x="130" y="826"/>
                  </a:cubicBezTo>
                  <a:cubicBezTo>
                    <a:pt x="102" y="812"/>
                    <a:pt x="80" y="798"/>
                    <a:pt x="57" y="781"/>
                  </a:cubicBezTo>
                  <a:cubicBezTo>
                    <a:pt x="35" y="764"/>
                    <a:pt x="17" y="747"/>
                    <a:pt x="0" y="731"/>
                  </a:cubicBezTo>
                  <a:lnTo>
                    <a:pt x="116" y="59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9" name="Freeform 89">
              <a:extLst>
                <a:ext uri="{FF2B5EF4-FFF2-40B4-BE49-F238E27FC236}">
                  <a16:creationId xmlns:a16="http://schemas.microsoft.com/office/drawing/2014/main" xmlns="" id="{5615207C-F1DE-724C-87AF-8FFB972ED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6863" y="5429250"/>
              <a:ext cx="263525" cy="298450"/>
            </a:xfrm>
            <a:custGeom>
              <a:avLst/>
              <a:gdLst>
                <a:gd name="T0" fmla="*/ 0 w 731"/>
                <a:gd name="T1" fmla="*/ 0 h 828"/>
                <a:gd name="T2" fmla="*/ 186 w 731"/>
                <a:gd name="T3" fmla="*/ 0 h 828"/>
                <a:gd name="T4" fmla="*/ 186 w 731"/>
                <a:gd name="T5" fmla="*/ 319 h 828"/>
                <a:gd name="T6" fmla="*/ 544 w 731"/>
                <a:gd name="T7" fmla="*/ 319 h 828"/>
                <a:gd name="T8" fmla="*/ 544 w 731"/>
                <a:gd name="T9" fmla="*/ 0 h 828"/>
                <a:gd name="T10" fmla="*/ 730 w 731"/>
                <a:gd name="T11" fmla="*/ 0 h 828"/>
                <a:gd name="T12" fmla="*/ 730 w 731"/>
                <a:gd name="T13" fmla="*/ 827 h 828"/>
                <a:gd name="T14" fmla="*/ 544 w 731"/>
                <a:gd name="T15" fmla="*/ 827 h 828"/>
                <a:gd name="T16" fmla="*/ 544 w 731"/>
                <a:gd name="T17" fmla="*/ 488 h 828"/>
                <a:gd name="T18" fmla="*/ 186 w 731"/>
                <a:gd name="T19" fmla="*/ 488 h 828"/>
                <a:gd name="T20" fmla="*/ 186 w 731"/>
                <a:gd name="T21" fmla="*/ 827 h 828"/>
                <a:gd name="T22" fmla="*/ 0 w 731"/>
                <a:gd name="T23" fmla="*/ 827 h 828"/>
                <a:gd name="T24" fmla="*/ 0 w 731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1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4" y="319"/>
                  </a:lnTo>
                  <a:lnTo>
                    <a:pt x="544" y="0"/>
                  </a:lnTo>
                  <a:lnTo>
                    <a:pt x="730" y="0"/>
                  </a:lnTo>
                  <a:lnTo>
                    <a:pt x="730" y="827"/>
                  </a:lnTo>
                  <a:lnTo>
                    <a:pt x="544" y="827"/>
                  </a:lnTo>
                  <a:lnTo>
                    <a:pt x="544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0" name="Freeform 90">
              <a:extLst>
                <a:ext uri="{FF2B5EF4-FFF2-40B4-BE49-F238E27FC236}">
                  <a16:creationId xmlns:a16="http://schemas.microsoft.com/office/drawing/2014/main" xmlns="" id="{C521DD3E-0B97-884F-8B64-E22AF16F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8277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1" name="Freeform 91">
              <a:extLst>
                <a:ext uri="{FF2B5EF4-FFF2-40B4-BE49-F238E27FC236}">
                  <a16:creationId xmlns:a16="http://schemas.microsoft.com/office/drawing/2014/main" xmlns="" id="{D646E310-9C5F-574B-94F9-026D873AA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8277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2" name="Freeform 92">
              <a:extLst>
                <a:ext uri="{FF2B5EF4-FFF2-40B4-BE49-F238E27FC236}">
                  <a16:creationId xmlns:a16="http://schemas.microsoft.com/office/drawing/2014/main" xmlns="" id="{CF545285-910F-5548-83DD-F4FC5241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3" name="Freeform 93">
              <a:extLst>
                <a:ext uri="{FF2B5EF4-FFF2-40B4-BE49-F238E27FC236}">
                  <a16:creationId xmlns:a16="http://schemas.microsoft.com/office/drawing/2014/main" xmlns="" id="{0CDC53C6-2740-114E-A41B-5BCC9E2A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588" y="5827713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4" name="Freeform 94">
              <a:extLst>
                <a:ext uri="{FF2B5EF4-FFF2-40B4-BE49-F238E27FC236}">
                  <a16:creationId xmlns:a16="http://schemas.microsoft.com/office/drawing/2014/main" xmlns="" id="{D94E0A2D-E155-EB45-A476-61A77A1D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175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6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6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5" name="Freeform 95">
              <a:extLst>
                <a:ext uri="{FF2B5EF4-FFF2-40B4-BE49-F238E27FC236}">
                  <a16:creationId xmlns:a16="http://schemas.microsoft.com/office/drawing/2014/main" xmlns="" id="{D51D34F0-CE7E-794D-B711-CF63F31F8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6538" y="5827713"/>
              <a:ext cx="228600" cy="298450"/>
            </a:xfrm>
            <a:custGeom>
              <a:avLst/>
              <a:gdLst>
                <a:gd name="T0" fmla="*/ 311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3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3 w 636"/>
                <a:gd name="T15" fmla="*/ 370 h 831"/>
                <a:gd name="T16" fmla="*/ 466 w 636"/>
                <a:gd name="T17" fmla="*/ 387 h 831"/>
                <a:gd name="T18" fmla="*/ 517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3 w 636"/>
                <a:gd name="T25" fmla="*/ 700 h 831"/>
                <a:gd name="T26" fmla="*/ 548 w 636"/>
                <a:gd name="T27" fmla="*/ 773 h 831"/>
                <a:gd name="T28" fmla="*/ 446 w 636"/>
                <a:gd name="T29" fmla="*/ 816 h 831"/>
                <a:gd name="T30" fmla="*/ 311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1 w 636"/>
                <a:gd name="T37" fmla="*/ 0 h 831"/>
                <a:gd name="T38" fmla="*/ 294 w 636"/>
                <a:gd name="T39" fmla="*/ 330 h 831"/>
                <a:gd name="T40" fmla="*/ 336 w 636"/>
                <a:gd name="T41" fmla="*/ 325 h 831"/>
                <a:gd name="T42" fmla="*/ 373 w 636"/>
                <a:gd name="T43" fmla="*/ 308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3 w 636"/>
                <a:gd name="T51" fmla="*/ 161 h 831"/>
                <a:gd name="T52" fmla="*/ 336 w 636"/>
                <a:gd name="T53" fmla="*/ 147 h 831"/>
                <a:gd name="T54" fmla="*/ 297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4 w 636"/>
                <a:gd name="T61" fmla="*/ 327 h 831"/>
                <a:gd name="T62" fmla="*/ 294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6 h 831"/>
                <a:gd name="T80" fmla="*/ 186 w 636"/>
                <a:gd name="T81" fmla="*/ 466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1" y="0"/>
                  </a:moveTo>
                  <a:cubicBezTo>
                    <a:pt x="361" y="0"/>
                    <a:pt x="407" y="6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1" y="85"/>
                    <a:pt x="567" y="107"/>
                    <a:pt x="576" y="133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8" y="362"/>
                    <a:pt x="503" y="370"/>
                  </a:cubicBezTo>
                  <a:cubicBezTo>
                    <a:pt x="489" y="379"/>
                    <a:pt x="477" y="384"/>
                    <a:pt x="466" y="387"/>
                  </a:cubicBezTo>
                  <a:cubicBezTo>
                    <a:pt x="483" y="389"/>
                    <a:pt x="497" y="398"/>
                    <a:pt x="517" y="406"/>
                  </a:cubicBezTo>
                  <a:cubicBezTo>
                    <a:pt x="551" y="420"/>
                    <a:pt x="579" y="443"/>
                    <a:pt x="601" y="477"/>
                  </a:cubicBezTo>
                  <a:cubicBezTo>
                    <a:pt x="624" y="508"/>
                    <a:pt x="635" y="548"/>
                    <a:pt x="635" y="590"/>
                  </a:cubicBezTo>
                  <a:cubicBezTo>
                    <a:pt x="635" y="633"/>
                    <a:pt x="627" y="669"/>
                    <a:pt x="613" y="700"/>
                  </a:cubicBezTo>
                  <a:cubicBezTo>
                    <a:pt x="599" y="731"/>
                    <a:pt x="576" y="753"/>
                    <a:pt x="548" y="773"/>
                  </a:cubicBezTo>
                  <a:cubicBezTo>
                    <a:pt x="519" y="793"/>
                    <a:pt x="486" y="808"/>
                    <a:pt x="446" y="816"/>
                  </a:cubicBezTo>
                  <a:cubicBezTo>
                    <a:pt x="407" y="825"/>
                    <a:pt x="361" y="830"/>
                    <a:pt x="311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1" y="0"/>
                  </a:lnTo>
                  <a:close/>
                  <a:moveTo>
                    <a:pt x="294" y="330"/>
                  </a:moveTo>
                  <a:cubicBezTo>
                    <a:pt x="308" y="330"/>
                    <a:pt x="322" y="328"/>
                    <a:pt x="336" y="325"/>
                  </a:cubicBezTo>
                  <a:cubicBezTo>
                    <a:pt x="350" y="323"/>
                    <a:pt x="361" y="316"/>
                    <a:pt x="373" y="308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7" y="200"/>
                    <a:pt x="398" y="189"/>
                  </a:cubicBezTo>
                  <a:cubicBezTo>
                    <a:pt x="392" y="178"/>
                    <a:pt x="385" y="167"/>
                    <a:pt x="373" y="161"/>
                  </a:cubicBezTo>
                  <a:cubicBezTo>
                    <a:pt x="362" y="156"/>
                    <a:pt x="350" y="150"/>
                    <a:pt x="336" y="147"/>
                  </a:cubicBezTo>
                  <a:cubicBezTo>
                    <a:pt x="322" y="144"/>
                    <a:pt x="308" y="141"/>
                    <a:pt x="297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4" y="327"/>
                  </a:lnTo>
                  <a:lnTo>
                    <a:pt x="294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4"/>
                    <a:pt x="395" y="666"/>
                  </a:cubicBezTo>
                  <a:cubicBezTo>
                    <a:pt x="409" y="658"/>
                    <a:pt x="421" y="649"/>
                    <a:pt x="432" y="635"/>
                  </a:cubicBezTo>
                  <a:cubicBezTo>
                    <a:pt x="443" y="621"/>
                    <a:pt x="446" y="601"/>
                    <a:pt x="446" y="576"/>
                  </a:cubicBezTo>
                  <a:cubicBezTo>
                    <a:pt x="446" y="553"/>
                    <a:pt x="440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6"/>
                    <a:pt x="308" y="466"/>
                  </a:cubicBezTo>
                  <a:lnTo>
                    <a:pt x="186" y="466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6" name="Freeform 96">
              <a:extLst>
                <a:ext uri="{FF2B5EF4-FFF2-40B4-BE49-F238E27FC236}">
                  <a16:creationId xmlns:a16="http://schemas.microsoft.com/office/drawing/2014/main" xmlns="" id="{9CBDD80E-5B22-1548-A59B-13815785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3" y="5827713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0 h 828"/>
                <a:gd name="T16" fmla="*/ 592 w 593"/>
                <a:gd name="T17" fmla="*/ 660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2" y="660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7" name="Freeform 97">
              <a:extLst>
                <a:ext uri="{FF2B5EF4-FFF2-40B4-BE49-F238E27FC236}">
                  <a16:creationId xmlns:a16="http://schemas.microsoft.com/office/drawing/2014/main" xmlns="" id="{BDFD7729-428C-3542-AD97-A64C3F2E7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1525" y="5827713"/>
              <a:ext cx="231775" cy="298450"/>
            </a:xfrm>
            <a:custGeom>
              <a:avLst/>
              <a:gdLst>
                <a:gd name="T0" fmla="*/ 0 w 644"/>
                <a:gd name="T1" fmla="*/ 0 h 831"/>
                <a:gd name="T2" fmla="*/ 307 w 644"/>
                <a:gd name="T3" fmla="*/ 0 h 831"/>
                <a:gd name="T4" fmla="*/ 434 w 644"/>
                <a:gd name="T5" fmla="*/ 20 h 831"/>
                <a:gd name="T6" fmla="*/ 525 w 644"/>
                <a:gd name="T7" fmla="*/ 76 h 831"/>
                <a:gd name="T8" fmla="*/ 578 w 644"/>
                <a:gd name="T9" fmla="*/ 158 h 831"/>
                <a:gd name="T10" fmla="*/ 595 w 644"/>
                <a:gd name="T11" fmla="*/ 260 h 831"/>
                <a:gd name="T12" fmla="*/ 558 w 644"/>
                <a:gd name="T13" fmla="*/ 401 h 831"/>
                <a:gd name="T14" fmla="*/ 460 w 644"/>
                <a:gd name="T15" fmla="*/ 497 h 831"/>
                <a:gd name="T16" fmla="*/ 643 w 644"/>
                <a:gd name="T17" fmla="*/ 830 h 831"/>
                <a:gd name="T18" fmla="*/ 437 w 644"/>
                <a:gd name="T19" fmla="*/ 830 h 831"/>
                <a:gd name="T20" fmla="*/ 282 w 644"/>
                <a:gd name="T21" fmla="*/ 525 h 831"/>
                <a:gd name="T22" fmla="*/ 177 w 644"/>
                <a:gd name="T23" fmla="*/ 525 h 831"/>
                <a:gd name="T24" fmla="*/ 177 w 644"/>
                <a:gd name="T25" fmla="*/ 830 h 831"/>
                <a:gd name="T26" fmla="*/ 0 w 644"/>
                <a:gd name="T27" fmla="*/ 830 h 831"/>
                <a:gd name="T28" fmla="*/ 0 w 644"/>
                <a:gd name="T29" fmla="*/ 0 h 831"/>
                <a:gd name="T30" fmla="*/ 296 w 644"/>
                <a:gd name="T31" fmla="*/ 372 h 831"/>
                <a:gd name="T32" fmla="*/ 378 w 644"/>
                <a:gd name="T33" fmla="*/ 341 h 831"/>
                <a:gd name="T34" fmla="*/ 409 w 644"/>
                <a:gd name="T35" fmla="*/ 262 h 831"/>
                <a:gd name="T36" fmla="*/ 378 w 644"/>
                <a:gd name="T37" fmla="*/ 181 h 831"/>
                <a:gd name="T38" fmla="*/ 296 w 644"/>
                <a:gd name="T39" fmla="*/ 150 h 831"/>
                <a:gd name="T40" fmla="*/ 180 w 644"/>
                <a:gd name="T41" fmla="*/ 150 h 831"/>
                <a:gd name="T42" fmla="*/ 180 w 644"/>
                <a:gd name="T43" fmla="*/ 370 h 831"/>
                <a:gd name="T44" fmla="*/ 296 w 644"/>
                <a:gd name="T45" fmla="*/ 370 h 831"/>
                <a:gd name="T46" fmla="*/ 296 w 644"/>
                <a:gd name="T47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4" h="831">
                  <a:moveTo>
                    <a:pt x="0" y="0"/>
                  </a:moveTo>
                  <a:lnTo>
                    <a:pt x="307" y="0"/>
                  </a:lnTo>
                  <a:cubicBezTo>
                    <a:pt x="355" y="0"/>
                    <a:pt x="398" y="6"/>
                    <a:pt x="434" y="20"/>
                  </a:cubicBezTo>
                  <a:cubicBezTo>
                    <a:pt x="471" y="34"/>
                    <a:pt x="503" y="51"/>
                    <a:pt x="525" y="76"/>
                  </a:cubicBezTo>
                  <a:cubicBezTo>
                    <a:pt x="548" y="102"/>
                    <a:pt x="567" y="127"/>
                    <a:pt x="578" y="158"/>
                  </a:cubicBezTo>
                  <a:cubicBezTo>
                    <a:pt x="589" y="189"/>
                    <a:pt x="595" y="223"/>
                    <a:pt x="595" y="260"/>
                  </a:cubicBezTo>
                  <a:cubicBezTo>
                    <a:pt x="595" y="313"/>
                    <a:pt x="584" y="361"/>
                    <a:pt x="558" y="401"/>
                  </a:cubicBezTo>
                  <a:cubicBezTo>
                    <a:pt x="536" y="440"/>
                    <a:pt x="502" y="474"/>
                    <a:pt x="460" y="497"/>
                  </a:cubicBezTo>
                  <a:lnTo>
                    <a:pt x="643" y="830"/>
                  </a:lnTo>
                  <a:lnTo>
                    <a:pt x="437" y="830"/>
                  </a:lnTo>
                  <a:lnTo>
                    <a:pt x="282" y="525"/>
                  </a:lnTo>
                  <a:lnTo>
                    <a:pt x="177" y="525"/>
                  </a:lnTo>
                  <a:lnTo>
                    <a:pt x="177" y="830"/>
                  </a:lnTo>
                  <a:lnTo>
                    <a:pt x="0" y="830"/>
                  </a:lnTo>
                  <a:lnTo>
                    <a:pt x="0" y="0"/>
                  </a:lnTo>
                  <a:close/>
                  <a:moveTo>
                    <a:pt x="296" y="372"/>
                  </a:moveTo>
                  <a:cubicBezTo>
                    <a:pt x="330" y="372"/>
                    <a:pt x="358" y="361"/>
                    <a:pt x="378" y="341"/>
                  </a:cubicBezTo>
                  <a:cubicBezTo>
                    <a:pt x="398" y="322"/>
                    <a:pt x="409" y="293"/>
                    <a:pt x="409" y="262"/>
                  </a:cubicBezTo>
                  <a:cubicBezTo>
                    <a:pt x="409" y="229"/>
                    <a:pt x="398" y="201"/>
                    <a:pt x="378" y="181"/>
                  </a:cubicBezTo>
                  <a:cubicBezTo>
                    <a:pt x="358" y="162"/>
                    <a:pt x="330" y="150"/>
                    <a:pt x="296" y="150"/>
                  </a:cubicBezTo>
                  <a:lnTo>
                    <a:pt x="180" y="150"/>
                  </a:lnTo>
                  <a:lnTo>
                    <a:pt x="180" y="370"/>
                  </a:lnTo>
                  <a:lnTo>
                    <a:pt x="296" y="370"/>
                  </a:lnTo>
                  <a:lnTo>
                    <a:pt x="296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B3327EB-87C5-414C-9A9C-505F76B406CA}"/>
              </a:ext>
            </a:extLst>
          </p:cNvPr>
          <p:cNvGrpSpPr/>
          <p:nvPr/>
        </p:nvGrpSpPr>
        <p:grpSpPr>
          <a:xfrm>
            <a:off x="6970427" y="6473546"/>
            <a:ext cx="1562768" cy="387341"/>
            <a:chOff x="7618413" y="6219825"/>
            <a:chExt cx="1665287" cy="309563"/>
          </a:xfrm>
          <a:solidFill>
            <a:schemeClr val="accent2"/>
          </a:solidFill>
        </p:grpSpPr>
        <p:sp>
          <p:nvSpPr>
            <p:cNvPr id="84" name="Freeform 98">
              <a:extLst>
                <a:ext uri="{FF2B5EF4-FFF2-40B4-BE49-F238E27FC236}">
                  <a16:creationId xmlns:a16="http://schemas.microsoft.com/office/drawing/2014/main" xmlns="" id="{C0EF9560-C93C-CE4B-B75B-74344B63F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2245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4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85" name="Freeform 99">
              <a:extLst>
                <a:ext uri="{FF2B5EF4-FFF2-40B4-BE49-F238E27FC236}">
                  <a16:creationId xmlns:a16="http://schemas.microsoft.com/office/drawing/2014/main" xmlns="" id="{0304C617-AB98-BC40-972D-0B3BDE9CA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62245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86" name="Freeform 100">
              <a:extLst>
                <a:ext uri="{FF2B5EF4-FFF2-40B4-BE49-F238E27FC236}">
                  <a16:creationId xmlns:a16="http://schemas.microsoft.com/office/drawing/2014/main" xmlns="" id="{8FF058F8-5BD7-7A47-A041-83A90C20A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6224588"/>
              <a:ext cx="214312" cy="298450"/>
            </a:xfrm>
            <a:custGeom>
              <a:avLst/>
              <a:gdLst>
                <a:gd name="T0" fmla="*/ 302 w 594"/>
                <a:gd name="T1" fmla="*/ 0 h 831"/>
                <a:gd name="T2" fmla="*/ 435 w 594"/>
                <a:gd name="T3" fmla="*/ 23 h 831"/>
                <a:gd name="T4" fmla="*/ 525 w 594"/>
                <a:gd name="T5" fmla="*/ 82 h 831"/>
                <a:gd name="T6" fmla="*/ 576 w 594"/>
                <a:gd name="T7" fmla="*/ 167 h 831"/>
                <a:gd name="T8" fmla="*/ 593 w 594"/>
                <a:gd name="T9" fmla="*/ 268 h 831"/>
                <a:gd name="T10" fmla="*/ 570 w 594"/>
                <a:gd name="T11" fmla="*/ 387 h 831"/>
                <a:gd name="T12" fmla="*/ 508 w 594"/>
                <a:gd name="T13" fmla="*/ 472 h 831"/>
                <a:gd name="T14" fmla="*/ 418 w 594"/>
                <a:gd name="T15" fmla="*/ 522 h 831"/>
                <a:gd name="T16" fmla="*/ 310 w 594"/>
                <a:gd name="T17" fmla="*/ 539 h 831"/>
                <a:gd name="T18" fmla="*/ 183 w 594"/>
                <a:gd name="T19" fmla="*/ 539 h 831"/>
                <a:gd name="T20" fmla="*/ 183 w 594"/>
                <a:gd name="T21" fmla="*/ 830 h 831"/>
                <a:gd name="T22" fmla="*/ 0 w 594"/>
                <a:gd name="T23" fmla="*/ 830 h 831"/>
                <a:gd name="T24" fmla="*/ 0 w 594"/>
                <a:gd name="T25" fmla="*/ 0 h 831"/>
                <a:gd name="T26" fmla="*/ 302 w 594"/>
                <a:gd name="T27" fmla="*/ 0 h 831"/>
                <a:gd name="T28" fmla="*/ 293 w 594"/>
                <a:gd name="T29" fmla="*/ 387 h 831"/>
                <a:gd name="T30" fmla="*/ 375 w 594"/>
                <a:gd name="T31" fmla="*/ 356 h 831"/>
                <a:gd name="T32" fmla="*/ 406 w 594"/>
                <a:gd name="T33" fmla="*/ 274 h 831"/>
                <a:gd name="T34" fmla="*/ 375 w 594"/>
                <a:gd name="T35" fmla="*/ 189 h 831"/>
                <a:gd name="T36" fmla="*/ 293 w 594"/>
                <a:gd name="T37" fmla="*/ 156 h 831"/>
                <a:gd name="T38" fmla="*/ 186 w 594"/>
                <a:gd name="T39" fmla="*/ 156 h 831"/>
                <a:gd name="T40" fmla="*/ 186 w 594"/>
                <a:gd name="T41" fmla="*/ 387 h 831"/>
                <a:gd name="T42" fmla="*/ 293 w 594"/>
                <a:gd name="T43" fmla="*/ 38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" h="831">
                  <a:moveTo>
                    <a:pt x="302" y="0"/>
                  </a:moveTo>
                  <a:cubicBezTo>
                    <a:pt x="353" y="0"/>
                    <a:pt x="399" y="9"/>
                    <a:pt x="435" y="23"/>
                  </a:cubicBezTo>
                  <a:cubicBezTo>
                    <a:pt x="472" y="37"/>
                    <a:pt x="502" y="57"/>
                    <a:pt x="525" y="82"/>
                  </a:cubicBezTo>
                  <a:cubicBezTo>
                    <a:pt x="547" y="108"/>
                    <a:pt x="567" y="136"/>
                    <a:pt x="576" y="167"/>
                  </a:cubicBezTo>
                  <a:cubicBezTo>
                    <a:pt x="587" y="198"/>
                    <a:pt x="593" y="232"/>
                    <a:pt x="593" y="268"/>
                  </a:cubicBezTo>
                  <a:cubicBezTo>
                    <a:pt x="593" y="314"/>
                    <a:pt x="584" y="353"/>
                    <a:pt x="570" y="387"/>
                  </a:cubicBezTo>
                  <a:cubicBezTo>
                    <a:pt x="556" y="421"/>
                    <a:pt x="533" y="450"/>
                    <a:pt x="508" y="472"/>
                  </a:cubicBezTo>
                  <a:cubicBezTo>
                    <a:pt x="483" y="495"/>
                    <a:pt x="452" y="511"/>
                    <a:pt x="418" y="522"/>
                  </a:cubicBezTo>
                  <a:cubicBezTo>
                    <a:pt x="385" y="534"/>
                    <a:pt x="347" y="539"/>
                    <a:pt x="310" y="539"/>
                  </a:cubicBezTo>
                  <a:lnTo>
                    <a:pt x="183" y="539"/>
                  </a:lnTo>
                  <a:lnTo>
                    <a:pt x="183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02" y="0"/>
                  </a:lnTo>
                  <a:close/>
                  <a:moveTo>
                    <a:pt x="293" y="387"/>
                  </a:moveTo>
                  <a:cubicBezTo>
                    <a:pt x="327" y="387"/>
                    <a:pt x="356" y="376"/>
                    <a:pt x="375" y="356"/>
                  </a:cubicBezTo>
                  <a:cubicBezTo>
                    <a:pt x="395" y="336"/>
                    <a:pt x="406" y="308"/>
                    <a:pt x="406" y="274"/>
                  </a:cubicBezTo>
                  <a:cubicBezTo>
                    <a:pt x="406" y="240"/>
                    <a:pt x="395" y="212"/>
                    <a:pt x="375" y="189"/>
                  </a:cubicBezTo>
                  <a:cubicBezTo>
                    <a:pt x="356" y="167"/>
                    <a:pt x="327" y="156"/>
                    <a:pt x="293" y="156"/>
                  </a:cubicBezTo>
                  <a:lnTo>
                    <a:pt x="186" y="156"/>
                  </a:lnTo>
                  <a:lnTo>
                    <a:pt x="186" y="387"/>
                  </a:lnTo>
                  <a:lnTo>
                    <a:pt x="293" y="3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87" name="Freeform 101">
              <a:extLst>
                <a:ext uri="{FF2B5EF4-FFF2-40B4-BE49-F238E27FC236}">
                  <a16:creationId xmlns:a16="http://schemas.microsoft.com/office/drawing/2014/main" xmlns="" id="{C3D38450-156E-7E44-9824-3AE55AA67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6224588"/>
              <a:ext cx="233363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5 w 650"/>
                <a:gd name="T33" fmla="*/ 376 h 831"/>
                <a:gd name="T34" fmla="*/ 387 w 650"/>
                <a:gd name="T35" fmla="*/ 345 h 831"/>
                <a:gd name="T36" fmla="*/ 418 w 650"/>
                <a:gd name="T37" fmla="*/ 266 h 831"/>
                <a:gd name="T38" fmla="*/ 387 w 650"/>
                <a:gd name="T39" fmla="*/ 184 h 831"/>
                <a:gd name="T40" fmla="*/ 305 w 650"/>
                <a:gd name="T41" fmla="*/ 153 h 831"/>
                <a:gd name="T42" fmla="*/ 189 w 650"/>
                <a:gd name="T43" fmla="*/ 153 h 831"/>
                <a:gd name="T44" fmla="*/ 189 w 650"/>
                <a:gd name="T45" fmla="*/ 373 h 831"/>
                <a:gd name="T46" fmla="*/ 305 w 650"/>
                <a:gd name="T47" fmla="*/ 373 h 831"/>
                <a:gd name="T48" fmla="*/ 305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6"/>
                  </a:moveTo>
                  <a:cubicBezTo>
                    <a:pt x="339" y="376"/>
                    <a:pt x="367" y="364"/>
                    <a:pt x="387" y="345"/>
                  </a:cubicBezTo>
                  <a:cubicBezTo>
                    <a:pt x="407" y="325"/>
                    <a:pt x="418" y="297"/>
                    <a:pt x="418" y="266"/>
                  </a:cubicBezTo>
                  <a:cubicBezTo>
                    <a:pt x="418" y="232"/>
                    <a:pt x="407" y="204"/>
                    <a:pt x="387" y="184"/>
                  </a:cubicBezTo>
                  <a:cubicBezTo>
                    <a:pt x="367" y="164"/>
                    <a:pt x="339" y="153"/>
                    <a:pt x="305" y="153"/>
                  </a:cubicBezTo>
                  <a:lnTo>
                    <a:pt x="189" y="153"/>
                  </a:lnTo>
                  <a:lnTo>
                    <a:pt x="189" y="373"/>
                  </a:lnTo>
                  <a:lnTo>
                    <a:pt x="305" y="373"/>
                  </a:lnTo>
                  <a:lnTo>
                    <a:pt x="305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88" name="Freeform 102">
              <a:extLst>
                <a:ext uri="{FF2B5EF4-FFF2-40B4-BE49-F238E27FC236}">
                  <a16:creationId xmlns:a16="http://schemas.microsoft.com/office/drawing/2014/main" xmlns="" id="{A90FB260-E1DE-8842-AE95-9FC16C487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6224588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89" name="Freeform 103">
              <a:extLst>
                <a:ext uri="{FF2B5EF4-FFF2-40B4-BE49-F238E27FC236}">
                  <a16:creationId xmlns:a16="http://schemas.microsoft.com/office/drawing/2014/main" xmlns="" id="{7A99265F-3A69-084F-B1EA-03E1B828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6813" y="6219825"/>
              <a:ext cx="236537" cy="309563"/>
            </a:xfrm>
            <a:custGeom>
              <a:avLst/>
              <a:gdLst>
                <a:gd name="T0" fmla="*/ 236 w 655"/>
                <a:gd name="T1" fmla="*/ 861 h 862"/>
                <a:gd name="T2" fmla="*/ 223 w 655"/>
                <a:gd name="T3" fmla="*/ 858 h 862"/>
                <a:gd name="T4" fmla="*/ 129 w 655"/>
                <a:gd name="T5" fmla="*/ 827 h 862"/>
                <a:gd name="T6" fmla="*/ 56 w 655"/>
                <a:gd name="T7" fmla="*/ 782 h 862"/>
                <a:gd name="T8" fmla="*/ 0 w 655"/>
                <a:gd name="T9" fmla="*/ 731 h 862"/>
                <a:gd name="T10" fmla="*/ 115 w 655"/>
                <a:gd name="T11" fmla="*/ 596 h 862"/>
                <a:gd name="T12" fmla="*/ 152 w 655"/>
                <a:gd name="T13" fmla="*/ 632 h 862"/>
                <a:gd name="T14" fmla="*/ 200 w 655"/>
                <a:gd name="T15" fmla="*/ 666 h 862"/>
                <a:gd name="T16" fmla="*/ 259 w 655"/>
                <a:gd name="T17" fmla="*/ 692 h 862"/>
                <a:gd name="T18" fmla="*/ 327 w 655"/>
                <a:gd name="T19" fmla="*/ 700 h 862"/>
                <a:gd name="T20" fmla="*/ 369 w 655"/>
                <a:gd name="T21" fmla="*/ 694 h 862"/>
                <a:gd name="T22" fmla="*/ 409 w 655"/>
                <a:gd name="T23" fmla="*/ 678 h 862"/>
                <a:gd name="T24" fmla="*/ 437 w 655"/>
                <a:gd name="T25" fmla="*/ 649 h 862"/>
                <a:gd name="T26" fmla="*/ 448 w 655"/>
                <a:gd name="T27" fmla="*/ 613 h 862"/>
                <a:gd name="T28" fmla="*/ 403 w 655"/>
                <a:gd name="T29" fmla="*/ 542 h 862"/>
                <a:gd name="T30" fmla="*/ 262 w 655"/>
                <a:gd name="T31" fmla="*/ 491 h 862"/>
                <a:gd name="T32" fmla="*/ 175 w 655"/>
                <a:gd name="T33" fmla="*/ 460 h 862"/>
                <a:gd name="T34" fmla="*/ 104 w 655"/>
                <a:gd name="T35" fmla="*/ 409 h 862"/>
                <a:gd name="T36" fmla="*/ 59 w 655"/>
                <a:gd name="T37" fmla="*/ 342 h 862"/>
                <a:gd name="T38" fmla="*/ 42 w 655"/>
                <a:gd name="T39" fmla="*/ 257 h 862"/>
                <a:gd name="T40" fmla="*/ 62 w 655"/>
                <a:gd name="T41" fmla="*/ 158 h 862"/>
                <a:gd name="T42" fmla="*/ 118 w 655"/>
                <a:gd name="T43" fmla="*/ 76 h 862"/>
                <a:gd name="T44" fmla="*/ 211 w 655"/>
                <a:gd name="T45" fmla="*/ 20 h 862"/>
                <a:gd name="T46" fmla="*/ 344 w 655"/>
                <a:gd name="T47" fmla="*/ 0 h 862"/>
                <a:gd name="T48" fmla="*/ 457 w 655"/>
                <a:gd name="T49" fmla="*/ 14 h 862"/>
                <a:gd name="T50" fmla="*/ 539 w 655"/>
                <a:gd name="T51" fmla="*/ 45 h 862"/>
                <a:gd name="T52" fmla="*/ 595 w 655"/>
                <a:gd name="T53" fmla="*/ 82 h 862"/>
                <a:gd name="T54" fmla="*/ 629 w 655"/>
                <a:gd name="T55" fmla="*/ 113 h 862"/>
                <a:gd name="T56" fmla="*/ 522 w 655"/>
                <a:gd name="T57" fmla="*/ 232 h 862"/>
                <a:gd name="T58" fmla="*/ 491 w 655"/>
                <a:gd name="T59" fmla="*/ 206 h 862"/>
                <a:gd name="T60" fmla="*/ 451 w 655"/>
                <a:gd name="T61" fmla="*/ 181 h 862"/>
                <a:gd name="T62" fmla="*/ 403 w 655"/>
                <a:gd name="T63" fmla="*/ 161 h 862"/>
                <a:gd name="T64" fmla="*/ 347 w 655"/>
                <a:gd name="T65" fmla="*/ 153 h 862"/>
                <a:gd name="T66" fmla="*/ 307 w 655"/>
                <a:gd name="T67" fmla="*/ 158 h 862"/>
                <a:gd name="T68" fmla="*/ 273 w 655"/>
                <a:gd name="T69" fmla="*/ 175 h 862"/>
                <a:gd name="T70" fmla="*/ 248 w 655"/>
                <a:gd name="T71" fmla="*/ 201 h 862"/>
                <a:gd name="T72" fmla="*/ 239 w 655"/>
                <a:gd name="T73" fmla="*/ 232 h 862"/>
                <a:gd name="T74" fmla="*/ 285 w 655"/>
                <a:gd name="T75" fmla="*/ 299 h 862"/>
                <a:gd name="T76" fmla="*/ 409 w 655"/>
                <a:gd name="T77" fmla="*/ 342 h 862"/>
                <a:gd name="T78" fmla="*/ 499 w 655"/>
                <a:gd name="T79" fmla="*/ 373 h 862"/>
                <a:gd name="T80" fmla="*/ 578 w 655"/>
                <a:gd name="T81" fmla="*/ 424 h 862"/>
                <a:gd name="T82" fmla="*/ 635 w 655"/>
                <a:gd name="T83" fmla="*/ 500 h 862"/>
                <a:gd name="T84" fmla="*/ 654 w 655"/>
                <a:gd name="T85" fmla="*/ 610 h 862"/>
                <a:gd name="T86" fmla="*/ 629 w 655"/>
                <a:gd name="T87" fmla="*/ 714 h 862"/>
                <a:gd name="T88" fmla="*/ 561 w 655"/>
                <a:gd name="T89" fmla="*/ 796 h 862"/>
                <a:gd name="T90" fmla="*/ 460 w 655"/>
                <a:gd name="T91" fmla="*/ 850 h 862"/>
                <a:gd name="T92" fmla="*/ 421 w 655"/>
                <a:gd name="T93" fmla="*/ 861 h 862"/>
                <a:gd name="T94" fmla="*/ 236 w 655"/>
                <a:gd name="T95" fmla="*/ 861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5" h="862">
                  <a:moveTo>
                    <a:pt x="236" y="861"/>
                  </a:moveTo>
                  <a:cubicBezTo>
                    <a:pt x="232" y="860"/>
                    <a:pt x="227" y="859"/>
                    <a:pt x="223" y="858"/>
                  </a:cubicBezTo>
                  <a:cubicBezTo>
                    <a:pt x="190" y="849"/>
                    <a:pt x="158" y="841"/>
                    <a:pt x="129" y="827"/>
                  </a:cubicBezTo>
                  <a:cubicBezTo>
                    <a:pt x="101" y="813"/>
                    <a:pt x="79" y="799"/>
                    <a:pt x="56" y="782"/>
                  </a:cubicBezTo>
                  <a:cubicBezTo>
                    <a:pt x="33" y="765"/>
                    <a:pt x="17" y="748"/>
                    <a:pt x="0" y="731"/>
                  </a:cubicBezTo>
                  <a:lnTo>
                    <a:pt x="115" y="596"/>
                  </a:lnTo>
                  <a:cubicBezTo>
                    <a:pt x="127" y="607"/>
                    <a:pt x="138" y="618"/>
                    <a:pt x="152" y="632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59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5" y="697"/>
                    <a:pt x="369" y="694"/>
                  </a:cubicBezTo>
                  <a:cubicBezTo>
                    <a:pt x="383" y="692"/>
                    <a:pt x="398" y="683"/>
                    <a:pt x="409" y="678"/>
                  </a:cubicBezTo>
                  <a:cubicBezTo>
                    <a:pt x="420" y="669"/>
                    <a:pt x="429" y="661"/>
                    <a:pt x="437" y="649"/>
                  </a:cubicBezTo>
                  <a:cubicBezTo>
                    <a:pt x="443" y="638"/>
                    <a:pt x="448" y="627"/>
                    <a:pt x="448" y="613"/>
                  </a:cubicBezTo>
                  <a:cubicBezTo>
                    <a:pt x="448" y="582"/>
                    <a:pt x="434" y="559"/>
                    <a:pt x="403" y="542"/>
                  </a:cubicBezTo>
                  <a:cubicBezTo>
                    <a:pt x="372" y="525"/>
                    <a:pt x="327" y="508"/>
                    <a:pt x="262" y="491"/>
                  </a:cubicBezTo>
                  <a:cubicBezTo>
                    <a:pt x="231" y="483"/>
                    <a:pt x="204" y="474"/>
                    <a:pt x="175" y="460"/>
                  </a:cubicBezTo>
                  <a:cubicBezTo>
                    <a:pt x="147" y="446"/>
                    <a:pt x="124" y="429"/>
                    <a:pt x="104" y="409"/>
                  </a:cubicBezTo>
                  <a:cubicBezTo>
                    <a:pt x="84" y="390"/>
                    <a:pt x="70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2"/>
                    <a:pt x="118" y="76"/>
                  </a:cubicBezTo>
                  <a:cubicBezTo>
                    <a:pt x="144" y="54"/>
                    <a:pt x="175" y="34"/>
                    <a:pt x="211" y="20"/>
                  </a:cubicBezTo>
                  <a:cubicBezTo>
                    <a:pt x="248" y="6"/>
                    <a:pt x="293" y="0"/>
                    <a:pt x="344" y="0"/>
                  </a:cubicBezTo>
                  <a:cubicBezTo>
                    <a:pt x="386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5"/>
                  </a:cubicBezTo>
                  <a:cubicBezTo>
                    <a:pt x="561" y="57"/>
                    <a:pt x="581" y="71"/>
                    <a:pt x="595" y="82"/>
                  </a:cubicBezTo>
                  <a:cubicBezTo>
                    <a:pt x="609" y="96"/>
                    <a:pt x="620" y="105"/>
                    <a:pt x="629" y="113"/>
                  </a:cubicBezTo>
                  <a:lnTo>
                    <a:pt x="522" y="232"/>
                  </a:lnTo>
                  <a:cubicBezTo>
                    <a:pt x="513" y="223"/>
                    <a:pt x="503" y="215"/>
                    <a:pt x="491" y="206"/>
                  </a:cubicBezTo>
                  <a:cubicBezTo>
                    <a:pt x="480" y="198"/>
                    <a:pt x="465" y="190"/>
                    <a:pt x="451" y="181"/>
                  </a:cubicBezTo>
                  <a:cubicBezTo>
                    <a:pt x="437" y="173"/>
                    <a:pt x="420" y="167"/>
                    <a:pt x="403" y="161"/>
                  </a:cubicBezTo>
                  <a:cubicBezTo>
                    <a:pt x="386" y="155"/>
                    <a:pt x="366" y="153"/>
                    <a:pt x="347" y="153"/>
                  </a:cubicBezTo>
                  <a:cubicBezTo>
                    <a:pt x="333" y="153"/>
                    <a:pt x="321" y="155"/>
                    <a:pt x="307" y="158"/>
                  </a:cubicBezTo>
                  <a:cubicBezTo>
                    <a:pt x="293" y="161"/>
                    <a:pt x="282" y="167"/>
                    <a:pt x="273" y="175"/>
                  </a:cubicBezTo>
                  <a:cubicBezTo>
                    <a:pt x="262" y="181"/>
                    <a:pt x="254" y="190"/>
                    <a:pt x="248" y="201"/>
                  </a:cubicBezTo>
                  <a:cubicBezTo>
                    <a:pt x="242" y="213"/>
                    <a:pt x="239" y="220"/>
                    <a:pt x="239" y="232"/>
                  </a:cubicBezTo>
                  <a:cubicBezTo>
                    <a:pt x="239" y="260"/>
                    <a:pt x="254" y="282"/>
                    <a:pt x="285" y="299"/>
                  </a:cubicBezTo>
                  <a:cubicBezTo>
                    <a:pt x="316" y="316"/>
                    <a:pt x="355" y="330"/>
                    <a:pt x="409" y="342"/>
                  </a:cubicBezTo>
                  <a:cubicBezTo>
                    <a:pt x="440" y="350"/>
                    <a:pt x="468" y="359"/>
                    <a:pt x="499" y="373"/>
                  </a:cubicBezTo>
                  <a:cubicBezTo>
                    <a:pt x="527" y="387"/>
                    <a:pt x="556" y="401"/>
                    <a:pt x="578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50" y="531"/>
                    <a:pt x="654" y="568"/>
                    <a:pt x="654" y="610"/>
                  </a:cubicBezTo>
                  <a:cubicBezTo>
                    <a:pt x="654" y="647"/>
                    <a:pt x="646" y="680"/>
                    <a:pt x="629" y="714"/>
                  </a:cubicBezTo>
                  <a:cubicBezTo>
                    <a:pt x="612" y="745"/>
                    <a:pt x="589" y="774"/>
                    <a:pt x="561" y="796"/>
                  </a:cubicBezTo>
                  <a:cubicBezTo>
                    <a:pt x="533" y="819"/>
                    <a:pt x="499" y="838"/>
                    <a:pt x="460" y="850"/>
                  </a:cubicBezTo>
                  <a:cubicBezTo>
                    <a:pt x="447" y="855"/>
                    <a:pt x="434" y="858"/>
                    <a:pt x="421" y="861"/>
                  </a:cubicBezTo>
                  <a:lnTo>
                    <a:pt x="236" y="8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>
                <a:solidFill>
                  <a:schemeClr val="accent2"/>
                </a:solidFill>
              </a:endParaRPr>
            </a:p>
          </p:txBody>
        </p:sp>
        <p:sp>
          <p:nvSpPr>
            <p:cNvPr id="90" name="Freeform 104">
              <a:extLst>
                <a:ext uri="{FF2B5EF4-FFF2-40B4-BE49-F238E27FC236}">
                  <a16:creationId xmlns:a16="http://schemas.microsoft.com/office/drawing/2014/main" xmlns="" id="{899393F6-9244-F545-AA43-DF5D26C5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5" y="6224588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1 h 828"/>
                <a:gd name="T16" fmla="*/ 592 w 593"/>
                <a:gd name="T17" fmla="*/ 661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2" y="661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6001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92421A5-107C-8445-9E98-845C99779D1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9E996-EA4C-414C-BCB6-5588A105B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841" y="804673"/>
            <a:ext cx="5646506" cy="5243703"/>
          </a:xfrm>
        </p:spPr>
        <p:txBody>
          <a:bodyPr/>
          <a:lstStyle>
            <a:lvl1pPr>
              <a:defRPr sz="22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46AAF41-01AE-604A-89CB-42872484EDBE}"/>
              </a:ext>
            </a:extLst>
          </p:cNvPr>
          <p:cNvGrpSpPr/>
          <p:nvPr/>
        </p:nvGrpSpPr>
        <p:grpSpPr>
          <a:xfrm>
            <a:off x="6970426" y="1"/>
            <a:ext cx="2173574" cy="6356351"/>
            <a:chOff x="7618413" y="1046163"/>
            <a:chExt cx="2316162" cy="5080000"/>
          </a:xfrm>
          <a:solidFill>
            <a:schemeClr val="accent1"/>
          </a:solidFill>
        </p:grpSpPr>
        <p:sp>
          <p:nvSpPr>
            <p:cNvPr id="91" name="Freeform 1">
              <a:extLst>
                <a:ext uri="{FF2B5EF4-FFF2-40B4-BE49-F238E27FC236}">
                  <a16:creationId xmlns:a16="http://schemas.microsoft.com/office/drawing/2014/main" xmlns="" id="{A099514A-4309-CD4E-8D01-AAF76333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052513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4 h 830"/>
                <a:gd name="T22" fmla="*/ 184 w 650"/>
                <a:gd name="T23" fmla="*/ 524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8" y="50"/>
                    <a:pt x="531" y="76"/>
                  </a:cubicBezTo>
                  <a:cubicBezTo>
                    <a:pt x="556" y="98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4"/>
                  </a:lnTo>
                  <a:lnTo>
                    <a:pt x="184" y="524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2" name="Freeform 2">
              <a:extLst>
                <a:ext uri="{FF2B5EF4-FFF2-40B4-BE49-F238E27FC236}">
                  <a16:creationId xmlns:a16="http://schemas.microsoft.com/office/drawing/2014/main" xmlns="" id="{8B1DB2DB-BA98-4742-9DAD-87ABADD38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6 w 594"/>
                <a:gd name="T5" fmla="*/ 163 h 830"/>
                <a:gd name="T6" fmla="*/ 186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6 w 594"/>
                <a:gd name="T13" fmla="*/ 485 h 830"/>
                <a:gd name="T14" fmla="*/ 186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xmlns="" id="{4B9E5D8B-DAC1-C54B-B64B-BB7DE98BD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052513"/>
              <a:ext cx="212725" cy="298450"/>
            </a:xfrm>
            <a:custGeom>
              <a:avLst/>
              <a:gdLst>
                <a:gd name="T0" fmla="*/ 564 w 593"/>
                <a:gd name="T1" fmla="*/ 0 h 830"/>
                <a:gd name="T2" fmla="*/ 564 w 593"/>
                <a:gd name="T3" fmla="*/ 163 h 830"/>
                <a:gd name="T4" fmla="*/ 186 w 593"/>
                <a:gd name="T5" fmla="*/ 163 h 830"/>
                <a:gd name="T6" fmla="*/ 186 w 593"/>
                <a:gd name="T7" fmla="*/ 324 h 830"/>
                <a:gd name="T8" fmla="*/ 480 w 593"/>
                <a:gd name="T9" fmla="*/ 324 h 830"/>
                <a:gd name="T10" fmla="*/ 480 w 593"/>
                <a:gd name="T11" fmla="*/ 485 h 830"/>
                <a:gd name="T12" fmla="*/ 186 w 593"/>
                <a:gd name="T13" fmla="*/ 485 h 830"/>
                <a:gd name="T14" fmla="*/ 186 w 593"/>
                <a:gd name="T15" fmla="*/ 663 h 830"/>
                <a:gd name="T16" fmla="*/ 592 w 593"/>
                <a:gd name="T17" fmla="*/ 663 h 830"/>
                <a:gd name="T18" fmla="*/ 592 w 593"/>
                <a:gd name="T19" fmla="*/ 829 h 830"/>
                <a:gd name="T20" fmla="*/ 0 w 593"/>
                <a:gd name="T21" fmla="*/ 829 h 830"/>
                <a:gd name="T22" fmla="*/ 0 w 593"/>
                <a:gd name="T23" fmla="*/ 0 h 830"/>
                <a:gd name="T24" fmla="*/ 564 w 593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30">
                  <a:moveTo>
                    <a:pt x="564" y="0"/>
                  </a:moveTo>
                  <a:lnTo>
                    <a:pt x="564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592" y="663"/>
                  </a:lnTo>
                  <a:lnTo>
                    <a:pt x="592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xmlns="" id="{4DE37E7F-7860-9D4F-88E3-ED4A3F76E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0575" y="1052513"/>
              <a:ext cx="260350" cy="298450"/>
            </a:xfrm>
            <a:custGeom>
              <a:avLst/>
              <a:gdLst>
                <a:gd name="T0" fmla="*/ 175 w 724"/>
                <a:gd name="T1" fmla="*/ 0 h 830"/>
                <a:gd name="T2" fmla="*/ 537 w 724"/>
                <a:gd name="T3" fmla="*/ 539 h 830"/>
                <a:gd name="T4" fmla="*/ 537 w 724"/>
                <a:gd name="T5" fmla="*/ 0 h 830"/>
                <a:gd name="T6" fmla="*/ 723 w 724"/>
                <a:gd name="T7" fmla="*/ 0 h 830"/>
                <a:gd name="T8" fmla="*/ 723 w 724"/>
                <a:gd name="T9" fmla="*/ 829 h 830"/>
                <a:gd name="T10" fmla="*/ 554 w 724"/>
                <a:gd name="T11" fmla="*/ 829 h 830"/>
                <a:gd name="T12" fmla="*/ 187 w 724"/>
                <a:gd name="T13" fmla="*/ 282 h 830"/>
                <a:gd name="T14" fmla="*/ 187 w 724"/>
                <a:gd name="T15" fmla="*/ 829 h 830"/>
                <a:gd name="T16" fmla="*/ 0 w 724"/>
                <a:gd name="T17" fmla="*/ 829 h 830"/>
                <a:gd name="T18" fmla="*/ 0 w 724"/>
                <a:gd name="T19" fmla="*/ 0 h 830"/>
                <a:gd name="T20" fmla="*/ 175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175" y="0"/>
                  </a:moveTo>
                  <a:lnTo>
                    <a:pt x="537" y="539"/>
                  </a:lnTo>
                  <a:lnTo>
                    <a:pt x="537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4" y="829"/>
                  </a:lnTo>
                  <a:lnTo>
                    <a:pt x="187" y="282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17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xmlns="" id="{8356E371-F18B-6447-BAC6-F7C5B0D92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1046163"/>
              <a:ext cx="279400" cy="312737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7 h 867"/>
                <a:gd name="T4" fmla="*/ 626 w 777"/>
                <a:gd name="T5" fmla="*/ 835 h 867"/>
                <a:gd name="T6" fmla="*/ 428 w 777"/>
                <a:gd name="T7" fmla="*/ 866 h 867"/>
                <a:gd name="T8" fmla="*/ 248 w 777"/>
                <a:gd name="T9" fmla="*/ 835 h 867"/>
                <a:gd name="T10" fmla="*/ 112 w 777"/>
                <a:gd name="T11" fmla="*/ 747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8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79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7 h 867"/>
                <a:gd name="T42" fmla="*/ 211 w 777"/>
                <a:gd name="T43" fmla="*/ 544 h 867"/>
                <a:gd name="T44" fmla="*/ 262 w 777"/>
                <a:gd name="T45" fmla="*/ 626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8 h 867"/>
                <a:gd name="T52" fmla="*/ 603 w 777"/>
                <a:gd name="T53" fmla="*/ 652 h 867"/>
                <a:gd name="T54" fmla="*/ 603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7"/>
                  </a:lnTo>
                  <a:cubicBezTo>
                    <a:pt x="733" y="784"/>
                    <a:pt x="682" y="812"/>
                    <a:pt x="626" y="835"/>
                  </a:cubicBezTo>
                  <a:cubicBezTo>
                    <a:pt x="570" y="855"/>
                    <a:pt x="502" y="866"/>
                    <a:pt x="428" y="866"/>
                  </a:cubicBezTo>
                  <a:cubicBezTo>
                    <a:pt x="361" y="866"/>
                    <a:pt x="299" y="855"/>
                    <a:pt x="248" y="835"/>
                  </a:cubicBezTo>
                  <a:cubicBezTo>
                    <a:pt x="197" y="815"/>
                    <a:pt x="149" y="783"/>
                    <a:pt x="112" y="747"/>
                  </a:cubicBezTo>
                  <a:cubicBezTo>
                    <a:pt x="76" y="710"/>
                    <a:pt x="48" y="663"/>
                    <a:pt x="28" y="612"/>
                  </a:cubicBezTo>
                  <a:cubicBezTo>
                    <a:pt x="8" y="558"/>
                    <a:pt x="0" y="502"/>
                    <a:pt x="0" y="437"/>
                  </a:cubicBezTo>
                  <a:cubicBezTo>
                    <a:pt x="0" y="375"/>
                    <a:pt x="12" y="319"/>
                    <a:pt x="31" y="265"/>
                  </a:cubicBezTo>
                  <a:cubicBezTo>
                    <a:pt x="51" y="211"/>
                    <a:pt x="81" y="166"/>
                    <a:pt x="118" y="127"/>
                  </a:cubicBezTo>
                  <a:cubicBezTo>
                    <a:pt x="155" y="87"/>
                    <a:pt x="200" y="56"/>
                    <a:pt x="254" y="34"/>
                  </a:cubicBezTo>
                  <a:cubicBezTo>
                    <a:pt x="304" y="11"/>
                    <a:pt x="364" y="0"/>
                    <a:pt x="428" y="0"/>
                  </a:cubicBezTo>
                  <a:cubicBezTo>
                    <a:pt x="505" y="0"/>
                    <a:pt x="570" y="14"/>
                    <a:pt x="626" y="42"/>
                  </a:cubicBezTo>
                  <a:cubicBezTo>
                    <a:pt x="682" y="70"/>
                    <a:pt x="730" y="110"/>
                    <a:pt x="767" y="158"/>
                  </a:cubicBezTo>
                  <a:lnTo>
                    <a:pt x="640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7"/>
                    <a:pt x="333" y="192"/>
                  </a:cubicBezTo>
                  <a:cubicBezTo>
                    <a:pt x="302" y="206"/>
                    <a:pt x="276" y="225"/>
                    <a:pt x="256" y="248"/>
                  </a:cubicBezTo>
                  <a:cubicBezTo>
                    <a:pt x="237" y="273"/>
                    <a:pt x="220" y="299"/>
                    <a:pt x="208" y="333"/>
                  </a:cubicBezTo>
                  <a:cubicBezTo>
                    <a:pt x="197" y="364"/>
                    <a:pt x="191" y="400"/>
                    <a:pt x="191" y="437"/>
                  </a:cubicBezTo>
                  <a:cubicBezTo>
                    <a:pt x="191" y="477"/>
                    <a:pt x="197" y="513"/>
                    <a:pt x="211" y="544"/>
                  </a:cubicBezTo>
                  <a:cubicBezTo>
                    <a:pt x="222" y="575"/>
                    <a:pt x="242" y="604"/>
                    <a:pt x="262" y="626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1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8"/>
                  </a:cubicBezTo>
                  <a:cubicBezTo>
                    <a:pt x="558" y="680"/>
                    <a:pt x="581" y="668"/>
                    <a:pt x="603" y="652"/>
                  </a:cubicBezTo>
                  <a:lnTo>
                    <a:pt x="603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xmlns="" id="{AAF65684-493C-F845-B5AF-BCF81EDC2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1925" y="1052513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871B83D1-8C1C-0B4F-BE7D-B6B7E16E5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8925" y="1052513"/>
              <a:ext cx="260350" cy="298450"/>
            </a:xfrm>
            <a:custGeom>
              <a:avLst/>
              <a:gdLst>
                <a:gd name="T0" fmla="*/ 0 w 724"/>
                <a:gd name="T1" fmla="*/ 0 h 830"/>
                <a:gd name="T2" fmla="*/ 178 w 724"/>
                <a:gd name="T3" fmla="*/ 0 h 830"/>
                <a:gd name="T4" fmla="*/ 536 w 724"/>
                <a:gd name="T5" fmla="*/ 539 h 830"/>
                <a:gd name="T6" fmla="*/ 536 w 724"/>
                <a:gd name="T7" fmla="*/ 0 h 830"/>
                <a:gd name="T8" fmla="*/ 723 w 724"/>
                <a:gd name="T9" fmla="*/ 0 h 830"/>
                <a:gd name="T10" fmla="*/ 723 w 724"/>
                <a:gd name="T11" fmla="*/ 829 h 830"/>
                <a:gd name="T12" fmla="*/ 553 w 724"/>
                <a:gd name="T13" fmla="*/ 829 h 830"/>
                <a:gd name="T14" fmla="*/ 186 w 724"/>
                <a:gd name="T15" fmla="*/ 282 h 830"/>
                <a:gd name="T16" fmla="*/ 186 w 724"/>
                <a:gd name="T17" fmla="*/ 829 h 830"/>
                <a:gd name="T18" fmla="*/ 0 w 724"/>
                <a:gd name="T19" fmla="*/ 829 h 830"/>
                <a:gd name="T20" fmla="*/ 0 w 724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xmlns="" id="{D10970E5-42F7-434C-8B32-9A49EDD07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6425" y="1052513"/>
              <a:ext cx="214313" cy="298450"/>
            </a:xfrm>
            <a:custGeom>
              <a:avLst/>
              <a:gdLst>
                <a:gd name="T0" fmla="*/ 565 w 594"/>
                <a:gd name="T1" fmla="*/ 0 h 830"/>
                <a:gd name="T2" fmla="*/ 565 w 594"/>
                <a:gd name="T3" fmla="*/ 163 h 830"/>
                <a:gd name="T4" fmla="*/ 187 w 594"/>
                <a:gd name="T5" fmla="*/ 163 h 830"/>
                <a:gd name="T6" fmla="*/ 187 w 594"/>
                <a:gd name="T7" fmla="*/ 324 h 830"/>
                <a:gd name="T8" fmla="*/ 480 w 594"/>
                <a:gd name="T9" fmla="*/ 324 h 830"/>
                <a:gd name="T10" fmla="*/ 480 w 594"/>
                <a:gd name="T11" fmla="*/ 485 h 830"/>
                <a:gd name="T12" fmla="*/ 187 w 594"/>
                <a:gd name="T13" fmla="*/ 485 h 830"/>
                <a:gd name="T14" fmla="*/ 187 w 594"/>
                <a:gd name="T15" fmla="*/ 663 h 830"/>
                <a:gd name="T16" fmla="*/ 593 w 594"/>
                <a:gd name="T17" fmla="*/ 663 h 830"/>
                <a:gd name="T18" fmla="*/ 593 w 594"/>
                <a:gd name="T19" fmla="*/ 829 h 830"/>
                <a:gd name="T20" fmla="*/ 0 w 594"/>
                <a:gd name="T21" fmla="*/ 829 h 830"/>
                <a:gd name="T22" fmla="*/ 0 w 594"/>
                <a:gd name="T23" fmla="*/ 0 h 830"/>
                <a:gd name="T24" fmla="*/ 565 w 594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30">
                  <a:moveTo>
                    <a:pt x="565" y="0"/>
                  </a:moveTo>
                  <a:lnTo>
                    <a:pt x="565" y="163"/>
                  </a:lnTo>
                  <a:lnTo>
                    <a:pt x="187" y="163"/>
                  </a:lnTo>
                  <a:lnTo>
                    <a:pt x="187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7" y="485"/>
                  </a:lnTo>
                  <a:lnTo>
                    <a:pt x="187" y="663"/>
                  </a:lnTo>
                  <a:lnTo>
                    <a:pt x="593" y="663"/>
                  </a:lnTo>
                  <a:lnTo>
                    <a:pt x="59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xmlns="" id="{C0992891-6ABB-B54A-B654-AE446E1F6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6775" y="1052513"/>
              <a:ext cx="177800" cy="298450"/>
            </a:xfrm>
            <a:custGeom>
              <a:avLst/>
              <a:gdLst>
                <a:gd name="T0" fmla="*/ 491 w 492"/>
                <a:gd name="T1" fmla="*/ 163 h 830"/>
                <a:gd name="T2" fmla="*/ 186 w 492"/>
                <a:gd name="T3" fmla="*/ 163 h 830"/>
                <a:gd name="T4" fmla="*/ 186 w 492"/>
                <a:gd name="T5" fmla="*/ 324 h 830"/>
                <a:gd name="T6" fmla="*/ 480 w 492"/>
                <a:gd name="T7" fmla="*/ 324 h 830"/>
                <a:gd name="T8" fmla="*/ 480 w 492"/>
                <a:gd name="T9" fmla="*/ 485 h 830"/>
                <a:gd name="T10" fmla="*/ 186 w 492"/>
                <a:gd name="T11" fmla="*/ 485 h 830"/>
                <a:gd name="T12" fmla="*/ 186 w 492"/>
                <a:gd name="T13" fmla="*/ 663 h 830"/>
                <a:gd name="T14" fmla="*/ 491 w 492"/>
                <a:gd name="T15" fmla="*/ 663 h 830"/>
                <a:gd name="T16" fmla="*/ 491 w 492"/>
                <a:gd name="T17" fmla="*/ 829 h 830"/>
                <a:gd name="T18" fmla="*/ 0 w 492"/>
                <a:gd name="T19" fmla="*/ 829 h 830"/>
                <a:gd name="T20" fmla="*/ 0 w 492"/>
                <a:gd name="T21" fmla="*/ 0 h 830"/>
                <a:gd name="T22" fmla="*/ 491 w 492"/>
                <a:gd name="T23" fmla="*/ 0 h 830"/>
                <a:gd name="T24" fmla="*/ 491 w 492"/>
                <a:gd name="T25" fmla="*/ 16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2" h="830">
                  <a:moveTo>
                    <a:pt x="491" y="163"/>
                  </a:move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5"/>
                  </a:lnTo>
                  <a:lnTo>
                    <a:pt x="186" y="485"/>
                  </a:lnTo>
                  <a:lnTo>
                    <a:pt x="186" y="663"/>
                  </a:lnTo>
                  <a:lnTo>
                    <a:pt x="491" y="663"/>
                  </a:lnTo>
                  <a:lnTo>
                    <a:pt x="491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16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xmlns="" id="{E42A560E-6EF8-E445-832A-052375DB9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4509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1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xmlns="" id="{1F4794B6-DB49-4B4E-B0BC-AA8253360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4509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xmlns="" id="{FC40083E-D9E3-464D-88AF-D9EAD7CAF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450975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xmlns="" id="{1B044940-6241-694F-A159-AD03854D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225" y="1450975"/>
              <a:ext cx="260350" cy="298450"/>
            </a:xfrm>
            <a:custGeom>
              <a:avLst/>
              <a:gdLst>
                <a:gd name="T0" fmla="*/ 0 w 723"/>
                <a:gd name="T1" fmla="*/ 0 h 830"/>
                <a:gd name="T2" fmla="*/ 178 w 723"/>
                <a:gd name="T3" fmla="*/ 0 h 830"/>
                <a:gd name="T4" fmla="*/ 536 w 723"/>
                <a:gd name="T5" fmla="*/ 539 h 830"/>
                <a:gd name="T6" fmla="*/ 536 w 723"/>
                <a:gd name="T7" fmla="*/ 0 h 830"/>
                <a:gd name="T8" fmla="*/ 722 w 723"/>
                <a:gd name="T9" fmla="*/ 0 h 830"/>
                <a:gd name="T10" fmla="*/ 722 w 723"/>
                <a:gd name="T11" fmla="*/ 829 h 830"/>
                <a:gd name="T12" fmla="*/ 553 w 723"/>
                <a:gd name="T13" fmla="*/ 829 h 830"/>
                <a:gd name="T14" fmla="*/ 186 w 723"/>
                <a:gd name="T15" fmla="*/ 282 h 830"/>
                <a:gd name="T16" fmla="*/ 186 w 723"/>
                <a:gd name="T17" fmla="*/ 829 h 830"/>
                <a:gd name="T18" fmla="*/ 0 w 723"/>
                <a:gd name="T19" fmla="*/ 829 h 830"/>
                <a:gd name="T20" fmla="*/ 0 w 723"/>
                <a:gd name="T21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0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9"/>
                  </a:lnTo>
                  <a:lnTo>
                    <a:pt x="553" y="829"/>
                  </a:lnTo>
                  <a:lnTo>
                    <a:pt x="186" y="282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xmlns="" id="{91AB8890-0CBC-6E48-AC65-C264AA4B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9325" y="1450975"/>
              <a:ext cx="290513" cy="298450"/>
            </a:xfrm>
            <a:custGeom>
              <a:avLst/>
              <a:gdLst>
                <a:gd name="T0" fmla="*/ 0 w 805"/>
                <a:gd name="T1" fmla="*/ 0 h 830"/>
                <a:gd name="T2" fmla="*/ 206 w 805"/>
                <a:gd name="T3" fmla="*/ 0 h 830"/>
                <a:gd name="T4" fmla="*/ 409 w 805"/>
                <a:gd name="T5" fmla="*/ 604 h 830"/>
                <a:gd name="T6" fmla="*/ 606 w 805"/>
                <a:gd name="T7" fmla="*/ 0 h 830"/>
                <a:gd name="T8" fmla="*/ 804 w 805"/>
                <a:gd name="T9" fmla="*/ 0 h 830"/>
                <a:gd name="T10" fmla="*/ 499 w 805"/>
                <a:gd name="T11" fmla="*/ 829 h 830"/>
                <a:gd name="T12" fmla="*/ 302 w 805"/>
                <a:gd name="T13" fmla="*/ 829 h 830"/>
                <a:gd name="T14" fmla="*/ 0 w 80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5" h="830">
                  <a:moveTo>
                    <a:pt x="0" y="0"/>
                  </a:moveTo>
                  <a:lnTo>
                    <a:pt x="206" y="0"/>
                  </a:lnTo>
                  <a:lnTo>
                    <a:pt x="409" y="604"/>
                  </a:lnTo>
                  <a:lnTo>
                    <a:pt x="606" y="0"/>
                  </a:lnTo>
                  <a:lnTo>
                    <a:pt x="804" y="0"/>
                  </a:lnTo>
                  <a:lnTo>
                    <a:pt x="499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xmlns="" id="{03E86E29-0034-7D48-A41C-584FCBA5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588" y="1450975"/>
              <a:ext cx="68262" cy="298450"/>
            </a:xfrm>
            <a:custGeom>
              <a:avLst/>
              <a:gdLst>
                <a:gd name="T0" fmla="*/ 0 w 188"/>
                <a:gd name="T1" fmla="*/ 0 h 830"/>
                <a:gd name="T2" fmla="*/ 187 w 188"/>
                <a:gd name="T3" fmla="*/ 0 h 830"/>
                <a:gd name="T4" fmla="*/ 187 w 188"/>
                <a:gd name="T5" fmla="*/ 829 h 830"/>
                <a:gd name="T6" fmla="*/ 0 w 188"/>
                <a:gd name="T7" fmla="*/ 829 h 830"/>
                <a:gd name="T8" fmla="*/ 0 w 188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830">
                  <a:moveTo>
                    <a:pt x="0" y="0"/>
                  </a:moveTo>
                  <a:lnTo>
                    <a:pt x="187" y="0"/>
                  </a:lnTo>
                  <a:lnTo>
                    <a:pt x="187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xmlns="" id="{25F53787-20D4-6B4F-8369-E8D6B140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5888" y="1444625"/>
              <a:ext cx="279400" cy="312738"/>
            </a:xfrm>
            <a:custGeom>
              <a:avLst/>
              <a:gdLst>
                <a:gd name="T0" fmla="*/ 776 w 777"/>
                <a:gd name="T1" fmla="*/ 389 h 867"/>
                <a:gd name="T2" fmla="*/ 776 w 777"/>
                <a:gd name="T3" fmla="*/ 748 h 867"/>
                <a:gd name="T4" fmla="*/ 627 w 777"/>
                <a:gd name="T5" fmla="*/ 835 h 867"/>
                <a:gd name="T6" fmla="*/ 429 w 777"/>
                <a:gd name="T7" fmla="*/ 866 h 867"/>
                <a:gd name="T8" fmla="*/ 249 w 777"/>
                <a:gd name="T9" fmla="*/ 835 h 867"/>
                <a:gd name="T10" fmla="*/ 113 w 777"/>
                <a:gd name="T11" fmla="*/ 748 h 867"/>
                <a:gd name="T12" fmla="*/ 28 w 777"/>
                <a:gd name="T13" fmla="*/ 612 h 867"/>
                <a:gd name="T14" fmla="*/ 0 w 777"/>
                <a:gd name="T15" fmla="*/ 437 h 867"/>
                <a:gd name="T16" fmla="*/ 31 w 777"/>
                <a:gd name="T17" fmla="*/ 265 h 867"/>
                <a:gd name="T18" fmla="*/ 119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7 w 777"/>
                <a:gd name="T25" fmla="*/ 42 h 867"/>
                <a:gd name="T26" fmla="*/ 768 w 777"/>
                <a:gd name="T27" fmla="*/ 158 h 867"/>
                <a:gd name="T28" fmla="*/ 641 w 777"/>
                <a:gd name="T29" fmla="*/ 279 h 867"/>
                <a:gd name="T30" fmla="*/ 553 w 777"/>
                <a:gd name="T31" fmla="*/ 203 h 867"/>
                <a:gd name="T32" fmla="*/ 435 w 777"/>
                <a:gd name="T33" fmla="*/ 172 h 867"/>
                <a:gd name="T34" fmla="*/ 333 w 777"/>
                <a:gd name="T35" fmla="*/ 192 h 867"/>
                <a:gd name="T36" fmla="*/ 257 w 777"/>
                <a:gd name="T37" fmla="*/ 248 h 867"/>
                <a:gd name="T38" fmla="*/ 209 w 777"/>
                <a:gd name="T39" fmla="*/ 333 h 867"/>
                <a:gd name="T40" fmla="*/ 192 w 777"/>
                <a:gd name="T41" fmla="*/ 437 h 867"/>
                <a:gd name="T42" fmla="*/ 212 w 777"/>
                <a:gd name="T43" fmla="*/ 545 h 867"/>
                <a:gd name="T44" fmla="*/ 263 w 777"/>
                <a:gd name="T45" fmla="*/ 626 h 867"/>
                <a:gd name="T46" fmla="*/ 342 w 777"/>
                <a:gd name="T47" fmla="*/ 680 h 867"/>
                <a:gd name="T48" fmla="*/ 440 w 777"/>
                <a:gd name="T49" fmla="*/ 700 h 867"/>
                <a:gd name="T50" fmla="*/ 531 w 777"/>
                <a:gd name="T51" fmla="*/ 688 h 867"/>
                <a:gd name="T52" fmla="*/ 604 w 777"/>
                <a:gd name="T53" fmla="*/ 652 h 867"/>
                <a:gd name="T54" fmla="*/ 604 w 777"/>
                <a:gd name="T55" fmla="*/ 547 h 867"/>
                <a:gd name="T56" fmla="*/ 457 w 777"/>
                <a:gd name="T57" fmla="*/ 547 h 867"/>
                <a:gd name="T58" fmla="*/ 457 w 777"/>
                <a:gd name="T59" fmla="*/ 389 h 867"/>
                <a:gd name="T60" fmla="*/ 776 w 777"/>
                <a:gd name="T61" fmla="*/ 389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89"/>
                  </a:moveTo>
                  <a:lnTo>
                    <a:pt x="776" y="748"/>
                  </a:lnTo>
                  <a:cubicBezTo>
                    <a:pt x="734" y="784"/>
                    <a:pt x="683" y="813"/>
                    <a:pt x="627" y="835"/>
                  </a:cubicBezTo>
                  <a:cubicBezTo>
                    <a:pt x="570" y="855"/>
                    <a:pt x="503" y="866"/>
                    <a:pt x="429" y="866"/>
                  </a:cubicBezTo>
                  <a:cubicBezTo>
                    <a:pt x="361" y="866"/>
                    <a:pt x="300" y="855"/>
                    <a:pt x="249" y="835"/>
                  </a:cubicBezTo>
                  <a:cubicBezTo>
                    <a:pt x="199" y="815"/>
                    <a:pt x="150" y="784"/>
                    <a:pt x="113" y="748"/>
                  </a:cubicBezTo>
                  <a:cubicBezTo>
                    <a:pt x="76" y="711"/>
                    <a:pt x="48" y="663"/>
                    <a:pt x="28" y="612"/>
                  </a:cubicBezTo>
                  <a:cubicBezTo>
                    <a:pt x="9" y="559"/>
                    <a:pt x="0" y="502"/>
                    <a:pt x="0" y="437"/>
                  </a:cubicBezTo>
                  <a:cubicBezTo>
                    <a:pt x="0" y="375"/>
                    <a:pt x="11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5" y="87"/>
                    <a:pt x="201" y="56"/>
                    <a:pt x="254" y="34"/>
                  </a:cubicBezTo>
                  <a:cubicBezTo>
                    <a:pt x="305" y="11"/>
                    <a:pt x="364" y="0"/>
                    <a:pt x="429" y="0"/>
                  </a:cubicBezTo>
                  <a:cubicBezTo>
                    <a:pt x="505" y="0"/>
                    <a:pt x="571" y="14"/>
                    <a:pt x="627" y="42"/>
                  </a:cubicBezTo>
                  <a:cubicBezTo>
                    <a:pt x="684" y="70"/>
                    <a:pt x="731" y="110"/>
                    <a:pt x="768" y="158"/>
                  </a:cubicBezTo>
                  <a:lnTo>
                    <a:pt x="641" y="279"/>
                  </a:lnTo>
                  <a:cubicBezTo>
                    <a:pt x="615" y="248"/>
                    <a:pt x="584" y="223"/>
                    <a:pt x="553" y="203"/>
                  </a:cubicBezTo>
                  <a:cubicBezTo>
                    <a:pt x="522" y="183"/>
                    <a:pt x="483" y="172"/>
                    <a:pt x="435" y="172"/>
                  </a:cubicBezTo>
                  <a:cubicBezTo>
                    <a:pt x="398" y="172"/>
                    <a:pt x="361" y="178"/>
                    <a:pt x="333" y="192"/>
                  </a:cubicBezTo>
                  <a:cubicBezTo>
                    <a:pt x="302" y="206"/>
                    <a:pt x="277" y="226"/>
                    <a:pt x="257" y="248"/>
                  </a:cubicBezTo>
                  <a:cubicBezTo>
                    <a:pt x="237" y="274"/>
                    <a:pt x="220" y="299"/>
                    <a:pt x="209" y="333"/>
                  </a:cubicBezTo>
                  <a:cubicBezTo>
                    <a:pt x="198" y="364"/>
                    <a:pt x="192" y="401"/>
                    <a:pt x="192" y="437"/>
                  </a:cubicBezTo>
                  <a:cubicBezTo>
                    <a:pt x="192" y="477"/>
                    <a:pt x="198" y="513"/>
                    <a:pt x="212" y="545"/>
                  </a:cubicBezTo>
                  <a:cubicBezTo>
                    <a:pt x="223" y="576"/>
                    <a:pt x="243" y="604"/>
                    <a:pt x="263" y="626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1"/>
                    <a:pt x="404" y="700"/>
                    <a:pt x="440" y="700"/>
                  </a:cubicBezTo>
                  <a:cubicBezTo>
                    <a:pt x="474" y="700"/>
                    <a:pt x="503" y="697"/>
                    <a:pt x="531" y="688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7"/>
                  </a:lnTo>
                  <a:lnTo>
                    <a:pt x="457" y="547"/>
                  </a:lnTo>
                  <a:lnTo>
                    <a:pt x="457" y="389"/>
                  </a:lnTo>
                  <a:lnTo>
                    <a:pt x="776" y="3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xmlns="" id="{35473227-8465-8949-AD61-EB106A7D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150" y="1441450"/>
              <a:ext cx="311150" cy="315913"/>
            </a:xfrm>
            <a:custGeom>
              <a:avLst/>
              <a:gdLst>
                <a:gd name="T0" fmla="*/ 432 w 864"/>
                <a:gd name="T1" fmla="*/ 875 h 876"/>
                <a:gd name="T2" fmla="*/ 259 w 864"/>
                <a:gd name="T3" fmla="*/ 841 h 876"/>
                <a:gd name="T4" fmla="*/ 124 w 864"/>
                <a:gd name="T5" fmla="*/ 748 h 876"/>
                <a:gd name="T6" fmla="*/ 34 w 864"/>
                <a:gd name="T7" fmla="*/ 610 h 876"/>
                <a:gd name="T8" fmla="*/ 0 w 864"/>
                <a:gd name="T9" fmla="*/ 438 h 876"/>
                <a:gd name="T10" fmla="*/ 34 w 864"/>
                <a:gd name="T11" fmla="*/ 266 h 876"/>
                <a:gd name="T12" fmla="*/ 124 w 864"/>
                <a:gd name="T13" fmla="*/ 127 h 876"/>
                <a:gd name="T14" fmla="*/ 259 w 864"/>
                <a:gd name="T15" fmla="*/ 34 h 876"/>
                <a:gd name="T16" fmla="*/ 432 w 864"/>
                <a:gd name="T17" fmla="*/ 0 h 876"/>
                <a:gd name="T18" fmla="*/ 604 w 864"/>
                <a:gd name="T19" fmla="*/ 34 h 876"/>
                <a:gd name="T20" fmla="*/ 739 w 864"/>
                <a:gd name="T21" fmla="*/ 127 h 876"/>
                <a:gd name="T22" fmla="*/ 830 w 864"/>
                <a:gd name="T23" fmla="*/ 266 h 876"/>
                <a:gd name="T24" fmla="*/ 863 w 864"/>
                <a:gd name="T25" fmla="*/ 438 h 876"/>
                <a:gd name="T26" fmla="*/ 830 w 864"/>
                <a:gd name="T27" fmla="*/ 610 h 876"/>
                <a:gd name="T28" fmla="*/ 739 w 864"/>
                <a:gd name="T29" fmla="*/ 748 h 876"/>
                <a:gd name="T30" fmla="*/ 604 w 864"/>
                <a:gd name="T31" fmla="*/ 841 h 876"/>
                <a:gd name="T32" fmla="*/ 432 w 864"/>
                <a:gd name="T33" fmla="*/ 875 h 876"/>
                <a:gd name="T34" fmla="*/ 432 w 864"/>
                <a:gd name="T35" fmla="*/ 700 h 876"/>
                <a:gd name="T36" fmla="*/ 530 w 864"/>
                <a:gd name="T37" fmla="*/ 681 h 876"/>
                <a:gd name="T38" fmla="*/ 604 w 864"/>
                <a:gd name="T39" fmla="*/ 624 h 876"/>
                <a:gd name="T40" fmla="*/ 649 w 864"/>
                <a:gd name="T41" fmla="*/ 542 h 876"/>
                <a:gd name="T42" fmla="*/ 666 w 864"/>
                <a:gd name="T43" fmla="*/ 441 h 876"/>
                <a:gd name="T44" fmla="*/ 649 w 864"/>
                <a:gd name="T45" fmla="*/ 339 h 876"/>
                <a:gd name="T46" fmla="*/ 604 w 864"/>
                <a:gd name="T47" fmla="*/ 257 h 876"/>
                <a:gd name="T48" fmla="*/ 530 w 864"/>
                <a:gd name="T49" fmla="*/ 201 h 876"/>
                <a:gd name="T50" fmla="*/ 432 w 864"/>
                <a:gd name="T51" fmla="*/ 181 h 876"/>
                <a:gd name="T52" fmla="*/ 333 w 864"/>
                <a:gd name="T53" fmla="*/ 201 h 876"/>
                <a:gd name="T54" fmla="*/ 259 w 864"/>
                <a:gd name="T55" fmla="*/ 257 h 876"/>
                <a:gd name="T56" fmla="*/ 214 w 864"/>
                <a:gd name="T57" fmla="*/ 339 h 876"/>
                <a:gd name="T58" fmla="*/ 197 w 864"/>
                <a:gd name="T59" fmla="*/ 441 h 876"/>
                <a:gd name="T60" fmla="*/ 214 w 864"/>
                <a:gd name="T61" fmla="*/ 542 h 876"/>
                <a:gd name="T62" fmla="*/ 259 w 864"/>
                <a:gd name="T63" fmla="*/ 624 h 876"/>
                <a:gd name="T64" fmla="*/ 333 w 864"/>
                <a:gd name="T65" fmla="*/ 681 h 876"/>
                <a:gd name="T66" fmla="*/ 432 w 864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4" h="876">
                  <a:moveTo>
                    <a:pt x="432" y="875"/>
                  </a:moveTo>
                  <a:cubicBezTo>
                    <a:pt x="370" y="875"/>
                    <a:pt x="313" y="863"/>
                    <a:pt x="259" y="841"/>
                  </a:cubicBezTo>
                  <a:cubicBezTo>
                    <a:pt x="206" y="818"/>
                    <a:pt x="161" y="788"/>
                    <a:pt x="124" y="748"/>
                  </a:cubicBezTo>
                  <a:cubicBezTo>
                    <a:pt x="84" y="709"/>
                    <a:pt x="56" y="664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6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4" y="88"/>
                    <a:pt x="209" y="57"/>
                    <a:pt x="259" y="34"/>
                  </a:cubicBezTo>
                  <a:cubicBezTo>
                    <a:pt x="313" y="12"/>
                    <a:pt x="370" y="0"/>
                    <a:pt x="432" y="0"/>
                  </a:cubicBezTo>
                  <a:cubicBezTo>
                    <a:pt x="494" y="0"/>
                    <a:pt x="550" y="12"/>
                    <a:pt x="604" y="34"/>
                  </a:cubicBezTo>
                  <a:cubicBezTo>
                    <a:pt x="657" y="57"/>
                    <a:pt x="703" y="88"/>
                    <a:pt x="739" y="127"/>
                  </a:cubicBezTo>
                  <a:cubicBezTo>
                    <a:pt x="779" y="167"/>
                    <a:pt x="807" y="212"/>
                    <a:pt x="830" y="266"/>
                  </a:cubicBezTo>
                  <a:cubicBezTo>
                    <a:pt x="852" y="319"/>
                    <a:pt x="863" y="376"/>
                    <a:pt x="863" y="438"/>
                  </a:cubicBezTo>
                  <a:cubicBezTo>
                    <a:pt x="863" y="500"/>
                    <a:pt x="852" y="556"/>
                    <a:pt x="830" y="610"/>
                  </a:cubicBezTo>
                  <a:cubicBezTo>
                    <a:pt x="807" y="664"/>
                    <a:pt x="779" y="709"/>
                    <a:pt x="739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0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8" y="700"/>
                    <a:pt x="499" y="695"/>
                    <a:pt x="530" y="681"/>
                  </a:cubicBezTo>
                  <a:cubicBezTo>
                    <a:pt x="559" y="666"/>
                    <a:pt x="584" y="647"/>
                    <a:pt x="604" y="624"/>
                  </a:cubicBezTo>
                  <a:cubicBezTo>
                    <a:pt x="624" y="599"/>
                    <a:pt x="640" y="573"/>
                    <a:pt x="649" y="542"/>
                  </a:cubicBezTo>
                  <a:cubicBezTo>
                    <a:pt x="660" y="511"/>
                    <a:pt x="666" y="477"/>
                    <a:pt x="666" y="441"/>
                  </a:cubicBezTo>
                  <a:cubicBezTo>
                    <a:pt x="666" y="404"/>
                    <a:pt x="660" y="373"/>
                    <a:pt x="649" y="339"/>
                  </a:cubicBezTo>
                  <a:cubicBezTo>
                    <a:pt x="638" y="308"/>
                    <a:pt x="624" y="279"/>
                    <a:pt x="604" y="257"/>
                  </a:cubicBezTo>
                  <a:cubicBezTo>
                    <a:pt x="584" y="234"/>
                    <a:pt x="559" y="215"/>
                    <a:pt x="530" y="201"/>
                  </a:cubicBezTo>
                  <a:cubicBezTo>
                    <a:pt x="502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5"/>
                    <a:pt x="279" y="232"/>
                    <a:pt x="259" y="257"/>
                  </a:cubicBezTo>
                  <a:cubicBezTo>
                    <a:pt x="240" y="280"/>
                    <a:pt x="223" y="308"/>
                    <a:pt x="214" y="339"/>
                  </a:cubicBezTo>
                  <a:cubicBezTo>
                    <a:pt x="203" y="370"/>
                    <a:pt x="197" y="404"/>
                    <a:pt x="197" y="441"/>
                  </a:cubicBezTo>
                  <a:cubicBezTo>
                    <a:pt x="197" y="477"/>
                    <a:pt x="203" y="511"/>
                    <a:pt x="214" y="542"/>
                  </a:cubicBezTo>
                  <a:cubicBezTo>
                    <a:pt x="226" y="573"/>
                    <a:pt x="240" y="602"/>
                    <a:pt x="259" y="624"/>
                  </a:cubicBezTo>
                  <a:cubicBezTo>
                    <a:pt x="279" y="649"/>
                    <a:pt x="305" y="666"/>
                    <a:pt x="333" y="681"/>
                  </a:cubicBezTo>
                  <a:cubicBezTo>
                    <a:pt x="361" y="692"/>
                    <a:pt x="395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xmlns="" id="{29DAA294-44D5-E74A-8F87-8A508C5A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0" y="1450975"/>
              <a:ext cx="233363" cy="298450"/>
            </a:xfrm>
            <a:custGeom>
              <a:avLst/>
              <a:gdLst>
                <a:gd name="T0" fmla="*/ 5 w 650"/>
                <a:gd name="T1" fmla="*/ 0 h 830"/>
                <a:gd name="T2" fmla="*/ 313 w 650"/>
                <a:gd name="T3" fmla="*/ 0 h 830"/>
                <a:gd name="T4" fmla="*/ 440 w 650"/>
                <a:gd name="T5" fmla="*/ 20 h 830"/>
                <a:gd name="T6" fmla="*/ 530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4 w 650"/>
                <a:gd name="T13" fmla="*/ 401 h 830"/>
                <a:gd name="T14" fmla="*/ 465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3 w 650"/>
                <a:gd name="T23" fmla="*/ 525 h 830"/>
                <a:gd name="T24" fmla="*/ 183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5 w 650"/>
                <a:gd name="T31" fmla="*/ 0 h 830"/>
                <a:gd name="T32" fmla="*/ 305 w 650"/>
                <a:gd name="T33" fmla="*/ 375 h 830"/>
                <a:gd name="T34" fmla="*/ 386 w 650"/>
                <a:gd name="T35" fmla="*/ 344 h 830"/>
                <a:gd name="T36" fmla="*/ 417 w 650"/>
                <a:gd name="T37" fmla="*/ 265 h 830"/>
                <a:gd name="T38" fmla="*/ 386 w 650"/>
                <a:gd name="T39" fmla="*/ 183 h 830"/>
                <a:gd name="T40" fmla="*/ 305 w 650"/>
                <a:gd name="T41" fmla="*/ 152 h 830"/>
                <a:gd name="T42" fmla="*/ 189 w 650"/>
                <a:gd name="T43" fmla="*/ 152 h 830"/>
                <a:gd name="T44" fmla="*/ 189 w 650"/>
                <a:gd name="T45" fmla="*/ 372 h 830"/>
                <a:gd name="T46" fmla="*/ 305 w 650"/>
                <a:gd name="T47" fmla="*/ 372 h 830"/>
                <a:gd name="T48" fmla="*/ 305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5" y="0"/>
                  </a:moveTo>
                  <a:lnTo>
                    <a:pt x="313" y="0"/>
                  </a:lnTo>
                  <a:cubicBezTo>
                    <a:pt x="361" y="0"/>
                    <a:pt x="403" y="5"/>
                    <a:pt x="440" y="20"/>
                  </a:cubicBezTo>
                  <a:cubicBezTo>
                    <a:pt x="477" y="34"/>
                    <a:pt x="508" y="51"/>
                    <a:pt x="530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5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4" y="401"/>
                  </a:cubicBezTo>
                  <a:cubicBezTo>
                    <a:pt x="542" y="440"/>
                    <a:pt x="508" y="474"/>
                    <a:pt x="465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3" y="525"/>
                  </a:lnTo>
                  <a:lnTo>
                    <a:pt x="183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5" y="0"/>
                  </a:lnTo>
                  <a:close/>
                  <a:moveTo>
                    <a:pt x="305" y="375"/>
                  </a:moveTo>
                  <a:cubicBezTo>
                    <a:pt x="338" y="375"/>
                    <a:pt x="367" y="364"/>
                    <a:pt x="386" y="344"/>
                  </a:cubicBezTo>
                  <a:cubicBezTo>
                    <a:pt x="406" y="324"/>
                    <a:pt x="417" y="296"/>
                    <a:pt x="417" y="265"/>
                  </a:cubicBezTo>
                  <a:cubicBezTo>
                    <a:pt x="417" y="231"/>
                    <a:pt x="406" y="203"/>
                    <a:pt x="386" y="183"/>
                  </a:cubicBezTo>
                  <a:cubicBezTo>
                    <a:pt x="367" y="163"/>
                    <a:pt x="338" y="152"/>
                    <a:pt x="305" y="152"/>
                  </a:cubicBezTo>
                  <a:lnTo>
                    <a:pt x="189" y="152"/>
                  </a:lnTo>
                  <a:lnTo>
                    <a:pt x="189" y="372"/>
                  </a:lnTo>
                  <a:lnTo>
                    <a:pt x="305" y="372"/>
                  </a:lnTo>
                  <a:lnTo>
                    <a:pt x="305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xmlns="" id="{7016742A-478F-2045-8160-BC64817A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1400" y="1743075"/>
              <a:ext cx="3175" cy="6350"/>
            </a:xfrm>
            <a:custGeom>
              <a:avLst/>
              <a:gdLst>
                <a:gd name="T0" fmla="*/ 6 w 7"/>
                <a:gd name="T1" fmla="*/ 16 h 17"/>
                <a:gd name="T2" fmla="*/ 0 w 7"/>
                <a:gd name="T3" fmla="*/ 16 h 17"/>
                <a:gd name="T4" fmla="*/ 6 w 7"/>
                <a:gd name="T5" fmla="*/ 0 h 17"/>
                <a:gd name="T6" fmla="*/ 6 w 7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6" y="16"/>
                  </a:moveTo>
                  <a:lnTo>
                    <a:pt x="0" y="16"/>
                  </a:lnTo>
                  <a:lnTo>
                    <a:pt x="6" y="0"/>
                  </a:lnTo>
                  <a:lnTo>
                    <a:pt x="6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xmlns="" id="{D6705570-A211-1942-9C5D-63DEE6AF2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18478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6"/>
                  </a:cubicBezTo>
                  <a:cubicBezTo>
                    <a:pt x="556" y="99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xmlns="" id="{84633B5B-7B6A-304E-9D9C-A32684AA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18478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xmlns="" id="{BD998017-50E4-8A4C-9C3A-0AD0A8F87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xmlns="" id="{A99A0B8E-D317-654D-B798-DC890333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638" y="1847850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xmlns="" id="{CE3CA2AA-693D-2F49-9DA3-CF356A4AA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1847850"/>
              <a:ext cx="295275" cy="298450"/>
            </a:xfrm>
            <a:custGeom>
              <a:avLst/>
              <a:gdLst>
                <a:gd name="T0" fmla="*/ 310 w 819"/>
                <a:gd name="T1" fmla="*/ 0 h 831"/>
                <a:gd name="T2" fmla="*/ 516 w 819"/>
                <a:gd name="T3" fmla="*/ 0 h 831"/>
                <a:gd name="T4" fmla="*/ 818 w 819"/>
                <a:gd name="T5" fmla="*/ 830 h 831"/>
                <a:gd name="T6" fmla="*/ 612 w 819"/>
                <a:gd name="T7" fmla="*/ 830 h 831"/>
                <a:gd name="T8" fmla="*/ 550 w 819"/>
                <a:gd name="T9" fmla="*/ 641 h 831"/>
                <a:gd name="T10" fmla="*/ 260 w 819"/>
                <a:gd name="T11" fmla="*/ 641 h 831"/>
                <a:gd name="T12" fmla="*/ 197 w 819"/>
                <a:gd name="T13" fmla="*/ 830 h 831"/>
                <a:gd name="T14" fmla="*/ 0 w 819"/>
                <a:gd name="T15" fmla="*/ 830 h 831"/>
                <a:gd name="T16" fmla="*/ 310 w 819"/>
                <a:gd name="T17" fmla="*/ 0 h 831"/>
                <a:gd name="T18" fmla="*/ 508 w 819"/>
                <a:gd name="T19" fmla="*/ 494 h 831"/>
                <a:gd name="T20" fmla="*/ 406 w 819"/>
                <a:gd name="T21" fmla="*/ 181 h 831"/>
                <a:gd name="T22" fmla="*/ 302 w 819"/>
                <a:gd name="T23" fmla="*/ 494 h 831"/>
                <a:gd name="T24" fmla="*/ 508 w 819"/>
                <a:gd name="T25" fmla="*/ 49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1">
                  <a:moveTo>
                    <a:pt x="310" y="0"/>
                  </a:moveTo>
                  <a:lnTo>
                    <a:pt x="516" y="0"/>
                  </a:lnTo>
                  <a:lnTo>
                    <a:pt x="818" y="830"/>
                  </a:lnTo>
                  <a:lnTo>
                    <a:pt x="612" y="830"/>
                  </a:lnTo>
                  <a:lnTo>
                    <a:pt x="550" y="641"/>
                  </a:lnTo>
                  <a:lnTo>
                    <a:pt x="260" y="641"/>
                  </a:lnTo>
                  <a:lnTo>
                    <a:pt x="197" y="830"/>
                  </a:lnTo>
                  <a:lnTo>
                    <a:pt x="0" y="830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1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xmlns="" id="{9F9980B6-EE00-EE43-9138-02BB3A7F2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3813" y="1843088"/>
              <a:ext cx="279400" cy="312737"/>
            </a:xfrm>
            <a:custGeom>
              <a:avLst/>
              <a:gdLst>
                <a:gd name="T0" fmla="*/ 776 w 777"/>
                <a:gd name="T1" fmla="*/ 390 h 867"/>
                <a:gd name="T2" fmla="*/ 776 w 777"/>
                <a:gd name="T3" fmla="*/ 748 h 867"/>
                <a:gd name="T4" fmla="*/ 626 w 777"/>
                <a:gd name="T5" fmla="*/ 835 h 867"/>
                <a:gd name="T6" fmla="*/ 429 w 777"/>
                <a:gd name="T7" fmla="*/ 866 h 867"/>
                <a:gd name="T8" fmla="*/ 248 w 777"/>
                <a:gd name="T9" fmla="*/ 835 h 867"/>
                <a:gd name="T10" fmla="*/ 112 w 777"/>
                <a:gd name="T11" fmla="*/ 748 h 867"/>
                <a:gd name="T12" fmla="*/ 28 w 777"/>
                <a:gd name="T13" fmla="*/ 613 h 867"/>
                <a:gd name="T14" fmla="*/ 0 w 777"/>
                <a:gd name="T15" fmla="*/ 438 h 867"/>
                <a:gd name="T16" fmla="*/ 31 w 777"/>
                <a:gd name="T17" fmla="*/ 265 h 867"/>
                <a:gd name="T18" fmla="*/ 118 w 777"/>
                <a:gd name="T19" fmla="*/ 127 h 867"/>
                <a:gd name="T20" fmla="*/ 254 w 777"/>
                <a:gd name="T21" fmla="*/ 34 h 867"/>
                <a:gd name="T22" fmla="*/ 429 w 777"/>
                <a:gd name="T23" fmla="*/ 0 h 867"/>
                <a:gd name="T24" fmla="*/ 626 w 777"/>
                <a:gd name="T25" fmla="*/ 42 h 867"/>
                <a:gd name="T26" fmla="*/ 767 w 777"/>
                <a:gd name="T27" fmla="*/ 158 h 867"/>
                <a:gd name="T28" fmla="*/ 640 w 777"/>
                <a:gd name="T29" fmla="*/ 280 h 867"/>
                <a:gd name="T30" fmla="*/ 553 w 777"/>
                <a:gd name="T31" fmla="*/ 203 h 867"/>
                <a:gd name="T32" fmla="*/ 434 w 777"/>
                <a:gd name="T33" fmla="*/ 172 h 867"/>
                <a:gd name="T34" fmla="*/ 333 w 777"/>
                <a:gd name="T35" fmla="*/ 192 h 867"/>
                <a:gd name="T36" fmla="*/ 256 w 777"/>
                <a:gd name="T37" fmla="*/ 248 h 867"/>
                <a:gd name="T38" fmla="*/ 208 w 777"/>
                <a:gd name="T39" fmla="*/ 333 h 867"/>
                <a:gd name="T40" fmla="*/ 191 w 777"/>
                <a:gd name="T41" fmla="*/ 438 h 867"/>
                <a:gd name="T42" fmla="*/ 211 w 777"/>
                <a:gd name="T43" fmla="*/ 545 h 867"/>
                <a:gd name="T44" fmla="*/ 262 w 777"/>
                <a:gd name="T45" fmla="*/ 627 h 867"/>
                <a:gd name="T46" fmla="*/ 341 w 777"/>
                <a:gd name="T47" fmla="*/ 680 h 867"/>
                <a:gd name="T48" fmla="*/ 440 w 777"/>
                <a:gd name="T49" fmla="*/ 700 h 867"/>
                <a:gd name="T50" fmla="*/ 530 w 777"/>
                <a:gd name="T51" fmla="*/ 689 h 867"/>
                <a:gd name="T52" fmla="*/ 604 w 777"/>
                <a:gd name="T53" fmla="*/ 652 h 867"/>
                <a:gd name="T54" fmla="*/ 604 w 777"/>
                <a:gd name="T55" fmla="*/ 548 h 867"/>
                <a:gd name="T56" fmla="*/ 457 w 777"/>
                <a:gd name="T57" fmla="*/ 548 h 867"/>
                <a:gd name="T58" fmla="*/ 457 w 777"/>
                <a:gd name="T59" fmla="*/ 390 h 867"/>
                <a:gd name="T60" fmla="*/ 776 w 777"/>
                <a:gd name="T61" fmla="*/ 39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7" h="867">
                  <a:moveTo>
                    <a:pt x="776" y="390"/>
                  </a:moveTo>
                  <a:lnTo>
                    <a:pt x="776" y="748"/>
                  </a:lnTo>
                  <a:cubicBezTo>
                    <a:pt x="733" y="785"/>
                    <a:pt x="683" y="813"/>
                    <a:pt x="626" y="835"/>
                  </a:cubicBezTo>
                  <a:cubicBezTo>
                    <a:pt x="570" y="855"/>
                    <a:pt x="502" y="866"/>
                    <a:pt x="429" y="866"/>
                  </a:cubicBezTo>
                  <a:cubicBezTo>
                    <a:pt x="361" y="866"/>
                    <a:pt x="299" y="854"/>
                    <a:pt x="248" y="835"/>
                  </a:cubicBezTo>
                  <a:cubicBezTo>
                    <a:pt x="197" y="815"/>
                    <a:pt x="149" y="785"/>
                    <a:pt x="112" y="748"/>
                  </a:cubicBezTo>
                  <a:cubicBezTo>
                    <a:pt x="76" y="711"/>
                    <a:pt x="48" y="663"/>
                    <a:pt x="28" y="613"/>
                  </a:cubicBezTo>
                  <a:cubicBezTo>
                    <a:pt x="8" y="559"/>
                    <a:pt x="0" y="502"/>
                    <a:pt x="0" y="438"/>
                  </a:cubicBezTo>
                  <a:cubicBezTo>
                    <a:pt x="0" y="375"/>
                    <a:pt x="11" y="319"/>
                    <a:pt x="31" y="265"/>
                  </a:cubicBezTo>
                  <a:cubicBezTo>
                    <a:pt x="50" y="212"/>
                    <a:pt x="81" y="167"/>
                    <a:pt x="118" y="127"/>
                  </a:cubicBezTo>
                  <a:cubicBezTo>
                    <a:pt x="155" y="88"/>
                    <a:pt x="200" y="57"/>
                    <a:pt x="254" y="34"/>
                  </a:cubicBezTo>
                  <a:cubicBezTo>
                    <a:pt x="304" y="11"/>
                    <a:pt x="364" y="0"/>
                    <a:pt x="429" y="0"/>
                  </a:cubicBezTo>
                  <a:cubicBezTo>
                    <a:pt x="505" y="0"/>
                    <a:pt x="570" y="13"/>
                    <a:pt x="626" y="42"/>
                  </a:cubicBezTo>
                  <a:cubicBezTo>
                    <a:pt x="683" y="70"/>
                    <a:pt x="730" y="110"/>
                    <a:pt x="767" y="158"/>
                  </a:cubicBezTo>
                  <a:lnTo>
                    <a:pt x="640" y="280"/>
                  </a:lnTo>
                  <a:cubicBezTo>
                    <a:pt x="615" y="248"/>
                    <a:pt x="584" y="222"/>
                    <a:pt x="553" y="203"/>
                  </a:cubicBezTo>
                  <a:cubicBezTo>
                    <a:pt x="522" y="183"/>
                    <a:pt x="482" y="172"/>
                    <a:pt x="434" y="172"/>
                  </a:cubicBezTo>
                  <a:cubicBezTo>
                    <a:pt x="397" y="172"/>
                    <a:pt x="361" y="178"/>
                    <a:pt x="333" y="192"/>
                  </a:cubicBezTo>
                  <a:cubicBezTo>
                    <a:pt x="302" y="206"/>
                    <a:pt x="276" y="226"/>
                    <a:pt x="256" y="248"/>
                  </a:cubicBezTo>
                  <a:cubicBezTo>
                    <a:pt x="237" y="274"/>
                    <a:pt x="220" y="299"/>
                    <a:pt x="208" y="333"/>
                  </a:cubicBezTo>
                  <a:cubicBezTo>
                    <a:pt x="197" y="364"/>
                    <a:pt x="191" y="401"/>
                    <a:pt x="191" y="438"/>
                  </a:cubicBezTo>
                  <a:cubicBezTo>
                    <a:pt x="191" y="477"/>
                    <a:pt x="197" y="514"/>
                    <a:pt x="211" y="545"/>
                  </a:cubicBezTo>
                  <a:cubicBezTo>
                    <a:pt x="223" y="576"/>
                    <a:pt x="242" y="604"/>
                    <a:pt x="262" y="627"/>
                  </a:cubicBezTo>
                  <a:cubicBezTo>
                    <a:pt x="285" y="649"/>
                    <a:pt x="310" y="666"/>
                    <a:pt x="341" y="680"/>
                  </a:cubicBezTo>
                  <a:cubicBezTo>
                    <a:pt x="372" y="692"/>
                    <a:pt x="403" y="700"/>
                    <a:pt x="440" y="700"/>
                  </a:cubicBezTo>
                  <a:cubicBezTo>
                    <a:pt x="474" y="700"/>
                    <a:pt x="502" y="697"/>
                    <a:pt x="530" y="689"/>
                  </a:cubicBezTo>
                  <a:cubicBezTo>
                    <a:pt x="558" y="680"/>
                    <a:pt x="581" y="669"/>
                    <a:pt x="604" y="652"/>
                  </a:cubicBezTo>
                  <a:lnTo>
                    <a:pt x="604" y="548"/>
                  </a:lnTo>
                  <a:lnTo>
                    <a:pt x="457" y="548"/>
                  </a:lnTo>
                  <a:lnTo>
                    <a:pt x="457" y="390"/>
                  </a:lnTo>
                  <a:lnTo>
                    <a:pt x="776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6" name="Freeform 26">
              <a:extLst>
                <a:ext uri="{FF2B5EF4-FFF2-40B4-BE49-F238E27FC236}">
                  <a16:creationId xmlns:a16="http://schemas.microsoft.com/office/drawing/2014/main" xmlns="" id="{60CC17EC-CF93-E543-A0CE-D23B94F9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5600" y="18478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xmlns="" id="{D5CF2D0E-4904-2245-96FC-2B91BB135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600" y="1847850"/>
              <a:ext cx="260350" cy="298450"/>
            </a:xfrm>
            <a:custGeom>
              <a:avLst/>
              <a:gdLst>
                <a:gd name="T0" fmla="*/ 0 w 724"/>
                <a:gd name="T1" fmla="*/ 0 h 831"/>
                <a:gd name="T2" fmla="*/ 178 w 724"/>
                <a:gd name="T3" fmla="*/ 0 h 831"/>
                <a:gd name="T4" fmla="*/ 536 w 724"/>
                <a:gd name="T5" fmla="*/ 539 h 831"/>
                <a:gd name="T6" fmla="*/ 536 w 724"/>
                <a:gd name="T7" fmla="*/ 0 h 831"/>
                <a:gd name="T8" fmla="*/ 723 w 724"/>
                <a:gd name="T9" fmla="*/ 0 h 831"/>
                <a:gd name="T10" fmla="*/ 723 w 724"/>
                <a:gd name="T11" fmla="*/ 830 h 831"/>
                <a:gd name="T12" fmla="*/ 553 w 724"/>
                <a:gd name="T13" fmla="*/ 830 h 831"/>
                <a:gd name="T14" fmla="*/ 186 w 724"/>
                <a:gd name="T15" fmla="*/ 282 h 831"/>
                <a:gd name="T16" fmla="*/ 186 w 724"/>
                <a:gd name="T17" fmla="*/ 830 h 831"/>
                <a:gd name="T18" fmla="*/ 0 w 724"/>
                <a:gd name="T19" fmla="*/ 830 h 831"/>
                <a:gd name="T20" fmla="*/ 0 w 724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4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3" y="0"/>
                  </a:lnTo>
                  <a:lnTo>
                    <a:pt x="723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xmlns="" id="{A357E4E0-5033-AD48-9FEF-7EB2AE4A2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1688" y="1847850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7 w 594"/>
                <a:gd name="T5" fmla="*/ 164 h 828"/>
                <a:gd name="T6" fmla="*/ 187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7 w 594"/>
                <a:gd name="T13" fmla="*/ 483 h 828"/>
                <a:gd name="T14" fmla="*/ 187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7" y="164"/>
                  </a:lnTo>
                  <a:lnTo>
                    <a:pt x="187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7" y="483"/>
                  </a:lnTo>
                  <a:lnTo>
                    <a:pt x="187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xmlns="" id="{B1CE059A-2061-5C4C-901C-A5C918D17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2463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7"/>
                  </a:cubicBezTo>
                  <a:cubicBezTo>
                    <a:pt x="554" y="102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0" name="Freeform 30">
              <a:extLst>
                <a:ext uri="{FF2B5EF4-FFF2-40B4-BE49-F238E27FC236}">
                  <a16:creationId xmlns:a16="http://schemas.microsoft.com/office/drawing/2014/main" xmlns="" id="{E10B6DEF-A966-1C46-A878-76BF916B4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2463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1" name="Freeform 31">
              <a:extLst>
                <a:ext uri="{FF2B5EF4-FFF2-40B4-BE49-F238E27FC236}">
                  <a16:creationId xmlns:a16="http://schemas.microsoft.com/office/drawing/2014/main" xmlns="" id="{26A022DF-3625-DD4D-887F-C6E245F56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22463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90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90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xmlns="" id="{B32F3B44-D9DF-DD41-8B22-342E6EF7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0" y="22463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3" name="Freeform 33">
              <a:extLst>
                <a:ext uri="{FF2B5EF4-FFF2-40B4-BE49-F238E27FC236}">
                  <a16:creationId xmlns:a16="http://schemas.microsoft.com/office/drawing/2014/main" xmlns="" id="{062A4DAD-7D8C-C842-A1F3-B6D3A2892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13" y="2246313"/>
              <a:ext cx="284162" cy="298450"/>
            </a:xfrm>
            <a:custGeom>
              <a:avLst/>
              <a:gdLst>
                <a:gd name="T0" fmla="*/ 282 w 791"/>
                <a:gd name="T1" fmla="*/ 404 h 828"/>
                <a:gd name="T2" fmla="*/ 8 w 791"/>
                <a:gd name="T3" fmla="*/ 0 h 828"/>
                <a:gd name="T4" fmla="*/ 237 w 791"/>
                <a:gd name="T5" fmla="*/ 0 h 828"/>
                <a:gd name="T6" fmla="*/ 392 w 791"/>
                <a:gd name="T7" fmla="*/ 243 h 828"/>
                <a:gd name="T8" fmla="*/ 542 w 791"/>
                <a:gd name="T9" fmla="*/ 0 h 828"/>
                <a:gd name="T10" fmla="*/ 748 w 791"/>
                <a:gd name="T11" fmla="*/ 0 h 828"/>
                <a:gd name="T12" fmla="*/ 491 w 791"/>
                <a:gd name="T13" fmla="*/ 390 h 828"/>
                <a:gd name="T14" fmla="*/ 790 w 791"/>
                <a:gd name="T15" fmla="*/ 827 h 828"/>
                <a:gd name="T16" fmla="*/ 559 w 791"/>
                <a:gd name="T17" fmla="*/ 827 h 828"/>
                <a:gd name="T18" fmla="*/ 381 w 791"/>
                <a:gd name="T19" fmla="*/ 548 h 828"/>
                <a:gd name="T20" fmla="*/ 206 w 791"/>
                <a:gd name="T21" fmla="*/ 827 h 828"/>
                <a:gd name="T22" fmla="*/ 0 w 791"/>
                <a:gd name="T23" fmla="*/ 827 h 828"/>
                <a:gd name="T24" fmla="*/ 282 w 791"/>
                <a:gd name="T25" fmla="*/ 404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1" h="828">
                  <a:moveTo>
                    <a:pt x="282" y="404"/>
                  </a:moveTo>
                  <a:lnTo>
                    <a:pt x="8" y="0"/>
                  </a:lnTo>
                  <a:lnTo>
                    <a:pt x="237" y="0"/>
                  </a:lnTo>
                  <a:lnTo>
                    <a:pt x="392" y="243"/>
                  </a:lnTo>
                  <a:lnTo>
                    <a:pt x="542" y="0"/>
                  </a:lnTo>
                  <a:lnTo>
                    <a:pt x="748" y="0"/>
                  </a:lnTo>
                  <a:lnTo>
                    <a:pt x="491" y="390"/>
                  </a:lnTo>
                  <a:lnTo>
                    <a:pt x="790" y="827"/>
                  </a:lnTo>
                  <a:lnTo>
                    <a:pt x="559" y="827"/>
                  </a:lnTo>
                  <a:lnTo>
                    <a:pt x="381" y="548"/>
                  </a:lnTo>
                  <a:lnTo>
                    <a:pt x="206" y="827"/>
                  </a:lnTo>
                  <a:lnTo>
                    <a:pt x="0" y="827"/>
                  </a:lnTo>
                  <a:lnTo>
                    <a:pt x="282" y="4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4" name="Freeform 34">
              <a:extLst>
                <a:ext uri="{FF2B5EF4-FFF2-40B4-BE49-F238E27FC236}">
                  <a16:creationId xmlns:a16="http://schemas.microsoft.com/office/drawing/2014/main" xmlns="" id="{E95BDDEA-C507-B443-A029-F8E4C372C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2644775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4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5" name="Freeform 35">
              <a:extLst>
                <a:ext uri="{FF2B5EF4-FFF2-40B4-BE49-F238E27FC236}">
                  <a16:creationId xmlns:a16="http://schemas.microsoft.com/office/drawing/2014/main" xmlns="" id="{6E935899-B407-D745-88AE-347F2F0D8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2644775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6" name="Freeform 36">
              <a:extLst>
                <a:ext uri="{FF2B5EF4-FFF2-40B4-BE49-F238E27FC236}">
                  <a16:creationId xmlns:a16="http://schemas.microsoft.com/office/drawing/2014/main" xmlns="" id="{60728C39-6062-0D4D-AF38-94D7E5A53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2644775"/>
              <a:ext cx="295275" cy="298450"/>
            </a:xfrm>
            <a:custGeom>
              <a:avLst/>
              <a:gdLst>
                <a:gd name="T0" fmla="*/ 310 w 819"/>
                <a:gd name="T1" fmla="*/ 0 h 830"/>
                <a:gd name="T2" fmla="*/ 516 w 819"/>
                <a:gd name="T3" fmla="*/ 0 h 830"/>
                <a:gd name="T4" fmla="*/ 818 w 819"/>
                <a:gd name="T5" fmla="*/ 829 h 830"/>
                <a:gd name="T6" fmla="*/ 612 w 819"/>
                <a:gd name="T7" fmla="*/ 829 h 830"/>
                <a:gd name="T8" fmla="*/ 550 w 819"/>
                <a:gd name="T9" fmla="*/ 640 h 830"/>
                <a:gd name="T10" fmla="*/ 259 w 819"/>
                <a:gd name="T11" fmla="*/ 640 h 830"/>
                <a:gd name="T12" fmla="*/ 197 w 819"/>
                <a:gd name="T13" fmla="*/ 829 h 830"/>
                <a:gd name="T14" fmla="*/ 0 w 819"/>
                <a:gd name="T15" fmla="*/ 829 h 830"/>
                <a:gd name="T16" fmla="*/ 310 w 819"/>
                <a:gd name="T17" fmla="*/ 0 h 830"/>
                <a:gd name="T18" fmla="*/ 508 w 819"/>
                <a:gd name="T19" fmla="*/ 494 h 830"/>
                <a:gd name="T20" fmla="*/ 406 w 819"/>
                <a:gd name="T21" fmla="*/ 180 h 830"/>
                <a:gd name="T22" fmla="*/ 302 w 819"/>
                <a:gd name="T23" fmla="*/ 494 h 830"/>
                <a:gd name="T24" fmla="*/ 508 w 819"/>
                <a:gd name="T25" fmla="*/ 494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9" h="830">
                  <a:moveTo>
                    <a:pt x="310" y="0"/>
                  </a:moveTo>
                  <a:lnTo>
                    <a:pt x="516" y="0"/>
                  </a:lnTo>
                  <a:lnTo>
                    <a:pt x="818" y="829"/>
                  </a:lnTo>
                  <a:lnTo>
                    <a:pt x="612" y="829"/>
                  </a:lnTo>
                  <a:lnTo>
                    <a:pt x="550" y="640"/>
                  </a:lnTo>
                  <a:lnTo>
                    <a:pt x="259" y="640"/>
                  </a:lnTo>
                  <a:lnTo>
                    <a:pt x="197" y="829"/>
                  </a:lnTo>
                  <a:lnTo>
                    <a:pt x="0" y="829"/>
                  </a:lnTo>
                  <a:lnTo>
                    <a:pt x="310" y="0"/>
                  </a:lnTo>
                  <a:close/>
                  <a:moveTo>
                    <a:pt x="508" y="494"/>
                  </a:moveTo>
                  <a:lnTo>
                    <a:pt x="406" y="180"/>
                  </a:lnTo>
                  <a:lnTo>
                    <a:pt x="302" y="494"/>
                  </a:lnTo>
                  <a:lnTo>
                    <a:pt x="508" y="49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7" name="Freeform 37">
              <a:extLst>
                <a:ext uri="{FF2B5EF4-FFF2-40B4-BE49-F238E27FC236}">
                  <a16:creationId xmlns:a16="http://schemas.microsoft.com/office/drawing/2014/main" xmlns="" id="{7E74AECE-CAF8-0448-BEC2-EA4CCDAC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038" y="2638425"/>
              <a:ext cx="280987" cy="312738"/>
            </a:xfrm>
            <a:custGeom>
              <a:avLst/>
              <a:gdLst>
                <a:gd name="T0" fmla="*/ 779 w 780"/>
                <a:gd name="T1" fmla="*/ 691 h 867"/>
                <a:gd name="T2" fmla="*/ 717 w 780"/>
                <a:gd name="T3" fmla="*/ 759 h 867"/>
                <a:gd name="T4" fmla="*/ 635 w 780"/>
                <a:gd name="T5" fmla="*/ 815 h 867"/>
                <a:gd name="T6" fmla="*/ 537 w 780"/>
                <a:gd name="T7" fmla="*/ 852 h 867"/>
                <a:gd name="T8" fmla="*/ 427 w 780"/>
                <a:gd name="T9" fmla="*/ 866 h 867"/>
                <a:gd name="T10" fmla="*/ 254 w 780"/>
                <a:gd name="T11" fmla="*/ 835 h 867"/>
                <a:gd name="T12" fmla="*/ 119 w 780"/>
                <a:gd name="T13" fmla="*/ 745 h 867"/>
                <a:gd name="T14" fmla="*/ 31 w 780"/>
                <a:gd name="T15" fmla="*/ 609 h 867"/>
                <a:gd name="T16" fmla="*/ 0 w 780"/>
                <a:gd name="T17" fmla="*/ 437 h 867"/>
                <a:gd name="T18" fmla="*/ 31 w 780"/>
                <a:gd name="T19" fmla="*/ 265 h 867"/>
                <a:gd name="T20" fmla="*/ 119 w 780"/>
                <a:gd name="T21" fmla="*/ 127 h 867"/>
                <a:gd name="T22" fmla="*/ 254 w 780"/>
                <a:gd name="T23" fmla="*/ 33 h 867"/>
                <a:gd name="T24" fmla="*/ 429 w 780"/>
                <a:gd name="T25" fmla="*/ 0 h 867"/>
                <a:gd name="T26" fmla="*/ 633 w 780"/>
                <a:gd name="T27" fmla="*/ 42 h 867"/>
                <a:gd name="T28" fmla="*/ 776 w 780"/>
                <a:gd name="T29" fmla="*/ 163 h 867"/>
                <a:gd name="T30" fmla="*/ 649 w 780"/>
                <a:gd name="T31" fmla="*/ 287 h 867"/>
                <a:gd name="T32" fmla="*/ 562 w 780"/>
                <a:gd name="T33" fmla="*/ 203 h 867"/>
                <a:gd name="T34" fmla="*/ 441 w 780"/>
                <a:gd name="T35" fmla="*/ 172 h 867"/>
                <a:gd name="T36" fmla="*/ 339 w 780"/>
                <a:gd name="T37" fmla="*/ 191 h 867"/>
                <a:gd name="T38" fmla="*/ 263 w 780"/>
                <a:gd name="T39" fmla="*/ 248 h 867"/>
                <a:gd name="T40" fmla="*/ 215 w 780"/>
                <a:gd name="T41" fmla="*/ 333 h 867"/>
                <a:gd name="T42" fmla="*/ 198 w 780"/>
                <a:gd name="T43" fmla="*/ 434 h 867"/>
                <a:gd name="T44" fmla="*/ 215 w 780"/>
                <a:gd name="T45" fmla="*/ 536 h 867"/>
                <a:gd name="T46" fmla="*/ 263 w 780"/>
                <a:gd name="T47" fmla="*/ 618 h 867"/>
                <a:gd name="T48" fmla="*/ 336 w 780"/>
                <a:gd name="T49" fmla="*/ 671 h 867"/>
                <a:gd name="T50" fmla="*/ 435 w 780"/>
                <a:gd name="T51" fmla="*/ 691 h 867"/>
                <a:gd name="T52" fmla="*/ 514 w 780"/>
                <a:gd name="T53" fmla="*/ 683 h 867"/>
                <a:gd name="T54" fmla="*/ 573 w 780"/>
                <a:gd name="T55" fmla="*/ 657 h 867"/>
                <a:gd name="T56" fmla="*/ 618 w 780"/>
                <a:gd name="T57" fmla="*/ 620 h 867"/>
                <a:gd name="T58" fmla="*/ 658 w 780"/>
                <a:gd name="T59" fmla="*/ 578 h 867"/>
                <a:gd name="T60" fmla="*/ 779 w 780"/>
                <a:gd name="T61" fmla="*/ 691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0" h="867">
                  <a:moveTo>
                    <a:pt x="779" y="691"/>
                  </a:moveTo>
                  <a:cubicBezTo>
                    <a:pt x="762" y="716"/>
                    <a:pt x="740" y="739"/>
                    <a:pt x="717" y="759"/>
                  </a:cubicBezTo>
                  <a:cubicBezTo>
                    <a:pt x="692" y="778"/>
                    <a:pt x="664" y="798"/>
                    <a:pt x="635" y="815"/>
                  </a:cubicBezTo>
                  <a:cubicBezTo>
                    <a:pt x="604" y="832"/>
                    <a:pt x="573" y="843"/>
                    <a:pt x="537" y="852"/>
                  </a:cubicBezTo>
                  <a:cubicBezTo>
                    <a:pt x="503" y="860"/>
                    <a:pt x="466" y="866"/>
                    <a:pt x="427" y="866"/>
                  </a:cubicBezTo>
                  <a:cubicBezTo>
                    <a:pt x="364" y="866"/>
                    <a:pt x="305" y="855"/>
                    <a:pt x="254" y="835"/>
                  </a:cubicBezTo>
                  <a:cubicBezTo>
                    <a:pt x="204" y="812"/>
                    <a:pt x="158" y="784"/>
                    <a:pt x="119" y="745"/>
                  </a:cubicBezTo>
                  <a:cubicBezTo>
                    <a:pt x="82" y="705"/>
                    <a:pt x="51" y="660"/>
                    <a:pt x="31" y="609"/>
                  </a:cubicBezTo>
                  <a:cubicBezTo>
                    <a:pt x="12" y="556"/>
                    <a:pt x="0" y="499"/>
                    <a:pt x="0" y="437"/>
                  </a:cubicBezTo>
                  <a:cubicBezTo>
                    <a:pt x="0" y="375"/>
                    <a:pt x="12" y="318"/>
                    <a:pt x="31" y="265"/>
                  </a:cubicBezTo>
                  <a:cubicBezTo>
                    <a:pt x="51" y="211"/>
                    <a:pt x="82" y="166"/>
                    <a:pt x="119" y="127"/>
                  </a:cubicBezTo>
                  <a:cubicBezTo>
                    <a:pt x="156" y="87"/>
                    <a:pt x="201" y="55"/>
                    <a:pt x="254" y="33"/>
                  </a:cubicBezTo>
                  <a:cubicBezTo>
                    <a:pt x="308" y="10"/>
                    <a:pt x="364" y="0"/>
                    <a:pt x="429" y="0"/>
                  </a:cubicBezTo>
                  <a:cubicBezTo>
                    <a:pt x="506" y="0"/>
                    <a:pt x="573" y="14"/>
                    <a:pt x="633" y="42"/>
                  </a:cubicBezTo>
                  <a:cubicBezTo>
                    <a:pt x="689" y="70"/>
                    <a:pt x="737" y="110"/>
                    <a:pt x="776" y="163"/>
                  </a:cubicBezTo>
                  <a:lnTo>
                    <a:pt x="649" y="287"/>
                  </a:lnTo>
                  <a:cubicBezTo>
                    <a:pt x="624" y="254"/>
                    <a:pt x="596" y="225"/>
                    <a:pt x="562" y="203"/>
                  </a:cubicBezTo>
                  <a:cubicBezTo>
                    <a:pt x="528" y="180"/>
                    <a:pt x="489" y="172"/>
                    <a:pt x="441" y="172"/>
                  </a:cubicBezTo>
                  <a:cubicBezTo>
                    <a:pt x="404" y="172"/>
                    <a:pt x="370" y="176"/>
                    <a:pt x="339" y="191"/>
                  </a:cubicBezTo>
                  <a:cubicBezTo>
                    <a:pt x="308" y="205"/>
                    <a:pt x="283" y="225"/>
                    <a:pt x="263" y="248"/>
                  </a:cubicBezTo>
                  <a:cubicBezTo>
                    <a:pt x="243" y="273"/>
                    <a:pt x="226" y="299"/>
                    <a:pt x="215" y="333"/>
                  </a:cubicBezTo>
                  <a:cubicBezTo>
                    <a:pt x="204" y="364"/>
                    <a:pt x="198" y="398"/>
                    <a:pt x="198" y="434"/>
                  </a:cubicBezTo>
                  <a:cubicBezTo>
                    <a:pt x="198" y="471"/>
                    <a:pt x="204" y="505"/>
                    <a:pt x="215" y="536"/>
                  </a:cubicBezTo>
                  <a:cubicBezTo>
                    <a:pt x="226" y="567"/>
                    <a:pt x="243" y="595"/>
                    <a:pt x="263" y="618"/>
                  </a:cubicBezTo>
                  <a:cubicBezTo>
                    <a:pt x="283" y="640"/>
                    <a:pt x="308" y="659"/>
                    <a:pt x="336" y="671"/>
                  </a:cubicBezTo>
                  <a:cubicBezTo>
                    <a:pt x="364" y="682"/>
                    <a:pt x="398" y="691"/>
                    <a:pt x="435" y="691"/>
                  </a:cubicBezTo>
                  <a:cubicBezTo>
                    <a:pt x="466" y="691"/>
                    <a:pt x="491" y="688"/>
                    <a:pt x="514" y="683"/>
                  </a:cubicBezTo>
                  <a:cubicBezTo>
                    <a:pt x="537" y="677"/>
                    <a:pt x="556" y="668"/>
                    <a:pt x="573" y="657"/>
                  </a:cubicBezTo>
                  <a:cubicBezTo>
                    <a:pt x="590" y="646"/>
                    <a:pt x="604" y="634"/>
                    <a:pt x="618" y="620"/>
                  </a:cubicBezTo>
                  <a:cubicBezTo>
                    <a:pt x="633" y="605"/>
                    <a:pt x="644" y="592"/>
                    <a:pt x="658" y="578"/>
                  </a:cubicBezTo>
                  <a:lnTo>
                    <a:pt x="779" y="69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8" name="Freeform 38">
              <a:extLst>
                <a:ext uri="{FF2B5EF4-FFF2-40B4-BE49-F238E27FC236}">
                  <a16:creationId xmlns:a16="http://schemas.microsoft.com/office/drawing/2014/main" xmlns="" id="{EC2E8E21-D48E-994D-838C-8F49BA66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3950" y="2644775"/>
              <a:ext cx="263525" cy="298450"/>
            </a:xfrm>
            <a:custGeom>
              <a:avLst/>
              <a:gdLst>
                <a:gd name="T0" fmla="*/ 0 w 732"/>
                <a:gd name="T1" fmla="*/ 0 h 830"/>
                <a:gd name="T2" fmla="*/ 186 w 732"/>
                <a:gd name="T3" fmla="*/ 0 h 830"/>
                <a:gd name="T4" fmla="*/ 186 w 732"/>
                <a:gd name="T5" fmla="*/ 319 h 830"/>
                <a:gd name="T6" fmla="*/ 545 w 732"/>
                <a:gd name="T7" fmla="*/ 319 h 830"/>
                <a:gd name="T8" fmla="*/ 545 w 732"/>
                <a:gd name="T9" fmla="*/ 0 h 830"/>
                <a:gd name="T10" fmla="*/ 731 w 732"/>
                <a:gd name="T11" fmla="*/ 0 h 830"/>
                <a:gd name="T12" fmla="*/ 731 w 732"/>
                <a:gd name="T13" fmla="*/ 829 h 830"/>
                <a:gd name="T14" fmla="*/ 545 w 732"/>
                <a:gd name="T15" fmla="*/ 829 h 830"/>
                <a:gd name="T16" fmla="*/ 545 w 732"/>
                <a:gd name="T17" fmla="*/ 488 h 830"/>
                <a:gd name="T18" fmla="*/ 186 w 732"/>
                <a:gd name="T19" fmla="*/ 488 h 830"/>
                <a:gd name="T20" fmla="*/ 186 w 732"/>
                <a:gd name="T21" fmla="*/ 829 h 830"/>
                <a:gd name="T22" fmla="*/ 0 w 732"/>
                <a:gd name="T23" fmla="*/ 829 h 830"/>
                <a:gd name="T24" fmla="*/ 0 w 732"/>
                <a:gd name="T2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30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9"/>
                  </a:lnTo>
                  <a:lnTo>
                    <a:pt x="545" y="829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9" name="Freeform 39">
              <a:extLst>
                <a:ext uri="{FF2B5EF4-FFF2-40B4-BE49-F238E27FC236}">
                  <a16:creationId xmlns:a16="http://schemas.microsoft.com/office/drawing/2014/main" xmlns="" id="{151F7018-E958-544D-8E10-350CF0A14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0416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27 h 831"/>
                <a:gd name="T26" fmla="*/ 0 w 650"/>
                <a:gd name="T27" fmla="*/ 827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0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0" name="Freeform 40">
              <a:extLst>
                <a:ext uri="{FF2B5EF4-FFF2-40B4-BE49-F238E27FC236}">
                  <a16:creationId xmlns:a16="http://schemas.microsoft.com/office/drawing/2014/main" xmlns="" id="{8F55EB5F-409D-BA4A-8395-1568E644B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0416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xmlns="" id="{F3FDE4BF-BD66-E54E-B637-B82CCD050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3041650"/>
              <a:ext cx="261938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8 w 727"/>
                <a:gd name="T11" fmla="*/ 167 h 831"/>
                <a:gd name="T12" fmla="*/ 458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8" y="167"/>
                  </a:lnTo>
                  <a:lnTo>
                    <a:pt x="458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xmlns="" id="{A4094F7A-24E7-D54B-BD3E-975B519B6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1213" y="3041650"/>
              <a:ext cx="263525" cy="298450"/>
            </a:xfrm>
            <a:custGeom>
              <a:avLst/>
              <a:gdLst>
                <a:gd name="T0" fmla="*/ 0 w 732"/>
                <a:gd name="T1" fmla="*/ 0 h 828"/>
                <a:gd name="T2" fmla="*/ 186 w 732"/>
                <a:gd name="T3" fmla="*/ 0 h 828"/>
                <a:gd name="T4" fmla="*/ 186 w 732"/>
                <a:gd name="T5" fmla="*/ 319 h 828"/>
                <a:gd name="T6" fmla="*/ 545 w 732"/>
                <a:gd name="T7" fmla="*/ 319 h 828"/>
                <a:gd name="T8" fmla="*/ 545 w 732"/>
                <a:gd name="T9" fmla="*/ 0 h 828"/>
                <a:gd name="T10" fmla="*/ 731 w 732"/>
                <a:gd name="T11" fmla="*/ 0 h 828"/>
                <a:gd name="T12" fmla="*/ 731 w 732"/>
                <a:gd name="T13" fmla="*/ 827 h 828"/>
                <a:gd name="T14" fmla="*/ 545 w 732"/>
                <a:gd name="T15" fmla="*/ 827 h 828"/>
                <a:gd name="T16" fmla="*/ 545 w 732"/>
                <a:gd name="T17" fmla="*/ 488 h 828"/>
                <a:gd name="T18" fmla="*/ 186 w 732"/>
                <a:gd name="T19" fmla="*/ 488 h 828"/>
                <a:gd name="T20" fmla="*/ 186 w 732"/>
                <a:gd name="T21" fmla="*/ 827 h 828"/>
                <a:gd name="T22" fmla="*/ 0 w 732"/>
                <a:gd name="T23" fmla="*/ 827 h 828"/>
                <a:gd name="T24" fmla="*/ 0 w 732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2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5" y="319"/>
                  </a:lnTo>
                  <a:lnTo>
                    <a:pt x="545" y="0"/>
                  </a:lnTo>
                  <a:lnTo>
                    <a:pt x="731" y="0"/>
                  </a:lnTo>
                  <a:lnTo>
                    <a:pt x="731" y="827"/>
                  </a:lnTo>
                  <a:lnTo>
                    <a:pt x="545" y="827"/>
                  </a:lnTo>
                  <a:lnTo>
                    <a:pt x="545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3" name="Freeform 43">
              <a:extLst>
                <a:ext uri="{FF2B5EF4-FFF2-40B4-BE49-F238E27FC236}">
                  <a16:creationId xmlns:a16="http://schemas.microsoft.com/office/drawing/2014/main" xmlns="" id="{0C4D47DC-B983-154E-B26D-6437B0C2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1888" y="3041650"/>
              <a:ext cx="66675" cy="298450"/>
            </a:xfrm>
            <a:custGeom>
              <a:avLst/>
              <a:gdLst>
                <a:gd name="T0" fmla="*/ 0 w 187"/>
                <a:gd name="T1" fmla="*/ 0 h 828"/>
                <a:gd name="T2" fmla="*/ 186 w 187"/>
                <a:gd name="T3" fmla="*/ 0 h 828"/>
                <a:gd name="T4" fmla="*/ 186 w 187"/>
                <a:gd name="T5" fmla="*/ 827 h 828"/>
                <a:gd name="T6" fmla="*/ 0 w 187"/>
                <a:gd name="T7" fmla="*/ 827 h 828"/>
                <a:gd name="T8" fmla="*/ 0 w 187"/>
                <a:gd name="T9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28">
                  <a:moveTo>
                    <a:pt x="0" y="0"/>
                  </a:moveTo>
                  <a:lnTo>
                    <a:pt x="186" y="0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xmlns="" id="{99B6E8B1-42E1-AA41-9E53-FD78EAC30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8888" y="3041650"/>
              <a:ext cx="260350" cy="298450"/>
            </a:xfrm>
            <a:custGeom>
              <a:avLst/>
              <a:gdLst>
                <a:gd name="T0" fmla="*/ 0 w 723"/>
                <a:gd name="T1" fmla="*/ 0 h 828"/>
                <a:gd name="T2" fmla="*/ 177 w 723"/>
                <a:gd name="T3" fmla="*/ 0 h 828"/>
                <a:gd name="T4" fmla="*/ 536 w 723"/>
                <a:gd name="T5" fmla="*/ 539 h 828"/>
                <a:gd name="T6" fmla="*/ 536 w 723"/>
                <a:gd name="T7" fmla="*/ 0 h 828"/>
                <a:gd name="T8" fmla="*/ 722 w 723"/>
                <a:gd name="T9" fmla="*/ 0 h 828"/>
                <a:gd name="T10" fmla="*/ 722 w 723"/>
                <a:gd name="T11" fmla="*/ 827 h 828"/>
                <a:gd name="T12" fmla="*/ 553 w 723"/>
                <a:gd name="T13" fmla="*/ 827 h 828"/>
                <a:gd name="T14" fmla="*/ 186 w 723"/>
                <a:gd name="T15" fmla="*/ 279 h 828"/>
                <a:gd name="T16" fmla="*/ 186 w 723"/>
                <a:gd name="T17" fmla="*/ 827 h 828"/>
                <a:gd name="T18" fmla="*/ 0 w 723"/>
                <a:gd name="T19" fmla="*/ 827 h 828"/>
                <a:gd name="T20" fmla="*/ 0 w 723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28">
                  <a:moveTo>
                    <a:pt x="0" y="0"/>
                  </a:moveTo>
                  <a:lnTo>
                    <a:pt x="177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27"/>
                  </a:lnTo>
                  <a:lnTo>
                    <a:pt x="553" y="827"/>
                  </a:lnTo>
                  <a:lnTo>
                    <a:pt x="186" y="27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5" name="Freeform 45">
              <a:extLst>
                <a:ext uri="{FF2B5EF4-FFF2-40B4-BE49-F238E27FC236}">
                  <a16:creationId xmlns:a16="http://schemas.microsoft.com/office/drawing/2014/main" xmlns="" id="{C323FE3F-0D18-A24F-806C-4AA8AC52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0" y="3041650"/>
              <a:ext cx="260350" cy="298450"/>
            </a:xfrm>
            <a:custGeom>
              <a:avLst/>
              <a:gdLst>
                <a:gd name="T0" fmla="*/ 3 w 721"/>
                <a:gd name="T1" fmla="*/ 0 h 828"/>
                <a:gd name="T2" fmla="*/ 189 w 721"/>
                <a:gd name="T3" fmla="*/ 0 h 828"/>
                <a:gd name="T4" fmla="*/ 189 w 721"/>
                <a:gd name="T5" fmla="*/ 330 h 828"/>
                <a:gd name="T6" fmla="*/ 466 w 721"/>
                <a:gd name="T7" fmla="*/ 0 h 828"/>
                <a:gd name="T8" fmla="*/ 683 w 721"/>
                <a:gd name="T9" fmla="*/ 0 h 828"/>
                <a:gd name="T10" fmla="*/ 398 w 721"/>
                <a:gd name="T11" fmla="*/ 322 h 828"/>
                <a:gd name="T12" fmla="*/ 720 w 721"/>
                <a:gd name="T13" fmla="*/ 827 h 828"/>
                <a:gd name="T14" fmla="*/ 491 w 721"/>
                <a:gd name="T15" fmla="*/ 827 h 828"/>
                <a:gd name="T16" fmla="*/ 271 w 721"/>
                <a:gd name="T17" fmla="*/ 466 h 828"/>
                <a:gd name="T18" fmla="*/ 186 w 721"/>
                <a:gd name="T19" fmla="*/ 559 h 828"/>
                <a:gd name="T20" fmla="*/ 186 w 721"/>
                <a:gd name="T21" fmla="*/ 827 h 828"/>
                <a:gd name="T22" fmla="*/ 0 w 721"/>
                <a:gd name="T23" fmla="*/ 827 h 828"/>
                <a:gd name="T24" fmla="*/ 0 w 721"/>
                <a:gd name="T25" fmla="*/ 0 h 828"/>
                <a:gd name="T26" fmla="*/ 3 w 721"/>
                <a:gd name="T27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1" h="828">
                  <a:moveTo>
                    <a:pt x="3" y="0"/>
                  </a:moveTo>
                  <a:lnTo>
                    <a:pt x="189" y="0"/>
                  </a:lnTo>
                  <a:lnTo>
                    <a:pt x="189" y="330"/>
                  </a:lnTo>
                  <a:lnTo>
                    <a:pt x="466" y="0"/>
                  </a:lnTo>
                  <a:lnTo>
                    <a:pt x="683" y="0"/>
                  </a:lnTo>
                  <a:lnTo>
                    <a:pt x="398" y="322"/>
                  </a:lnTo>
                  <a:lnTo>
                    <a:pt x="720" y="827"/>
                  </a:lnTo>
                  <a:lnTo>
                    <a:pt x="491" y="827"/>
                  </a:lnTo>
                  <a:lnTo>
                    <a:pt x="271" y="466"/>
                  </a:lnTo>
                  <a:lnTo>
                    <a:pt x="186" y="559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6" name="Freeform 46">
              <a:extLst>
                <a:ext uri="{FF2B5EF4-FFF2-40B4-BE49-F238E27FC236}">
                  <a16:creationId xmlns:a16="http://schemas.microsoft.com/office/drawing/2014/main" xmlns="" id="{C55C71FE-5691-4144-B820-F67AB656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4401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0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1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7" name="Freeform 47">
              <a:extLst>
                <a:ext uri="{FF2B5EF4-FFF2-40B4-BE49-F238E27FC236}">
                  <a16:creationId xmlns:a16="http://schemas.microsoft.com/office/drawing/2014/main" xmlns="" id="{B7DC99ED-CBBA-E346-AC45-3A7F99FB3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4401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8" name="Freeform 48">
              <a:extLst>
                <a:ext uri="{FF2B5EF4-FFF2-40B4-BE49-F238E27FC236}">
                  <a16:creationId xmlns:a16="http://schemas.microsoft.com/office/drawing/2014/main" xmlns="" id="{193D8F71-5D4C-C245-9D38-FF8F3A548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3440113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6 h 828"/>
                <a:gd name="T4" fmla="*/ 629 w 757"/>
                <a:gd name="T5" fmla="*/ 102 h 828"/>
                <a:gd name="T6" fmla="*/ 722 w 757"/>
                <a:gd name="T7" fmla="*/ 232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2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1 h 828"/>
                <a:gd name="T26" fmla="*/ 491 w 757"/>
                <a:gd name="T27" fmla="*/ 596 h 828"/>
                <a:gd name="T28" fmla="*/ 559 w 757"/>
                <a:gd name="T29" fmla="*/ 415 h 828"/>
                <a:gd name="T30" fmla="*/ 544 w 757"/>
                <a:gd name="T31" fmla="*/ 311 h 828"/>
                <a:gd name="T32" fmla="*/ 496 w 757"/>
                <a:gd name="T33" fmla="*/ 232 h 828"/>
                <a:gd name="T34" fmla="*/ 417 w 757"/>
                <a:gd name="T35" fmla="*/ 181 h 828"/>
                <a:gd name="T36" fmla="*/ 302 w 757"/>
                <a:gd name="T37" fmla="*/ 164 h 828"/>
                <a:gd name="T38" fmla="*/ 189 w 757"/>
                <a:gd name="T39" fmla="*/ 164 h 828"/>
                <a:gd name="T40" fmla="*/ 189 w 757"/>
                <a:gd name="T41" fmla="*/ 661 h 828"/>
                <a:gd name="T42" fmla="*/ 299 w 757"/>
                <a:gd name="T43" fmla="*/ 661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9"/>
                    <a:pt x="488" y="26"/>
                  </a:cubicBezTo>
                  <a:cubicBezTo>
                    <a:pt x="544" y="43"/>
                    <a:pt x="590" y="68"/>
                    <a:pt x="629" y="102"/>
                  </a:cubicBezTo>
                  <a:cubicBezTo>
                    <a:pt x="669" y="136"/>
                    <a:pt x="700" y="178"/>
                    <a:pt x="722" y="232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6"/>
                    <a:pt x="745" y="548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8"/>
                    <a:pt x="542" y="785"/>
                    <a:pt x="488" y="802"/>
                  </a:cubicBezTo>
                  <a:cubicBezTo>
                    <a:pt x="434" y="819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1"/>
                  </a:moveTo>
                  <a:cubicBezTo>
                    <a:pt x="381" y="661"/>
                    <a:pt x="446" y="638"/>
                    <a:pt x="491" y="596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2"/>
                    <a:pt x="544" y="311"/>
                  </a:cubicBezTo>
                  <a:cubicBezTo>
                    <a:pt x="533" y="280"/>
                    <a:pt x="519" y="254"/>
                    <a:pt x="496" y="232"/>
                  </a:cubicBezTo>
                  <a:cubicBezTo>
                    <a:pt x="477" y="209"/>
                    <a:pt x="448" y="192"/>
                    <a:pt x="417" y="181"/>
                  </a:cubicBezTo>
                  <a:cubicBezTo>
                    <a:pt x="386" y="170"/>
                    <a:pt x="347" y="164"/>
                    <a:pt x="302" y="164"/>
                  </a:cubicBezTo>
                  <a:lnTo>
                    <a:pt x="189" y="164"/>
                  </a:lnTo>
                  <a:lnTo>
                    <a:pt x="189" y="661"/>
                  </a:lnTo>
                  <a:lnTo>
                    <a:pt x="299" y="6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xmlns="" id="{59718101-A934-A143-864F-6062ACFD8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34401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0" name="Freeform 50">
              <a:extLst>
                <a:ext uri="{FF2B5EF4-FFF2-40B4-BE49-F238E27FC236}">
                  <a16:creationId xmlns:a16="http://schemas.microsoft.com/office/drawing/2014/main" xmlns="" id="{5745F187-26FB-C548-B305-AB81225B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0613" y="3435350"/>
              <a:ext cx="236537" cy="312738"/>
            </a:xfrm>
            <a:custGeom>
              <a:avLst/>
              <a:gdLst>
                <a:gd name="T0" fmla="*/ 116 w 656"/>
                <a:gd name="T1" fmla="*/ 596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700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2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2 h 870"/>
                <a:gd name="T28" fmla="*/ 42 w 656"/>
                <a:gd name="T29" fmla="*/ 257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20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2 h 870"/>
                <a:gd name="T44" fmla="*/ 629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1 h 870"/>
                <a:gd name="T52" fmla="*/ 404 w 656"/>
                <a:gd name="T53" fmla="*/ 161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8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2 h 870"/>
                <a:gd name="T68" fmla="*/ 500 w 656"/>
                <a:gd name="T69" fmla="*/ 373 h 870"/>
                <a:gd name="T70" fmla="*/ 579 w 656"/>
                <a:gd name="T71" fmla="*/ 423 h 870"/>
                <a:gd name="T72" fmla="*/ 635 w 656"/>
                <a:gd name="T73" fmla="*/ 500 h 870"/>
                <a:gd name="T74" fmla="*/ 655 w 656"/>
                <a:gd name="T75" fmla="*/ 610 h 870"/>
                <a:gd name="T76" fmla="*/ 629 w 656"/>
                <a:gd name="T77" fmla="*/ 714 h 870"/>
                <a:gd name="T78" fmla="*/ 562 w 656"/>
                <a:gd name="T79" fmla="*/ 796 h 870"/>
                <a:gd name="T80" fmla="*/ 460 w 656"/>
                <a:gd name="T81" fmla="*/ 850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7 h 870"/>
                <a:gd name="T88" fmla="*/ 57 w 656"/>
                <a:gd name="T89" fmla="*/ 782 h 870"/>
                <a:gd name="T90" fmla="*/ 0 w 656"/>
                <a:gd name="T91" fmla="*/ 731 h 870"/>
                <a:gd name="T92" fmla="*/ 116 w 656"/>
                <a:gd name="T93" fmla="*/ 596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6"/>
                  </a:moveTo>
                  <a:cubicBezTo>
                    <a:pt x="127" y="607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7"/>
                    <a:pt x="237" y="683"/>
                    <a:pt x="260" y="691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4"/>
                  </a:cubicBezTo>
                  <a:cubicBezTo>
                    <a:pt x="384" y="691"/>
                    <a:pt x="398" y="682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8"/>
                    <a:pt x="449" y="627"/>
                    <a:pt x="449" y="612"/>
                  </a:cubicBezTo>
                  <a:cubicBezTo>
                    <a:pt x="449" y="581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28"/>
                    <a:pt x="105" y="409"/>
                  </a:cubicBezTo>
                  <a:cubicBezTo>
                    <a:pt x="86" y="389"/>
                    <a:pt x="71" y="367"/>
                    <a:pt x="59" y="342"/>
                  </a:cubicBezTo>
                  <a:cubicBezTo>
                    <a:pt x="48" y="316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1"/>
                    <a:pt x="119" y="76"/>
                  </a:cubicBezTo>
                  <a:cubicBezTo>
                    <a:pt x="145" y="50"/>
                    <a:pt x="176" y="34"/>
                    <a:pt x="212" y="20"/>
                  </a:cubicBezTo>
                  <a:cubicBezTo>
                    <a:pt x="249" y="6"/>
                    <a:pt x="294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7" y="33"/>
                    <a:pt x="539" y="45"/>
                  </a:cubicBezTo>
                  <a:cubicBezTo>
                    <a:pt x="562" y="56"/>
                    <a:pt x="581" y="71"/>
                    <a:pt x="596" y="82"/>
                  </a:cubicBezTo>
                  <a:cubicBezTo>
                    <a:pt x="610" y="96"/>
                    <a:pt x="621" y="104"/>
                    <a:pt x="629" y="113"/>
                  </a:cubicBezTo>
                  <a:lnTo>
                    <a:pt x="522" y="231"/>
                  </a:lnTo>
                  <a:cubicBezTo>
                    <a:pt x="514" y="223"/>
                    <a:pt x="502" y="214"/>
                    <a:pt x="491" y="206"/>
                  </a:cubicBezTo>
                  <a:cubicBezTo>
                    <a:pt x="480" y="197"/>
                    <a:pt x="466" y="189"/>
                    <a:pt x="452" y="181"/>
                  </a:cubicBezTo>
                  <a:cubicBezTo>
                    <a:pt x="438" y="172"/>
                    <a:pt x="421" y="167"/>
                    <a:pt x="404" y="161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8" y="200"/>
                  </a:cubicBezTo>
                  <a:cubicBezTo>
                    <a:pt x="243" y="209"/>
                    <a:pt x="240" y="220"/>
                    <a:pt x="240" y="231"/>
                  </a:cubicBezTo>
                  <a:cubicBezTo>
                    <a:pt x="240" y="260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2"/>
                  </a:cubicBezTo>
                  <a:cubicBezTo>
                    <a:pt x="440" y="350"/>
                    <a:pt x="472" y="358"/>
                    <a:pt x="500" y="373"/>
                  </a:cubicBezTo>
                  <a:cubicBezTo>
                    <a:pt x="529" y="387"/>
                    <a:pt x="556" y="401"/>
                    <a:pt x="579" y="423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7"/>
                    <a:pt x="655" y="610"/>
                  </a:cubicBezTo>
                  <a:cubicBezTo>
                    <a:pt x="655" y="646"/>
                    <a:pt x="646" y="680"/>
                    <a:pt x="629" y="714"/>
                  </a:cubicBezTo>
                  <a:cubicBezTo>
                    <a:pt x="613" y="745"/>
                    <a:pt x="590" y="773"/>
                    <a:pt x="562" y="796"/>
                  </a:cubicBezTo>
                  <a:cubicBezTo>
                    <a:pt x="534" y="818"/>
                    <a:pt x="500" y="838"/>
                    <a:pt x="460" y="850"/>
                  </a:cubicBezTo>
                  <a:cubicBezTo>
                    <a:pt x="421" y="864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xmlns="" id="{3A88DB77-B209-1741-959A-9549733AD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3188" y="3440113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xmlns="" id="{702CB12C-C509-614F-B323-B0A3AA77D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7488" y="3433763"/>
              <a:ext cx="279400" cy="312737"/>
            </a:xfrm>
            <a:custGeom>
              <a:avLst/>
              <a:gdLst>
                <a:gd name="T0" fmla="*/ 777 w 778"/>
                <a:gd name="T1" fmla="*/ 390 h 868"/>
                <a:gd name="T2" fmla="*/ 777 w 778"/>
                <a:gd name="T3" fmla="*/ 748 h 868"/>
                <a:gd name="T4" fmla="*/ 627 w 778"/>
                <a:gd name="T5" fmla="*/ 836 h 868"/>
                <a:gd name="T6" fmla="*/ 429 w 778"/>
                <a:gd name="T7" fmla="*/ 867 h 868"/>
                <a:gd name="T8" fmla="*/ 249 w 778"/>
                <a:gd name="T9" fmla="*/ 836 h 868"/>
                <a:gd name="T10" fmla="*/ 113 w 778"/>
                <a:gd name="T11" fmla="*/ 748 h 868"/>
                <a:gd name="T12" fmla="*/ 29 w 778"/>
                <a:gd name="T13" fmla="*/ 613 h 868"/>
                <a:gd name="T14" fmla="*/ 0 w 778"/>
                <a:gd name="T15" fmla="*/ 438 h 868"/>
                <a:gd name="T16" fmla="*/ 31 w 778"/>
                <a:gd name="T17" fmla="*/ 266 h 868"/>
                <a:gd name="T18" fmla="*/ 119 w 778"/>
                <a:gd name="T19" fmla="*/ 127 h 868"/>
                <a:gd name="T20" fmla="*/ 254 w 778"/>
                <a:gd name="T21" fmla="*/ 34 h 868"/>
                <a:gd name="T22" fmla="*/ 429 w 778"/>
                <a:gd name="T23" fmla="*/ 0 h 868"/>
                <a:gd name="T24" fmla="*/ 627 w 778"/>
                <a:gd name="T25" fmla="*/ 43 h 868"/>
                <a:gd name="T26" fmla="*/ 768 w 778"/>
                <a:gd name="T27" fmla="*/ 158 h 868"/>
                <a:gd name="T28" fmla="*/ 641 w 778"/>
                <a:gd name="T29" fmla="*/ 280 h 868"/>
                <a:gd name="T30" fmla="*/ 554 w 778"/>
                <a:gd name="T31" fmla="*/ 203 h 868"/>
                <a:gd name="T32" fmla="*/ 435 w 778"/>
                <a:gd name="T33" fmla="*/ 172 h 868"/>
                <a:gd name="T34" fmla="*/ 333 w 778"/>
                <a:gd name="T35" fmla="*/ 192 h 868"/>
                <a:gd name="T36" fmla="*/ 257 w 778"/>
                <a:gd name="T37" fmla="*/ 249 h 868"/>
                <a:gd name="T38" fmla="*/ 209 w 778"/>
                <a:gd name="T39" fmla="*/ 333 h 868"/>
                <a:gd name="T40" fmla="*/ 192 w 778"/>
                <a:gd name="T41" fmla="*/ 438 h 868"/>
                <a:gd name="T42" fmla="*/ 212 w 778"/>
                <a:gd name="T43" fmla="*/ 545 h 868"/>
                <a:gd name="T44" fmla="*/ 263 w 778"/>
                <a:gd name="T45" fmla="*/ 627 h 868"/>
                <a:gd name="T46" fmla="*/ 342 w 778"/>
                <a:gd name="T47" fmla="*/ 680 h 868"/>
                <a:gd name="T48" fmla="*/ 441 w 778"/>
                <a:gd name="T49" fmla="*/ 700 h 868"/>
                <a:gd name="T50" fmla="*/ 531 w 778"/>
                <a:gd name="T51" fmla="*/ 689 h 868"/>
                <a:gd name="T52" fmla="*/ 604 w 778"/>
                <a:gd name="T53" fmla="*/ 652 h 868"/>
                <a:gd name="T54" fmla="*/ 604 w 778"/>
                <a:gd name="T55" fmla="*/ 548 h 868"/>
                <a:gd name="T56" fmla="*/ 458 w 778"/>
                <a:gd name="T57" fmla="*/ 548 h 868"/>
                <a:gd name="T58" fmla="*/ 458 w 778"/>
                <a:gd name="T59" fmla="*/ 390 h 868"/>
                <a:gd name="T60" fmla="*/ 777 w 778"/>
                <a:gd name="T61" fmla="*/ 39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8" h="868">
                  <a:moveTo>
                    <a:pt x="777" y="390"/>
                  </a:moveTo>
                  <a:lnTo>
                    <a:pt x="777" y="748"/>
                  </a:lnTo>
                  <a:cubicBezTo>
                    <a:pt x="734" y="785"/>
                    <a:pt x="683" y="813"/>
                    <a:pt x="627" y="836"/>
                  </a:cubicBezTo>
                  <a:cubicBezTo>
                    <a:pt x="570" y="855"/>
                    <a:pt x="503" y="867"/>
                    <a:pt x="429" y="867"/>
                  </a:cubicBezTo>
                  <a:cubicBezTo>
                    <a:pt x="362" y="867"/>
                    <a:pt x="300" y="855"/>
                    <a:pt x="249" y="836"/>
                  </a:cubicBezTo>
                  <a:cubicBezTo>
                    <a:pt x="198" y="816"/>
                    <a:pt x="150" y="785"/>
                    <a:pt x="113" y="748"/>
                  </a:cubicBezTo>
                  <a:cubicBezTo>
                    <a:pt x="77" y="711"/>
                    <a:pt x="48" y="663"/>
                    <a:pt x="29" y="613"/>
                  </a:cubicBezTo>
                  <a:cubicBezTo>
                    <a:pt x="9" y="559"/>
                    <a:pt x="0" y="503"/>
                    <a:pt x="0" y="438"/>
                  </a:cubicBezTo>
                  <a:cubicBezTo>
                    <a:pt x="0" y="376"/>
                    <a:pt x="12" y="319"/>
                    <a:pt x="31" y="266"/>
                  </a:cubicBezTo>
                  <a:cubicBezTo>
                    <a:pt x="51" y="212"/>
                    <a:pt x="82" y="166"/>
                    <a:pt x="119" y="127"/>
                  </a:cubicBezTo>
                  <a:cubicBezTo>
                    <a:pt x="156" y="87"/>
                    <a:pt x="201" y="57"/>
                    <a:pt x="254" y="34"/>
                  </a:cubicBezTo>
                  <a:cubicBezTo>
                    <a:pt x="305" y="12"/>
                    <a:pt x="364" y="0"/>
                    <a:pt x="429" y="0"/>
                  </a:cubicBezTo>
                  <a:cubicBezTo>
                    <a:pt x="506" y="0"/>
                    <a:pt x="571" y="14"/>
                    <a:pt x="627" y="43"/>
                  </a:cubicBezTo>
                  <a:cubicBezTo>
                    <a:pt x="684" y="71"/>
                    <a:pt x="731" y="110"/>
                    <a:pt x="768" y="158"/>
                  </a:cubicBezTo>
                  <a:lnTo>
                    <a:pt x="641" y="280"/>
                  </a:lnTo>
                  <a:cubicBezTo>
                    <a:pt x="616" y="249"/>
                    <a:pt x="585" y="222"/>
                    <a:pt x="554" y="203"/>
                  </a:cubicBezTo>
                  <a:cubicBezTo>
                    <a:pt x="523" y="183"/>
                    <a:pt x="483" y="172"/>
                    <a:pt x="435" y="172"/>
                  </a:cubicBezTo>
                  <a:cubicBezTo>
                    <a:pt x="398" y="172"/>
                    <a:pt x="362" y="178"/>
                    <a:pt x="333" y="192"/>
                  </a:cubicBezTo>
                  <a:cubicBezTo>
                    <a:pt x="305" y="206"/>
                    <a:pt x="277" y="226"/>
                    <a:pt x="257" y="249"/>
                  </a:cubicBezTo>
                  <a:cubicBezTo>
                    <a:pt x="237" y="274"/>
                    <a:pt x="221" y="299"/>
                    <a:pt x="209" y="333"/>
                  </a:cubicBezTo>
                  <a:cubicBezTo>
                    <a:pt x="198" y="364"/>
                    <a:pt x="192" y="401"/>
                    <a:pt x="192" y="438"/>
                  </a:cubicBezTo>
                  <a:cubicBezTo>
                    <a:pt x="192" y="477"/>
                    <a:pt x="198" y="514"/>
                    <a:pt x="212" y="545"/>
                  </a:cubicBezTo>
                  <a:cubicBezTo>
                    <a:pt x="223" y="576"/>
                    <a:pt x="243" y="604"/>
                    <a:pt x="263" y="627"/>
                  </a:cubicBezTo>
                  <a:cubicBezTo>
                    <a:pt x="285" y="649"/>
                    <a:pt x="311" y="666"/>
                    <a:pt x="342" y="680"/>
                  </a:cubicBezTo>
                  <a:cubicBezTo>
                    <a:pt x="373" y="692"/>
                    <a:pt x="404" y="700"/>
                    <a:pt x="441" y="700"/>
                  </a:cubicBezTo>
                  <a:cubicBezTo>
                    <a:pt x="475" y="700"/>
                    <a:pt x="503" y="697"/>
                    <a:pt x="531" y="689"/>
                  </a:cubicBezTo>
                  <a:cubicBezTo>
                    <a:pt x="559" y="680"/>
                    <a:pt x="582" y="669"/>
                    <a:pt x="604" y="652"/>
                  </a:cubicBezTo>
                  <a:lnTo>
                    <a:pt x="604" y="548"/>
                  </a:lnTo>
                  <a:lnTo>
                    <a:pt x="458" y="548"/>
                  </a:lnTo>
                  <a:lnTo>
                    <a:pt x="458" y="390"/>
                  </a:lnTo>
                  <a:lnTo>
                    <a:pt x="777" y="39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3" name="Freeform 53">
              <a:extLst>
                <a:ext uri="{FF2B5EF4-FFF2-40B4-BE49-F238E27FC236}">
                  <a16:creationId xmlns:a16="http://schemas.microsoft.com/office/drawing/2014/main" xmlns="" id="{083EBB8F-D1C4-DC46-AC74-ED8B59D7C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2450" y="34401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4" name="Freeform 54">
              <a:extLst>
                <a:ext uri="{FF2B5EF4-FFF2-40B4-BE49-F238E27FC236}">
                  <a16:creationId xmlns:a16="http://schemas.microsoft.com/office/drawing/2014/main" xmlns="" id="{8CECB6A7-B86C-444B-A9D0-526CDCC52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3836988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9 h 830"/>
                <a:gd name="T26" fmla="*/ 0 w 650"/>
                <a:gd name="T27" fmla="*/ 829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5 h 830"/>
                <a:gd name="T34" fmla="*/ 384 w 650"/>
                <a:gd name="T35" fmla="*/ 344 h 830"/>
                <a:gd name="T36" fmla="*/ 415 w 650"/>
                <a:gd name="T37" fmla="*/ 265 h 830"/>
                <a:gd name="T38" fmla="*/ 384 w 650"/>
                <a:gd name="T39" fmla="*/ 183 h 830"/>
                <a:gd name="T40" fmla="*/ 302 w 650"/>
                <a:gd name="T41" fmla="*/ 152 h 830"/>
                <a:gd name="T42" fmla="*/ 186 w 650"/>
                <a:gd name="T43" fmla="*/ 152 h 830"/>
                <a:gd name="T44" fmla="*/ 186 w 650"/>
                <a:gd name="T45" fmla="*/ 372 h 830"/>
                <a:gd name="T46" fmla="*/ 302 w 650"/>
                <a:gd name="T47" fmla="*/ 372 h 830"/>
                <a:gd name="T48" fmla="*/ 302 w 650"/>
                <a:gd name="T49" fmla="*/ 375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3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5"/>
                  </a:moveTo>
                  <a:cubicBezTo>
                    <a:pt x="336" y="375"/>
                    <a:pt x="364" y="364"/>
                    <a:pt x="384" y="344"/>
                  </a:cubicBezTo>
                  <a:cubicBezTo>
                    <a:pt x="404" y="324"/>
                    <a:pt x="415" y="296"/>
                    <a:pt x="415" y="265"/>
                  </a:cubicBezTo>
                  <a:cubicBezTo>
                    <a:pt x="415" y="231"/>
                    <a:pt x="404" y="203"/>
                    <a:pt x="384" y="183"/>
                  </a:cubicBezTo>
                  <a:cubicBezTo>
                    <a:pt x="364" y="163"/>
                    <a:pt x="336" y="152"/>
                    <a:pt x="302" y="152"/>
                  </a:cubicBezTo>
                  <a:lnTo>
                    <a:pt x="186" y="152"/>
                  </a:lnTo>
                  <a:lnTo>
                    <a:pt x="186" y="372"/>
                  </a:lnTo>
                  <a:lnTo>
                    <a:pt x="302" y="372"/>
                  </a:lnTo>
                  <a:lnTo>
                    <a:pt x="302" y="3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5" name="Freeform 55">
              <a:extLst>
                <a:ext uri="{FF2B5EF4-FFF2-40B4-BE49-F238E27FC236}">
                  <a16:creationId xmlns:a16="http://schemas.microsoft.com/office/drawing/2014/main" xmlns="" id="{5B0693EC-C337-6C43-8733-813ED5D74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3836988"/>
              <a:ext cx="214313" cy="298450"/>
            </a:xfrm>
            <a:custGeom>
              <a:avLst/>
              <a:gdLst>
                <a:gd name="T0" fmla="*/ 565 w 594"/>
                <a:gd name="T1" fmla="*/ 0 h 827"/>
                <a:gd name="T2" fmla="*/ 565 w 594"/>
                <a:gd name="T3" fmla="*/ 163 h 827"/>
                <a:gd name="T4" fmla="*/ 186 w 594"/>
                <a:gd name="T5" fmla="*/ 163 h 827"/>
                <a:gd name="T6" fmla="*/ 186 w 594"/>
                <a:gd name="T7" fmla="*/ 324 h 827"/>
                <a:gd name="T8" fmla="*/ 480 w 594"/>
                <a:gd name="T9" fmla="*/ 324 h 827"/>
                <a:gd name="T10" fmla="*/ 480 w 594"/>
                <a:gd name="T11" fmla="*/ 482 h 827"/>
                <a:gd name="T12" fmla="*/ 186 w 594"/>
                <a:gd name="T13" fmla="*/ 482 h 827"/>
                <a:gd name="T14" fmla="*/ 186 w 594"/>
                <a:gd name="T15" fmla="*/ 660 h 827"/>
                <a:gd name="T16" fmla="*/ 593 w 594"/>
                <a:gd name="T17" fmla="*/ 660 h 827"/>
                <a:gd name="T18" fmla="*/ 593 w 594"/>
                <a:gd name="T19" fmla="*/ 826 h 827"/>
                <a:gd name="T20" fmla="*/ 0 w 594"/>
                <a:gd name="T21" fmla="*/ 826 h 827"/>
                <a:gd name="T22" fmla="*/ 0 w 594"/>
                <a:gd name="T23" fmla="*/ 0 h 827"/>
                <a:gd name="T24" fmla="*/ 565 w 594"/>
                <a:gd name="T25" fmla="*/ 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7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6"/>
                  </a:lnTo>
                  <a:lnTo>
                    <a:pt x="0" y="826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6" name="Freeform 56">
              <a:extLst>
                <a:ext uri="{FF2B5EF4-FFF2-40B4-BE49-F238E27FC236}">
                  <a16:creationId xmlns:a16="http://schemas.microsoft.com/office/drawing/2014/main" xmlns="" id="{523DF06F-9754-CD42-820E-7250EDD2B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825" y="3836988"/>
              <a:ext cx="290513" cy="298450"/>
            </a:xfrm>
            <a:custGeom>
              <a:avLst/>
              <a:gdLst>
                <a:gd name="T0" fmla="*/ 0 w 806"/>
                <a:gd name="T1" fmla="*/ 0 h 830"/>
                <a:gd name="T2" fmla="*/ 206 w 806"/>
                <a:gd name="T3" fmla="*/ 0 h 830"/>
                <a:gd name="T4" fmla="*/ 410 w 806"/>
                <a:gd name="T5" fmla="*/ 604 h 830"/>
                <a:gd name="T6" fmla="*/ 607 w 806"/>
                <a:gd name="T7" fmla="*/ 0 h 830"/>
                <a:gd name="T8" fmla="*/ 805 w 806"/>
                <a:gd name="T9" fmla="*/ 0 h 830"/>
                <a:gd name="T10" fmla="*/ 500 w 806"/>
                <a:gd name="T11" fmla="*/ 829 h 830"/>
                <a:gd name="T12" fmla="*/ 302 w 806"/>
                <a:gd name="T13" fmla="*/ 829 h 830"/>
                <a:gd name="T14" fmla="*/ 0 w 806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6" h="830">
                  <a:moveTo>
                    <a:pt x="0" y="0"/>
                  </a:moveTo>
                  <a:lnTo>
                    <a:pt x="206" y="0"/>
                  </a:lnTo>
                  <a:lnTo>
                    <a:pt x="410" y="604"/>
                  </a:lnTo>
                  <a:lnTo>
                    <a:pt x="607" y="0"/>
                  </a:lnTo>
                  <a:lnTo>
                    <a:pt x="805" y="0"/>
                  </a:lnTo>
                  <a:lnTo>
                    <a:pt x="500" y="829"/>
                  </a:lnTo>
                  <a:lnTo>
                    <a:pt x="302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7" name="Freeform 57">
              <a:extLst>
                <a:ext uri="{FF2B5EF4-FFF2-40B4-BE49-F238E27FC236}">
                  <a16:creationId xmlns:a16="http://schemas.microsoft.com/office/drawing/2014/main" xmlns="" id="{C60568F6-1430-354E-9291-E4D1FDD71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1688" y="3827463"/>
              <a:ext cx="311150" cy="315912"/>
            </a:xfrm>
            <a:custGeom>
              <a:avLst/>
              <a:gdLst>
                <a:gd name="T0" fmla="*/ 432 w 865"/>
                <a:gd name="T1" fmla="*/ 875 h 876"/>
                <a:gd name="T2" fmla="*/ 260 w 865"/>
                <a:gd name="T3" fmla="*/ 841 h 876"/>
                <a:gd name="T4" fmla="*/ 125 w 865"/>
                <a:gd name="T5" fmla="*/ 748 h 876"/>
                <a:gd name="T6" fmla="*/ 34 w 865"/>
                <a:gd name="T7" fmla="*/ 610 h 876"/>
                <a:gd name="T8" fmla="*/ 0 w 865"/>
                <a:gd name="T9" fmla="*/ 438 h 876"/>
                <a:gd name="T10" fmla="*/ 34 w 865"/>
                <a:gd name="T11" fmla="*/ 265 h 876"/>
                <a:gd name="T12" fmla="*/ 125 w 865"/>
                <a:gd name="T13" fmla="*/ 127 h 876"/>
                <a:gd name="T14" fmla="*/ 260 w 865"/>
                <a:gd name="T15" fmla="*/ 34 h 876"/>
                <a:gd name="T16" fmla="*/ 432 w 865"/>
                <a:gd name="T17" fmla="*/ 0 h 876"/>
                <a:gd name="T18" fmla="*/ 604 w 865"/>
                <a:gd name="T19" fmla="*/ 34 h 876"/>
                <a:gd name="T20" fmla="*/ 740 w 865"/>
                <a:gd name="T21" fmla="*/ 127 h 876"/>
                <a:gd name="T22" fmla="*/ 830 w 865"/>
                <a:gd name="T23" fmla="*/ 265 h 876"/>
                <a:gd name="T24" fmla="*/ 864 w 865"/>
                <a:gd name="T25" fmla="*/ 438 h 876"/>
                <a:gd name="T26" fmla="*/ 830 w 865"/>
                <a:gd name="T27" fmla="*/ 610 h 876"/>
                <a:gd name="T28" fmla="*/ 740 w 865"/>
                <a:gd name="T29" fmla="*/ 748 h 876"/>
                <a:gd name="T30" fmla="*/ 604 w 865"/>
                <a:gd name="T31" fmla="*/ 841 h 876"/>
                <a:gd name="T32" fmla="*/ 432 w 865"/>
                <a:gd name="T33" fmla="*/ 875 h 876"/>
                <a:gd name="T34" fmla="*/ 432 w 865"/>
                <a:gd name="T35" fmla="*/ 700 h 876"/>
                <a:gd name="T36" fmla="*/ 531 w 865"/>
                <a:gd name="T37" fmla="*/ 680 h 876"/>
                <a:gd name="T38" fmla="*/ 604 w 865"/>
                <a:gd name="T39" fmla="*/ 624 h 876"/>
                <a:gd name="T40" fmla="*/ 650 w 865"/>
                <a:gd name="T41" fmla="*/ 542 h 876"/>
                <a:gd name="T42" fmla="*/ 666 w 865"/>
                <a:gd name="T43" fmla="*/ 440 h 876"/>
                <a:gd name="T44" fmla="*/ 650 w 865"/>
                <a:gd name="T45" fmla="*/ 339 h 876"/>
                <a:gd name="T46" fmla="*/ 604 w 865"/>
                <a:gd name="T47" fmla="*/ 257 h 876"/>
                <a:gd name="T48" fmla="*/ 531 w 865"/>
                <a:gd name="T49" fmla="*/ 201 h 876"/>
                <a:gd name="T50" fmla="*/ 432 w 865"/>
                <a:gd name="T51" fmla="*/ 181 h 876"/>
                <a:gd name="T52" fmla="*/ 333 w 865"/>
                <a:gd name="T53" fmla="*/ 201 h 876"/>
                <a:gd name="T54" fmla="*/ 260 w 865"/>
                <a:gd name="T55" fmla="*/ 257 h 876"/>
                <a:gd name="T56" fmla="*/ 215 w 865"/>
                <a:gd name="T57" fmla="*/ 339 h 876"/>
                <a:gd name="T58" fmla="*/ 198 w 865"/>
                <a:gd name="T59" fmla="*/ 440 h 876"/>
                <a:gd name="T60" fmla="*/ 215 w 865"/>
                <a:gd name="T61" fmla="*/ 542 h 876"/>
                <a:gd name="T62" fmla="*/ 260 w 865"/>
                <a:gd name="T63" fmla="*/ 624 h 876"/>
                <a:gd name="T64" fmla="*/ 333 w 865"/>
                <a:gd name="T65" fmla="*/ 680 h 876"/>
                <a:gd name="T66" fmla="*/ 432 w 865"/>
                <a:gd name="T67" fmla="*/ 70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5" h="876">
                  <a:moveTo>
                    <a:pt x="432" y="875"/>
                  </a:moveTo>
                  <a:cubicBezTo>
                    <a:pt x="370" y="875"/>
                    <a:pt x="314" y="864"/>
                    <a:pt x="260" y="841"/>
                  </a:cubicBezTo>
                  <a:cubicBezTo>
                    <a:pt x="206" y="819"/>
                    <a:pt x="162" y="788"/>
                    <a:pt x="125" y="748"/>
                  </a:cubicBezTo>
                  <a:cubicBezTo>
                    <a:pt x="89" y="709"/>
                    <a:pt x="57" y="664"/>
                    <a:pt x="34" y="610"/>
                  </a:cubicBezTo>
                  <a:cubicBezTo>
                    <a:pt x="12" y="557"/>
                    <a:pt x="0" y="500"/>
                    <a:pt x="0" y="438"/>
                  </a:cubicBezTo>
                  <a:cubicBezTo>
                    <a:pt x="0" y="376"/>
                    <a:pt x="12" y="319"/>
                    <a:pt x="34" y="265"/>
                  </a:cubicBezTo>
                  <a:cubicBezTo>
                    <a:pt x="57" y="212"/>
                    <a:pt x="85" y="167"/>
                    <a:pt x="125" y="127"/>
                  </a:cubicBezTo>
                  <a:cubicBezTo>
                    <a:pt x="164" y="88"/>
                    <a:pt x="209" y="57"/>
                    <a:pt x="260" y="34"/>
                  </a:cubicBezTo>
                  <a:cubicBezTo>
                    <a:pt x="314" y="11"/>
                    <a:pt x="370" y="0"/>
                    <a:pt x="432" y="0"/>
                  </a:cubicBezTo>
                  <a:cubicBezTo>
                    <a:pt x="494" y="0"/>
                    <a:pt x="551" y="11"/>
                    <a:pt x="604" y="34"/>
                  </a:cubicBezTo>
                  <a:cubicBezTo>
                    <a:pt x="658" y="57"/>
                    <a:pt x="703" y="88"/>
                    <a:pt x="740" y="127"/>
                  </a:cubicBezTo>
                  <a:cubicBezTo>
                    <a:pt x="779" y="167"/>
                    <a:pt x="808" y="212"/>
                    <a:pt x="830" y="265"/>
                  </a:cubicBezTo>
                  <a:cubicBezTo>
                    <a:pt x="853" y="319"/>
                    <a:pt x="864" y="376"/>
                    <a:pt x="864" y="438"/>
                  </a:cubicBezTo>
                  <a:cubicBezTo>
                    <a:pt x="864" y="500"/>
                    <a:pt x="853" y="557"/>
                    <a:pt x="830" y="610"/>
                  </a:cubicBezTo>
                  <a:cubicBezTo>
                    <a:pt x="808" y="664"/>
                    <a:pt x="779" y="709"/>
                    <a:pt x="740" y="748"/>
                  </a:cubicBezTo>
                  <a:cubicBezTo>
                    <a:pt x="700" y="788"/>
                    <a:pt x="655" y="819"/>
                    <a:pt x="604" y="841"/>
                  </a:cubicBezTo>
                  <a:cubicBezTo>
                    <a:pt x="551" y="864"/>
                    <a:pt x="494" y="875"/>
                    <a:pt x="432" y="875"/>
                  </a:cubicBezTo>
                  <a:close/>
                  <a:moveTo>
                    <a:pt x="432" y="700"/>
                  </a:moveTo>
                  <a:cubicBezTo>
                    <a:pt x="469" y="700"/>
                    <a:pt x="500" y="694"/>
                    <a:pt x="531" y="680"/>
                  </a:cubicBezTo>
                  <a:cubicBezTo>
                    <a:pt x="559" y="666"/>
                    <a:pt x="585" y="646"/>
                    <a:pt x="604" y="624"/>
                  </a:cubicBezTo>
                  <a:cubicBezTo>
                    <a:pt x="624" y="598"/>
                    <a:pt x="641" y="573"/>
                    <a:pt x="650" y="542"/>
                  </a:cubicBezTo>
                  <a:cubicBezTo>
                    <a:pt x="661" y="511"/>
                    <a:pt x="666" y="477"/>
                    <a:pt x="666" y="440"/>
                  </a:cubicBezTo>
                  <a:cubicBezTo>
                    <a:pt x="666" y="404"/>
                    <a:pt x="661" y="373"/>
                    <a:pt x="650" y="339"/>
                  </a:cubicBezTo>
                  <a:cubicBezTo>
                    <a:pt x="638" y="308"/>
                    <a:pt x="624" y="280"/>
                    <a:pt x="604" y="257"/>
                  </a:cubicBezTo>
                  <a:cubicBezTo>
                    <a:pt x="585" y="234"/>
                    <a:pt x="559" y="216"/>
                    <a:pt x="531" y="201"/>
                  </a:cubicBezTo>
                  <a:cubicBezTo>
                    <a:pt x="503" y="187"/>
                    <a:pt x="469" y="181"/>
                    <a:pt x="432" y="181"/>
                  </a:cubicBezTo>
                  <a:cubicBezTo>
                    <a:pt x="396" y="181"/>
                    <a:pt x="362" y="187"/>
                    <a:pt x="333" y="201"/>
                  </a:cubicBezTo>
                  <a:cubicBezTo>
                    <a:pt x="305" y="216"/>
                    <a:pt x="280" y="232"/>
                    <a:pt x="260" y="257"/>
                  </a:cubicBezTo>
                  <a:cubicBezTo>
                    <a:pt x="240" y="282"/>
                    <a:pt x="223" y="308"/>
                    <a:pt x="215" y="339"/>
                  </a:cubicBezTo>
                  <a:cubicBezTo>
                    <a:pt x="204" y="370"/>
                    <a:pt x="198" y="404"/>
                    <a:pt x="198" y="440"/>
                  </a:cubicBezTo>
                  <a:cubicBezTo>
                    <a:pt x="198" y="477"/>
                    <a:pt x="204" y="511"/>
                    <a:pt x="215" y="542"/>
                  </a:cubicBezTo>
                  <a:cubicBezTo>
                    <a:pt x="226" y="573"/>
                    <a:pt x="240" y="601"/>
                    <a:pt x="260" y="624"/>
                  </a:cubicBezTo>
                  <a:cubicBezTo>
                    <a:pt x="280" y="649"/>
                    <a:pt x="305" y="666"/>
                    <a:pt x="333" y="680"/>
                  </a:cubicBezTo>
                  <a:cubicBezTo>
                    <a:pt x="362" y="694"/>
                    <a:pt x="396" y="700"/>
                    <a:pt x="432" y="7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8" name="Freeform 58">
              <a:extLst>
                <a:ext uri="{FF2B5EF4-FFF2-40B4-BE49-F238E27FC236}">
                  <a16:creationId xmlns:a16="http://schemas.microsoft.com/office/drawing/2014/main" xmlns="" id="{54506F13-C139-AA46-9861-4270EA987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836988"/>
              <a:ext cx="211138" cy="298450"/>
            </a:xfrm>
            <a:custGeom>
              <a:avLst/>
              <a:gdLst>
                <a:gd name="T0" fmla="*/ 3 w 585"/>
                <a:gd name="T1" fmla="*/ 0 h 830"/>
                <a:gd name="T2" fmla="*/ 189 w 585"/>
                <a:gd name="T3" fmla="*/ 0 h 830"/>
                <a:gd name="T4" fmla="*/ 189 w 585"/>
                <a:gd name="T5" fmla="*/ 663 h 830"/>
                <a:gd name="T6" fmla="*/ 584 w 585"/>
                <a:gd name="T7" fmla="*/ 663 h 830"/>
                <a:gd name="T8" fmla="*/ 584 w 585"/>
                <a:gd name="T9" fmla="*/ 829 h 830"/>
                <a:gd name="T10" fmla="*/ 0 w 585"/>
                <a:gd name="T11" fmla="*/ 829 h 830"/>
                <a:gd name="T12" fmla="*/ 0 w 585"/>
                <a:gd name="T13" fmla="*/ 0 h 830"/>
                <a:gd name="T14" fmla="*/ 3 w 585"/>
                <a:gd name="T1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0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29"/>
                  </a:lnTo>
                  <a:lnTo>
                    <a:pt x="0" y="829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49" name="Freeform 59">
              <a:extLst>
                <a:ext uri="{FF2B5EF4-FFF2-40B4-BE49-F238E27FC236}">
                  <a16:creationId xmlns:a16="http://schemas.microsoft.com/office/drawing/2014/main" xmlns="" id="{176263FC-A38C-FF46-8F55-6BA4C0151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0175" y="3836988"/>
              <a:ext cx="252413" cy="306387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0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0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1"/>
                    <a:pt x="206" y="564"/>
                  </a:cubicBezTo>
                  <a:cubicBezTo>
                    <a:pt x="212" y="587"/>
                    <a:pt x="220" y="604"/>
                    <a:pt x="231" y="620"/>
                  </a:cubicBezTo>
                  <a:cubicBezTo>
                    <a:pt x="242" y="637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10" y="666"/>
                    <a:pt x="429" y="657"/>
                  </a:cubicBezTo>
                  <a:cubicBezTo>
                    <a:pt x="449" y="649"/>
                    <a:pt x="465" y="637"/>
                    <a:pt x="477" y="620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1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3" y="807"/>
                    <a:pt x="127" y="784"/>
                    <a:pt x="96" y="756"/>
                  </a:cubicBezTo>
                  <a:cubicBezTo>
                    <a:pt x="65" y="725"/>
                    <a:pt x="42" y="692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0" name="Freeform 60">
              <a:extLst>
                <a:ext uri="{FF2B5EF4-FFF2-40B4-BE49-F238E27FC236}">
                  <a16:creationId xmlns:a16="http://schemas.microsoft.com/office/drawing/2014/main" xmlns="" id="{3D923696-28B6-F142-9D85-F2FDF6C30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0688" y="3836988"/>
              <a:ext cx="261937" cy="298450"/>
            </a:xfrm>
            <a:custGeom>
              <a:avLst/>
              <a:gdLst>
                <a:gd name="T0" fmla="*/ 268 w 726"/>
                <a:gd name="T1" fmla="*/ 166 h 830"/>
                <a:gd name="T2" fmla="*/ 0 w 726"/>
                <a:gd name="T3" fmla="*/ 166 h 830"/>
                <a:gd name="T4" fmla="*/ 0 w 726"/>
                <a:gd name="T5" fmla="*/ 0 h 830"/>
                <a:gd name="T6" fmla="*/ 725 w 726"/>
                <a:gd name="T7" fmla="*/ 0 h 830"/>
                <a:gd name="T8" fmla="*/ 725 w 726"/>
                <a:gd name="T9" fmla="*/ 166 h 830"/>
                <a:gd name="T10" fmla="*/ 457 w 726"/>
                <a:gd name="T11" fmla="*/ 166 h 830"/>
                <a:gd name="T12" fmla="*/ 457 w 726"/>
                <a:gd name="T13" fmla="*/ 829 h 830"/>
                <a:gd name="T14" fmla="*/ 268 w 726"/>
                <a:gd name="T15" fmla="*/ 829 h 830"/>
                <a:gd name="T16" fmla="*/ 268 w 726"/>
                <a:gd name="T17" fmla="*/ 166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6" h="830">
                  <a:moveTo>
                    <a:pt x="268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725" y="0"/>
                  </a:lnTo>
                  <a:lnTo>
                    <a:pt x="725" y="166"/>
                  </a:lnTo>
                  <a:lnTo>
                    <a:pt x="457" y="166"/>
                  </a:lnTo>
                  <a:lnTo>
                    <a:pt x="457" y="829"/>
                  </a:lnTo>
                  <a:lnTo>
                    <a:pt x="268" y="829"/>
                  </a:lnTo>
                  <a:lnTo>
                    <a:pt x="268" y="1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1" name="Freeform 61">
              <a:extLst>
                <a:ext uri="{FF2B5EF4-FFF2-40B4-BE49-F238E27FC236}">
                  <a16:creationId xmlns:a16="http://schemas.microsoft.com/office/drawing/2014/main" xmlns="" id="{92D6E3EB-4462-8A4B-81E9-037A6FF0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9138" y="3836988"/>
              <a:ext cx="66675" cy="298450"/>
            </a:xfrm>
            <a:custGeom>
              <a:avLst/>
              <a:gdLst>
                <a:gd name="T0" fmla="*/ 0 w 187"/>
                <a:gd name="T1" fmla="*/ 0 h 830"/>
                <a:gd name="T2" fmla="*/ 186 w 187"/>
                <a:gd name="T3" fmla="*/ 0 h 830"/>
                <a:gd name="T4" fmla="*/ 186 w 187"/>
                <a:gd name="T5" fmla="*/ 829 h 830"/>
                <a:gd name="T6" fmla="*/ 0 w 187"/>
                <a:gd name="T7" fmla="*/ 829 h 830"/>
                <a:gd name="T8" fmla="*/ 0 w 187"/>
                <a:gd name="T9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0">
                  <a:moveTo>
                    <a:pt x="0" y="0"/>
                  </a:moveTo>
                  <a:lnTo>
                    <a:pt x="186" y="0"/>
                  </a:lnTo>
                  <a:lnTo>
                    <a:pt x="186" y="829"/>
                  </a:lnTo>
                  <a:lnTo>
                    <a:pt x="0" y="8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2" name="Freeform 62">
              <a:extLst>
                <a:ext uri="{FF2B5EF4-FFF2-40B4-BE49-F238E27FC236}">
                  <a16:creationId xmlns:a16="http://schemas.microsoft.com/office/drawing/2014/main" xmlns="" id="{C6E0569A-76DB-8648-B17D-23ACFC8AF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438" y="3827463"/>
              <a:ext cx="211137" cy="315912"/>
            </a:xfrm>
            <a:custGeom>
              <a:avLst/>
              <a:gdLst>
                <a:gd name="T0" fmla="*/ 584 w 585"/>
                <a:gd name="T1" fmla="*/ 238 h 876"/>
                <a:gd name="T2" fmla="*/ 530 w 585"/>
                <a:gd name="T3" fmla="*/ 201 h 876"/>
                <a:gd name="T4" fmla="*/ 432 w 585"/>
                <a:gd name="T5" fmla="*/ 181 h 876"/>
                <a:gd name="T6" fmla="*/ 333 w 585"/>
                <a:gd name="T7" fmla="*/ 201 h 876"/>
                <a:gd name="T8" fmla="*/ 259 w 585"/>
                <a:gd name="T9" fmla="*/ 257 h 876"/>
                <a:gd name="T10" fmla="*/ 211 w 585"/>
                <a:gd name="T11" fmla="*/ 339 h 876"/>
                <a:gd name="T12" fmla="*/ 195 w 585"/>
                <a:gd name="T13" fmla="*/ 440 h 876"/>
                <a:gd name="T14" fmla="*/ 211 w 585"/>
                <a:gd name="T15" fmla="*/ 542 h 876"/>
                <a:gd name="T16" fmla="*/ 259 w 585"/>
                <a:gd name="T17" fmla="*/ 624 h 876"/>
                <a:gd name="T18" fmla="*/ 333 w 585"/>
                <a:gd name="T19" fmla="*/ 680 h 876"/>
                <a:gd name="T20" fmla="*/ 432 w 585"/>
                <a:gd name="T21" fmla="*/ 700 h 876"/>
                <a:gd name="T22" fmla="*/ 530 w 585"/>
                <a:gd name="T23" fmla="*/ 680 h 876"/>
                <a:gd name="T24" fmla="*/ 584 w 585"/>
                <a:gd name="T25" fmla="*/ 645 h 876"/>
                <a:gd name="T26" fmla="*/ 584 w 585"/>
                <a:gd name="T27" fmla="*/ 849 h 876"/>
                <a:gd name="T28" fmla="*/ 432 w 585"/>
                <a:gd name="T29" fmla="*/ 875 h 876"/>
                <a:gd name="T30" fmla="*/ 259 w 585"/>
                <a:gd name="T31" fmla="*/ 841 h 876"/>
                <a:gd name="T32" fmla="*/ 124 w 585"/>
                <a:gd name="T33" fmla="*/ 748 h 876"/>
                <a:gd name="T34" fmla="*/ 34 w 585"/>
                <a:gd name="T35" fmla="*/ 610 h 876"/>
                <a:gd name="T36" fmla="*/ 0 w 585"/>
                <a:gd name="T37" fmla="*/ 438 h 876"/>
                <a:gd name="T38" fmla="*/ 34 w 585"/>
                <a:gd name="T39" fmla="*/ 265 h 876"/>
                <a:gd name="T40" fmla="*/ 124 w 585"/>
                <a:gd name="T41" fmla="*/ 127 h 876"/>
                <a:gd name="T42" fmla="*/ 259 w 585"/>
                <a:gd name="T43" fmla="*/ 34 h 876"/>
                <a:gd name="T44" fmla="*/ 432 w 585"/>
                <a:gd name="T45" fmla="*/ 0 h 876"/>
                <a:gd name="T46" fmla="*/ 584 w 585"/>
                <a:gd name="T47" fmla="*/ 27 h 876"/>
                <a:gd name="T48" fmla="*/ 584 w 585"/>
                <a:gd name="T49" fmla="*/ 238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5" h="876">
                  <a:moveTo>
                    <a:pt x="584" y="238"/>
                  </a:moveTo>
                  <a:cubicBezTo>
                    <a:pt x="568" y="224"/>
                    <a:pt x="550" y="212"/>
                    <a:pt x="530" y="201"/>
                  </a:cubicBezTo>
                  <a:cubicBezTo>
                    <a:pt x="501" y="187"/>
                    <a:pt x="469" y="181"/>
                    <a:pt x="432" y="181"/>
                  </a:cubicBezTo>
                  <a:cubicBezTo>
                    <a:pt x="396" y="181"/>
                    <a:pt x="361" y="187"/>
                    <a:pt x="333" y="201"/>
                  </a:cubicBezTo>
                  <a:cubicBezTo>
                    <a:pt x="305" y="216"/>
                    <a:pt x="279" y="232"/>
                    <a:pt x="259" y="257"/>
                  </a:cubicBezTo>
                  <a:cubicBezTo>
                    <a:pt x="240" y="282"/>
                    <a:pt x="223" y="308"/>
                    <a:pt x="211" y="339"/>
                  </a:cubicBezTo>
                  <a:cubicBezTo>
                    <a:pt x="200" y="370"/>
                    <a:pt x="195" y="404"/>
                    <a:pt x="195" y="440"/>
                  </a:cubicBezTo>
                  <a:cubicBezTo>
                    <a:pt x="195" y="477"/>
                    <a:pt x="200" y="511"/>
                    <a:pt x="211" y="542"/>
                  </a:cubicBezTo>
                  <a:cubicBezTo>
                    <a:pt x="223" y="573"/>
                    <a:pt x="237" y="601"/>
                    <a:pt x="259" y="624"/>
                  </a:cubicBezTo>
                  <a:cubicBezTo>
                    <a:pt x="279" y="649"/>
                    <a:pt x="305" y="666"/>
                    <a:pt x="333" y="680"/>
                  </a:cubicBezTo>
                  <a:cubicBezTo>
                    <a:pt x="361" y="694"/>
                    <a:pt x="395" y="700"/>
                    <a:pt x="432" y="700"/>
                  </a:cubicBezTo>
                  <a:cubicBezTo>
                    <a:pt x="468" y="700"/>
                    <a:pt x="499" y="694"/>
                    <a:pt x="530" y="680"/>
                  </a:cubicBezTo>
                  <a:cubicBezTo>
                    <a:pt x="551" y="671"/>
                    <a:pt x="569" y="658"/>
                    <a:pt x="584" y="645"/>
                  </a:cubicBezTo>
                  <a:lnTo>
                    <a:pt x="584" y="849"/>
                  </a:lnTo>
                  <a:cubicBezTo>
                    <a:pt x="536" y="867"/>
                    <a:pt x="486" y="875"/>
                    <a:pt x="432" y="875"/>
                  </a:cubicBezTo>
                  <a:cubicBezTo>
                    <a:pt x="370" y="875"/>
                    <a:pt x="313" y="864"/>
                    <a:pt x="259" y="841"/>
                  </a:cubicBezTo>
                  <a:cubicBezTo>
                    <a:pt x="206" y="819"/>
                    <a:pt x="161" y="788"/>
                    <a:pt x="124" y="748"/>
                  </a:cubicBezTo>
                  <a:cubicBezTo>
                    <a:pt x="84" y="709"/>
                    <a:pt x="56" y="663"/>
                    <a:pt x="34" y="610"/>
                  </a:cubicBezTo>
                  <a:cubicBezTo>
                    <a:pt x="11" y="556"/>
                    <a:pt x="0" y="500"/>
                    <a:pt x="0" y="438"/>
                  </a:cubicBezTo>
                  <a:cubicBezTo>
                    <a:pt x="0" y="376"/>
                    <a:pt x="11" y="319"/>
                    <a:pt x="34" y="265"/>
                  </a:cubicBezTo>
                  <a:cubicBezTo>
                    <a:pt x="56" y="212"/>
                    <a:pt x="84" y="167"/>
                    <a:pt x="124" y="127"/>
                  </a:cubicBezTo>
                  <a:cubicBezTo>
                    <a:pt x="163" y="88"/>
                    <a:pt x="209" y="57"/>
                    <a:pt x="259" y="34"/>
                  </a:cubicBezTo>
                  <a:cubicBezTo>
                    <a:pt x="310" y="11"/>
                    <a:pt x="370" y="0"/>
                    <a:pt x="432" y="0"/>
                  </a:cubicBezTo>
                  <a:cubicBezTo>
                    <a:pt x="486" y="0"/>
                    <a:pt x="536" y="9"/>
                    <a:pt x="584" y="27"/>
                  </a:cubicBezTo>
                  <a:lnTo>
                    <a:pt x="584" y="2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3" name="Freeform 63">
              <a:extLst>
                <a:ext uri="{FF2B5EF4-FFF2-40B4-BE49-F238E27FC236}">
                  <a16:creationId xmlns:a16="http://schemas.microsoft.com/office/drawing/2014/main" xmlns="" id="{3B3E93F7-CC17-D549-9882-35ADB6CAE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235450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59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0 h 831"/>
                <a:gd name="T40" fmla="*/ 302 w 650"/>
                <a:gd name="T41" fmla="*/ 149 h 831"/>
                <a:gd name="T42" fmla="*/ 186 w 650"/>
                <a:gd name="T43" fmla="*/ 149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5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4" name="Freeform 64">
              <a:extLst>
                <a:ext uri="{FF2B5EF4-FFF2-40B4-BE49-F238E27FC236}">
                  <a16:creationId xmlns:a16="http://schemas.microsoft.com/office/drawing/2014/main" xmlns="" id="{FA76B485-D3FD-F74F-839C-86933228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2354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5" name="Freeform 65">
              <a:extLst>
                <a:ext uri="{FF2B5EF4-FFF2-40B4-BE49-F238E27FC236}">
                  <a16:creationId xmlns:a16="http://schemas.microsoft.com/office/drawing/2014/main" xmlns="" id="{8B000081-AAEA-6B43-80D6-1BD205F8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235450"/>
              <a:ext cx="228600" cy="298450"/>
            </a:xfrm>
            <a:custGeom>
              <a:avLst/>
              <a:gdLst>
                <a:gd name="T0" fmla="*/ 310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2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2 w 636"/>
                <a:gd name="T15" fmla="*/ 370 h 831"/>
                <a:gd name="T16" fmla="*/ 466 w 636"/>
                <a:gd name="T17" fmla="*/ 386 h 831"/>
                <a:gd name="T18" fmla="*/ 516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2 w 636"/>
                <a:gd name="T25" fmla="*/ 700 h 831"/>
                <a:gd name="T26" fmla="*/ 547 w 636"/>
                <a:gd name="T27" fmla="*/ 773 h 831"/>
                <a:gd name="T28" fmla="*/ 446 w 636"/>
                <a:gd name="T29" fmla="*/ 815 h 831"/>
                <a:gd name="T30" fmla="*/ 310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0 w 636"/>
                <a:gd name="T37" fmla="*/ 0 h 831"/>
                <a:gd name="T38" fmla="*/ 293 w 636"/>
                <a:gd name="T39" fmla="*/ 330 h 831"/>
                <a:gd name="T40" fmla="*/ 336 w 636"/>
                <a:gd name="T41" fmla="*/ 324 h 831"/>
                <a:gd name="T42" fmla="*/ 372 w 636"/>
                <a:gd name="T43" fmla="*/ 307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2 w 636"/>
                <a:gd name="T51" fmla="*/ 161 h 831"/>
                <a:gd name="T52" fmla="*/ 336 w 636"/>
                <a:gd name="T53" fmla="*/ 147 h 831"/>
                <a:gd name="T54" fmla="*/ 296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3 w 636"/>
                <a:gd name="T61" fmla="*/ 327 h 831"/>
                <a:gd name="T62" fmla="*/ 293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5 h 831"/>
                <a:gd name="T80" fmla="*/ 186 w 636"/>
                <a:gd name="T81" fmla="*/ 465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0" y="0"/>
                  </a:moveTo>
                  <a:cubicBezTo>
                    <a:pt x="361" y="0"/>
                    <a:pt x="406" y="5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0" y="85"/>
                    <a:pt x="567" y="107"/>
                    <a:pt x="576" y="132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6" y="362"/>
                    <a:pt x="502" y="370"/>
                  </a:cubicBezTo>
                  <a:cubicBezTo>
                    <a:pt x="488" y="379"/>
                    <a:pt x="477" y="384"/>
                    <a:pt x="466" y="386"/>
                  </a:cubicBezTo>
                  <a:cubicBezTo>
                    <a:pt x="483" y="389"/>
                    <a:pt x="497" y="398"/>
                    <a:pt x="516" y="406"/>
                  </a:cubicBezTo>
                  <a:cubicBezTo>
                    <a:pt x="550" y="420"/>
                    <a:pt x="578" y="443"/>
                    <a:pt x="601" y="477"/>
                  </a:cubicBezTo>
                  <a:cubicBezTo>
                    <a:pt x="624" y="511"/>
                    <a:pt x="635" y="548"/>
                    <a:pt x="635" y="590"/>
                  </a:cubicBezTo>
                  <a:cubicBezTo>
                    <a:pt x="635" y="633"/>
                    <a:pt x="626" y="669"/>
                    <a:pt x="612" y="700"/>
                  </a:cubicBezTo>
                  <a:cubicBezTo>
                    <a:pt x="598" y="731"/>
                    <a:pt x="576" y="753"/>
                    <a:pt x="547" y="773"/>
                  </a:cubicBezTo>
                  <a:cubicBezTo>
                    <a:pt x="519" y="793"/>
                    <a:pt x="486" y="807"/>
                    <a:pt x="446" y="815"/>
                  </a:cubicBezTo>
                  <a:cubicBezTo>
                    <a:pt x="407" y="824"/>
                    <a:pt x="361" y="830"/>
                    <a:pt x="310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3" y="330"/>
                  </a:moveTo>
                  <a:cubicBezTo>
                    <a:pt x="308" y="330"/>
                    <a:pt x="322" y="327"/>
                    <a:pt x="336" y="324"/>
                  </a:cubicBezTo>
                  <a:cubicBezTo>
                    <a:pt x="350" y="322"/>
                    <a:pt x="361" y="316"/>
                    <a:pt x="372" y="307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6" y="200"/>
                    <a:pt x="398" y="189"/>
                  </a:cubicBezTo>
                  <a:cubicBezTo>
                    <a:pt x="392" y="178"/>
                    <a:pt x="384" y="167"/>
                    <a:pt x="372" y="161"/>
                  </a:cubicBezTo>
                  <a:cubicBezTo>
                    <a:pt x="361" y="156"/>
                    <a:pt x="350" y="150"/>
                    <a:pt x="336" y="147"/>
                  </a:cubicBezTo>
                  <a:cubicBezTo>
                    <a:pt x="322" y="145"/>
                    <a:pt x="308" y="141"/>
                    <a:pt x="296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3" y="327"/>
                  </a:lnTo>
                  <a:lnTo>
                    <a:pt x="293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5"/>
                    <a:pt x="395" y="666"/>
                  </a:cubicBezTo>
                  <a:cubicBezTo>
                    <a:pt x="409" y="658"/>
                    <a:pt x="420" y="649"/>
                    <a:pt x="432" y="635"/>
                  </a:cubicBezTo>
                  <a:cubicBezTo>
                    <a:pt x="440" y="621"/>
                    <a:pt x="446" y="601"/>
                    <a:pt x="446" y="576"/>
                  </a:cubicBezTo>
                  <a:cubicBezTo>
                    <a:pt x="446" y="553"/>
                    <a:pt x="441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5"/>
                    <a:pt x="308" y="465"/>
                  </a:cubicBezTo>
                  <a:lnTo>
                    <a:pt x="186" y="465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6" name="Freeform 66">
              <a:extLst>
                <a:ext uri="{FF2B5EF4-FFF2-40B4-BE49-F238E27FC236}">
                  <a16:creationId xmlns:a16="http://schemas.microsoft.com/office/drawing/2014/main" xmlns="" id="{2E7BC3CB-7AD9-E343-B8C6-DB311F41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0100" y="4235450"/>
              <a:ext cx="252413" cy="306388"/>
            </a:xfrm>
            <a:custGeom>
              <a:avLst/>
              <a:gdLst>
                <a:gd name="T0" fmla="*/ 8 w 701"/>
                <a:gd name="T1" fmla="*/ 0 h 850"/>
                <a:gd name="T2" fmla="*/ 197 w 701"/>
                <a:gd name="T3" fmla="*/ 0 h 850"/>
                <a:gd name="T4" fmla="*/ 197 w 701"/>
                <a:gd name="T5" fmla="*/ 491 h 850"/>
                <a:gd name="T6" fmla="*/ 206 w 701"/>
                <a:gd name="T7" fmla="*/ 564 h 850"/>
                <a:gd name="T8" fmla="*/ 231 w 701"/>
                <a:gd name="T9" fmla="*/ 621 h 850"/>
                <a:gd name="T10" fmla="*/ 279 w 701"/>
                <a:gd name="T11" fmla="*/ 657 h 850"/>
                <a:gd name="T12" fmla="*/ 355 w 701"/>
                <a:gd name="T13" fmla="*/ 671 h 850"/>
                <a:gd name="T14" fmla="*/ 429 w 701"/>
                <a:gd name="T15" fmla="*/ 657 h 850"/>
                <a:gd name="T16" fmla="*/ 477 w 701"/>
                <a:gd name="T17" fmla="*/ 621 h 850"/>
                <a:gd name="T18" fmla="*/ 502 w 701"/>
                <a:gd name="T19" fmla="*/ 564 h 850"/>
                <a:gd name="T20" fmla="*/ 511 w 701"/>
                <a:gd name="T21" fmla="*/ 491 h 850"/>
                <a:gd name="T22" fmla="*/ 511 w 701"/>
                <a:gd name="T23" fmla="*/ 0 h 850"/>
                <a:gd name="T24" fmla="*/ 700 w 701"/>
                <a:gd name="T25" fmla="*/ 0 h 850"/>
                <a:gd name="T26" fmla="*/ 700 w 701"/>
                <a:gd name="T27" fmla="*/ 513 h 850"/>
                <a:gd name="T28" fmla="*/ 674 w 701"/>
                <a:gd name="T29" fmla="*/ 649 h 850"/>
                <a:gd name="T30" fmla="*/ 604 w 701"/>
                <a:gd name="T31" fmla="*/ 756 h 850"/>
                <a:gd name="T32" fmla="*/ 494 w 701"/>
                <a:gd name="T33" fmla="*/ 824 h 850"/>
                <a:gd name="T34" fmla="*/ 350 w 701"/>
                <a:gd name="T35" fmla="*/ 849 h 850"/>
                <a:gd name="T36" fmla="*/ 206 w 701"/>
                <a:gd name="T37" fmla="*/ 824 h 850"/>
                <a:gd name="T38" fmla="*/ 96 w 701"/>
                <a:gd name="T39" fmla="*/ 756 h 850"/>
                <a:gd name="T40" fmla="*/ 25 w 701"/>
                <a:gd name="T41" fmla="*/ 649 h 850"/>
                <a:gd name="T42" fmla="*/ 0 w 701"/>
                <a:gd name="T43" fmla="*/ 513 h 850"/>
                <a:gd name="T44" fmla="*/ 0 w 701"/>
                <a:gd name="T45" fmla="*/ 0 h 850"/>
                <a:gd name="T46" fmla="*/ 8 w 701"/>
                <a:gd name="T4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1" h="850">
                  <a:moveTo>
                    <a:pt x="8" y="0"/>
                  </a:moveTo>
                  <a:lnTo>
                    <a:pt x="197" y="0"/>
                  </a:lnTo>
                  <a:lnTo>
                    <a:pt x="197" y="491"/>
                  </a:lnTo>
                  <a:cubicBezTo>
                    <a:pt x="197" y="519"/>
                    <a:pt x="201" y="542"/>
                    <a:pt x="206" y="564"/>
                  </a:cubicBezTo>
                  <a:cubicBezTo>
                    <a:pt x="212" y="587"/>
                    <a:pt x="220" y="604"/>
                    <a:pt x="231" y="621"/>
                  </a:cubicBezTo>
                  <a:cubicBezTo>
                    <a:pt x="243" y="638"/>
                    <a:pt x="259" y="649"/>
                    <a:pt x="279" y="657"/>
                  </a:cubicBezTo>
                  <a:cubicBezTo>
                    <a:pt x="299" y="666"/>
                    <a:pt x="324" y="671"/>
                    <a:pt x="355" y="671"/>
                  </a:cubicBezTo>
                  <a:cubicBezTo>
                    <a:pt x="384" y="671"/>
                    <a:pt x="409" y="666"/>
                    <a:pt x="429" y="657"/>
                  </a:cubicBezTo>
                  <a:cubicBezTo>
                    <a:pt x="449" y="649"/>
                    <a:pt x="465" y="638"/>
                    <a:pt x="477" y="621"/>
                  </a:cubicBezTo>
                  <a:cubicBezTo>
                    <a:pt x="488" y="604"/>
                    <a:pt x="499" y="587"/>
                    <a:pt x="502" y="564"/>
                  </a:cubicBezTo>
                  <a:cubicBezTo>
                    <a:pt x="508" y="542"/>
                    <a:pt x="511" y="516"/>
                    <a:pt x="511" y="491"/>
                  </a:cubicBezTo>
                  <a:lnTo>
                    <a:pt x="511" y="0"/>
                  </a:lnTo>
                  <a:lnTo>
                    <a:pt x="700" y="0"/>
                  </a:lnTo>
                  <a:lnTo>
                    <a:pt x="700" y="513"/>
                  </a:lnTo>
                  <a:cubicBezTo>
                    <a:pt x="700" y="564"/>
                    <a:pt x="691" y="609"/>
                    <a:pt x="674" y="649"/>
                  </a:cubicBezTo>
                  <a:cubicBezTo>
                    <a:pt x="657" y="691"/>
                    <a:pt x="635" y="725"/>
                    <a:pt x="604" y="756"/>
                  </a:cubicBezTo>
                  <a:cubicBezTo>
                    <a:pt x="573" y="784"/>
                    <a:pt x="536" y="810"/>
                    <a:pt x="494" y="824"/>
                  </a:cubicBezTo>
                  <a:cubicBezTo>
                    <a:pt x="451" y="841"/>
                    <a:pt x="404" y="849"/>
                    <a:pt x="350" y="849"/>
                  </a:cubicBezTo>
                  <a:cubicBezTo>
                    <a:pt x="297" y="849"/>
                    <a:pt x="248" y="841"/>
                    <a:pt x="206" y="824"/>
                  </a:cubicBezTo>
                  <a:cubicBezTo>
                    <a:pt x="164" y="807"/>
                    <a:pt x="127" y="784"/>
                    <a:pt x="96" y="756"/>
                  </a:cubicBezTo>
                  <a:cubicBezTo>
                    <a:pt x="65" y="725"/>
                    <a:pt x="42" y="691"/>
                    <a:pt x="25" y="649"/>
                  </a:cubicBezTo>
                  <a:cubicBezTo>
                    <a:pt x="8" y="607"/>
                    <a:pt x="0" y="561"/>
                    <a:pt x="0" y="513"/>
                  </a:cubicBez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7" name="Freeform 67">
              <a:extLst>
                <a:ext uri="{FF2B5EF4-FFF2-40B4-BE49-F238E27FC236}">
                  <a16:creationId xmlns:a16="http://schemas.microsoft.com/office/drawing/2014/main" xmlns="" id="{12A0FD26-2CF0-9E40-BDB3-A1D78AC6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4235450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8" name="Freeform 68">
              <a:extLst>
                <a:ext uri="{FF2B5EF4-FFF2-40B4-BE49-F238E27FC236}">
                  <a16:creationId xmlns:a16="http://schemas.microsoft.com/office/drawing/2014/main" xmlns="" id="{E681B9C4-1218-FB41-91AC-3479FD366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488" y="4235450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3 h 831"/>
                <a:gd name="T6" fmla="*/ 584 w 585"/>
                <a:gd name="T7" fmla="*/ 663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3"/>
                  </a:lnTo>
                  <a:lnTo>
                    <a:pt x="584" y="663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9" name="Freeform 69">
              <a:extLst>
                <a:ext uri="{FF2B5EF4-FFF2-40B4-BE49-F238E27FC236}">
                  <a16:creationId xmlns:a16="http://schemas.microsoft.com/office/drawing/2014/main" xmlns="" id="{40686E70-FE15-AC4E-B618-D0BFD9414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5900" y="4235450"/>
              <a:ext cx="273050" cy="298450"/>
            </a:xfrm>
            <a:custGeom>
              <a:avLst/>
              <a:gdLst>
                <a:gd name="T0" fmla="*/ 310 w 757"/>
                <a:gd name="T1" fmla="*/ 0 h 828"/>
                <a:gd name="T2" fmla="*/ 488 w 757"/>
                <a:gd name="T3" fmla="*/ 25 h 828"/>
                <a:gd name="T4" fmla="*/ 629 w 757"/>
                <a:gd name="T5" fmla="*/ 101 h 828"/>
                <a:gd name="T6" fmla="*/ 722 w 757"/>
                <a:gd name="T7" fmla="*/ 231 h 828"/>
                <a:gd name="T8" fmla="*/ 756 w 757"/>
                <a:gd name="T9" fmla="*/ 418 h 828"/>
                <a:gd name="T10" fmla="*/ 722 w 757"/>
                <a:gd name="T11" fmla="*/ 598 h 828"/>
                <a:gd name="T12" fmla="*/ 629 w 757"/>
                <a:gd name="T13" fmla="*/ 725 h 828"/>
                <a:gd name="T14" fmla="*/ 488 w 757"/>
                <a:gd name="T15" fmla="*/ 801 h 828"/>
                <a:gd name="T16" fmla="*/ 310 w 757"/>
                <a:gd name="T17" fmla="*/ 827 h 828"/>
                <a:gd name="T18" fmla="*/ 0 w 757"/>
                <a:gd name="T19" fmla="*/ 827 h 828"/>
                <a:gd name="T20" fmla="*/ 0 w 757"/>
                <a:gd name="T21" fmla="*/ 0 h 828"/>
                <a:gd name="T22" fmla="*/ 310 w 757"/>
                <a:gd name="T23" fmla="*/ 0 h 828"/>
                <a:gd name="T24" fmla="*/ 299 w 757"/>
                <a:gd name="T25" fmla="*/ 660 h 828"/>
                <a:gd name="T26" fmla="*/ 491 w 757"/>
                <a:gd name="T27" fmla="*/ 595 h 828"/>
                <a:gd name="T28" fmla="*/ 559 w 757"/>
                <a:gd name="T29" fmla="*/ 415 h 828"/>
                <a:gd name="T30" fmla="*/ 542 w 757"/>
                <a:gd name="T31" fmla="*/ 310 h 828"/>
                <a:gd name="T32" fmla="*/ 494 w 757"/>
                <a:gd name="T33" fmla="*/ 231 h 828"/>
                <a:gd name="T34" fmla="*/ 415 w 757"/>
                <a:gd name="T35" fmla="*/ 180 h 828"/>
                <a:gd name="T36" fmla="*/ 299 w 757"/>
                <a:gd name="T37" fmla="*/ 164 h 828"/>
                <a:gd name="T38" fmla="*/ 186 w 757"/>
                <a:gd name="T39" fmla="*/ 164 h 828"/>
                <a:gd name="T40" fmla="*/ 186 w 757"/>
                <a:gd name="T41" fmla="*/ 660 h 828"/>
                <a:gd name="T42" fmla="*/ 299 w 757"/>
                <a:gd name="T43" fmla="*/ 66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7" h="828">
                  <a:moveTo>
                    <a:pt x="310" y="0"/>
                  </a:moveTo>
                  <a:cubicBezTo>
                    <a:pt x="375" y="0"/>
                    <a:pt x="432" y="8"/>
                    <a:pt x="488" y="25"/>
                  </a:cubicBezTo>
                  <a:cubicBezTo>
                    <a:pt x="544" y="42"/>
                    <a:pt x="590" y="68"/>
                    <a:pt x="629" y="101"/>
                  </a:cubicBezTo>
                  <a:cubicBezTo>
                    <a:pt x="669" y="135"/>
                    <a:pt x="700" y="178"/>
                    <a:pt x="722" y="231"/>
                  </a:cubicBezTo>
                  <a:cubicBezTo>
                    <a:pt x="745" y="285"/>
                    <a:pt x="756" y="347"/>
                    <a:pt x="756" y="418"/>
                  </a:cubicBezTo>
                  <a:cubicBezTo>
                    <a:pt x="756" y="485"/>
                    <a:pt x="745" y="547"/>
                    <a:pt x="722" y="598"/>
                  </a:cubicBezTo>
                  <a:cubicBezTo>
                    <a:pt x="700" y="649"/>
                    <a:pt x="669" y="691"/>
                    <a:pt x="629" y="725"/>
                  </a:cubicBezTo>
                  <a:cubicBezTo>
                    <a:pt x="590" y="759"/>
                    <a:pt x="542" y="784"/>
                    <a:pt x="488" y="801"/>
                  </a:cubicBezTo>
                  <a:cubicBezTo>
                    <a:pt x="434" y="818"/>
                    <a:pt x="375" y="827"/>
                    <a:pt x="310" y="827"/>
                  </a:cubicBezTo>
                  <a:lnTo>
                    <a:pt x="0" y="827"/>
                  </a:lnTo>
                  <a:lnTo>
                    <a:pt x="0" y="0"/>
                  </a:lnTo>
                  <a:lnTo>
                    <a:pt x="310" y="0"/>
                  </a:lnTo>
                  <a:close/>
                  <a:moveTo>
                    <a:pt x="299" y="660"/>
                  </a:moveTo>
                  <a:cubicBezTo>
                    <a:pt x="381" y="660"/>
                    <a:pt x="446" y="638"/>
                    <a:pt x="491" y="595"/>
                  </a:cubicBezTo>
                  <a:cubicBezTo>
                    <a:pt x="536" y="553"/>
                    <a:pt x="559" y="491"/>
                    <a:pt x="559" y="415"/>
                  </a:cubicBezTo>
                  <a:cubicBezTo>
                    <a:pt x="559" y="378"/>
                    <a:pt x="553" y="341"/>
                    <a:pt x="542" y="310"/>
                  </a:cubicBezTo>
                  <a:cubicBezTo>
                    <a:pt x="530" y="279"/>
                    <a:pt x="516" y="254"/>
                    <a:pt x="494" y="231"/>
                  </a:cubicBezTo>
                  <a:cubicBezTo>
                    <a:pt x="474" y="209"/>
                    <a:pt x="446" y="192"/>
                    <a:pt x="415" y="180"/>
                  </a:cubicBezTo>
                  <a:cubicBezTo>
                    <a:pt x="384" y="169"/>
                    <a:pt x="344" y="164"/>
                    <a:pt x="299" y="164"/>
                  </a:cubicBezTo>
                  <a:lnTo>
                    <a:pt x="186" y="164"/>
                  </a:lnTo>
                  <a:lnTo>
                    <a:pt x="186" y="660"/>
                  </a:lnTo>
                  <a:lnTo>
                    <a:pt x="299" y="6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0" name="Freeform 70">
              <a:extLst>
                <a:ext uri="{FF2B5EF4-FFF2-40B4-BE49-F238E27FC236}">
                  <a16:creationId xmlns:a16="http://schemas.microsoft.com/office/drawing/2014/main" xmlns="" id="{B3B72F4C-D342-A54A-A51C-D8881ED73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46339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3 h 831"/>
                <a:gd name="T34" fmla="*/ 384 w 650"/>
                <a:gd name="T35" fmla="*/ 342 h 831"/>
                <a:gd name="T36" fmla="*/ 415 w 650"/>
                <a:gd name="T37" fmla="*/ 263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3"/>
                  </a:moveTo>
                  <a:cubicBezTo>
                    <a:pt x="336" y="373"/>
                    <a:pt x="364" y="361"/>
                    <a:pt x="384" y="342"/>
                  </a:cubicBezTo>
                  <a:cubicBezTo>
                    <a:pt x="404" y="322"/>
                    <a:pt x="415" y="294"/>
                    <a:pt x="415" y="263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1" name="Freeform 71">
              <a:extLst>
                <a:ext uri="{FF2B5EF4-FFF2-40B4-BE49-F238E27FC236}">
                  <a16:creationId xmlns:a16="http://schemas.microsoft.com/office/drawing/2014/main" xmlns="" id="{ACE139D5-F2E8-2A4D-82E0-73D5AEF2F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46339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2" name="Freeform 72">
              <a:extLst>
                <a:ext uri="{FF2B5EF4-FFF2-40B4-BE49-F238E27FC236}">
                  <a16:creationId xmlns:a16="http://schemas.microsoft.com/office/drawing/2014/main" xmlns="" id="{C80D1F3B-41E1-3B4D-A6D7-F5201043E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4633913"/>
              <a:ext cx="260350" cy="298450"/>
            </a:xfrm>
            <a:custGeom>
              <a:avLst/>
              <a:gdLst>
                <a:gd name="T0" fmla="*/ 0 w 723"/>
                <a:gd name="T1" fmla="*/ 0 h 831"/>
                <a:gd name="T2" fmla="*/ 178 w 723"/>
                <a:gd name="T3" fmla="*/ 0 h 831"/>
                <a:gd name="T4" fmla="*/ 536 w 723"/>
                <a:gd name="T5" fmla="*/ 539 h 831"/>
                <a:gd name="T6" fmla="*/ 536 w 723"/>
                <a:gd name="T7" fmla="*/ 0 h 831"/>
                <a:gd name="T8" fmla="*/ 722 w 723"/>
                <a:gd name="T9" fmla="*/ 0 h 831"/>
                <a:gd name="T10" fmla="*/ 722 w 723"/>
                <a:gd name="T11" fmla="*/ 830 h 831"/>
                <a:gd name="T12" fmla="*/ 553 w 723"/>
                <a:gd name="T13" fmla="*/ 830 h 831"/>
                <a:gd name="T14" fmla="*/ 186 w 723"/>
                <a:gd name="T15" fmla="*/ 282 h 831"/>
                <a:gd name="T16" fmla="*/ 186 w 723"/>
                <a:gd name="T17" fmla="*/ 830 h 831"/>
                <a:gd name="T18" fmla="*/ 0 w 723"/>
                <a:gd name="T19" fmla="*/ 830 h 831"/>
                <a:gd name="T20" fmla="*/ 0 w 723"/>
                <a:gd name="T2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3" h="831">
                  <a:moveTo>
                    <a:pt x="0" y="0"/>
                  </a:moveTo>
                  <a:lnTo>
                    <a:pt x="178" y="0"/>
                  </a:lnTo>
                  <a:lnTo>
                    <a:pt x="536" y="539"/>
                  </a:lnTo>
                  <a:lnTo>
                    <a:pt x="536" y="0"/>
                  </a:lnTo>
                  <a:lnTo>
                    <a:pt x="722" y="0"/>
                  </a:lnTo>
                  <a:lnTo>
                    <a:pt x="722" y="830"/>
                  </a:lnTo>
                  <a:lnTo>
                    <a:pt x="553" y="830"/>
                  </a:lnTo>
                  <a:lnTo>
                    <a:pt x="186" y="282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3" name="Freeform 73">
              <a:extLst>
                <a:ext uri="{FF2B5EF4-FFF2-40B4-BE49-F238E27FC236}">
                  <a16:creationId xmlns:a16="http://schemas.microsoft.com/office/drawing/2014/main" xmlns="" id="{3B0A6458-78C0-F848-9A4F-6AE88DC88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313" y="4633913"/>
              <a:ext cx="214312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4" name="Freeform 74">
              <a:extLst>
                <a:ext uri="{FF2B5EF4-FFF2-40B4-BE49-F238E27FC236}">
                  <a16:creationId xmlns:a16="http://schemas.microsoft.com/office/drawing/2014/main" xmlns="" id="{62240ED0-E994-1C40-AE3E-7BBA9DEB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5850" y="4633913"/>
              <a:ext cx="395288" cy="298450"/>
            </a:xfrm>
            <a:custGeom>
              <a:avLst/>
              <a:gdLst>
                <a:gd name="T0" fmla="*/ 0 w 1099"/>
                <a:gd name="T1" fmla="*/ 0 h 831"/>
                <a:gd name="T2" fmla="*/ 200 w 1099"/>
                <a:gd name="T3" fmla="*/ 0 h 831"/>
                <a:gd name="T4" fmla="*/ 322 w 1099"/>
                <a:gd name="T5" fmla="*/ 601 h 831"/>
                <a:gd name="T6" fmla="*/ 465 w 1099"/>
                <a:gd name="T7" fmla="*/ 23 h 831"/>
                <a:gd name="T8" fmla="*/ 635 w 1099"/>
                <a:gd name="T9" fmla="*/ 23 h 831"/>
                <a:gd name="T10" fmla="*/ 782 w 1099"/>
                <a:gd name="T11" fmla="*/ 601 h 831"/>
                <a:gd name="T12" fmla="*/ 903 w 1099"/>
                <a:gd name="T13" fmla="*/ 0 h 831"/>
                <a:gd name="T14" fmla="*/ 1098 w 1099"/>
                <a:gd name="T15" fmla="*/ 0 h 831"/>
                <a:gd name="T16" fmla="*/ 886 w 1099"/>
                <a:gd name="T17" fmla="*/ 830 h 831"/>
                <a:gd name="T18" fmla="*/ 688 w 1099"/>
                <a:gd name="T19" fmla="*/ 830 h 831"/>
                <a:gd name="T20" fmla="*/ 547 w 1099"/>
                <a:gd name="T21" fmla="*/ 288 h 831"/>
                <a:gd name="T22" fmla="*/ 403 w 1099"/>
                <a:gd name="T23" fmla="*/ 830 h 831"/>
                <a:gd name="T24" fmla="*/ 206 w 1099"/>
                <a:gd name="T25" fmla="*/ 830 h 831"/>
                <a:gd name="T26" fmla="*/ 0 w 1099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9" h="831">
                  <a:moveTo>
                    <a:pt x="0" y="0"/>
                  </a:moveTo>
                  <a:lnTo>
                    <a:pt x="200" y="0"/>
                  </a:lnTo>
                  <a:lnTo>
                    <a:pt x="322" y="601"/>
                  </a:lnTo>
                  <a:lnTo>
                    <a:pt x="465" y="23"/>
                  </a:lnTo>
                  <a:lnTo>
                    <a:pt x="635" y="23"/>
                  </a:lnTo>
                  <a:lnTo>
                    <a:pt x="782" y="601"/>
                  </a:lnTo>
                  <a:lnTo>
                    <a:pt x="903" y="0"/>
                  </a:lnTo>
                  <a:lnTo>
                    <a:pt x="1098" y="0"/>
                  </a:lnTo>
                  <a:lnTo>
                    <a:pt x="886" y="830"/>
                  </a:lnTo>
                  <a:lnTo>
                    <a:pt x="688" y="830"/>
                  </a:lnTo>
                  <a:lnTo>
                    <a:pt x="547" y="288"/>
                  </a:lnTo>
                  <a:lnTo>
                    <a:pt x="403" y="830"/>
                  </a:lnTo>
                  <a:lnTo>
                    <a:pt x="206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5" name="Freeform 75">
              <a:extLst>
                <a:ext uri="{FF2B5EF4-FFF2-40B4-BE49-F238E27FC236}">
                  <a16:creationId xmlns:a16="http://schemas.microsoft.com/office/drawing/2014/main" xmlns="" id="{4C5E92F1-55DE-8846-99A2-D85084C67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0307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9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2"/>
                    <a:pt x="531" y="77"/>
                  </a:cubicBezTo>
                  <a:cubicBezTo>
                    <a:pt x="554" y="103"/>
                    <a:pt x="573" y="127"/>
                    <a:pt x="584" y="159"/>
                  </a:cubicBezTo>
                  <a:cubicBezTo>
                    <a:pt x="596" y="190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5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5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6" name="Freeform 76">
              <a:extLst>
                <a:ext uri="{FF2B5EF4-FFF2-40B4-BE49-F238E27FC236}">
                  <a16:creationId xmlns:a16="http://schemas.microsoft.com/office/drawing/2014/main" xmlns="" id="{B2FD1E20-2C65-3A4E-812A-7DACA195F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0307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7" name="Freeform 77">
              <a:extLst>
                <a:ext uri="{FF2B5EF4-FFF2-40B4-BE49-F238E27FC236}">
                  <a16:creationId xmlns:a16="http://schemas.microsoft.com/office/drawing/2014/main" xmlns="" id="{E735E3B2-4CFE-9940-8015-DE0067E7E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10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60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8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10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9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3"/>
                    <a:pt x="410" y="678"/>
                  </a:cubicBezTo>
                  <a:cubicBezTo>
                    <a:pt x="421" y="669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4" y="474"/>
                    <a:pt x="175" y="460"/>
                  </a:cubicBezTo>
                  <a:cubicBezTo>
                    <a:pt x="147" y="446"/>
                    <a:pt x="125" y="430"/>
                    <a:pt x="105" y="410"/>
                  </a:cubicBezTo>
                  <a:cubicBezTo>
                    <a:pt x="85" y="391"/>
                    <a:pt x="72" y="368"/>
                    <a:pt x="60" y="342"/>
                  </a:cubicBezTo>
                  <a:cubicBezTo>
                    <a:pt x="49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3" y="102"/>
                    <a:pt x="119" y="77"/>
                  </a:cubicBezTo>
                  <a:cubicBezTo>
                    <a:pt x="144" y="54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8" y="14"/>
                  </a:cubicBezTo>
                  <a:cubicBezTo>
                    <a:pt x="489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3" y="167"/>
                    <a:pt x="274" y="175"/>
                  </a:cubicBezTo>
                  <a:cubicBezTo>
                    <a:pt x="263" y="181"/>
                    <a:pt x="255" y="190"/>
                    <a:pt x="249" y="201"/>
                  </a:cubicBezTo>
                  <a:cubicBezTo>
                    <a:pt x="244" y="213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10" y="342"/>
                  </a:cubicBezTo>
                  <a:cubicBezTo>
                    <a:pt x="441" y="350"/>
                    <a:pt x="469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7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7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8" name="Freeform 78">
              <a:extLst>
                <a:ext uri="{FF2B5EF4-FFF2-40B4-BE49-F238E27FC236}">
                  <a16:creationId xmlns:a16="http://schemas.microsoft.com/office/drawing/2014/main" xmlns="" id="{CA41D165-A35F-7F49-B1C8-A3334A2F2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588" y="5030788"/>
              <a:ext cx="261937" cy="298450"/>
            </a:xfrm>
            <a:custGeom>
              <a:avLst/>
              <a:gdLst>
                <a:gd name="T0" fmla="*/ 268 w 727"/>
                <a:gd name="T1" fmla="*/ 167 h 831"/>
                <a:gd name="T2" fmla="*/ 0 w 727"/>
                <a:gd name="T3" fmla="*/ 167 h 831"/>
                <a:gd name="T4" fmla="*/ 0 w 727"/>
                <a:gd name="T5" fmla="*/ 0 h 831"/>
                <a:gd name="T6" fmla="*/ 726 w 727"/>
                <a:gd name="T7" fmla="*/ 0 h 831"/>
                <a:gd name="T8" fmla="*/ 726 w 727"/>
                <a:gd name="T9" fmla="*/ 167 h 831"/>
                <a:gd name="T10" fmla="*/ 457 w 727"/>
                <a:gd name="T11" fmla="*/ 167 h 831"/>
                <a:gd name="T12" fmla="*/ 457 w 727"/>
                <a:gd name="T13" fmla="*/ 830 h 831"/>
                <a:gd name="T14" fmla="*/ 268 w 727"/>
                <a:gd name="T15" fmla="*/ 830 h 831"/>
                <a:gd name="T16" fmla="*/ 268 w 727"/>
                <a:gd name="T17" fmla="*/ 16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831">
                  <a:moveTo>
                    <a:pt x="268" y="167"/>
                  </a:moveTo>
                  <a:lnTo>
                    <a:pt x="0" y="167"/>
                  </a:lnTo>
                  <a:lnTo>
                    <a:pt x="0" y="0"/>
                  </a:lnTo>
                  <a:lnTo>
                    <a:pt x="726" y="0"/>
                  </a:lnTo>
                  <a:lnTo>
                    <a:pt x="726" y="167"/>
                  </a:lnTo>
                  <a:lnTo>
                    <a:pt x="457" y="167"/>
                  </a:lnTo>
                  <a:lnTo>
                    <a:pt x="457" y="830"/>
                  </a:lnTo>
                  <a:lnTo>
                    <a:pt x="268" y="830"/>
                  </a:lnTo>
                  <a:lnTo>
                    <a:pt x="268" y="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9" name="Freeform 79">
              <a:extLst>
                <a:ext uri="{FF2B5EF4-FFF2-40B4-BE49-F238E27FC236}">
                  <a16:creationId xmlns:a16="http://schemas.microsoft.com/office/drawing/2014/main" xmlns="" id="{EF92E994-BC8E-F449-AF45-4024FF674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5030788"/>
              <a:ext cx="211137" cy="298450"/>
            </a:xfrm>
            <a:custGeom>
              <a:avLst/>
              <a:gdLst>
                <a:gd name="T0" fmla="*/ 3 w 585"/>
                <a:gd name="T1" fmla="*/ 0 h 831"/>
                <a:gd name="T2" fmla="*/ 189 w 585"/>
                <a:gd name="T3" fmla="*/ 0 h 831"/>
                <a:gd name="T4" fmla="*/ 189 w 585"/>
                <a:gd name="T5" fmla="*/ 664 h 831"/>
                <a:gd name="T6" fmla="*/ 584 w 585"/>
                <a:gd name="T7" fmla="*/ 664 h 831"/>
                <a:gd name="T8" fmla="*/ 584 w 585"/>
                <a:gd name="T9" fmla="*/ 830 h 831"/>
                <a:gd name="T10" fmla="*/ 0 w 585"/>
                <a:gd name="T11" fmla="*/ 830 h 831"/>
                <a:gd name="T12" fmla="*/ 0 w 585"/>
                <a:gd name="T13" fmla="*/ 0 h 831"/>
                <a:gd name="T14" fmla="*/ 3 w 585"/>
                <a:gd name="T15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5" h="831">
                  <a:moveTo>
                    <a:pt x="3" y="0"/>
                  </a:moveTo>
                  <a:lnTo>
                    <a:pt x="189" y="0"/>
                  </a:lnTo>
                  <a:lnTo>
                    <a:pt x="189" y="664"/>
                  </a:lnTo>
                  <a:lnTo>
                    <a:pt x="584" y="664"/>
                  </a:lnTo>
                  <a:lnTo>
                    <a:pt x="5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0" name="Freeform 80">
              <a:extLst>
                <a:ext uri="{FF2B5EF4-FFF2-40B4-BE49-F238E27FC236}">
                  <a16:creationId xmlns:a16="http://schemas.microsoft.com/office/drawing/2014/main" xmlns="" id="{633BDFA8-F134-2E47-98CA-DE64FD318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2863" y="5030788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1" name="Freeform 81">
              <a:extLst>
                <a:ext uri="{FF2B5EF4-FFF2-40B4-BE49-F238E27FC236}">
                  <a16:creationId xmlns:a16="http://schemas.microsoft.com/office/drawing/2014/main" xmlns="" id="{308CFBF9-C549-BA48-919E-00F7BEAF8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2575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3 w 656"/>
                <a:gd name="T3" fmla="*/ 633 h 871"/>
                <a:gd name="T4" fmla="*/ 201 w 656"/>
                <a:gd name="T5" fmla="*/ 666 h 871"/>
                <a:gd name="T6" fmla="*/ 260 w 656"/>
                <a:gd name="T7" fmla="*/ 692 h 871"/>
                <a:gd name="T8" fmla="*/ 328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8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3 w 656"/>
                <a:gd name="T21" fmla="*/ 491 h 871"/>
                <a:gd name="T22" fmla="*/ 175 w 656"/>
                <a:gd name="T23" fmla="*/ 460 h 871"/>
                <a:gd name="T24" fmla="*/ 105 w 656"/>
                <a:gd name="T25" fmla="*/ 410 h 871"/>
                <a:gd name="T26" fmla="*/ 59 w 656"/>
                <a:gd name="T27" fmla="*/ 342 h 871"/>
                <a:gd name="T28" fmla="*/ 43 w 656"/>
                <a:gd name="T29" fmla="*/ 257 h 871"/>
                <a:gd name="T30" fmla="*/ 62 w 656"/>
                <a:gd name="T31" fmla="*/ 158 h 871"/>
                <a:gd name="T32" fmla="*/ 119 w 656"/>
                <a:gd name="T33" fmla="*/ 77 h 871"/>
                <a:gd name="T34" fmla="*/ 212 w 656"/>
                <a:gd name="T35" fmla="*/ 20 h 871"/>
                <a:gd name="T36" fmla="*/ 345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6 w 656"/>
                <a:gd name="T43" fmla="*/ 82 h 871"/>
                <a:gd name="T44" fmla="*/ 630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9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500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30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7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3" y="633"/>
                  </a:cubicBezTo>
                  <a:cubicBezTo>
                    <a:pt x="167" y="644"/>
                    <a:pt x="184" y="655"/>
                    <a:pt x="201" y="666"/>
                  </a:cubicBezTo>
                  <a:cubicBezTo>
                    <a:pt x="218" y="678"/>
                    <a:pt x="237" y="683"/>
                    <a:pt x="260" y="692"/>
                  </a:cubicBezTo>
                  <a:cubicBezTo>
                    <a:pt x="280" y="697"/>
                    <a:pt x="302" y="700"/>
                    <a:pt x="328" y="700"/>
                  </a:cubicBezTo>
                  <a:cubicBezTo>
                    <a:pt x="342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1" y="673"/>
                    <a:pt x="429" y="661"/>
                    <a:pt x="438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5" y="559"/>
                    <a:pt x="404" y="542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3"/>
                    <a:pt x="201" y="474"/>
                    <a:pt x="175" y="460"/>
                  </a:cubicBezTo>
                  <a:cubicBezTo>
                    <a:pt x="150" y="446"/>
                    <a:pt x="125" y="430"/>
                    <a:pt x="105" y="410"/>
                  </a:cubicBezTo>
                  <a:cubicBezTo>
                    <a:pt x="86" y="391"/>
                    <a:pt x="71" y="368"/>
                    <a:pt x="59" y="342"/>
                  </a:cubicBezTo>
                  <a:cubicBezTo>
                    <a:pt x="48" y="317"/>
                    <a:pt x="43" y="288"/>
                    <a:pt x="43" y="257"/>
                  </a:cubicBezTo>
                  <a:cubicBezTo>
                    <a:pt x="43" y="223"/>
                    <a:pt x="48" y="189"/>
                    <a:pt x="62" y="158"/>
                  </a:cubicBezTo>
                  <a:cubicBezTo>
                    <a:pt x="74" y="127"/>
                    <a:pt x="94" y="103"/>
                    <a:pt x="119" y="77"/>
                  </a:cubicBezTo>
                  <a:cubicBezTo>
                    <a:pt x="145" y="52"/>
                    <a:pt x="175" y="34"/>
                    <a:pt x="212" y="20"/>
                  </a:cubicBezTo>
                  <a:cubicBezTo>
                    <a:pt x="249" y="6"/>
                    <a:pt x="294" y="0"/>
                    <a:pt x="345" y="0"/>
                  </a:cubicBezTo>
                  <a:cubicBezTo>
                    <a:pt x="387" y="0"/>
                    <a:pt x="424" y="6"/>
                    <a:pt x="457" y="14"/>
                  </a:cubicBezTo>
                  <a:cubicBezTo>
                    <a:pt x="488" y="23"/>
                    <a:pt x="517" y="34"/>
                    <a:pt x="539" y="46"/>
                  </a:cubicBezTo>
                  <a:cubicBezTo>
                    <a:pt x="562" y="57"/>
                    <a:pt x="582" y="71"/>
                    <a:pt x="596" y="82"/>
                  </a:cubicBezTo>
                  <a:cubicBezTo>
                    <a:pt x="610" y="96"/>
                    <a:pt x="621" y="105"/>
                    <a:pt x="630" y="113"/>
                  </a:cubicBezTo>
                  <a:lnTo>
                    <a:pt x="522" y="232"/>
                  </a:lnTo>
                  <a:cubicBezTo>
                    <a:pt x="514" y="223"/>
                    <a:pt x="503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8" y="173"/>
                    <a:pt x="421" y="167"/>
                    <a:pt x="404" y="161"/>
                  </a:cubicBezTo>
                  <a:cubicBezTo>
                    <a:pt x="387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4" y="161"/>
                    <a:pt x="282" y="167"/>
                    <a:pt x="274" y="175"/>
                  </a:cubicBezTo>
                  <a:cubicBezTo>
                    <a:pt x="263" y="181"/>
                    <a:pt x="254" y="189"/>
                    <a:pt x="249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2" y="359"/>
                    <a:pt x="500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30" y="714"/>
                  </a:cubicBezTo>
                  <a:cubicBezTo>
                    <a:pt x="613" y="745"/>
                    <a:pt x="590" y="774"/>
                    <a:pt x="562" y="796"/>
                  </a:cubicBezTo>
                  <a:cubicBezTo>
                    <a:pt x="534" y="819"/>
                    <a:pt x="500" y="839"/>
                    <a:pt x="460" y="850"/>
                  </a:cubicBezTo>
                  <a:cubicBezTo>
                    <a:pt x="421" y="864"/>
                    <a:pt x="381" y="870"/>
                    <a:pt x="336" y="870"/>
                  </a:cubicBezTo>
                  <a:cubicBezTo>
                    <a:pt x="294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80" y="799"/>
                    <a:pt x="57" y="782"/>
                  </a:cubicBezTo>
                  <a:cubicBezTo>
                    <a:pt x="35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2" name="Freeform 82">
              <a:extLst>
                <a:ext uri="{FF2B5EF4-FFF2-40B4-BE49-F238E27FC236}">
                  <a16:creationId xmlns:a16="http://schemas.microsoft.com/office/drawing/2014/main" xmlns="" id="{CF44A103-FDB2-0F47-BE07-33F534A71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6100" y="5026025"/>
              <a:ext cx="236538" cy="314325"/>
            </a:xfrm>
            <a:custGeom>
              <a:avLst/>
              <a:gdLst>
                <a:gd name="T0" fmla="*/ 116 w 656"/>
                <a:gd name="T1" fmla="*/ 596 h 871"/>
                <a:gd name="T2" fmla="*/ 152 w 656"/>
                <a:gd name="T3" fmla="*/ 633 h 871"/>
                <a:gd name="T4" fmla="*/ 200 w 656"/>
                <a:gd name="T5" fmla="*/ 666 h 871"/>
                <a:gd name="T6" fmla="*/ 260 w 656"/>
                <a:gd name="T7" fmla="*/ 692 h 871"/>
                <a:gd name="T8" fmla="*/ 327 w 656"/>
                <a:gd name="T9" fmla="*/ 700 h 871"/>
                <a:gd name="T10" fmla="*/ 370 w 656"/>
                <a:gd name="T11" fmla="*/ 695 h 871"/>
                <a:gd name="T12" fmla="*/ 409 w 656"/>
                <a:gd name="T13" fmla="*/ 678 h 871"/>
                <a:gd name="T14" fmla="*/ 437 w 656"/>
                <a:gd name="T15" fmla="*/ 649 h 871"/>
                <a:gd name="T16" fmla="*/ 449 w 656"/>
                <a:gd name="T17" fmla="*/ 613 h 871"/>
                <a:gd name="T18" fmla="*/ 404 w 656"/>
                <a:gd name="T19" fmla="*/ 542 h 871"/>
                <a:gd name="T20" fmla="*/ 262 w 656"/>
                <a:gd name="T21" fmla="*/ 491 h 871"/>
                <a:gd name="T22" fmla="*/ 175 w 656"/>
                <a:gd name="T23" fmla="*/ 460 h 871"/>
                <a:gd name="T24" fmla="*/ 104 w 656"/>
                <a:gd name="T25" fmla="*/ 410 h 871"/>
                <a:gd name="T26" fmla="*/ 59 w 656"/>
                <a:gd name="T27" fmla="*/ 342 h 871"/>
                <a:gd name="T28" fmla="*/ 42 w 656"/>
                <a:gd name="T29" fmla="*/ 257 h 871"/>
                <a:gd name="T30" fmla="*/ 62 w 656"/>
                <a:gd name="T31" fmla="*/ 158 h 871"/>
                <a:gd name="T32" fmla="*/ 118 w 656"/>
                <a:gd name="T33" fmla="*/ 77 h 871"/>
                <a:gd name="T34" fmla="*/ 212 w 656"/>
                <a:gd name="T35" fmla="*/ 20 h 871"/>
                <a:gd name="T36" fmla="*/ 344 w 656"/>
                <a:gd name="T37" fmla="*/ 0 h 871"/>
                <a:gd name="T38" fmla="*/ 457 w 656"/>
                <a:gd name="T39" fmla="*/ 14 h 871"/>
                <a:gd name="T40" fmla="*/ 539 w 656"/>
                <a:gd name="T41" fmla="*/ 46 h 871"/>
                <a:gd name="T42" fmla="*/ 595 w 656"/>
                <a:gd name="T43" fmla="*/ 82 h 871"/>
                <a:gd name="T44" fmla="*/ 629 w 656"/>
                <a:gd name="T45" fmla="*/ 113 h 871"/>
                <a:gd name="T46" fmla="*/ 522 w 656"/>
                <a:gd name="T47" fmla="*/ 232 h 871"/>
                <a:gd name="T48" fmla="*/ 491 w 656"/>
                <a:gd name="T49" fmla="*/ 206 h 871"/>
                <a:gd name="T50" fmla="*/ 452 w 656"/>
                <a:gd name="T51" fmla="*/ 181 h 871"/>
                <a:gd name="T52" fmla="*/ 404 w 656"/>
                <a:gd name="T53" fmla="*/ 161 h 871"/>
                <a:gd name="T54" fmla="*/ 347 w 656"/>
                <a:gd name="T55" fmla="*/ 153 h 871"/>
                <a:gd name="T56" fmla="*/ 308 w 656"/>
                <a:gd name="T57" fmla="*/ 158 h 871"/>
                <a:gd name="T58" fmla="*/ 274 w 656"/>
                <a:gd name="T59" fmla="*/ 175 h 871"/>
                <a:gd name="T60" fmla="*/ 248 w 656"/>
                <a:gd name="T61" fmla="*/ 201 h 871"/>
                <a:gd name="T62" fmla="*/ 240 w 656"/>
                <a:gd name="T63" fmla="*/ 232 h 871"/>
                <a:gd name="T64" fmla="*/ 285 w 656"/>
                <a:gd name="T65" fmla="*/ 300 h 871"/>
                <a:gd name="T66" fmla="*/ 409 w 656"/>
                <a:gd name="T67" fmla="*/ 342 h 871"/>
                <a:gd name="T68" fmla="*/ 499 w 656"/>
                <a:gd name="T69" fmla="*/ 373 h 871"/>
                <a:gd name="T70" fmla="*/ 579 w 656"/>
                <a:gd name="T71" fmla="*/ 424 h 871"/>
                <a:gd name="T72" fmla="*/ 635 w 656"/>
                <a:gd name="T73" fmla="*/ 500 h 871"/>
                <a:gd name="T74" fmla="*/ 655 w 656"/>
                <a:gd name="T75" fmla="*/ 610 h 871"/>
                <a:gd name="T76" fmla="*/ 629 w 656"/>
                <a:gd name="T77" fmla="*/ 714 h 871"/>
                <a:gd name="T78" fmla="*/ 562 w 656"/>
                <a:gd name="T79" fmla="*/ 796 h 871"/>
                <a:gd name="T80" fmla="*/ 460 w 656"/>
                <a:gd name="T81" fmla="*/ 850 h 871"/>
                <a:gd name="T82" fmla="*/ 336 w 656"/>
                <a:gd name="T83" fmla="*/ 870 h 871"/>
                <a:gd name="T84" fmla="*/ 223 w 656"/>
                <a:gd name="T85" fmla="*/ 858 h 871"/>
                <a:gd name="T86" fmla="*/ 130 w 656"/>
                <a:gd name="T87" fmla="*/ 827 h 871"/>
                <a:gd name="T88" fmla="*/ 56 w 656"/>
                <a:gd name="T89" fmla="*/ 782 h 871"/>
                <a:gd name="T90" fmla="*/ 0 w 656"/>
                <a:gd name="T91" fmla="*/ 731 h 871"/>
                <a:gd name="T92" fmla="*/ 116 w 656"/>
                <a:gd name="T93" fmla="*/ 59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1">
                  <a:moveTo>
                    <a:pt x="116" y="596"/>
                  </a:moveTo>
                  <a:cubicBezTo>
                    <a:pt x="127" y="607"/>
                    <a:pt x="138" y="618"/>
                    <a:pt x="152" y="633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60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6" y="697"/>
                    <a:pt x="370" y="695"/>
                  </a:cubicBezTo>
                  <a:cubicBezTo>
                    <a:pt x="384" y="692"/>
                    <a:pt x="398" y="684"/>
                    <a:pt x="409" y="678"/>
                  </a:cubicBezTo>
                  <a:cubicBezTo>
                    <a:pt x="420" y="673"/>
                    <a:pt x="429" y="661"/>
                    <a:pt x="437" y="649"/>
                  </a:cubicBezTo>
                  <a:cubicBezTo>
                    <a:pt x="443" y="638"/>
                    <a:pt x="449" y="627"/>
                    <a:pt x="449" y="613"/>
                  </a:cubicBezTo>
                  <a:cubicBezTo>
                    <a:pt x="449" y="582"/>
                    <a:pt x="436" y="559"/>
                    <a:pt x="404" y="542"/>
                  </a:cubicBezTo>
                  <a:cubicBezTo>
                    <a:pt x="373" y="525"/>
                    <a:pt x="327" y="508"/>
                    <a:pt x="262" y="491"/>
                  </a:cubicBezTo>
                  <a:cubicBezTo>
                    <a:pt x="231" y="483"/>
                    <a:pt x="200" y="474"/>
                    <a:pt x="175" y="460"/>
                  </a:cubicBezTo>
                  <a:cubicBezTo>
                    <a:pt x="150" y="446"/>
                    <a:pt x="124" y="430"/>
                    <a:pt x="104" y="410"/>
                  </a:cubicBezTo>
                  <a:cubicBezTo>
                    <a:pt x="85" y="391"/>
                    <a:pt x="71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3"/>
                    <a:pt x="118" y="77"/>
                  </a:cubicBezTo>
                  <a:cubicBezTo>
                    <a:pt x="144" y="52"/>
                    <a:pt x="176" y="34"/>
                    <a:pt x="212" y="20"/>
                  </a:cubicBezTo>
                  <a:cubicBezTo>
                    <a:pt x="249" y="6"/>
                    <a:pt x="293" y="0"/>
                    <a:pt x="344" y="0"/>
                  </a:cubicBezTo>
                  <a:cubicBezTo>
                    <a:pt x="387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6"/>
                  </a:cubicBezTo>
                  <a:cubicBezTo>
                    <a:pt x="562" y="57"/>
                    <a:pt x="581" y="71"/>
                    <a:pt x="595" y="82"/>
                  </a:cubicBezTo>
                  <a:cubicBezTo>
                    <a:pt x="610" y="96"/>
                    <a:pt x="621" y="105"/>
                    <a:pt x="629" y="113"/>
                  </a:cubicBezTo>
                  <a:lnTo>
                    <a:pt x="522" y="232"/>
                  </a:lnTo>
                  <a:cubicBezTo>
                    <a:pt x="514" y="223"/>
                    <a:pt x="502" y="215"/>
                    <a:pt x="491" y="206"/>
                  </a:cubicBezTo>
                  <a:cubicBezTo>
                    <a:pt x="480" y="198"/>
                    <a:pt x="466" y="189"/>
                    <a:pt x="452" y="181"/>
                  </a:cubicBezTo>
                  <a:cubicBezTo>
                    <a:pt x="437" y="173"/>
                    <a:pt x="421" y="167"/>
                    <a:pt x="404" y="161"/>
                  </a:cubicBezTo>
                  <a:cubicBezTo>
                    <a:pt x="388" y="156"/>
                    <a:pt x="367" y="153"/>
                    <a:pt x="347" y="153"/>
                  </a:cubicBezTo>
                  <a:cubicBezTo>
                    <a:pt x="333" y="153"/>
                    <a:pt x="322" y="156"/>
                    <a:pt x="308" y="158"/>
                  </a:cubicBezTo>
                  <a:cubicBezTo>
                    <a:pt x="293" y="161"/>
                    <a:pt x="282" y="167"/>
                    <a:pt x="274" y="175"/>
                  </a:cubicBezTo>
                  <a:cubicBezTo>
                    <a:pt x="262" y="181"/>
                    <a:pt x="254" y="189"/>
                    <a:pt x="248" y="201"/>
                  </a:cubicBezTo>
                  <a:cubicBezTo>
                    <a:pt x="243" y="209"/>
                    <a:pt x="240" y="221"/>
                    <a:pt x="240" y="232"/>
                  </a:cubicBezTo>
                  <a:cubicBezTo>
                    <a:pt x="240" y="260"/>
                    <a:pt x="254" y="284"/>
                    <a:pt x="285" y="300"/>
                  </a:cubicBezTo>
                  <a:cubicBezTo>
                    <a:pt x="316" y="317"/>
                    <a:pt x="356" y="331"/>
                    <a:pt x="409" y="342"/>
                  </a:cubicBezTo>
                  <a:cubicBezTo>
                    <a:pt x="440" y="350"/>
                    <a:pt x="471" y="359"/>
                    <a:pt x="499" y="373"/>
                  </a:cubicBezTo>
                  <a:cubicBezTo>
                    <a:pt x="528" y="387"/>
                    <a:pt x="556" y="401"/>
                    <a:pt x="579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49" y="531"/>
                    <a:pt x="655" y="568"/>
                    <a:pt x="655" y="610"/>
                  </a:cubicBezTo>
                  <a:cubicBezTo>
                    <a:pt x="655" y="647"/>
                    <a:pt x="646" y="680"/>
                    <a:pt x="629" y="714"/>
                  </a:cubicBezTo>
                  <a:cubicBezTo>
                    <a:pt x="612" y="745"/>
                    <a:pt x="590" y="774"/>
                    <a:pt x="562" y="796"/>
                  </a:cubicBezTo>
                  <a:cubicBezTo>
                    <a:pt x="533" y="819"/>
                    <a:pt x="499" y="839"/>
                    <a:pt x="460" y="850"/>
                  </a:cubicBezTo>
                  <a:cubicBezTo>
                    <a:pt x="420" y="864"/>
                    <a:pt x="381" y="870"/>
                    <a:pt x="336" y="870"/>
                  </a:cubicBezTo>
                  <a:cubicBezTo>
                    <a:pt x="293" y="870"/>
                    <a:pt x="257" y="867"/>
                    <a:pt x="223" y="858"/>
                  </a:cubicBezTo>
                  <a:cubicBezTo>
                    <a:pt x="189" y="850"/>
                    <a:pt x="158" y="841"/>
                    <a:pt x="130" y="827"/>
                  </a:cubicBezTo>
                  <a:cubicBezTo>
                    <a:pt x="102" y="813"/>
                    <a:pt x="79" y="799"/>
                    <a:pt x="56" y="782"/>
                  </a:cubicBezTo>
                  <a:cubicBezTo>
                    <a:pt x="34" y="765"/>
                    <a:pt x="17" y="748"/>
                    <a:pt x="0" y="731"/>
                  </a:cubicBezTo>
                  <a:lnTo>
                    <a:pt x="116" y="59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3" name="Freeform 83">
              <a:extLst>
                <a:ext uri="{FF2B5EF4-FFF2-40B4-BE49-F238E27FC236}">
                  <a16:creationId xmlns:a16="http://schemas.microsoft.com/office/drawing/2014/main" xmlns="" id="{2E8AE138-2736-614B-9406-4E5820A20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2 w 650"/>
                <a:gd name="T33" fmla="*/ 372 h 830"/>
                <a:gd name="T34" fmla="*/ 384 w 650"/>
                <a:gd name="T35" fmla="*/ 341 h 830"/>
                <a:gd name="T36" fmla="*/ 415 w 650"/>
                <a:gd name="T37" fmla="*/ 262 h 830"/>
                <a:gd name="T38" fmla="*/ 384 w 650"/>
                <a:gd name="T39" fmla="*/ 180 h 830"/>
                <a:gd name="T40" fmla="*/ 302 w 650"/>
                <a:gd name="T41" fmla="*/ 149 h 830"/>
                <a:gd name="T42" fmla="*/ 186 w 650"/>
                <a:gd name="T43" fmla="*/ 149 h 830"/>
                <a:gd name="T44" fmla="*/ 186 w 650"/>
                <a:gd name="T45" fmla="*/ 369 h 830"/>
                <a:gd name="T46" fmla="*/ 302 w 650"/>
                <a:gd name="T47" fmla="*/ 369 h 830"/>
                <a:gd name="T48" fmla="*/ 302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1"/>
                    <a:pt x="415" y="293"/>
                    <a:pt x="415" y="262"/>
                  </a:cubicBezTo>
                  <a:cubicBezTo>
                    <a:pt x="415" y="228"/>
                    <a:pt x="404" y="200"/>
                    <a:pt x="384" y="180"/>
                  </a:cubicBezTo>
                  <a:cubicBezTo>
                    <a:pt x="364" y="161"/>
                    <a:pt x="336" y="149"/>
                    <a:pt x="302" y="149"/>
                  </a:cubicBezTo>
                  <a:lnTo>
                    <a:pt x="186" y="149"/>
                  </a:lnTo>
                  <a:lnTo>
                    <a:pt x="186" y="369"/>
                  </a:lnTo>
                  <a:lnTo>
                    <a:pt x="302" y="369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4" name="Freeform 84">
              <a:extLst>
                <a:ext uri="{FF2B5EF4-FFF2-40B4-BE49-F238E27FC236}">
                  <a16:creationId xmlns:a16="http://schemas.microsoft.com/office/drawing/2014/main" xmlns="" id="{49815803-4B6C-0146-BFC1-5D01A3C90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5" name="Freeform 85">
              <a:extLst>
                <a:ext uri="{FF2B5EF4-FFF2-40B4-BE49-F238E27FC236}">
                  <a16:creationId xmlns:a16="http://schemas.microsoft.com/office/drawing/2014/main" xmlns="" id="{6B0809F7-6764-8441-91C0-5B9770CE1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5429250"/>
              <a:ext cx="200025" cy="298450"/>
            </a:xfrm>
            <a:custGeom>
              <a:avLst/>
              <a:gdLst>
                <a:gd name="T0" fmla="*/ 0 w 557"/>
                <a:gd name="T1" fmla="*/ 0 h 828"/>
                <a:gd name="T2" fmla="*/ 556 w 557"/>
                <a:gd name="T3" fmla="*/ 0 h 828"/>
                <a:gd name="T4" fmla="*/ 556 w 557"/>
                <a:gd name="T5" fmla="*/ 166 h 828"/>
                <a:gd name="T6" fmla="*/ 186 w 557"/>
                <a:gd name="T7" fmla="*/ 166 h 828"/>
                <a:gd name="T8" fmla="*/ 186 w 557"/>
                <a:gd name="T9" fmla="*/ 352 h 828"/>
                <a:gd name="T10" fmla="*/ 466 w 557"/>
                <a:gd name="T11" fmla="*/ 352 h 828"/>
                <a:gd name="T12" fmla="*/ 466 w 557"/>
                <a:gd name="T13" fmla="*/ 513 h 828"/>
                <a:gd name="T14" fmla="*/ 186 w 557"/>
                <a:gd name="T15" fmla="*/ 513 h 828"/>
                <a:gd name="T16" fmla="*/ 186 w 557"/>
                <a:gd name="T17" fmla="*/ 827 h 828"/>
                <a:gd name="T18" fmla="*/ 0 w 557"/>
                <a:gd name="T19" fmla="*/ 827 h 828"/>
                <a:gd name="T20" fmla="*/ 0 w 557"/>
                <a:gd name="T21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7" h="828">
                  <a:moveTo>
                    <a:pt x="0" y="0"/>
                  </a:moveTo>
                  <a:lnTo>
                    <a:pt x="556" y="0"/>
                  </a:lnTo>
                  <a:lnTo>
                    <a:pt x="556" y="166"/>
                  </a:lnTo>
                  <a:lnTo>
                    <a:pt x="186" y="166"/>
                  </a:lnTo>
                  <a:lnTo>
                    <a:pt x="186" y="352"/>
                  </a:lnTo>
                  <a:lnTo>
                    <a:pt x="466" y="352"/>
                  </a:lnTo>
                  <a:lnTo>
                    <a:pt x="466" y="513"/>
                  </a:lnTo>
                  <a:lnTo>
                    <a:pt x="186" y="513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6" name="Freeform 86">
              <a:extLst>
                <a:ext uri="{FF2B5EF4-FFF2-40B4-BE49-F238E27FC236}">
                  <a16:creationId xmlns:a16="http://schemas.microsoft.com/office/drawing/2014/main" xmlns="" id="{EC6DE70D-38E9-0A45-B74D-1499D2CE6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9938" y="5429250"/>
              <a:ext cx="233362" cy="298450"/>
            </a:xfrm>
            <a:custGeom>
              <a:avLst/>
              <a:gdLst>
                <a:gd name="T0" fmla="*/ 6 w 650"/>
                <a:gd name="T1" fmla="*/ 0 h 830"/>
                <a:gd name="T2" fmla="*/ 313 w 650"/>
                <a:gd name="T3" fmla="*/ 0 h 830"/>
                <a:gd name="T4" fmla="*/ 440 w 650"/>
                <a:gd name="T5" fmla="*/ 19 h 830"/>
                <a:gd name="T6" fmla="*/ 531 w 650"/>
                <a:gd name="T7" fmla="*/ 76 h 830"/>
                <a:gd name="T8" fmla="*/ 584 w 650"/>
                <a:gd name="T9" fmla="*/ 158 h 830"/>
                <a:gd name="T10" fmla="*/ 601 w 650"/>
                <a:gd name="T11" fmla="*/ 259 h 830"/>
                <a:gd name="T12" fmla="*/ 565 w 650"/>
                <a:gd name="T13" fmla="*/ 400 h 830"/>
                <a:gd name="T14" fmla="*/ 466 w 650"/>
                <a:gd name="T15" fmla="*/ 496 h 830"/>
                <a:gd name="T16" fmla="*/ 649 w 650"/>
                <a:gd name="T17" fmla="*/ 829 h 830"/>
                <a:gd name="T18" fmla="*/ 443 w 650"/>
                <a:gd name="T19" fmla="*/ 829 h 830"/>
                <a:gd name="T20" fmla="*/ 288 w 650"/>
                <a:gd name="T21" fmla="*/ 525 h 830"/>
                <a:gd name="T22" fmla="*/ 184 w 650"/>
                <a:gd name="T23" fmla="*/ 525 h 830"/>
                <a:gd name="T24" fmla="*/ 184 w 650"/>
                <a:gd name="T25" fmla="*/ 827 h 830"/>
                <a:gd name="T26" fmla="*/ 0 w 650"/>
                <a:gd name="T27" fmla="*/ 827 h 830"/>
                <a:gd name="T28" fmla="*/ 0 w 650"/>
                <a:gd name="T29" fmla="*/ 0 h 830"/>
                <a:gd name="T30" fmla="*/ 6 w 650"/>
                <a:gd name="T31" fmla="*/ 0 h 830"/>
                <a:gd name="T32" fmla="*/ 305 w 650"/>
                <a:gd name="T33" fmla="*/ 372 h 830"/>
                <a:gd name="T34" fmla="*/ 387 w 650"/>
                <a:gd name="T35" fmla="*/ 341 h 830"/>
                <a:gd name="T36" fmla="*/ 418 w 650"/>
                <a:gd name="T37" fmla="*/ 262 h 830"/>
                <a:gd name="T38" fmla="*/ 387 w 650"/>
                <a:gd name="T39" fmla="*/ 180 h 830"/>
                <a:gd name="T40" fmla="*/ 305 w 650"/>
                <a:gd name="T41" fmla="*/ 149 h 830"/>
                <a:gd name="T42" fmla="*/ 189 w 650"/>
                <a:gd name="T43" fmla="*/ 149 h 830"/>
                <a:gd name="T44" fmla="*/ 189 w 650"/>
                <a:gd name="T45" fmla="*/ 369 h 830"/>
                <a:gd name="T46" fmla="*/ 305 w 650"/>
                <a:gd name="T47" fmla="*/ 369 h 830"/>
                <a:gd name="T48" fmla="*/ 305 w 650"/>
                <a:gd name="T49" fmla="*/ 372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0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5"/>
                    <a:pt x="440" y="19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1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59"/>
                  </a:cubicBezTo>
                  <a:cubicBezTo>
                    <a:pt x="601" y="313"/>
                    <a:pt x="590" y="361"/>
                    <a:pt x="565" y="400"/>
                  </a:cubicBezTo>
                  <a:cubicBezTo>
                    <a:pt x="542" y="440"/>
                    <a:pt x="508" y="474"/>
                    <a:pt x="466" y="496"/>
                  </a:cubicBezTo>
                  <a:lnTo>
                    <a:pt x="649" y="829"/>
                  </a:lnTo>
                  <a:lnTo>
                    <a:pt x="443" y="829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2"/>
                  </a:moveTo>
                  <a:cubicBezTo>
                    <a:pt x="339" y="372"/>
                    <a:pt x="367" y="361"/>
                    <a:pt x="387" y="341"/>
                  </a:cubicBezTo>
                  <a:cubicBezTo>
                    <a:pt x="407" y="321"/>
                    <a:pt x="418" y="293"/>
                    <a:pt x="418" y="262"/>
                  </a:cubicBezTo>
                  <a:cubicBezTo>
                    <a:pt x="418" y="228"/>
                    <a:pt x="407" y="200"/>
                    <a:pt x="387" y="180"/>
                  </a:cubicBezTo>
                  <a:cubicBezTo>
                    <a:pt x="367" y="161"/>
                    <a:pt x="339" y="149"/>
                    <a:pt x="305" y="149"/>
                  </a:cubicBezTo>
                  <a:lnTo>
                    <a:pt x="189" y="149"/>
                  </a:lnTo>
                  <a:lnTo>
                    <a:pt x="189" y="369"/>
                  </a:lnTo>
                  <a:lnTo>
                    <a:pt x="305" y="369"/>
                  </a:lnTo>
                  <a:lnTo>
                    <a:pt x="305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7" name="Freeform 87">
              <a:extLst>
                <a:ext uri="{FF2B5EF4-FFF2-40B4-BE49-F238E27FC236}">
                  <a16:creationId xmlns:a16="http://schemas.microsoft.com/office/drawing/2014/main" xmlns="" id="{2A25E34D-C352-8443-89B1-8DB544E44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4575" y="5429250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3 h 828"/>
                <a:gd name="T4" fmla="*/ 186 w 594"/>
                <a:gd name="T5" fmla="*/ 163 h 828"/>
                <a:gd name="T6" fmla="*/ 186 w 594"/>
                <a:gd name="T7" fmla="*/ 324 h 828"/>
                <a:gd name="T8" fmla="*/ 480 w 594"/>
                <a:gd name="T9" fmla="*/ 324 h 828"/>
                <a:gd name="T10" fmla="*/ 480 w 594"/>
                <a:gd name="T11" fmla="*/ 482 h 828"/>
                <a:gd name="T12" fmla="*/ 186 w 594"/>
                <a:gd name="T13" fmla="*/ 482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3"/>
                  </a:lnTo>
                  <a:lnTo>
                    <a:pt x="186" y="163"/>
                  </a:lnTo>
                  <a:lnTo>
                    <a:pt x="186" y="324"/>
                  </a:lnTo>
                  <a:lnTo>
                    <a:pt x="480" y="324"/>
                  </a:lnTo>
                  <a:lnTo>
                    <a:pt x="480" y="482"/>
                  </a:lnTo>
                  <a:lnTo>
                    <a:pt x="186" y="482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8" name="Freeform 88">
              <a:extLst>
                <a:ext uri="{FF2B5EF4-FFF2-40B4-BE49-F238E27FC236}">
                  <a16:creationId xmlns:a16="http://schemas.microsoft.com/office/drawing/2014/main" xmlns="" id="{FB805234-DA2E-794E-A785-BA6A7215E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4288" y="5424488"/>
              <a:ext cx="236537" cy="312737"/>
            </a:xfrm>
            <a:custGeom>
              <a:avLst/>
              <a:gdLst>
                <a:gd name="T0" fmla="*/ 116 w 656"/>
                <a:gd name="T1" fmla="*/ 595 h 870"/>
                <a:gd name="T2" fmla="*/ 153 w 656"/>
                <a:gd name="T3" fmla="*/ 632 h 870"/>
                <a:gd name="T4" fmla="*/ 201 w 656"/>
                <a:gd name="T5" fmla="*/ 666 h 870"/>
                <a:gd name="T6" fmla="*/ 260 w 656"/>
                <a:gd name="T7" fmla="*/ 691 h 870"/>
                <a:gd name="T8" fmla="*/ 328 w 656"/>
                <a:gd name="T9" fmla="*/ 699 h 870"/>
                <a:gd name="T10" fmla="*/ 370 w 656"/>
                <a:gd name="T11" fmla="*/ 694 h 870"/>
                <a:gd name="T12" fmla="*/ 409 w 656"/>
                <a:gd name="T13" fmla="*/ 677 h 870"/>
                <a:gd name="T14" fmla="*/ 438 w 656"/>
                <a:gd name="T15" fmla="*/ 649 h 870"/>
                <a:gd name="T16" fmla="*/ 449 w 656"/>
                <a:gd name="T17" fmla="*/ 612 h 870"/>
                <a:gd name="T18" fmla="*/ 404 w 656"/>
                <a:gd name="T19" fmla="*/ 541 h 870"/>
                <a:gd name="T20" fmla="*/ 263 w 656"/>
                <a:gd name="T21" fmla="*/ 491 h 870"/>
                <a:gd name="T22" fmla="*/ 175 w 656"/>
                <a:gd name="T23" fmla="*/ 460 h 870"/>
                <a:gd name="T24" fmla="*/ 105 w 656"/>
                <a:gd name="T25" fmla="*/ 409 h 870"/>
                <a:gd name="T26" fmla="*/ 59 w 656"/>
                <a:gd name="T27" fmla="*/ 341 h 870"/>
                <a:gd name="T28" fmla="*/ 42 w 656"/>
                <a:gd name="T29" fmla="*/ 256 h 870"/>
                <a:gd name="T30" fmla="*/ 62 w 656"/>
                <a:gd name="T31" fmla="*/ 158 h 870"/>
                <a:gd name="T32" fmla="*/ 119 w 656"/>
                <a:gd name="T33" fmla="*/ 76 h 870"/>
                <a:gd name="T34" fmla="*/ 212 w 656"/>
                <a:gd name="T35" fmla="*/ 19 h 870"/>
                <a:gd name="T36" fmla="*/ 344 w 656"/>
                <a:gd name="T37" fmla="*/ 0 h 870"/>
                <a:gd name="T38" fmla="*/ 457 w 656"/>
                <a:gd name="T39" fmla="*/ 14 h 870"/>
                <a:gd name="T40" fmla="*/ 539 w 656"/>
                <a:gd name="T41" fmla="*/ 45 h 870"/>
                <a:gd name="T42" fmla="*/ 596 w 656"/>
                <a:gd name="T43" fmla="*/ 81 h 870"/>
                <a:gd name="T44" fmla="*/ 630 w 656"/>
                <a:gd name="T45" fmla="*/ 113 h 870"/>
                <a:gd name="T46" fmla="*/ 522 w 656"/>
                <a:gd name="T47" fmla="*/ 231 h 870"/>
                <a:gd name="T48" fmla="*/ 491 w 656"/>
                <a:gd name="T49" fmla="*/ 206 h 870"/>
                <a:gd name="T50" fmla="*/ 452 w 656"/>
                <a:gd name="T51" fmla="*/ 180 h 870"/>
                <a:gd name="T52" fmla="*/ 404 w 656"/>
                <a:gd name="T53" fmla="*/ 160 h 870"/>
                <a:gd name="T54" fmla="*/ 347 w 656"/>
                <a:gd name="T55" fmla="*/ 152 h 870"/>
                <a:gd name="T56" fmla="*/ 308 w 656"/>
                <a:gd name="T57" fmla="*/ 158 h 870"/>
                <a:gd name="T58" fmla="*/ 274 w 656"/>
                <a:gd name="T59" fmla="*/ 175 h 870"/>
                <a:gd name="T60" fmla="*/ 249 w 656"/>
                <a:gd name="T61" fmla="*/ 200 h 870"/>
                <a:gd name="T62" fmla="*/ 240 w 656"/>
                <a:gd name="T63" fmla="*/ 231 h 870"/>
                <a:gd name="T64" fmla="*/ 285 w 656"/>
                <a:gd name="T65" fmla="*/ 299 h 870"/>
                <a:gd name="T66" fmla="*/ 409 w 656"/>
                <a:gd name="T67" fmla="*/ 341 h 870"/>
                <a:gd name="T68" fmla="*/ 500 w 656"/>
                <a:gd name="T69" fmla="*/ 372 h 870"/>
                <a:gd name="T70" fmla="*/ 579 w 656"/>
                <a:gd name="T71" fmla="*/ 423 h 870"/>
                <a:gd name="T72" fmla="*/ 635 w 656"/>
                <a:gd name="T73" fmla="*/ 499 h 870"/>
                <a:gd name="T74" fmla="*/ 655 w 656"/>
                <a:gd name="T75" fmla="*/ 609 h 870"/>
                <a:gd name="T76" fmla="*/ 630 w 656"/>
                <a:gd name="T77" fmla="*/ 714 h 870"/>
                <a:gd name="T78" fmla="*/ 562 w 656"/>
                <a:gd name="T79" fmla="*/ 795 h 870"/>
                <a:gd name="T80" fmla="*/ 460 w 656"/>
                <a:gd name="T81" fmla="*/ 849 h 870"/>
                <a:gd name="T82" fmla="*/ 336 w 656"/>
                <a:gd name="T83" fmla="*/ 869 h 870"/>
                <a:gd name="T84" fmla="*/ 223 w 656"/>
                <a:gd name="T85" fmla="*/ 858 h 870"/>
                <a:gd name="T86" fmla="*/ 130 w 656"/>
                <a:gd name="T87" fmla="*/ 826 h 870"/>
                <a:gd name="T88" fmla="*/ 57 w 656"/>
                <a:gd name="T89" fmla="*/ 781 h 870"/>
                <a:gd name="T90" fmla="*/ 0 w 656"/>
                <a:gd name="T91" fmla="*/ 731 h 870"/>
                <a:gd name="T92" fmla="*/ 116 w 656"/>
                <a:gd name="T93" fmla="*/ 595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6" h="870">
                  <a:moveTo>
                    <a:pt x="116" y="595"/>
                  </a:moveTo>
                  <a:cubicBezTo>
                    <a:pt x="127" y="606"/>
                    <a:pt x="138" y="618"/>
                    <a:pt x="153" y="632"/>
                  </a:cubicBezTo>
                  <a:cubicBezTo>
                    <a:pt x="167" y="643"/>
                    <a:pt x="185" y="655"/>
                    <a:pt x="201" y="666"/>
                  </a:cubicBezTo>
                  <a:cubicBezTo>
                    <a:pt x="218" y="678"/>
                    <a:pt x="237" y="683"/>
                    <a:pt x="260" y="691"/>
                  </a:cubicBezTo>
                  <a:cubicBezTo>
                    <a:pt x="280" y="697"/>
                    <a:pt x="302" y="699"/>
                    <a:pt x="328" y="699"/>
                  </a:cubicBezTo>
                  <a:cubicBezTo>
                    <a:pt x="342" y="699"/>
                    <a:pt x="356" y="697"/>
                    <a:pt x="370" y="694"/>
                  </a:cubicBezTo>
                  <a:cubicBezTo>
                    <a:pt x="384" y="691"/>
                    <a:pt x="398" y="683"/>
                    <a:pt x="409" y="677"/>
                  </a:cubicBezTo>
                  <a:cubicBezTo>
                    <a:pt x="421" y="671"/>
                    <a:pt x="429" y="660"/>
                    <a:pt x="438" y="649"/>
                  </a:cubicBezTo>
                  <a:cubicBezTo>
                    <a:pt x="443" y="637"/>
                    <a:pt x="449" y="626"/>
                    <a:pt x="449" y="612"/>
                  </a:cubicBezTo>
                  <a:cubicBezTo>
                    <a:pt x="449" y="581"/>
                    <a:pt x="435" y="558"/>
                    <a:pt x="404" y="541"/>
                  </a:cubicBezTo>
                  <a:cubicBezTo>
                    <a:pt x="373" y="525"/>
                    <a:pt x="328" y="508"/>
                    <a:pt x="263" y="491"/>
                  </a:cubicBezTo>
                  <a:cubicBezTo>
                    <a:pt x="232" y="482"/>
                    <a:pt x="201" y="474"/>
                    <a:pt x="175" y="460"/>
                  </a:cubicBezTo>
                  <a:cubicBezTo>
                    <a:pt x="150" y="446"/>
                    <a:pt x="125" y="429"/>
                    <a:pt x="105" y="409"/>
                  </a:cubicBezTo>
                  <a:cubicBezTo>
                    <a:pt x="86" y="389"/>
                    <a:pt x="71" y="366"/>
                    <a:pt x="59" y="341"/>
                  </a:cubicBezTo>
                  <a:cubicBezTo>
                    <a:pt x="48" y="316"/>
                    <a:pt x="42" y="287"/>
                    <a:pt x="42" y="256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4" y="127"/>
                    <a:pt x="94" y="102"/>
                    <a:pt x="119" y="76"/>
                  </a:cubicBezTo>
                  <a:cubicBezTo>
                    <a:pt x="145" y="51"/>
                    <a:pt x="175" y="33"/>
                    <a:pt x="212" y="19"/>
                  </a:cubicBezTo>
                  <a:cubicBezTo>
                    <a:pt x="249" y="5"/>
                    <a:pt x="294" y="0"/>
                    <a:pt x="344" y="0"/>
                  </a:cubicBezTo>
                  <a:cubicBezTo>
                    <a:pt x="387" y="0"/>
                    <a:pt x="423" y="5"/>
                    <a:pt x="457" y="14"/>
                  </a:cubicBezTo>
                  <a:cubicBezTo>
                    <a:pt x="488" y="22"/>
                    <a:pt x="517" y="33"/>
                    <a:pt x="539" y="45"/>
                  </a:cubicBezTo>
                  <a:cubicBezTo>
                    <a:pt x="562" y="56"/>
                    <a:pt x="582" y="70"/>
                    <a:pt x="596" y="81"/>
                  </a:cubicBezTo>
                  <a:cubicBezTo>
                    <a:pt x="610" y="96"/>
                    <a:pt x="621" y="104"/>
                    <a:pt x="630" y="113"/>
                  </a:cubicBezTo>
                  <a:lnTo>
                    <a:pt x="522" y="231"/>
                  </a:lnTo>
                  <a:cubicBezTo>
                    <a:pt x="514" y="223"/>
                    <a:pt x="503" y="214"/>
                    <a:pt x="491" y="206"/>
                  </a:cubicBezTo>
                  <a:cubicBezTo>
                    <a:pt x="480" y="197"/>
                    <a:pt x="466" y="189"/>
                    <a:pt x="452" y="180"/>
                  </a:cubicBezTo>
                  <a:cubicBezTo>
                    <a:pt x="438" y="172"/>
                    <a:pt x="421" y="166"/>
                    <a:pt x="404" y="160"/>
                  </a:cubicBezTo>
                  <a:cubicBezTo>
                    <a:pt x="387" y="155"/>
                    <a:pt x="367" y="152"/>
                    <a:pt x="347" y="152"/>
                  </a:cubicBezTo>
                  <a:cubicBezTo>
                    <a:pt x="333" y="152"/>
                    <a:pt x="322" y="155"/>
                    <a:pt x="308" y="158"/>
                  </a:cubicBezTo>
                  <a:cubicBezTo>
                    <a:pt x="294" y="160"/>
                    <a:pt x="282" y="166"/>
                    <a:pt x="274" y="175"/>
                  </a:cubicBezTo>
                  <a:cubicBezTo>
                    <a:pt x="263" y="180"/>
                    <a:pt x="254" y="189"/>
                    <a:pt x="249" y="200"/>
                  </a:cubicBezTo>
                  <a:cubicBezTo>
                    <a:pt x="243" y="208"/>
                    <a:pt x="240" y="220"/>
                    <a:pt x="240" y="231"/>
                  </a:cubicBezTo>
                  <a:cubicBezTo>
                    <a:pt x="240" y="259"/>
                    <a:pt x="254" y="282"/>
                    <a:pt x="285" y="299"/>
                  </a:cubicBezTo>
                  <a:cubicBezTo>
                    <a:pt x="316" y="316"/>
                    <a:pt x="356" y="330"/>
                    <a:pt x="409" y="341"/>
                  </a:cubicBezTo>
                  <a:cubicBezTo>
                    <a:pt x="440" y="350"/>
                    <a:pt x="472" y="358"/>
                    <a:pt x="500" y="372"/>
                  </a:cubicBezTo>
                  <a:cubicBezTo>
                    <a:pt x="529" y="386"/>
                    <a:pt x="556" y="400"/>
                    <a:pt x="579" y="423"/>
                  </a:cubicBezTo>
                  <a:cubicBezTo>
                    <a:pt x="601" y="443"/>
                    <a:pt x="621" y="468"/>
                    <a:pt x="635" y="499"/>
                  </a:cubicBezTo>
                  <a:cubicBezTo>
                    <a:pt x="649" y="530"/>
                    <a:pt x="655" y="567"/>
                    <a:pt x="655" y="609"/>
                  </a:cubicBezTo>
                  <a:cubicBezTo>
                    <a:pt x="655" y="646"/>
                    <a:pt x="646" y="680"/>
                    <a:pt x="630" y="714"/>
                  </a:cubicBezTo>
                  <a:cubicBezTo>
                    <a:pt x="613" y="745"/>
                    <a:pt x="590" y="773"/>
                    <a:pt x="562" y="795"/>
                  </a:cubicBezTo>
                  <a:cubicBezTo>
                    <a:pt x="534" y="818"/>
                    <a:pt x="500" y="838"/>
                    <a:pt x="460" y="849"/>
                  </a:cubicBezTo>
                  <a:cubicBezTo>
                    <a:pt x="421" y="863"/>
                    <a:pt x="381" y="869"/>
                    <a:pt x="336" y="869"/>
                  </a:cubicBezTo>
                  <a:cubicBezTo>
                    <a:pt x="294" y="869"/>
                    <a:pt x="257" y="866"/>
                    <a:pt x="223" y="858"/>
                  </a:cubicBezTo>
                  <a:cubicBezTo>
                    <a:pt x="189" y="849"/>
                    <a:pt x="158" y="841"/>
                    <a:pt x="130" y="826"/>
                  </a:cubicBezTo>
                  <a:cubicBezTo>
                    <a:pt x="102" y="812"/>
                    <a:pt x="80" y="798"/>
                    <a:pt x="57" y="781"/>
                  </a:cubicBezTo>
                  <a:cubicBezTo>
                    <a:pt x="35" y="764"/>
                    <a:pt x="17" y="747"/>
                    <a:pt x="0" y="731"/>
                  </a:cubicBezTo>
                  <a:lnTo>
                    <a:pt x="116" y="59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79" name="Freeform 89">
              <a:extLst>
                <a:ext uri="{FF2B5EF4-FFF2-40B4-BE49-F238E27FC236}">
                  <a16:creationId xmlns:a16="http://schemas.microsoft.com/office/drawing/2014/main" xmlns="" id="{5615207C-F1DE-724C-87AF-8FFB972ED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6863" y="5429250"/>
              <a:ext cx="263525" cy="298450"/>
            </a:xfrm>
            <a:custGeom>
              <a:avLst/>
              <a:gdLst>
                <a:gd name="T0" fmla="*/ 0 w 731"/>
                <a:gd name="T1" fmla="*/ 0 h 828"/>
                <a:gd name="T2" fmla="*/ 186 w 731"/>
                <a:gd name="T3" fmla="*/ 0 h 828"/>
                <a:gd name="T4" fmla="*/ 186 w 731"/>
                <a:gd name="T5" fmla="*/ 319 h 828"/>
                <a:gd name="T6" fmla="*/ 544 w 731"/>
                <a:gd name="T7" fmla="*/ 319 h 828"/>
                <a:gd name="T8" fmla="*/ 544 w 731"/>
                <a:gd name="T9" fmla="*/ 0 h 828"/>
                <a:gd name="T10" fmla="*/ 730 w 731"/>
                <a:gd name="T11" fmla="*/ 0 h 828"/>
                <a:gd name="T12" fmla="*/ 730 w 731"/>
                <a:gd name="T13" fmla="*/ 827 h 828"/>
                <a:gd name="T14" fmla="*/ 544 w 731"/>
                <a:gd name="T15" fmla="*/ 827 h 828"/>
                <a:gd name="T16" fmla="*/ 544 w 731"/>
                <a:gd name="T17" fmla="*/ 488 h 828"/>
                <a:gd name="T18" fmla="*/ 186 w 731"/>
                <a:gd name="T19" fmla="*/ 488 h 828"/>
                <a:gd name="T20" fmla="*/ 186 w 731"/>
                <a:gd name="T21" fmla="*/ 827 h 828"/>
                <a:gd name="T22" fmla="*/ 0 w 731"/>
                <a:gd name="T23" fmla="*/ 827 h 828"/>
                <a:gd name="T24" fmla="*/ 0 w 731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1" h="828">
                  <a:moveTo>
                    <a:pt x="0" y="0"/>
                  </a:moveTo>
                  <a:lnTo>
                    <a:pt x="186" y="0"/>
                  </a:lnTo>
                  <a:lnTo>
                    <a:pt x="186" y="319"/>
                  </a:lnTo>
                  <a:lnTo>
                    <a:pt x="544" y="319"/>
                  </a:lnTo>
                  <a:lnTo>
                    <a:pt x="544" y="0"/>
                  </a:lnTo>
                  <a:lnTo>
                    <a:pt x="730" y="0"/>
                  </a:lnTo>
                  <a:lnTo>
                    <a:pt x="730" y="827"/>
                  </a:lnTo>
                  <a:lnTo>
                    <a:pt x="544" y="827"/>
                  </a:lnTo>
                  <a:lnTo>
                    <a:pt x="544" y="488"/>
                  </a:lnTo>
                  <a:lnTo>
                    <a:pt x="186" y="488"/>
                  </a:lnTo>
                  <a:lnTo>
                    <a:pt x="186" y="827"/>
                  </a:lnTo>
                  <a:lnTo>
                    <a:pt x="0" y="82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0" name="Freeform 90">
              <a:extLst>
                <a:ext uri="{FF2B5EF4-FFF2-40B4-BE49-F238E27FC236}">
                  <a16:creationId xmlns:a16="http://schemas.microsoft.com/office/drawing/2014/main" xmlns="" id="{C521DD3E-0B97-884F-8B64-E22AF16F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827713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6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2 h 831"/>
                <a:gd name="T34" fmla="*/ 384 w 650"/>
                <a:gd name="T35" fmla="*/ 341 h 831"/>
                <a:gd name="T36" fmla="*/ 415 w 650"/>
                <a:gd name="T37" fmla="*/ 262 h 831"/>
                <a:gd name="T38" fmla="*/ 384 w 650"/>
                <a:gd name="T39" fmla="*/ 181 h 831"/>
                <a:gd name="T40" fmla="*/ 302 w 650"/>
                <a:gd name="T41" fmla="*/ 150 h 831"/>
                <a:gd name="T42" fmla="*/ 186 w 650"/>
                <a:gd name="T43" fmla="*/ 150 h 831"/>
                <a:gd name="T44" fmla="*/ 186 w 650"/>
                <a:gd name="T45" fmla="*/ 370 h 831"/>
                <a:gd name="T46" fmla="*/ 302 w 650"/>
                <a:gd name="T47" fmla="*/ 370 h 831"/>
                <a:gd name="T48" fmla="*/ 302 w 650"/>
                <a:gd name="T49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9" y="51"/>
                    <a:pt x="531" y="76"/>
                  </a:cubicBezTo>
                  <a:cubicBezTo>
                    <a:pt x="554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3"/>
                    <a:pt x="590" y="361"/>
                    <a:pt x="565" y="401"/>
                  </a:cubicBezTo>
                  <a:cubicBezTo>
                    <a:pt x="542" y="440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2"/>
                  </a:moveTo>
                  <a:cubicBezTo>
                    <a:pt x="336" y="372"/>
                    <a:pt x="364" y="361"/>
                    <a:pt x="384" y="341"/>
                  </a:cubicBezTo>
                  <a:cubicBezTo>
                    <a:pt x="404" y="322"/>
                    <a:pt x="415" y="293"/>
                    <a:pt x="415" y="262"/>
                  </a:cubicBezTo>
                  <a:cubicBezTo>
                    <a:pt x="415" y="229"/>
                    <a:pt x="404" y="201"/>
                    <a:pt x="384" y="181"/>
                  </a:cubicBezTo>
                  <a:cubicBezTo>
                    <a:pt x="364" y="162"/>
                    <a:pt x="336" y="150"/>
                    <a:pt x="302" y="150"/>
                  </a:cubicBezTo>
                  <a:lnTo>
                    <a:pt x="186" y="150"/>
                  </a:lnTo>
                  <a:lnTo>
                    <a:pt x="186" y="370"/>
                  </a:lnTo>
                  <a:lnTo>
                    <a:pt x="302" y="370"/>
                  </a:lnTo>
                  <a:lnTo>
                    <a:pt x="302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1" name="Freeform 91">
              <a:extLst>
                <a:ext uri="{FF2B5EF4-FFF2-40B4-BE49-F238E27FC236}">
                  <a16:creationId xmlns:a16="http://schemas.microsoft.com/office/drawing/2014/main" xmlns="" id="{D646E310-9C5F-574B-94F9-026D873AA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5827713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2" name="Freeform 92">
              <a:extLst>
                <a:ext uri="{FF2B5EF4-FFF2-40B4-BE49-F238E27FC236}">
                  <a16:creationId xmlns:a16="http://schemas.microsoft.com/office/drawing/2014/main" xmlns="" id="{CF545285-910F-5548-83DD-F4FC5241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8638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7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7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3" name="Freeform 93">
              <a:extLst>
                <a:ext uri="{FF2B5EF4-FFF2-40B4-BE49-F238E27FC236}">
                  <a16:creationId xmlns:a16="http://schemas.microsoft.com/office/drawing/2014/main" xmlns="" id="{0CDC53C6-2740-114E-A41B-5BCC9E2A4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588" y="5827713"/>
              <a:ext cx="214312" cy="298450"/>
            </a:xfrm>
            <a:custGeom>
              <a:avLst/>
              <a:gdLst>
                <a:gd name="T0" fmla="*/ 564 w 594"/>
                <a:gd name="T1" fmla="*/ 0 h 828"/>
                <a:gd name="T2" fmla="*/ 564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0 h 828"/>
                <a:gd name="T16" fmla="*/ 593 w 594"/>
                <a:gd name="T17" fmla="*/ 660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4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3" y="660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4" name="Freeform 94">
              <a:extLst>
                <a:ext uri="{FF2B5EF4-FFF2-40B4-BE49-F238E27FC236}">
                  <a16:creationId xmlns:a16="http://schemas.microsoft.com/office/drawing/2014/main" xmlns="" id="{D94E0A2D-E155-EB45-A476-61A77A1D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6175" y="5827713"/>
              <a:ext cx="307975" cy="298450"/>
            </a:xfrm>
            <a:custGeom>
              <a:avLst/>
              <a:gdLst>
                <a:gd name="T0" fmla="*/ 31 w 856"/>
                <a:gd name="T1" fmla="*/ 0 h 831"/>
                <a:gd name="T2" fmla="*/ 209 w 856"/>
                <a:gd name="T3" fmla="*/ 0 h 831"/>
                <a:gd name="T4" fmla="*/ 426 w 856"/>
                <a:gd name="T5" fmla="*/ 389 h 831"/>
                <a:gd name="T6" fmla="*/ 638 w 856"/>
                <a:gd name="T7" fmla="*/ 0 h 831"/>
                <a:gd name="T8" fmla="*/ 816 w 856"/>
                <a:gd name="T9" fmla="*/ 0 h 831"/>
                <a:gd name="T10" fmla="*/ 855 w 856"/>
                <a:gd name="T11" fmla="*/ 830 h 831"/>
                <a:gd name="T12" fmla="*/ 669 w 856"/>
                <a:gd name="T13" fmla="*/ 830 h 831"/>
                <a:gd name="T14" fmla="*/ 646 w 856"/>
                <a:gd name="T15" fmla="*/ 288 h 831"/>
                <a:gd name="T16" fmla="*/ 474 w 856"/>
                <a:gd name="T17" fmla="*/ 610 h 831"/>
                <a:gd name="T18" fmla="*/ 378 w 856"/>
                <a:gd name="T19" fmla="*/ 610 h 831"/>
                <a:gd name="T20" fmla="*/ 198 w 856"/>
                <a:gd name="T21" fmla="*/ 291 h 831"/>
                <a:gd name="T22" fmla="*/ 178 w 856"/>
                <a:gd name="T23" fmla="*/ 830 h 831"/>
                <a:gd name="T24" fmla="*/ 0 w 856"/>
                <a:gd name="T25" fmla="*/ 830 h 831"/>
                <a:gd name="T26" fmla="*/ 31 w 856"/>
                <a:gd name="T27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6" h="831">
                  <a:moveTo>
                    <a:pt x="31" y="0"/>
                  </a:moveTo>
                  <a:lnTo>
                    <a:pt x="209" y="0"/>
                  </a:lnTo>
                  <a:lnTo>
                    <a:pt x="426" y="389"/>
                  </a:lnTo>
                  <a:lnTo>
                    <a:pt x="638" y="0"/>
                  </a:lnTo>
                  <a:lnTo>
                    <a:pt x="816" y="0"/>
                  </a:lnTo>
                  <a:lnTo>
                    <a:pt x="855" y="830"/>
                  </a:lnTo>
                  <a:lnTo>
                    <a:pt x="669" y="830"/>
                  </a:lnTo>
                  <a:lnTo>
                    <a:pt x="646" y="288"/>
                  </a:lnTo>
                  <a:lnTo>
                    <a:pt x="474" y="610"/>
                  </a:lnTo>
                  <a:lnTo>
                    <a:pt x="378" y="610"/>
                  </a:lnTo>
                  <a:lnTo>
                    <a:pt x="198" y="291"/>
                  </a:lnTo>
                  <a:lnTo>
                    <a:pt x="178" y="830"/>
                  </a:lnTo>
                  <a:lnTo>
                    <a:pt x="0" y="830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5" name="Freeform 95">
              <a:extLst>
                <a:ext uri="{FF2B5EF4-FFF2-40B4-BE49-F238E27FC236}">
                  <a16:creationId xmlns:a16="http://schemas.microsoft.com/office/drawing/2014/main" xmlns="" id="{D51D34F0-CE7E-794D-B711-CF63F31F8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6538" y="5827713"/>
              <a:ext cx="228600" cy="298450"/>
            </a:xfrm>
            <a:custGeom>
              <a:avLst/>
              <a:gdLst>
                <a:gd name="T0" fmla="*/ 311 w 636"/>
                <a:gd name="T1" fmla="*/ 0 h 831"/>
                <a:gd name="T2" fmla="*/ 440 w 636"/>
                <a:gd name="T3" fmla="*/ 17 h 831"/>
                <a:gd name="T4" fmla="*/ 528 w 636"/>
                <a:gd name="T5" fmla="*/ 65 h 831"/>
                <a:gd name="T6" fmla="*/ 576 w 636"/>
                <a:gd name="T7" fmla="*/ 133 h 831"/>
                <a:gd name="T8" fmla="*/ 590 w 636"/>
                <a:gd name="T9" fmla="*/ 214 h 831"/>
                <a:gd name="T10" fmla="*/ 576 w 636"/>
                <a:gd name="T11" fmla="*/ 285 h 831"/>
                <a:gd name="T12" fmla="*/ 542 w 636"/>
                <a:gd name="T13" fmla="*/ 336 h 831"/>
                <a:gd name="T14" fmla="*/ 503 w 636"/>
                <a:gd name="T15" fmla="*/ 370 h 831"/>
                <a:gd name="T16" fmla="*/ 466 w 636"/>
                <a:gd name="T17" fmla="*/ 387 h 831"/>
                <a:gd name="T18" fmla="*/ 517 w 636"/>
                <a:gd name="T19" fmla="*/ 406 h 831"/>
                <a:gd name="T20" fmla="*/ 601 w 636"/>
                <a:gd name="T21" fmla="*/ 477 h 831"/>
                <a:gd name="T22" fmla="*/ 635 w 636"/>
                <a:gd name="T23" fmla="*/ 590 h 831"/>
                <a:gd name="T24" fmla="*/ 613 w 636"/>
                <a:gd name="T25" fmla="*/ 700 h 831"/>
                <a:gd name="T26" fmla="*/ 548 w 636"/>
                <a:gd name="T27" fmla="*/ 773 h 831"/>
                <a:gd name="T28" fmla="*/ 446 w 636"/>
                <a:gd name="T29" fmla="*/ 816 h 831"/>
                <a:gd name="T30" fmla="*/ 311 w 636"/>
                <a:gd name="T31" fmla="*/ 830 h 831"/>
                <a:gd name="T32" fmla="*/ 0 w 636"/>
                <a:gd name="T33" fmla="*/ 830 h 831"/>
                <a:gd name="T34" fmla="*/ 0 w 636"/>
                <a:gd name="T35" fmla="*/ 0 h 831"/>
                <a:gd name="T36" fmla="*/ 311 w 636"/>
                <a:gd name="T37" fmla="*/ 0 h 831"/>
                <a:gd name="T38" fmla="*/ 294 w 636"/>
                <a:gd name="T39" fmla="*/ 330 h 831"/>
                <a:gd name="T40" fmla="*/ 336 w 636"/>
                <a:gd name="T41" fmla="*/ 325 h 831"/>
                <a:gd name="T42" fmla="*/ 373 w 636"/>
                <a:gd name="T43" fmla="*/ 308 h 831"/>
                <a:gd name="T44" fmla="*/ 398 w 636"/>
                <a:gd name="T45" fmla="*/ 279 h 831"/>
                <a:gd name="T46" fmla="*/ 409 w 636"/>
                <a:gd name="T47" fmla="*/ 234 h 831"/>
                <a:gd name="T48" fmla="*/ 398 w 636"/>
                <a:gd name="T49" fmla="*/ 189 h 831"/>
                <a:gd name="T50" fmla="*/ 373 w 636"/>
                <a:gd name="T51" fmla="*/ 161 h 831"/>
                <a:gd name="T52" fmla="*/ 336 w 636"/>
                <a:gd name="T53" fmla="*/ 147 h 831"/>
                <a:gd name="T54" fmla="*/ 297 w 636"/>
                <a:gd name="T55" fmla="*/ 141 h 831"/>
                <a:gd name="T56" fmla="*/ 186 w 636"/>
                <a:gd name="T57" fmla="*/ 141 h 831"/>
                <a:gd name="T58" fmla="*/ 186 w 636"/>
                <a:gd name="T59" fmla="*/ 327 h 831"/>
                <a:gd name="T60" fmla="*/ 294 w 636"/>
                <a:gd name="T61" fmla="*/ 327 h 831"/>
                <a:gd name="T62" fmla="*/ 294 w 636"/>
                <a:gd name="T63" fmla="*/ 330 h 831"/>
                <a:gd name="T64" fmla="*/ 350 w 636"/>
                <a:gd name="T65" fmla="*/ 680 h 831"/>
                <a:gd name="T66" fmla="*/ 395 w 636"/>
                <a:gd name="T67" fmla="*/ 666 h 831"/>
                <a:gd name="T68" fmla="*/ 432 w 636"/>
                <a:gd name="T69" fmla="*/ 635 h 831"/>
                <a:gd name="T70" fmla="*/ 446 w 636"/>
                <a:gd name="T71" fmla="*/ 576 h 831"/>
                <a:gd name="T72" fmla="*/ 432 w 636"/>
                <a:gd name="T73" fmla="*/ 522 h 831"/>
                <a:gd name="T74" fmla="*/ 398 w 636"/>
                <a:gd name="T75" fmla="*/ 488 h 831"/>
                <a:gd name="T76" fmla="*/ 353 w 636"/>
                <a:gd name="T77" fmla="*/ 471 h 831"/>
                <a:gd name="T78" fmla="*/ 308 w 636"/>
                <a:gd name="T79" fmla="*/ 466 h 831"/>
                <a:gd name="T80" fmla="*/ 186 w 636"/>
                <a:gd name="T81" fmla="*/ 466 h 831"/>
                <a:gd name="T82" fmla="*/ 186 w 636"/>
                <a:gd name="T83" fmla="*/ 683 h 831"/>
                <a:gd name="T84" fmla="*/ 305 w 636"/>
                <a:gd name="T85" fmla="*/ 683 h 831"/>
                <a:gd name="T86" fmla="*/ 350 w 636"/>
                <a:gd name="T87" fmla="*/ 68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6" h="831">
                  <a:moveTo>
                    <a:pt x="311" y="0"/>
                  </a:moveTo>
                  <a:cubicBezTo>
                    <a:pt x="361" y="0"/>
                    <a:pt x="407" y="6"/>
                    <a:pt x="440" y="17"/>
                  </a:cubicBezTo>
                  <a:cubicBezTo>
                    <a:pt x="477" y="28"/>
                    <a:pt x="505" y="45"/>
                    <a:pt x="528" y="65"/>
                  </a:cubicBezTo>
                  <a:cubicBezTo>
                    <a:pt x="551" y="85"/>
                    <a:pt x="567" y="107"/>
                    <a:pt x="576" y="133"/>
                  </a:cubicBezTo>
                  <a:cubicBezTo>
                    <a:pt x="587" y="158"/>
                    <a:pt x="590" y="186"/>
                    <a:pt x="590" y="214"/>
                  </a:cubicBezTo>
                  <a:cubicBezTo>
                    <a:pt x="590" y="240"/>
                    <a:pt x="585" y="265"/>
                    <a:pt x="576" y="285"/>
                  </a:cubicBezTo>
                  <a:cubicBezTo>
                    <a:pt x="568" y="305"/>
                    <a:pt x="556" y="322"/>
                    <a:pt x="542" y="336"/>
                  </a:cubicBezTo>
                  <a:cubicBezTo>
                    <a:pt x="528" y="350"/>
                    <a:pt x="518" y="362"/>
                    <a:pt x="503" y="370"/>
                  </a:cubicBezTo>
                  <a:cubicBezTo>
                    <a:pt x="489" y="379"/>
                    <a:pt x="477" y="384"/>
                    <a:pt x="466" y="387"/>
                  </a:cubicBezTo>
                  <a:cubicBezTo>
                    <a:pt x="483" y="389"/>
                    <a:pt x="497" y="398"/>
                    <a:pt x="517" y="406"/>
                  </a:cubicBezTo>
                  <a:cubicBezTo>
                    <a:pt x="551" y="420"/>
                    <a:pt x="579" y="443"/>
                    <a:pt x="601" y="477"/>
                  </a:cubicBezTo>
                  <a:cubicBezTo>
                    <a:pt x="624" y="508"/>
                    <a:pt x="635" y="548"/>
                    <a:pt x="635" y="590"/>
                  </a:cubicBezTo>
                  <a:cubicBezTo>
                    <a:pt x="635" y="633"/>
                    <a:pt x="627" y="669"/>
                    <a:pt x="613" y="700"/>
                  </a:cubicBezTo>
                  <a:cubicBezTo>
                    <a:pt x="599" y="731"/>
                    <a:pt x="576" y="753"/>
                    <a:pt x="548" y="773"/>
                  </a:cubicBezTo>
                  <a:cubicBezTo>
                    <a:pt x="519" y="793"/>
                    <a:pt x="486" y="808"/>
                    <a:pt x="446" y="816"/>
                  </a:cubicBezTo>
                  <a:cubicBezTo>
                    <a:pt x="407" y="825"/>
                    <a:pt x="361" y="830"/>
                    <a:pt x="311" y="830"/>
                  </a:cubicBezTo>
                  <a:lnTo>
                    <a:pt x="0" y="830"/>
                  </a:lnTo>
                  <a:lnTo>
                    <a:pt x="0" y="0"/>
                  </a:lnTo>
                  <a:lnTo>
                    <a:pt x="311" y="0"/>
                  </a:lnTo>
                  <a:close/>
                  <a:moveTo>
                    <a:pt x="294" y="330"/>
                  </a:moveTo>
                  <a:cubicBezTo>
                    <a:pt x="308" y="330"/>
                    <a:pt x="322" y="328"/>
                    <a:pt x="336" y="325"/>
                  </a:cubicBezTo>
                  <a:cubicBezTo>
                    <a:pt x="350" y="323"/>
                    <a:pt x="361" y="316"/>
                    <a:pt x="373" y="308"/>
                  </a:cubicBezTo>
                  <a:cubicBezTo>
                    <a:pt x="384" y="302"/>
                    <a:pt x="392" y="291"/>
                    <a:pt x="398" y="279"/>
                  </a:cubicBezTo>
                  <a:cubicBezTo>
                    <a:pt x="404" y="268"/>
                    <a:pt x="409" y="254"/>
                    <a:pt x="409" y="234"/>
                  </a:cubicBezTo>
                  <a:cubicBezTo>
                    <a:pt x="409" y="217"/>
                    <a:pt x="407" y="200"/>
                    <a:pt x="398" y="189"/>
                  </a:cubicBezTo>
                  <a:cubicBezTo>
                    <a:pt x="392" y="178"/>
                    <a:pt x="385" y="167"/>
                    <a:pt x="373" y="161"/>
                  </a:cubicBezTo>
                  <a:cubicBezTo>
                    <a:pt x="362" y="156"/>
                    <a:pt x="350" y="150"/>
                    <a:pt x="336" y="147"/>
                  </a:cubicBezTo>
                  <a:cubicBezTo>
                    <a:pt x="322" y="144"/>
                    <a:pt x="308" y="141"/>
                    <a:pt x="297" y="141"/>
                  </a:cubicBezTo>
                  <a:lnTo>
                    <a:pt x="186" y="141"/>
                  </a:lnTo>
                  <a:lnTo>
                    <a:pt x="186" y="327"/>
                  </a:lnTo>
                  <a:lnTo>
                    <a:pt x="294" y="327"/>
                  </a:lnTo>
                  <a:lnTo>
                    <a:pt x="294" y="330"/>
                  </a:lnTo>
                  <a:close/>
                  <a:moveTo>
                    <a:pt x="350" y="680"/>
                  </a:moveTo>
                  <a:cubicBezTo>
                    <a:pt x="367" y="677"/>
                    <a:pt x="381" y="674"/>
                    <a:pt x="395" y="666"/>
                  </a:cubicBezTo>
                  <a:cubicBezTo>
                    <a:pt x="409" y="658"/>
                    <a:pt x="421" y="649"/>
                    <a:pt x="432" y="635"/>
                  </a:cubicBezTo>
                  <a:cubicBezTo>
                    <a:pt x="443" y="621"/>
                    <a:pt x="446" y="601"/>
                    <a:pt x="446" y="576"/>
                  </a:cubicBezTo>
                  <a:cubicBezTo>
                    <a:pt x="446" y="553"/>
                    <a:pt x="440" y="536"/>
                    <a:pt x="432" y="522"/>
                  </a:cubicBezTo>
                  <a:cubicBezTo>
                    <a:pt x="424" y="508"/>
                    <a:pt x="412" y="497"/>
                    <a:pt x="398" y="488"/>
                  </a:cubicBezTo>
                  <a:cubicBezTo>
                    <a:pt x="384" y="480"/>
                    <a:pt x="370" y="474"/>
                    <a:pt x="353" y="471"/>
                  </a:cubicBezTo>
                  <a:cubicBezTo>
                    <a:pt x="336" y="468"/>
                    <a:pt x="322" y="466"/>
                    <a:pt x="308" y="466"/>
                  </a:cubicBezTo>
                  <a:lnTo>
                    <a:pt x="186" y="466"/>
                  </a:lnTo>
                  <a:lnTo>
                    <a:pt x="186" y="683"/>
                  </a:lnTo>
                  <a:lnTo>
                    <a:pt x="305" y="683"/>
                  </a:lnTo>
                  <a:cubicBezTo>
                    <a:pt x="319" y="683"/>
                    <a:pt x="333" y="683"/>
                    <a:pt x="350" y="68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6" name="Freeform 96">
              <a:extLst>
                <a:ext uri="{FF2B5EF4-FFF2-40B4-BE49-F238E27FC236}">
                  <a16:creationId xmlns:a16="http://schemas.microsoft.com/office/drawing/2014/main" xmlns="" id="{9CBDD80E-5B22-1548-A59B-13815785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3" y="5827713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0 h 828"/>
                <a:gd name="T16" fmla="*/ 592 w 593"/>
                <a:gd name="T17" fmla="*/ 660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0"/>
                  </a:lnTo>
                  <a:lnTo>
                    <a:pt x="592" y="660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7" name="Freeform 97">
              <a:extLst>
                <a:ext uri="{FF2B5EF4-FFF2-40B4-BE49-F238E27FC236}">
                  <a16:creationId xmlns:a16="http://schemas.microsoft.com/office/drawing/2014/main" xmlns="" id="{BDFD7729-428C-3542-AD97-A64C3F2E7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1525" y="5827713"/>
              <a:ext cx="231775" cy="298450"/>
            </a:xfrm>
            <a:custGeom>
              <a:avLst/>
              <a:gdLst>
                <a:gd name="T0" fmla="*/ 0 w 644"/>
                <a:gd name="T1" fmla="*/ 0 h 831"/>
                <a:gd name="T2" fmla="*/ 307 w 644"/>
                <a:gd name="T3" fmla="*/ 0 h 831"/>
                <a:gd name="T4" fmla="*/ 434 w 644"/>
                <a:gd name="T5" fmla="*/ 20 h 831"/>
                <a:gd name="T6" fmla="*/ 525 w 644"/>
                <a:gd name="T7" fmla="*/ 76 h 831"/>
                <a:gd name="T8" fmla="*/ 578 w 644"/>
                <a:gd name="T9" fmla="*/ 158 h 831"/>
                <a:gd name="T10" fmla="*/ 595 w 644"/>
                <a:gd name="T11" fmla="*/ 260 h 831"/>
                <a:gd name="T12" fmla="*/ 558 w 644"/>
                <a:gd name="T13" fmla="*/ 401 h 831"/>
                <a:gd name="T14" fmla="*/ 460 w 644"/>
                <a:gd name="T15" fmla="*/ 497 h 831"/>
                <a:gd name="T16" fmla="*/ 643 w 644"/>
                <a:gd name="T17" fmla="*/ 830 h 831"/>
                <a:gd name="T18" fmla="*/ 437 w 644"/>
                <a:gd name="T19" fmla="*/ 830 h 831"/>
                <a:gd name="T20" fmla="*/ 282 w 644"/>
                <a:gd name="T21" fmla="*/ 525 h 831"/>
                <a:gd name="T22" fmla="*/ 177 w 644"/>
                <a:gd name="T23" fmla="*/ 525 h 831"/>
                <a:gd name="T24" fmla="*/ 177 w 644"/>
                <a:gd name="T25" fmla="*/ 830 h 831"/>
                <a:gd name="T26" fmla="*/ 0 w 644"/>
                <a:gd name="T27" fmla="*/ 830 h 831"/>
                <a:gd name="T28" fmla="*/ 0 w 644"/>
                <a:gd name="T29" fmla="*/ 0 h 831"/>
                <a:gd name="T30" fmla="*/ 296 w 644"/>
                <a:gd name="T31" fmla="*/ 372 h 831"/>
                <a:gd name="T32" fmla="*/ 378 w 644"/>
                <a:gd name="T33" fmla="*/ 341 h 831"/>
                <a:gd name="T34" fmla="*/ 409 w 644"/>
                <a:gd name="T35" fmla="*/ 262 h 831"/>
                <a:gd name="T36" fmla="*/ 378 w 644"/>
                <a:gd name="T37" fmla="*/ 181 h 831"/>
                <a:gd name="T38" fmla="*/ 296 w 644"/>
                <a:gd name="T39" fmla="*/ 150 h 831"/>
                <a:gd name="T40" fmla="*/ 180 w 644"/>
                <a:gd name="T41" fmla="*/ 150 h 831"/>
                <a:gd name="T42" fmla="*/ 180 w 644"/>
                <a:gd name="T43" fmla="*/ 370 h 831"/>
                <a:gd name="T44" fmla="*/ 296 w 644"/>
                <a:gd name="T45" fmla="*/ 370 h 831"/>
                <a:gd name="T46" fmla="*/ 296 w 644"/>
                <a:gd name="T47" fmla="*/ 372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4" h="831">
                  <a:moveTo>
                    <a:pt x="0" y="0"/>
                  </a:moveTo>
                  <a:lnTo>
                    <a:pt x="307" y="0"/>
                  </a:lnTo>
                  <a:cubicBezTo>
                    <a:pt x="355" y="0"/>
                    <a:pt x="398" y="6"/>
                    <a:pt x="434" y="20"/>
                  </a:cubicBezTo>
                  <a:cubicBezTo>
                    <a:pt x="471" y="34"/>
                    <a:pt x="503" y="51"/>
                    <a:pt x="525" y="76"/>
                  </a:cubicBezTo>
                  <a:cubicBezTo>
                    <a:pt x="548" y="102"/>
                    <a:pt x="567" y="127"/>
                    <a:pt x="578" y="158"/>
                  </a:cubicBezTo>
                  <a:cubicBezTo>
                    <a:pt x="589" y="189"/>
                    <a:pt x="595" y="223"/>
                    <a:pt x="595" y="260"/>
                  </a:cubicBezTo>
                  <a:cubicBezTo>
                    <a:pt x="595" y="313"/>
                    <a:pt x="584" y="361"/>
                    <a:pt x="558" y="401"/>
                  </a:cubicBezTo>
                  <a:cubicBezTo>
                    <a:pt x="536" y="440"/>
                    <a:pt x="502" y="474"/>
                    <a:pt x="460" y="497"/>
                  </a:cubicBezTo>
                  <a:lnTo>
                    <a:pt x="643" y="830"/>
                  </a:lnTo>
                  <a:lnTo>
                    <a:pt x="437" y="830"/>
                  </a:lnTo>
                  <a:lnTo>
                    <a:pt x="282" y="525"/>
                  </a:lnTo>
                  <a:lnTo>
                    <a:pt x="177" y="525"/>
                  </a:lnTo>
                  <a:lnTo>
                    <a:pt x="177" y="830"/>
                  </a:lnTo>
                  <a:lnTo>
                    <a:pt x="0" y="830"/>
                  </a:lnTo>
                  <a:lnTo>
                    <a:pt x="0" y="0"/>
                  </a:lnTo>
                  <a:close/>
                  <a:moveTo>
                    <a:pt x="296" y="372"/>
                  </a:moveTo>
                  <a:cubicBezTo>
                    <a:pt x="330" y="372"/>
                    <a:pt x="358" y="361"/>
                    <a:pt x="378" y="341"/>
                  </a:cubicBezTo>
                  <a:cubicBezTo>
                    <a:pt x="398" y="322"/>
                    <a:pt x="409" y="293"/>
                    <a:pt x="409" y="262"/>
                  </a:cubicBezTo>
                  <a:cubicBezTo>
                    <a:pt x="409" y="229"/>
                    <a:pt x="398" y="201"/>
                    <a:pt x="378" y="181"/>
                  </a:cubicBezTo>
                  <a:cubicBezTo>
                    <a:pt x="358" y="162"/>
                    <a:pt x="330" y="150"/>
                    <a:pt x="296" y="150"/>
                  </a:cubicBezTo>
                  <a:lnTo>
                    <a:pt x="180" y="150"/>
                  </a:lnTo>
                  <a:lnTo>
                    <a:pt x="180" y="370"/>
                  </a:lnTo>
                  <a:lnTo>
                    <a:pt x="296" y="370"/>
                  </a:lnTo>
                  <a:lnTo>
                    <a:pt x="296" y="3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B3327EB-87C5-414C-9A9C-505F76B406CA}"/>
              </a:ext>
            </a:extLst>
          </p:cNvPr>
          <p:cNvGrpSpPr/>
          <p:nvPr/>
        </p:nvGrpSpPr>
        <p:grpSpPr>
          <a:xfrm>
            <a:off x="6970427" y="6473546"/>
            <a:ext cx="1562768" cy="387341"/>
            <a:chOff x="7618413" y="6219825"/>
            <a:chExt cx="1665287" cy="309563"/>
          </a:xfrm>
          <a:solidFill>
            <a:schemeClr val="accent3"/>
          </a:solidFill>
        </p:grpSpPr>
        <p:sp>
          <p:nvSpPr>
            <p:cNvPr id="84" name="Freeform 98">
              <a:extLst>
                <a:ext uri="{FF2B5EF4-FFF2-40B4-BE49-F238E27FC236}">
                  <a16:creationId xmlns:a16="http://schemas.microsoft.com/office/drawing/2014/main" xmlns="" id="{C0EF9560-C93C-CE4B-B75B-74344B63F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6224588"/>
              <a:ext cx="233362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2 w 650"/>
                <a:gd name="T33" fmla="*/ 376 h 831"/>
                <a:gd name="T34" fmla="*/ 384 w 650"/>
                <a:gd name="T35" fmla="*/ 345 h 831"/>
                <a:gd name="T36" fmla="*/ 415 w 650"/>
                <a:gd name="T37" fmla="*/ 266 h 831"/>
                <a:gd name="T38" fmla="*/ 384 w 650"/>
                <a:gd name="T39" fmla="*/ 184 h 831"/>
                <a:gd name="T40" fmla="*/ 302 w 650"/>
                <a:gd name="T41" fmla="*/ 153 h 831"/>
                <a:gd name="T42" fmla="*/ 186 w 650"/>
                <a:gd name="T43" fmla="*/ 153 h 831"/>
                <a:gd name="T44" fmla="*/ 186 w 650"/>
                <a:gd name="T45" fmla="*/ 373 h 831"/>
                <a:gd name="T46" fmla="*/ 302 w 650"/>
                <a:gd name="T47" fmla="*/ 373 h 831"/>
                <a:gd name="T48" fmla="*/ 302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2" y="376"/>
                  </a:moveTo>
                  <a:cubicBezTo>
                    <a:pt x="336" y="376"/>
                    <a:pt x="364" y="364"/>
                    <a:pt x="384" y="345"/>
                  </a:cubicBezTo>
                  <a:cubicBezTo>
                    <a:pt x="404" y="325"/>
                    <a:pt x="415" y="297"/>
                    <a:pt x="415" y="266"/>
                  </a:cubicBezTo>
                  <a:cubicBezTo>
                    <a:pt x="415" y="232"/>
                    <a:pt x="404" y="204"/>
                    <a:pt x="384" y="184"/>
                  </a:cubicBezTo>
                  <a:cubicBezTo>
                    <a:pt x="364" y="164"/>
                    <a:pt x="336" y="153"/>
                    <a:pt x="302" y="153"/>
                  </a:cubicBezTo>
                  <a:lnTo>
                    <a:pt x="186" y="153"/>
                  </a:lnTo>
                  <a:lnTo>
                    <a:pt x="186" y="373"/>
                  </a:lnTo>
                  <a:lnTo>
                    <a:pt x="302" y="373"/>
                  </a:lnTo>
                  <a:lnTo>
                    <a:pt x="302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5" name="Freeform 99">
              <a:extLst>
                <a:ext uri="{FF2B5EF4-FFF2-40B4-BE49-F238E27FC236}">
                  <a16:creationId xmlns:a16="http://schemas.microsoft.com/office/drawing/2014/main" xmlns="" id="{0304C617-AB98-BC40-972D-0B3BDE9CA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0" y="6224588"/>
              <a:ext cx="214313" cy="298450"/>
            </a:xfrm>
            <a:custGeom>
              <a:avLst/>
              <a:gdLst>
                <a:gd name="T0" fmla="*/ 565 w 594"/>
                <a:gd name="T1" fmla="*/ 0 h 828"/>
                <a:gd name="T2" fmla="*/ 565 w 594"/>
                <a:gd name="T3" fmla="*/ 164 h 828"/>
                <a:gd name="T4" fmla="*/ 186 w 594"/>
                <a:gd name="T5" fmla="*/ 164 h 828"/>
                <a:gd name="T6" fmla="*/ 186 w 594"/>
                <a:gd name="T7" fmla="*/ 325 h 828"/>
                <a:gd name="T8" fmla="*/ 480 w 594"/>
                <a:gd name="T9" fmla="*/ 325 h 828"/>
                <a:gd name="T10" fmla="*/ 480 w 594"/>
                <a:gd name="T11" fmla="*/ 483 h 828"/>
                <a:gd name="T12" fmla="*/ 186 w 594"/>
                <a:gd name="T13" fmla="*/ 483 h 828"/>
                <a:gd name="T14" fmla="*/ 186 w 594"/>
                <a:gd name="T15" fmla="*/ 661 h 828"/>
                <a:gd name="T16" fmla="*/ 593 w 594"/>
                <a:gd name="T17" fmla="*/ 661 h 828"/>
                <a:gd name="T18" fmla="*/ 593 w 594"/>
                <a:gd name="T19" fmla="*/ 827 h 828"/>
                <a:gd name="T20" fmla="*/ 0 w 594"/>
                <a:gd name="T21" fmla="*/ 827 h 828"/>
                <a:gd name="T22" fmla="*/ 0 w 594"/>
                <a:gd name="T23" fmla="*/ 0 h 828"/>
                <a:gd name="T24" fmla="*/ 565 w 594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4" h="828">
                  <a:moveTo>
                    <a:pt x="565" y="0"/>
                  </a:moveTo>
                  <a:lnTo>
                    <a:pt x="565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3" y="661"/>
                  </a:lnTo>
                  <a:lnTo>
                    <a:pt x="593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6" name="Freeform 100">
              <a:extLst>
                <a:ext uri="{FF2B5EF4-FFF2-40B4-BE49-F238E27FC236}">
                  <a16:creationId xmlns:a16="http://schemas.microsoft.com/office/drawing/2014/main" xmlns="" id="{8FF058F8-5BD7-7A47-A041-83A90C20A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6224588"/>
              <a:ext cx="214312" cy="298450"/>
            </a:xfrm>
            <a:custGeom>
              <a:avLst/>
              <a:gdLst>
                <a:gd name="T0" fmla="*/ 302 w 594"/>
                <a:gd name="T1" fmla="*/ 0 h 831"/>
                <a:gd name="T2" fmla="*/ 435 w 594"/>
                <a:gd name="T3" fmla="*/ 23 h 831"/>
                <a:gd name="T4" fmla="*/ 525 w 594"/>
                <a:gd name="T5" fmla="*/ 82 h 831"/>
                <a:gd name="T6" fmla="*/ 576 w 594"/>
                <a:gd name="T7" fmla="*/ 167 h 831"/>
                <a:gd name="T8" fmla="*/ 593 w 594"/>
                <a:gd name="T9" fmla="*/ 268 h 831"/>
                <a:gd name="T10" fmla="*/ 570 w 594"/>
                <a:gd name="T11" fmla="*/ 387 h 831"/>
                <a:gd name="T12" fmla="*/ 508 w 594"/>
                <a:gd name="T13" fmla="*/ 472 h 831"/>
                <a:gd name="T14" fmla="*/ 418 w 594"/>
                <a:gd name="T15" fmla="*/ 522 h 831"/>
                <a:gd name="T16" fmla="*/ 310 w 594"/>
                <a:gd name="T17" fmla="*/ 539 h 831"/>
                <a:gd name="T18" fmla="*/ 183 w 594"/>
                <a:gd name="T19" fmla="*/ 539 h 831"/>
                <a:gd name="T20" fmla="*/ 183 w 594"/>
                <a:gd name="T21" fmla="*/ 830 h 831"/>
                <a:gd name="T22" fmla="*/ 0 w 594"/>
                <a:gd name="T23" fmla="*/ 830 h 831"/>
                <a:gd name="T24" fmla="*/ 0 w 594"/>
                <a:gd name="T25" fmla="*/ 0 h 831"/>
                <a:gd name="T26" fmla="*/ 302 w 594"/>
                <a:gd name="T27" fmla="*/ 0 h 831"/>
                <a:gd name="T28" fmla="*/ 293 w 594"/>
                <a:gd name="T29" fmla="*/ 387 h 831"/>
                <a:gd name="T30" fmla="*/ 375 w 594"/>
                <a:gd name="T31" fmla="*/ 356 h 831"/>
                <a:gd name="T32" fmla="*/ 406 w 594"/>
                <a:gd name="T33" fmla="*/ 274 h 831"/>
                <a:gd name="T34" fmla="*/ 375 w 594"/>
                <a:gd name="T35" fmla="*/ 189 h 831"/>
                <a:gd name="T36" fmla="*/ 293 w 594"/>
                <a:gd name="T37" fmla="*/ 156 h 831"/>
                <a:gd name="T38" fmla="*/ 186 w 594"/>
                <a:gd name="T39" fmla="*/ 156 h 831"/>
                <a:gd name="T40" fmla="*/ 186 w 594"/>
                <a:gd name="T41" fmla="*/ 387 h 831"/>
                <a:gd name="T42" fmla="*/ 293 w 594"/>
                <a:gd name="T43" fmla="*/ 38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" h="831">
                  <a:moveTo>
                    <a:pt x="302" y="0"/>
                  </a:moveTo>
                  <a:cubicBezTo>
                    <a:pt x="353" y="0"/>
                    <a:pt x="399" y="9"/>
                    <a:pt x="435" y="23"/>
                  </a:cubicBezTo>
                  <a:cubicBezTo>
                    <a:pt x="472" y="37"/>
                    <a:pt x="502" y="57"/>
                    <a:pt x="525" y="82"/>
                  </a:cubicBezTo>
                  <a:cubicBezTo>
                    <a:pt x="547" y="108"/>
                    <a:pt x="567" y="136"/>
                    <a:pt x="576" y="167"/>
                  </a:cubicBezTo>
                  <a:cubicBezTo>
                    <a:pt x="587" y="198"/>
                    <a:pt x="593" y="232"/>
                    <a:pt x="593" y="268"/>
                  </a:cubicBezTo>
                  <a:cubicBezTo>
                    <a:pt x="593" y="314"/>
                    <a:pt x="584" y="353"/>
                    <a:pt x="570" y="387"/>
                  </a:cubicBezTo>
                  <a:cubicBezTo>
                    <a:pt x="556" y="421"/>
                    <a:pt x="533" y="450"/>
                    <a:pt x="508" y="472"/>
                  </a:cubicBezTo>
                  <a:cubicBezTo>
                    <a:pt x="483" y="495"/>
                    <a:pt x="452" y="511"/>
                    <a:pt x="418" y="522"/>
                  </a:cubicBezTo>
                  <a:cubicBezTo>
                    <a:pt x="385" y="534"/>
                    <a:pt x="347" y="539"/>
                    <a:pt x="310" y="539"/>
                  </a:cubicBezTo>
                  <a:lnTo>
                    <a:pt x="183" y="539"/>
                  </a:lnTo>
                  <a:lnTo>
                    <a:pt x="183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302" y="0"/>
                  </a:lnTo>
                  <a:close/>
                  <a:moveTo>
                    <a:pt x="293" y="387"/>
                  </a:moveTo>
                  <a:cubicBezTo>
                    <a:pt x="327" y="387"/>
                    <a:pt x="356" y="376"/>
                    <a:pt x="375" y="356"/>
                  </a:cubicBezTo>
                  <a:cubicBezTo>
                    <a:pt x="395" y="336"/>
                    <a:pt x="406" y="308"/>
                    <a:pt x="406" y="274"/>
                  </a:cubicBezTo>
                  <a:cubicBezTo>
                    <a:pt x="406" y="240"/>
                    <a:pt x="395" y="212"/>
                    <a:pt x="375" y="189"/>
                  </a:cubicBezTo>
                  <a:cubicBezTo>
                    <a:pt x="356" y="167"/>
                    <a:pt x="327" y="156"/>
                    <a:pt x="293" y="156"/>
                  </a:cubicBezTo>
                  <a:lnTo>
                    <a:pt x="186" y="156"/>
                  </a:lnTo>
                  <a:lnTo>
                    <a:pt x="186" y="387"/>
                  </a:lnTo>
                  <a:lnTo>
                    <a:pt x="293" y="3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7" name="Freeform 101">
              <a:extLst>
                <a:ext uri="{FF2B5EF4-FFF2-40B4-BE49-F238E27FC236}">
                  <a16:creationId xmlns:a16="http://schemas.microsoft.com/office/drawing/2014/main" xmlns="" id="{C3D38450-156E-7E44-9824-3AE55AA67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6224588"/>
              <a:ext cx="233363" cy="298450"/>
            </a:xfrm>
            <a:custGeom>
              <a:avLst/>
              <a:gdLst>
                <a:gd name="T0" fmla="*/ 6 w 650"/>
                <a:gd name="T1" fmla="*/ 0 h 831"/>
                <a:gd name="T2" fmla="*/ 313 w 650"/>
                <a:gd name="T3" fmla="*/ 0 h 831"/>
                <a:gd name="T4" fmla="*/ 440 w 650"/>
                <a:gd name="T5" fmla="*/ 20 h 831"/>
                <a:gd name="T6" fmla="*/ 531 w 650"/>
                <a:gd name="T7" fmla="*/ 77 h 831"/>
                <a:gd name="T8" fmla="*/ 584 w 650"/>
                <a:gd name="T9" fmla="*/ 158 h 831"/>
                <a:gd name="T10" fmla="*/ 601 w 650"/>
                <a:gd name="T11" fmla="*/ 260 h 831"/>
                <a:gd name="T12" fmla="*/ 565 w 650"/>
                <a:gd name="T13" fmla="*/ 401 h 831"/>
                <a:gd name="T14" fmla="*/ 466 w 650"/>
                <a:gd name="T15" fmla="*/ 497 h 831"/>
                <a:gd name="T16" fmla="*/ 649 w 650"/>
                <a:gd name="T17" fmla="*/ 830 h 831"/>
                <a:gd name="T18" fmla="*/ 443 w 650"/>
                <a:gd name="T19" fmla="*/ 830 h 831"/>
                <a:gd name="T20" fmla="*/ 288 w 650"/>
                <a:gd name="T21" fmla="*/ 525 h 831"/>
                <a:gd name="T22" fmla="*/ 184 w 650"/>
                <a:gd name="T23" fmla="*/ 525 h 831"/>
                <a:gd name="T24" fmla="*/ 184 w 650"/>
                <a:gd name="T25" fmla="*/ 830 h 831"/>
                <a:gd name="T26" fmla="*/ 0 w 650"/>
                <a:gd name="T27" fmla="*/ 830 h 831"/>
                <a:gd name="T28" fmla="*/ 0 w 650"/>
                <a:gd name="T29" fmla="*/ 0 h 831"/>
                <a:gd name="T30" fmla="*/ 6 w 650"/>
                <a:gd name="T31" fmla="*/ 0 h 831"/>
                <a:gd name="T32" fmla="*/ 305 w 650"/>
                <a:gd name="T33" fmla="*/ 376 h 831"/>
                <a:gd name="T34" fmla="*/ 387 w 650"/>
                <a:gd name="T35" fmla="*/ 345 h 831"/>
                <a:gd name="T36" fmla="*/ 418 w 650"/>
                <a:gd name="T37" fmla="*/ 266 h 831"/>
                <a:gd name="T38" fmla="*/ 387 w 650"/>
                <a:gd name="T39" fmla="*/ 184 h 831"/>
                <a:gd name="T40" fmla="*/ 305 w 650"/>
                <a:gd name="T41" fmla="*/ 153 h 831"/>
                <a:gd name="T42" fmla="*/ 189 w 650"/>
                <a:gd name="T43" fmla="*/ 153 h 831"/>
                <a:gd name="T44" fmla="*/ 189 w 650"/>
                <a:gd name="T45" fmla="*/ 373 h 831"/>
                <a:gd name="T46" fmla="*/ 305 w 650"/>
                <a:gd name="T47" fmla="*/ 373 h 831"/>
                <a:gd name="T48" fmla="*/ 305 w 650"/>
                <a:gd name="T49" fmla="*/ 376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0" h="831">
                  <a:moveTo>
                    <a:pt x="6" y="0"/>
                  </a:moveTo>
                  <a:lnTo>
                    <a:pt x="313" y="0"/>
                  </a:lnTo>
                  <a:cubicBezTo>
                    <a:pt x="361" y="0"/>
                    <a:pt x="404" y="6"/>
                    <a:pt x="440" y="20"/>
                  </a:cubicBezTo>
                  <a:cubicBezTo>
                    <a:pt x="477" y="34"/>
                    <a:pt x="508" y="51"/>
                    <a:pt x="531" y="77"/>
                  </a:cubicBezTo>
                  <a:cubicBezTo>
                    <a:pt x="553" y="102"/>
                    <a:pt x="573" y="127"/>
                    <a:pt x="584" y="158"/>
                  </a:cubicBezTo>
                  <a:cubicBezTo>
                    <a:pt x="596" y="189"/>
                    <a:pt x="601" y="223"/>
                    <a:pt x="601" y="260"/>
                  </a:cubicBezTo>
                  <a:cubicBezTo>
                    <a:pt x="601" y="314"/>
                    <a:pt x="590" y="362"/>
                    <a:pt x="565" y="401"/>
                  </a:cubicBezTo>
                  <a:cubicBezTo>
                    <a:pt x="542" y="441"/>
                    <a:pt x="508" y="474"/>
                    <a:pt x="466" y="497"/>
                  </a:cubicBezTo>
                  <a:lnTo>
                    <a:pt x="649" y="830"/>
                  </a:lnTo>
                  <a:lnTo>
                    <a:pt x="443" y="830"/>
                  </a:lnTo>
                  <a:lnTo>
                    <a:pt x="288" y="525"/>
                  </a:lnTo>
                  <a:lnTo>
                    <a:pt x="184" y="525"/>
                  </a:lnTo>
                  <a:lnTo>
                    <a:pt x="184" y="830"/>
                  </a:lnTo>
                  <a:lnTo>
                    <a:pt x="0" y="8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305" y="376"/>
                  </a:moveTo>
                  <a:cubicBezTo>
                    <a:pt x="339" y="376"/>
                    <a:pt x="367" y="364"/>
                    <a:pt x="387" y="345"/>
                  </a:cubicBezTo>
                  <a:cubicBezTo>
                    <a:pt x="407" y="325"/>
                    <a:pt x="418" y="297"/>
                    <a:pt x="418" y="266"/>
                  </a:cubicBezTo>
                  <a:cubicBezTo>
                    <a:pt x="418" y="232"/>
                    <a:pt x="407" y="204"/>
                    <a:pt x="387" y="184"/>
                  </a:cubicBezTo>
                  <a:cubicBezTo>
                    <a:pt x="367" y="164"/>
                    <a:pt x="339" y="153"/>
                    <a:pt x="305" y="153"/>
                  </a:cubicBezTo>
                  <a:lnTo>
                    <a:pt x="189" y="153"/>
                  </a:lnTo>
                  <a:lnTo>
                    <a:pt x="189" y="373"/>
                  </a:lnTo>
                  <a:lnTo>
                    <a:pt x="305" y="373"/>
                  </a:lnTo>
                  <a:lnTo>
                    <a:pt x="305" y="37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8" name="Freeform 102">
              <a:extLst>
                <a:ext uri="{FF2B5EF4-FFF2-40B4-BE49-F238E27FC236}">
                  <a16:creationId xmlns:a16="http://schemas.microsoft.com/office/drawing/2014/main" xmlns="" id="{A90FB260-E1DE-8842-AE95-9FC16C487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038" y="6224588"/>
              <a:ext cx="66675" cy="298450"/>
            </a:xfrm>
            <a:custGeom>
              <a:avLst/>
              <a:gdLst>
                <a:gd name="T0" fmla="*/ 0 w 187"/>
                <a:gd name="T1" fmla="*/ 0 h 831"/>
                <a:gd name="T2" fmla="*/ 186 w 187"/>
                <a:gd name="T3" fmla="*/ 0 h 831"/>
                <a:gd name="T4" fmla="*/ 186 w 187"/>
                <a:gd name="T5" fmla="*/ 830 h 831"/>
                <a:gd name="T6" fmla="*/ 0 w 187"/>
                <a:gd name="T7" fmla="*/ 830 h 831"/>
                <a:gd name="T8" fmla="*/ 0 w 187"/>
                <a:gd name="T9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31">
                  <a:moveTo>
                    <a:pt x="0" y="0"/>
                  </a:moveTo>
                  <a:lnTo>
                    <a:pt x="186" y="0"/>
                  </a:lnTo>
                  <a:lnTo>
                    <a:pt x="186" y="830"/>
                  </a:lnTo>
                  <a:lnTo>
                    <a:pt x="0" y="83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89" name="Freeform 103">
              <a:extLst>
                <a:ext uri="{FF2B5EF4-FFF2-40B4-BE49-F238E27FC236}">
                  <a16:creationId xmlns:a16="http://schemas.microsoft.com/office/drawing/2014/main" xmlns="" id="{7A99265F-3A69-084F-B1EA-03E1B828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6813" y="6219825"/>
              <a:ext cx="236537" cy="309563"/>
            </a:xfrm>
            <a:custGeom>
              <a:avLst/>
              <a:gdLst>
                <a:gd name="T0" fmla="*/ 236 w 655"/>
                <a:gd name="T1" fmla="*/ 861 h 862"/>
                <a:gd name="T2" fmla="*/ 223 w 655"/>
                <a:gd name="T3" fmla="*/ 858 h 862"/>
                <a:gd name="T4" fmla="*/ 129 w 655"/>
                <a:gd name="T5" fmla="*/ 827 h 862"/>
                <a:gd name="T6" fmla="*/ 56 w 655"/>
                <a:gd name="T7" fmla="*/ 782 h 862"/>
                <a:gd name="T8" fmla="*/ 0 w 655"/>
                <a:gd name="T9" fmla="*/ 731 h 862"/>
                <a:gd name="T10" fmla="*/ 115 w 655"/>
                <a:gd name="T11" fmla="*/ 596 h 862"/>
                <a:gd name="T12" fmla="*/ 152 w 655"/>
                <a:gd name="T13" fmla="*/ 632 h 862"/>
                <a:gd name="T14" fmla="*/ 200 w 655"/>
                <a:gd name="T15" fmla="*/ 666 h 862"/>
                <a:gd name="T16" fmla="*/ 259 w 655"/>
                <a:gd name="T17" fmla="*/ 692 h 862"/>
                <a:gd name="T18" fmla="*/ 327 w 655"/>
                <a:gd name="T19" fmla="*/ 700 h 862"/>
                <a:gd name="T20" fmla="*/ 369 w 655"/>
                <a:gd name="T21" fmla="*/ 694 h 862"/>
                <a:gd name="T22" fmla="*/ 409 w 655"/>
                <a:gd name="T23" fmla="*/ 678 h 862"/>
                <a:gd name="T24" fmla="*/ 437 w 655"/>
                <a:gd name="T25" fmla="*/ 649 h 862"/>
                <a:gd name="T26" fmla="*/ 448 w 655"/>
                <a:gd name="T27" fmla="*/ 613 h 862"/>
                <a:gd name="T28" fmla="*/ 403 w 655"/>
                <a:gd name="T29" fmla="*/ 542 h 862"/>
                <a:gd name="T30" fmla="*/ 262 w 655"/>
                <a:gd name="T31" fmla="*/ 491 h 862"/>
                <a:gd name="T32" fmla="*/ 175 w 655"/>
                <a:gd name="T33" fmla="*/ 460 h 862"/>
                <a:gd name="T34" fmla="*/ 104 w 655"/>
                <a:gd name="T35" fmla="*/ 409 h 862"/>
                <a:gd name="T36" fmla="*/ 59 w 655"/>
                <a:gd name="T37" fmla="*/ 342 h 862"/>
                <a:gd name="T38" fmla="*/ 42 w 655"/>
                <a:gd name="T39" fmla="*/ 257 h 862"/>
                <a:gd name="T40" fmla="*/ 62 w 655"/>
                <a:gd name="T41" fmla="*/ 158 h 862"/>
                <a:gd name="T42" fmla="*/ 118 w 655"/>
                <a:gd name="T43" fmla="*/ 76 h 862"/>
                <a:gd name="T44" fmla="*/ 211 w 655"/>
                <a:gd name="T45" fmla="*/ 20 h 862"/>
                <a:gd name="T46" fmla="*/ 344 w 655"/>
                <a:gd name="T47" fmla="*/ 0 h 862"/>
                <a:gd name="T48" fmla="*/ 457 w 655"/>
                <a:gd name="T49" fmla="*/ 14 h 862"/>
                <a:gd name="T50" fmla="*/ 539 w 655"/>
                <a:gd name="T51" fmla="*/ 45 h 862"/>
                <a:gd name="T52" fmla="*/ 595 w 655"/>
                <a:gd name="T53" fmla="*/ 82 h 862"/>
                <a:gd name="T54" fmla="*/ 629 w 655"/>
                <a:gd name="T55" fmla="*/ 113 h 862"/>
                <a:gd name="T56" fmla="*/ 522 w 655"/>
                <a:gd name="T57" fmla="*/ 232 h 862"/>
                <a:gd name="T58" fmla="*/ 491 w 655"/>
                <a:gd name="T59" fmla="*/ 206 h 862"/>
                <a:gd name="T60" fmla="*/ 451 w 655"/>
                <a:gd name="T61" fmla="*/ 181 h 862"/>
                <a:gd name="T62" fmla="*/ 403 w 655"/>
                <a:gd name="T63" fmla="*/ 161 h 862"/>
                <a:gd name="T64" fmla="*/ 347 w 655"/>
                <a:gd name="T65" fmla="*/ 153 h 862"/>
                <a:gd name="T66" fmla="*/ 307 w 655"/>
                <a:gd name="T67" fmla="*/ 158 h 862"/>
                <a:gd name="T68" fmla="*/ 273 w 655"/>
                <a:gd name="T69" fmla="*/ 175 h 862"/>
                <a:gd name="T70" fmla="*/ 248 w 655"/>
                <a:gd name="T71" fmla="*/ 201 h 862"/>
                <a:gd name="T72" fmla="*/ 239 w 655"/>
                <a:gd name="T73" fmla="*/ 232 h 862"/>
                <a:gd name="T74" fmla="*/ 285 w 655"/>
                <a:gd name="T75" fmla="*/ 299 h 862"/>
                <a:gd name="T76" fmla="*/ 409 w 655"/>
                <a:gd name="T77" fmla="*/ 342 h 862"/>
                <a:gd name="T78" fmla="*/ 499 w 655"/>
                <a:gd name="T79" fmla="*/ 373 h 862"/>
                <a:gd name="T80" fmla="*/ 578 w 655"/>
                <a:gd name="T81" fmla="*/ 424 h 862"/>
                <a:gd name="T82" fmla="*/ 635 w 655"/>
                <a:gd name="T83" fmla="*/ 500 h 862"/>
                <a:gd name="T84" fmla="*/ 654 w 655"/>
                <a:gd name="T85" fmla="*/ 610 h 862"/>
                <a:gd name="T86" fmla="*/ 629 w 655"/>
                <a:gd name="T87" fmla="*/ 714 h 862"/>
                <a:gd name="T88" fmla="*/ 561 w 655"/>
                <a:gd name="T89" fmla="*/ 796 h 862"/>
                <a:gd name="T90" fmla="*/ 460 w 655"/>
                <a:gd name="T91" fmla="*/ 850 h 862"/>
                <a:gd name="T92" fmla="*/ 421 w 655"/>
                <a:gd name="T93" fmla="*/ 861 h 862"/>
                <a:gd name="T94" fmla="*/ 236 w 655"/>
                <a:gd name="T95" fmla="*/ 861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5" h="862">
                  <a:moveTo>
                    <a:pt x="236" y="861"/>
                  </a:moveTo>
                  <a:cubicBezTo>
                    <a:pt x="232" y="860"/>
                    <a:pt x="227" y="859"/>
                    <a:pt x="223" y="858"/>
                  </a:cubicBezTo>
                  <a:cubicBezTo>
                    <a:pt x="190" y="849"/>
                    <a:pt x="158" y="841"/>
                    <a:pt x="129" y="827"/>
                  </a:cubicBezTo>
                  <a:cubicBezTo>
                    <a:pt x="101" y="813"/>
                    <a:pt x="79" y="799"/>
                    <a:pt x="56" y="782"/>
                  </a:cubicBezTo>
                  <a:cubicBezTo>
                    <a:pt x="33" y="765"/>
                    <a:pt x="17" y="748"/>
                    <a:pt x="0" y="731"/>
                  </a:cubicBezTo>
                  <a:lnTo>
                    <a:pt x="115" y="596"/>
                  </a:lnTo>
                  <a:cubicBezTo>
                    <a:pt x="127" y="607"/>
                    <a:pt x="138" y="618"/>
                    <a:pt x="152" y="632"/>
                  </a:cubicBezTo>
                  <a:cubicBezTo>
                    <a:pt x="166" y="644"/>
                    <a:pt x="183" y="655"/>
                    <a:pt x="200" y="666"/>
                  </a:cubicBezTo>
                  <a:cubicBezTo>
                    <a:pt x="217" y="678"/>
                    <a:pt x="237" y="683"/>
                    <a:pt x="259" y="692"/>
                  </a:cubicBezTo>
                  <a:cubicBezTo>
                    <a:pt x="279" y="697"/>
                    <a:pt x="302" y="700"/>
                    <a:pt x="327" y="700"/>
                  </a:cubicBezTo>
                  <a:cubicBezTo>
                    <a:pt x="341" y="700"/>
                    <a:pt x="355" y="697"/>
                    <a:pt x="369" y="694"/>
                  </a:cubicBezTo>
                  <a:cubicBezTo>
                    <a:pt x="383" y="692"/>
                    <a:pt x="398" y="683"/>
                    <a:pt x="409" y="678"/>
                  </a:cubicBezTo>
                  <a:cubicBezTo>
                    <a:pt x="420" y="669"/>
                    <a:pt x="429" y="661"/>
                    <a:pt x="437" y="649"/>
                  </a:cubicBezTo>
                  <a:cubicBezTo>
                    <a:pt x="443" y="638"/>
                    <a:pt x="448" y="627"/>
                    <a:pt x="448" y="613"/>
                  </a:cubicBezTo>
                  <a:cubicBezTo>
                    <a:pt x="448" y="582"/>
                    <a:pt x="434" y="559"/>
                    <a:pt x="403" y="542"/>
                  </a:cubicBezTo>
                  <a:cubicBezTo>
                    <a:pt x="372" y="525"/>
                    <a:pt x="327" y="508"/>
                    <a:pt x="262" y="491"/>
                  </a:cubicBezTo>
                  <a:cubicBezTo>
                    <a:pt x="231" y="483"/>
                    <a:pt x="204" y="474"/>
                    <a:pt x="175" y="460"/>
                  </a:cubicBezTo>
                  <a:cubicBezTo>
                    <a:pt x="147" y="446"/>
                    <a:pt x="124" y="429"/>
                    <a:pt x="104" y="409"/>
                  </a:cubicBezTo>
                  <a:cubicBezTo>
                    <a:pt x="84" y="390"/>
                    <a:pt x="70" y="368"/>
                    <a:pt x="59" y="342"/>
                  </a:cubicBezTo>
                  <a:cubicBezTo>
                    <a:pt x="48" y="317"/>
                    <a:pt x="42" y="288"/>
                    <a:pt x="42" y="257"/>
                  </a:cubicBezTo>
                  <a:cubicBezTo>
                    <a:pt x="42" y="223"/>
                    <a:pt x="48" y="189"/>
                    <a:pt x="62" y="158"/>
                  </a:cubicBezTo>
                  <a:cubicBezTo>
                    <a:pt x="73" y="127"/>
                    <a:pt x="93" y="102"/>
                    <a:pt x="118" y="76"/>
                  </a:cubicBezTo>
                  <a:cubicBezTo>
                    <a:pt x="144" y="54"/>
                    <a:pt x="175" y="34"/>
                    <a:pt x="211" y="20"/>
                  </a:cubicBezTo>
                  <a:cubicBezTo>
                    <a:pt x="248" y="6"/>
                    <a:pt x="293" y="0"/>
                    <a:pt x="344" y="0"/>
                  </a:cubicBezTo>
                  <a:cubicBezTo>
                    <a:pt x="386" y="0"/>
                    <a:pt x="423" y="6"/>
                    <a:pt x="457" y="14"/>
                  </a:cubicBezTo>
                  <a:cubicBezTo>
                    <a:pt x="488" y="23"/>
                    <a:pt x="516" y="34"/>
                    <a:pt x="539" y="45"/>
                  </a:cubicBezTo>
                  <a:cubicBezTo>
                    <a:pt x="561" y="57"/>
                    <a:pt x="581" y="71"/>
                    <a:pt x="595" y="82"/>
                  </a:cubicBezTo>
                  <a:cubicBezTo>
                    <a:pt x="609" y="96"/>
                    <a:pt x="620" y="105"/>
                    <a:pt x="629" y="113"/>
                  </a:cubicBezTo>
                  <a:lnTo>
                    <a:pt x="522" y="232"/>
                  </a:lnTo>
                  <a:cubicBezTo>
                    <a:pt x="513" y="223"/>
                    <a:pt x="503" y="215"/>
                    <a:pt x="491" y="206"/>
                  </a:cubicBezTo>
                  <a:cubicBezTo>
                    <a:pt x="480" y="198"/>
                    <a:pt x="465" y="190"/>
                    <a:pt x="451" y="181"/>
                  </a:cubicBezTo>
                  <a:cubicBezTo>
                    <a:pt x="437" y="173"/>
                    <a:pt x="420" y="167"/>
                    <a:pt x="403" y="161"/>
                  </a:cubicBezTo>
                  <a:cubicBezTo>
                    <a:pt x="386" y="155"/>
                    <a:pt x="366" y="153"/>
                    <a:pt x="347" y="153"/>
                  </a:cubicBezTo>
                  <a:cubicBezTo>
                    <a:pt x="333" y="153"/>
                    <a:pt x="321" y="155"/>
                    <a:pt x="307" y="158"/>
                  </a:cubicBezTo>
                  <a:cubicBezTo>
                    <a:pt x="293" y="161"/>
                    <a:pt x="282" y="167"/>
                    <a:pt x="273" y="175"/>
                  </a:cubicBezTo>
                  <a:cubicBezTo>
                    <a:pt x="262" y="181"/>
                    <a:pt x="254" y="190"/>
                    <a:pt x="248" y="201"/>
                  </a:cubicBezTo>
                  <a:cubicBezTo>
                    <a:pt x="242" y="213"/>
                    <a:pt x="239" y="220"/>
                    <a:pt x="239" y="232"/>
                  </a:cubicBezTo>
                  <a:cubicBezTo>
                    <a:pt x="239" y="260"/>
                    <a:pt x="254" y="282"/>
                    <a:pt x="285" y="299"/>
                  </a:cubicBezTo>
                  <a:cubicBezTo>
                    <a:pt x="316" y="316"/>
                    <a:pt x="355" y="330"/>
                    <a:pt x="409" y="342"/>
                  </a:cubicBezTo>
                  <a:cubicBezTo>
                    <a:pt x="440" y="350"/>
                    <a:pt x="468" y="359"/>
                    <a:pt x="499" y="373"/>
                  </a:cubicBezTo>
                  <a:cubicBezTo>
                    <a:pt x="527" y="387"/>
                    <a:pt x="556" y="401"/>
                    <a:pt x="578" y="424"/>
                  </a:cubicBezTo>
                  <a:cubicBezTo>
                    <a:pt x="601" y="443"/>
                    <a:pt x="621" y="469"/>
                    <a:pt x="635" y="500"/>
                  </a:cubicBezTo>
                  <a:cubicBezTo>
                    <a:pt x="650" y="531"/>
                    <a:pt x="654" y="568"/>
                    <a:pt x="654" y="610"/>
                  </a:cubicBezTo>
                  <a:cubicBezTo>
                    <a:pt x="654" y="647"/>
                    <a:pt x="646" y="680"/>
                    <a:pt x="629" y="714"/>
                  </a:cubicBezTo>
                  <a:cubicBezTo>
                    <a:pt x="612" y="745"/>
                    <a:pt x="589" y="774"/>
                    <a:pt x="561" y="796"/>
                  </a:cubicBezTo>
                  <a:cubicBezTo>
                    <a:pt x="533" y="819"/>
                    <a:pt x="499" y="838"/>
                    <a:pt x="460" y="850"/>
                  </a:cubicBezTo>
                  <a:cubicBezTo>
                    <a:pt x="447" y="855"/>
                    <a:pt x="434" y="858"/>
                    <a:pt x="421" y="861"/>
                  </a:cubicBezTo>
                  <a:lnTo>
                    <a:pt x="236" y="8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  <p:sp>
          <p:nvSpPr>
            <p:cNvPr id="90" name="Freeform 104">
              <a:extLst>
                <a:ext uri="{FF2B5EF4-FFF2-40B4-BE49-F238E27FC236}">
                  <a16:creationId xmlns:a16="http://schemas.microsoft.com/office/drawing/2014/main" xmlns="" id="{899393F6-9244-F545-AA43-DF5D26C5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0975" y="6224588"/>
              <a:ext cx="212725" cy="298450"/>
            </a:xfrm>
            <a:custGeom>
              <a:avLst/>
              <a:gdLst>
                <a:gd name="T0" fmla="*/ 564 w 593"/>
                <a:gd name="T1" fmla="*/ 0 h 828"/>
                <a:gd name="T2" fmla="*/ 564 w 593"/>
                <a:gd name="T3" fmla="*/ 164 h 828"/>
                <a:gd name="T4" fmla="*/ 186 w 593"/>
                <a:gd name="T5" fmla="*/ 164 h 828"/>
                <a:gd name="T6" fmla="*/ 186 w 593"/>
                <a:gd name="T7" fmla="*/ 325 h 828"/>
                <a:gd name="T8" fmla="*/ 480 w 593"/>
                <a:gd name="T9" fmla="*/ 325 h 828"/>
                <a:gd name="T10" fmla="*/ 480 w 593"/>
                <a:gd name="T11" fmla="*/ 483 h 828"/>
                <a:gd name="T12" fmla="*/ 186 w 593"/>
                <a:gd name="T13" fmla="*/ 483 h 828"/>
                <a:gd name="T14" fmla="*/ 186 w 593"/>
                <a:gd name="T15" fmla="*/ 661 h 828"/>
                <a:gd name="T16" fmla="*/ 592 w 593"/>
                <a:gd name="T17" fmla="*/ 661 h 828"/>
                <a:gd name="T18" fmla="*/ 592 w 593"/>
                <a:gd name="T19" fmla="*/ 827 h 828"/>
                <a:gd name="T20" fmla="*/ 0 w 593"/>
                <a:gd name="T21" fmla="*/ 827 h 828"/>
                <a:gd name="T22" fmla="*/ 0 w 593"/>
                <a:gd name="T23" fmla="*/ 0 h 828"/>
                <a:gd name="T24" fmla="*/ 564 w 593"/>
                <a:gd name="T25" fmla="*/ 0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3" h="828">
                  <a:moveTo>
                    <a:pt x="564" y="0"/>
                  </a:moveTo>
                  <a:lnTo>
                    <a:pt x="564" y="164"/>
                  </a:lnTo>
                  <a:lnTo>
                    <a:pt x="186" y="164"/>
                  </a:lnTo>
                  <a:lnTo>
                    <a:pt x="186" y="325"/>
                  </a:lnTo>
                  <a:lnTo>
                    <a:pt x="480" y="325"/>
                  </a:lnTo>
                  <a:lnTo>
                    <a:pt x="480" y="483"/>
                  </a:lnTo>
                  <a:lnTo>
                    <a:pt x="186" y="483"/>
                  </a:lnTo>
                  <a:lnTo>
                    <a:pt x="186" y="661"/>
                  </a:lnTo>
                  <a:lnTo>
                    <a:pt x="592" y="661"/>
                  </a:lnTo>
                  <a:lnTo>
                    <a:pt x="592" y="827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56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44350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D9B7E3F7-3B94-BA4F-ABDC-2CBD9EFC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8041080" cy="5248275"/>
          </a:xfrm>
        </p:spPr>
        <p:txBody>
          <a:bodyPr anchor="ctr"/>
          <a:lstStyle>
            <a:lvl1pPr>
              <a:defRPr sz="5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9516A5-F754-5640-AC90-0D3FD6F739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932978-340B-8F49-9840-D622B35E8E2B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11" name="Freeform 1">
            <a:extLst>
              <a:ext uri="{FF2B5EF4-FFF2-40B4-BE49-F238E27FC236}">
                <a16:creationId xmlns:a16="http://schemas.microsoft.com/office/drawing/2014/main" xmlns="" id="{2C17AD84-6AE4-E043-BAD1-21D262BABAA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1855335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66C26-A9D8-E148-9340-548815A44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820" y="800100"/>
            <a:ext cx="8041999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D41C5-1ED6-CA49-B348-171AE3A84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87387F-3C71-A041-8F88-FBA986C03A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2419" y="2117725"/>
            <a:ext cx="8041481" cy="3922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xmlns="" id="{1DF0870B-207E-A84C-96F6-8593725DB97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33A773-4E51-2D41-96E2-8CF7D53EE5EE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4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71ABB-4492-5D47-810C-26A0414A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153636-B478-6B44-B347-DEBF8197C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84ED3A-F75E-5C4F-B149-774865A72E9B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85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972C53-0871-8D4E-8346-69AF762F08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744360-7CBB-9D45-A9EC-79B50E9967DC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307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1" y="550516"/>
            <a:ext cx="8170863" cy="95866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6405035"/>
            <a:ext cx="2951162" cy="97367"/>
          </a:xfrm>
        </p:spPr>
        <p:txBody>
          <a:bodyPr>
            <a:noAutofit/>
          </a:bodyPr>
          <a:lstStyle>
            <a:lvl1pPr>
              <a:defRPr sz="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Source goes here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4" y="1508788"/>
            <a:ext cx="8207375" cy="451313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58ACC-9622-FF47-A5A8-EEA681F4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769818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33422-BA7C-4947-ABA9-F69CDE74E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F8CB6D-C8C1-DF46-ABC5-600FCB1D88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8866" y="2117725"/>
            <a:ext cx="1693926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46EC648-A512-1244-9C08-8DF02F0BA0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00926" y="2117725"/>
            <a:ext cx="1693926" cy="39319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F3C68A69-0DD1-294D-AC15-B67B76F28D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08374" y="2117725"/>
            <a:ext cx="1695170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820954B-4F59-634F-954A-62F2D12A41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6741" y="2117725"/>
            <a:ext cx="1694259" cy="3930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EA777A-015F-DD4F-8819-CA33DF7431B8}"/>
              </a:ext>
            </a:extLst>
          </p:cNvPr>
          <p:cNvSpPr txBox="1"/>
          <p:nvPr userDrawn="1"/>
        </p:nvSpPr>
        <p:spPr>
          <a:xfrm>
            <a:off x="295275" y="6557196"/>
            <a:ext cx="493776" cy="11541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750" b="1" dirty="0"/>
              <a:t>REPRISE /</a:t>
            </a:r>
          </a:p>
        </p:txBody>
      </p:sp>
      <p:sp>
        <p:nvSpPr>
          <p:cNvPr id="27" name="Freeform 1">
            <a:extLst>
              <a:ext uri="{FF2B5EF4-FFF2-40B4-BE49-F238E27FC236}">
                <a16:creationId xmlns:a16="http://schemas.microsoft.com/office/drawing/2014/main" xmlns="" id="{8CD56BC6-3EB3-554E-923A-4E4BB24C8149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984331" y="402337"/>
            <a:ext cx="857250" cy="321469"/>
          </a:xfrm>
          <a:custGeom>
            <a:avLst/>
            <a:gdLst>
              <a:gd name="T0" fmla="*/ 0 w 18061"/>
              <a:gd name="T1" fmla="*/ 0 h 5079"/>
              <a:gd name="T2" fmla="*/ 18060 w 18061"/>
              <a:gd name="T3" fmla="*/ 5078 h 5079"/>
              <a:gd name="T4" fmla="*/ 621 w 18061"/>
              <a:gd name="T5" fmla="*/ 621 h 5079"/>
              <a:gd name="T6" fmla="*/ 17439 w 18061"/>
              <a:gd name="T7" fmla="*/ 4457 h 5079"/>
              <a:gd name="T8" fmla="*/ 621 w 18061"/>
              <a:gd name="T9" fmla="*/ 621 h 5079"/>
              <a:gd name="T10" fmla="*/ 16847 w 18061"/>
              <a:gd name="T11" fmla="*/ 3385 h 5079"/>
              <a:gd name="T12" fmla="*/ 14899 w 18061"/>
              <a:gd name="T13" fmla="*/ 3949 h 5079"/>
              <a:gd name="T14" fmla="*/ 16818 w 18061"/>
              <a:gd name="T15" fmla="*/ 1129 h 5079"/>
              <a:gd name="T16" fmla="*/ 15520 w 18061"/>
              <a:gd name="T17" fmla="*/ 1693 h 5079"/>
              <a:gd name="T18" fmla="*/ 16649 w 18061"/>
              <a:gd name="T19" fmla="*/ 2229 h 5079"/>
              <a:gd name="T20" fmla="*/ 15520 w 18061"/>
              <a:gd name="T21" fmla="*/ 2764 h 5079"/>
              <a:gd name="T22" fmla="*/ 14490 w 18061"/>
              <a:gd name="T23" fmla="*/ 3131 h 5079"/>
              <a:gd name="T24" fmla="*/ 12275 w 18061"/>
              <a:gd name="T25" fmla="*/ 3526 h 5079"/>
              <a:gd name="T26" fmla="*/ 13404 w 18061"/>
              <a:gd name="T27" fmla="*/ 3456 h 5079"/>
              <a:gd name="T28" fmla="*/ 13206 w 18061"/>
              <a:gd name="T29" fmla="*/ 2736 h 5079"/>
              <a:gd name="T30" fmla="*/ 13460 w 18061"/>
              <a:gd name="T31" fmla="*/ 1058 h 5079"/>
              <a:gd name="T32" fmla="*/ 14064 w 18061"/>
              <a:gd name="T33" fmla="*/ 1845 h 5079"/>
              <a:gd name="T34" fmla="*/ 13093 w 18061"/>
              <a:gd name="T35" fmla="*/ 1865 h 5079"/>
              <a:gd name="T36" fmla="*/ 14490 w 18061"/>
              <a:gd name="T37" fmla="*/ 3131 h 5079"/>
              <a:gd name="T38" fmla="*/ 11908 w 18061"/>
              <a:gd name="T39" fmla="*/ 1129 h 5079"/>
              <a:gd name="T40" fmla="*/ 11287 w 18061"/>
              <a:gd name="T41" fmla="*/ 3949 h 5079"/>
              <a:gd name="T42" fmla="*/ 9664 w 18061"/>
              <a:gd name="T43" fmla="*/ 2905 h 5079"/>
              <a:gd name="T44" fmla="*/ 10892 w 18061"/>
              <a:gd name="T45" fmla="*/ 3949 h 5079"/>
              <a:gd name="T46" fmla="*/ 10728 w 18061"/>
              <a:gd name="T47" fmla="*/ 2015 h 5079"/>
              <a:gd name="T48" fmla="*/ 8692 w 18061"/>
              <a:gd name="T49" fmla="*/ 1131 h 5079"/>
              <a:gd name="T50" fmla="*/ 9312 w 18061"/>
              <a:gd name="T51" fmla="*/ 3952 h 5079"/>
              <a:gd name="T52" fmla="*/ 9664 w 18061"/>
              <a:gd name="T53" fmla="*/ 2905 h 5079"/>
              <a:gd name="T54" fmla="*/ 9312 w 18061"/>
              <a:gd name="T55" fmla="*/ 2401 h 5079"/>
              <a:gd name="T56" fmla="*/ 9704 w 18061"/>
              <a:gd name="T57" fmla="*/ 1653 h 5079"/>
              <a:gd name="T58" fmla="*/ 9704 w 18061"/>
              <a:gd name="T59" fmla="*/ 2401 h 5079"/>
              <a:gd name="T60" fmla="*/ 6321 w 18061"/>
              <a:gd name="T61" fmla="*/ 1129 h 5079"/>
              <a:gd name="T62" fmla="*/ 6942 w 18061"/>
              <a:gd name="T63" fmla="*/ 3949 h 5079"/>
              <a:gd name="T64" fmla="*/ 7380 w 18061"/>
              <a:gd name="T65" fmla="*/ 2956 h 5079"/>
              <a:gd name="T66" fmla="*/ 7349 w 18061"/>
              <a:gd name="T67" fmla="*/ 1129 h 5079"/>
              <a:gd name="T68" fmla="*/ 6942 w 18061"/>
              <a:gd name="T69" fmla="*/ 2427 h 5079"/>
              <a:gd name="T70" fmla="*/ 7312 w 18061"/>
              <a:gd name="T71" fmla="*/ 1665 h 5079"/>
              <a:gd name="T72" fmla="*/ 7315 w 18061"/>
              <a:gd name="T73" fmla="*/ 2427 h 5079"/>
              <a:gd name="T74" fmla="*/ 5813 w 18061"/>
              <a:gd name="T75" fmla="*/ 3385 h 5079"/>
              <a:gd name="T76" fmla="*/ 3810 w 18061"/>
              <a:gd name="T77" fmla="*/ 3949 h 5079"/>
              <a:gd name="T78" fmla="*/ 5729 w 18061"/>
              <a:gd name="T79" fmla="*/ 1129 h 5079"/>
              <a:gd name="T80" fmla="*/ 4431 w 18061"/>
              <a:gd name="T81" fmla="*/ 1693 h 5079"/>
              <a:gd name="T82" fmla="*/ 5447 w 18061"/>
              <a:gd name="T83" fmla="*/ 2229 h 5079"/>
              <a:gd name="T84" fmla="*/ 4431 w 18061"/>
              <a:gd name="T85" fmla="*/ 2764 h 5079"/>
              <a:gd name="T86" fmla="*/ 2215 w 18061"/>
              <a:gd name="T87" fmla="*/ 2905 h 5079"/>
              <a:gd name="T88" fmla="*/ 3443 w 18061"/>
              <a:gd name="T89" fmla="*/ 3949 h 5079"/>
              <a:gd name="T90" fmla="*/ 3279 w 18061"/>
              <a:gd name="T91" fmla="*/ 2015 h 5079"/>
              <a:gd name="T92" fmla="*/ 1242 w 18061"/>
              <a:gd name="T93" fmla="*/ 1131 h 5079"/>
              <a:gd name="T94" fmla="*/ 1863 w 18061"/>
              <a:gd name="T95" fmla="*/ 3952 h 5079"/>
              <a:gd name="T96" fmla="*/ 2215 w 18061"/>
              <a:gd name="T97" fmla="*/ 2905 h 5079"/>
              <a:gd name="T98" fmla="*/ 1863 w 18061"/>
              <a:gd name="T99" fmla="*/ 2401 h 5079"/>
              <a:gd name="T100" fmla="*/ 2255 w 18061"/>
              <a:gd name="T101" fmla="*/ 1653 h 5079"/>
              <a:gd name="T102" fmla="*/ 2255 w 18061"/>
              <a:gd name="T103" fmla="*/ 2401 h 5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61" h="5079">
                <a:moveTo>
                  <a:pt x="18060" y="0"/>
                </a:moveTo>
                <a:lnTo>
                  <a:pt x="0" y="0"/>
                </a:lnTo>
                <a:lnTo>
                  <a:pt x="0" y="5078"/>
                </a:lnTo>
                <a:lnTo>
                  <a:pt x="18060" y="5078"/>
                </a:lnTo>
                <a:lnTo>
                  <a:pt x="18060" y="0"/>
                </a:lnTo>
                <a:close/>
                <a:moveTo>
                  <a:pt x="621" y="621"/>
                </a:moveTo>
                <a:lnTo>
                  <a:pt x="17439" y="621"/>
                </a:lnTo>
                <a:lnTo>
                  <a:pt x="17439" y="4457"/>
                </a:lnTo>
                <a:lnTo>
                  <a:pt x="621" y="4457"/>
                </a:lnTo>
                <a:lnTo>
                  <a:pt x="621" y="621"/>
                </a:lnTo>
                <a:close/>
                <a:moveTo>
                  <a:pt x="15520" y="3385"/>
                </a:moveTo>
                <a:lnTo>
                  <a:pt x="16847" y="3385"/>
                </a:lnTo>
                <a:lnTo>
                  <a:pt x="16847" y="3949"/>
                </a:lnTo>
                <a:lnTo>
                  <a:pt x="14899" y="3949"/>
                </a:lnTo>
                <a:lnTo>
                  <a:pt x="14899" y="1129"/>
                </a:lnTo>
                <a:lnTo>
                  <a:pt x="16818" y="1129"/>
                </a:lnTo>
                <a:lnTo>
                  <a:pt x="16818" y="1693"/>
                </a:lnTo>
                <a:lnTo>
                  <a:pt x="15520" y="1693"/>
                </a:lnTo>
                <a:lnTo>
                  <a:pt x="15520" y="2229"/>
                </a:lnTo>
                <a:lnTo>
                  <a:pt x="16649" y="2229"/>
                </a:lnTo>
                <a:lnTo>
                  <a:pt x="16649" y="2764"/>
                </a:lnTo>
                <a:lnTo>
                  <a:pt x="15520" y="2764"/>
                </a:lnTo>
                <a:lnTo>
                  <a:pt x="15520" y="3385"/>
                </a:lnTo>
                <a:close/>
                <a:moveTo>
                  <a:pt x="14490" y="3131"/>
                </a:moveTo>
                <a:cubicBezTo>
                  <a:pt x="14490" y="3664"/>
                  <a:pt x="13971" y="4020"/>
                  <a:pt x="13404" y="4020"/>
                </a:cubicBezTo>
                <a:cubicBezTo>
                  <a:pt x="12907" y="4020"/>
                  <a:pt x="12523" y="3803"/>
                  <a:pt x="12275" y="3526"/>
                </a:cubicBezTo>
                <a:lnTo>
                  <a:pt x="12670" y="3103"/>
                </a:lnTo>
                <a:cubicBezTo>
                  <a:pt x="12862" y="3309"/>
                  <a:pt x="13124" y="3456"/>
                  <a:pt x="13404" y="3456"/>
                </a:cubicBezTo>
                <a:cubicBezTo>
                  <a:pt x="13596" y="3456"/>
                  <a:pt x="13827" y="3348"/>
                  <a:pt x="13827" y="3159"/>
                </a:cubicBezTo>
                <a:cubicBezTo>
                  <a:pt x="13827" y="2894"/>
                  <a:pt x="13463" y="2801"/>
                  <a:pt x="13206" y="2736"/>
                </a:cubicBezTo>
                <a:cubicBezTo>
                  <a:pt x="12783" y="2632"/>
                  <a:pt x="12444" y="2322"/>
                  <a:pt x="12444" y="1890"/>
                </a:cubicBezTo>
                <a:cubicBezTo>
                  <a:pt x="12444" y="1354"/>
                  <a:pt x="12873" y="1058"/>
                  <a:pt x="13460" y="1058"/>
                </a:cubicBezTo>
                <a:cubicBezTo>
                  <a:pt x="13903" y="1058"/>
                  <a:pt x="14197" y="1205"/>
                  <a:pt x="14431" y="1439"/>
                </a:cubicBezTo>
                <a:lnTo>
                  <a:pt x="14064" y="1845"/>
                </a:lnTo>
                <a:cubicBezTo>
                  <a:pt x="13886" y="1699"/>
                  <a:pt x="13694" y="1597"/>
                  <a:pt x="13460" y="1597"/>
                </a:cubicBezTo>
                <a:cubicBezTo>
                  <a:pt x="13299" y="1597"/>
                  <a:pt x="13093" y="1707"/>
                  <a:pt x="13093" y="1865"/>
                </a:cubicBezTo>
                <a:cubicBezTo>
                  <a:pt x="13093" y="2099"/>
                  <a:pt x="13429" y="2178"/>
                  <a:pt x="13658" y="2232"/>
                </a:cubicBezTo>
                <a:cubicBezTo>
                  <a:pt x="14160" y="2345"/>
                  <a:pt x="14490" y="2612"/>
                  <a:pt x="14490" y="3131"/>
                </a:cubicBezTo>
                <a:close/>
                <a:moveTo>
                  <a:pt x="11287" y="1129"/>
                </a:moveTo>
                <a:lnTo>
                  <a:pt x="11908" y="1129"/>
                </a:lnTo>
                <a:lnTo>
                  <a:pt x="11908" y="3949"/>
                </a:lnTo>
                <a:lnTo>
                  <a:pt x="11287" y="3949"/>
                </a:lnTo>
                <a:lnTo>
                  <a:pt x="11287" y="1129"/>
                </a:lnTo>
                <a:close/>
                <a:moveTo>
                  <a:pt x="9664" y="2905"/>
                </a:moveTo>
                <a:lnTo>
                  <a:pt x="10192" y="3949"/>
                </a:lnTo>
                <a:lnTo>
                  <a:pt x="10892" y="3949"/>
                </a:lnTo>
                <a:lnTo>
                  <a:pt x="10268" y="2821"/>
                </a:lnTo>
                <a:cubicBezTo>
                  <a:pt x="10559" y="2657"/>
                  <a:pt x="10728" y="2381"/>
                  <a:pt x="10728" y="2015"/>
                </a:cubicBezTo>
                <a:cubicBezTo>
                  <a:pt x="10728" y="1504"/>
                  <a:pt x="10373" y="1131"/>
                  <a:pt x="9738" y="1131"/>
                </a:cubicBezTo>
                <a:lnTo>
                  <a:pt x="8692" y="1131"/>
                </a:lnTo>
                <a:lnTo>
                  <a:pt x="8692" y="3952"/>
                </a:lnTo>
                <a:lnTo>
                  <a:pt x="9312" y="3952"/>
                </a:lnTo>
                <a:lnTo>
                  <a:pt x="9312" y="2908"/>
                </a:lnTo>
                <a:lnTo>
                  <a:pt x="9664" y="2905"/>
                </a:lnTo>
                <a:close/>
                <a:moveTo>
                  <a:pt x="9704" y="2401"/>
                </a:moveTo>
                <a:lnTo>
                  <a:pt x="9312" y="2401"/>
                </a:lnTo>
                <a:lnTo>
                  <a:pt x="9312" y="1653"/>
                </a:lnTo>
                <a:lnTo>
                  <a:pt x="9704" y="1653"/>
                </a:lnTo>
                <a:cubicBezTo>
                  <a:pt x="9947" y="1653"/>
                  <a:pt x="10085" y="1803"/>
                  <a:pt x="10085" y="2029"/>
                </a:cubicBezTo>
                <a:cubicBezTo>
                  <a:pt x="10085" y="2235"/>
                  <a:pt x="9952" y="2401"/>
                  <a:pt x="9704" y="2401"/>
                </a:cubicBezTo>
                <a:close/>
                <a:moveTo>
                  <a:pt x="7349" y="1129"/>
                </a:moveTo>
                <a:lnTo>
                  <a:pt x="6321" y="1129"/>
                </a:lnTo>
                <a:lnTo>
                  <a:pt x="6321" y="3949"/>
                </a:lnTo>
                <a:lnTo>
                  <a:pt x="6942" y="3949"/>
                </a:lnTo>
                <a:lnTo>
                  <a:pt x="6942" y="2956"/>
                </a:lnTo>
                <a:lnTo>
                  <a:pt x="7380" y="2956"/>
                </a:lnTo>
                <a:cubicBezTo>
                  <a:pt x="7907" y="2956"/>
                  <a:pt x="8339" y="2623"/>
                  <a:pt x="8339" y="2040"/>
                </a:cubicBezTo>
                <a:cubicBezTo>
                  <a:pt x="8339" y="1507"/>
                  <a:pt x="7984" y="1129"/>
                  <a:pt x="7349" y="1129"/>
                </a:cubicBezTo>
                <a:close/>
                <a:moveTo>
                  <a:pt x="7315" y="2427"/>
                </a:moveTo>
                <a:lnTo>
                  <a:pt x="6942" y="2427"/>
                </a:lnTo>
                <a:lnTo>
                  <a:pt x="6942" y="1665"/>
                </a:lnTo>
                <a:lnTo>
                  <a:pt x="7312" y="1665"/>
                </a:lnTo>
                <a:cubicBezTo>
                  <a:pt x="7555" y="1665"/>
                  <a:pt x="7704" y="1820"/>
                  <a:pt x="7704" y="2051"/>
                </a:cubicBezTo>
                <a:cubicBezTo>
                  <a:pt x="7704" y="2277"/>
                  <a:pt x="7557" y="2427"/>
                  <a:pt x="7315" y="2427"/>
                </a:cubicBezTo>
                <a:close/>
                <a:moveTo>
                  <a:pt x="4431" y="3385"/>
                </a:moveTo>
                <a:lnTo>
                  <a:pt x="5813" y="3385"/>
                </a:lnTo>
                <a:lnTo>
                  <a:pt x="5813" y="3949"/>
                </a:lnTo>
                <a:lnTo>
                  <a:pt x="3810" y="3949"/>
                </a:lnTo>
                <a:lnTo>
                  <a:pt x="3810" y="1129"/>
                </a:lnTo>
                <a:lnTo>
                  <a:pt x="5729" y="1129"/>
                </a:lnTo>
                <a:lnTo>
                  <a:pt x="5729" y="1693"/>
                </a:lnTo>
                <a:lnTo>
                  <a:pt x="4431" y="1693"/>
                </a:lnTo>
                <a:lnTo>
                  <a:pt x="4431" y="2229"/>
                </a:lnTo>
                <a:lnTo>
                  <a:pt x="5447" y="2229"/>
                </a:lnTo>
                <a:lnTo>
                  <a:pt x="5447" y="2764"/>
                </a:lnTo>
                <a:lnTo>
                  <a:pt x="4431" y="2764"/>
                </a:lnTo>
                <a:lnTo>
                  <a:pt x="4431" y="3385"/>
                </a:lnTo>
                <a:close/>
                <a:moveTo>
                  <a:pt x="2215" y="2905"/>
                </a:moveTo>
                <a:lnTo>
                  <a:pt x="2743" y="3949"/>
                </a:lnTo>
                <a:lnTo>
                  <a:pt x="3443" y="3949"/>
                </a:lnTo>
                <a:lnTo>
                  <a:pt x="2819" y="2821"/>
                </a:lnTo>
                <a:cubicBezTo>
                  <a:pt x="3110" y="2657"/>
                  <a:pt x="3279" y="2381"/>
                  <a:pt x="3279" y="2015"/>
                </a:cubicBezTo>
                <a:cubicBezTo>
                  <a:pt x="3279" y="1504"/>
                  <a:pt x="2924" y="1131"/>
                  <a:pt x="2289" y="1131"/>
                </a:cubicBezTo>
                <a:lnTo>
                  <a:pt x="1242" y="1131"/>
                </a:lnTo>
                <a:lnTo>
                  <a:pt x="1242" y="3952"/>
                </a:lnTo>
                <a:lnTo>
                  <a:pt x="1863" y="3952"/>
                </a:lnTo>
                <a:lnTo>
                  <a:pt x="1863" y="2908"/>
                </a:lnTo>
                <a:lnTo>
                  <a:pt x="2215" y="2905"/>
                </a:lnTo>
                <a:close/>
                <a:moveTo>
                  <a:pt x="2255" y="2401"/>
                </a:moveTo>
                <a:lnTo>
                  <a:pt x="1863" y="2401"/>
                </a:lnTo>
                <a:lnTo>
                  <a:pt x="1863" y="1653"/>
                </a:lnTo>
                <a:lnTo>
                  <a:pt x="2255" y="1653"/>
                </a:lnTo>
                <a:cubicBezTo>
                  <a:pt x="2497" y="1653"/>
                  <a:pt x="2636" y="1803"/>
                  <a:pt x="2636" y="2029"/>
                </a:cubicBezTo>
                <a:cubicBezTo>
                  <a:pt x="2636" y="2235"/>
                  <a:pt x="2503" y="2401"/>
                  <a:pt x="2255" y="24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9022AA-9444-5946-9895-572AC3451C8E}"/>
              </a:ext>
            </a:extLst>
          </p:cNvPr>
          <p:cNvSpPr/>
          <p:nvPr userDrawn="1"/>
        </p:nvSpPr>
        <p:spPr>
          <a:xfrm>
            <a:off x="1" y="804672"/>
            <a:ext cx="17145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8664CA4-BD1A-AC46-BB44-9529D29C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1" y="800100"/>
            <a:ext cx="804108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3C8C02-332D-A64E-B19B-3EDF5DB6C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821" y="2120456"/>
            <a:ext cx="8041080" cy="39201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A87F6A-A3F8-5A44-89CD-6B2A06536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4181" y="6537960"/>
            <a:ext cx="2057400" cy="16459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84822CC-DF4F-F947-91DF-B1A75F07AE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28950" y="6537962"/>
            <a:ext cx="3671207" cy="1645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0" r:id="rId2"/>
    <p:sldLayoutId id="2147483681" r:id="rId3"/>
    <p:sldLayoutId id="2147483807" r:id="rId4"/>
    <p:sldLayoutId id="2147483808" r:id="rId5"/>
    <p:sldLayoutId id="2147483676" r:id="rId6"/>
    <p:sldLayoutId id="2147483804" r:id="rId7"/>
    <p:sldLayoutId id="2147483805" r:id="rId8"/>
    <p:sldLayoutId id="2147483806" r:id="rId9"/>
    <p:sldLayoutId id="2147483761" r:id="rId10"/>
    <p:sldLayoutId id="2147483764" r:id="rId11"/>
    <p:sldLayoutId id="2147483768" r:id="rId12"/>
    <p:sldLayoutId id="2147483772" r:id="rId13"/>
    <p:sldLayoutId id="2147483776" r:id="rId14"/>
    <p:sldLayoutId id="2147483780" r:id="rId15"/>
    <p:sldLayoutId id="2147483784" r:id="rId16"/>
    <p:sldLayoutId id="2147483788" r:id="rId17"/>
    <p:sldLayoutId id="2147483792" r:id="rId18"/>
    <p:sldLayoutId id="2147483796" r:id="rId19"/>
    <p:sldLayoutId id="2147483800" r:id="rId20"/>
    <p:sldLayoutId id="2147483710" r:id="rId21"/>
    <p:sldLayoutId id="2147483668" r:id="rId22"/>
    <p:sldLayoutId id="2147483685" r:id="rId23"/>
    <p:sldLayoutId id="2147483809" r:id="rId24"/>
    <p:sldLayoutId id="2147483677" r:id="rId25"/>
    <p:sldLayoutId id="2147483691" r:id="rId26"/>
    <p:sldLayoutId id="2147483698" r:id="rId27"/>
    <p:sldLayoutId id="2147483702" r:id="rId28"/>
    <p:sldLayoutId id="2147483760" r:id="rId29"/>
    <p:sldLayoutId id="2147483763" r:id="rId30"/>
    <p:sldLayoutId id="2147483769" r:id="rId31"/>
    <p:sldLayoutId id="2147483773" r:id="rId32"/>
    <p:sldLayoutId id="2147483777" r:id="rId33"/>
    <p:sldLayoutId id="2147483781" r:id="rId34"/>
    <p:sldLayoutId id="2147483785" r:id="rId35"/>
    <p:sldLayoutId id="2147483789" r:id="rId36"/>
    <p:sldLayoutId id="2147483793" r:id="rId37"/>
    <p:sldLayoutId id="2147483797" r:id="rId38"/>
    <p:sldLayoutId id="2147483801" r:id="rId39"/>
    <p:sldLayoutId id="2147483705" r:id="rId40"/>
    <p:sldLayoutId id="2147483682" r:id="rId41"/>
    <p:sldLayoutId id="2147483686" r:id="rId42"/>
    <p:sldLayoutId id="2147483810" r:id="rId43"/>
    <p:sldLayoutId id="2147483678" r:id="rId44"/>
    <p:sldLayoutId id="2147483692" r:id="rId45"/>
    <p:sldLayoutId id="2147483700" r:id="rId46"/>
    <p:sldLayoutId id="2147483703" r:id="rId47"/>
    <p:sldLayoutId id="2147483762" r:id="rId48"/>
    <p:sldLayoutId id="2147483765" r:id="rId49"/>
    <p:sldLayoutId id="2147483770" r:id="rId50"/>
    <p:sldLayoutId id="2147483774" r:id="rId51"/>
    <p:sldLayoutId id="2147483778" r:id="rId52"/>
    <p:sldLayoutId id="2147483782" r:id="rId53"/>
    <p:sldLayoutId id="2147483786" r:id="rId54"/>
    <p:sldLayoutId id="2147483790" r:id="rId55"/>
    <p:sldLayoutId id="2147483794" r:id="rId56"/>
    <p:sldLayoutId id="2147483798" r:id="rId57"/>
    <p:sldLayoutId id="2147483802" r:id="rId58"/>
    <p:sldLayoutId id="2147483708" r:id="rId59"/>
    <p:sldLayoutId id="2147483683" r:id="rId60"/>
    <p:sldLayoutId id="2147483687" r:id="rId61"/>
    <p:sldLayoutId id="2147483812" r:id="rId62"/>
    <p:sldLayoutId id="2147483679" r:id="rId63"/>
    <p:sldLayoutId id="2147483699" r:id="rId64"/>
    <p:sldLayoutId id="2147483701" r:id="rId65"/>
    <p:sldLayoutId id="2147483704" r:id="rId66"/>
    <p:sldLayoutId id="2147483766" r:id="rId67"/>
    <p:sldLayoutId id="2147483767" r:id="rId68"/>
    <p:sldLayoutId id="2147483771" r:id="rId69"/>
    <p:sldLayoutId id="2147483775" r:id="rId70"/>
    <p:sldLayoutId id="2147483779" r:id="rId71"/>
    <p:sldLayoutId id="2147483783" r:id="rId72"/>
    <p:sldLayoutId id="2147483787" r:id="rId73"/>
    <p:sldLayoutId id="2147483791" r:id="rId74"/>
    <p:sldLayoutId id="2147483795" r:id="rId75"/>
    <p:sldLayoutId id="2147483799" r:id="rId76"/>
    <p:sldLayoutId id="2147483803" r:id="rId77"/>
    <p:sldLayoutId id="2147483709" r:id="rId78"/>
    <p:sldLayoutId id="2147483684" r:id="rId79"/>
    <p:sldLayoutId id="2147483667" r:id="rId80"/>
    <p:sldLayoutId id="2147483688" r:id="rId81"/>
    <p:sldLayoutId id="2147483689" r:id="rId82"/>
    <p:sldLayoutId id="2147483690" r:id="rId83"/>
    <p:sldLayoutId id="2147483695" r:id="rId84"/>
    <p:sldLayoutId id="2147483672" r:id="rId85"/>
    <p:sldLayoutId id="2147483696" r:id="rId86"/>
    <p:sldLayoutId id="2147483697" r:id="rId87"/>
    <p:sldLayoutId id="2147483815" r:id="rId88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lang="en-US" sz="2400" b="1" kern="1200" cap="all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3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257175" indent="-83344" algn="l" defTabSz="685783" rtl="0" eaLnBrk="1" latinLnBrk="0" hangingPunct="1">
        <a:lnSpc>
          <a:spcPct val="100000"/>
        </a:lnSpc>
        <a:spcBef>
          <a:spcPts val="0"/>
        </a:spcBef>
        <a:buSzPct val="100000"/>
        <a:buFont typeface=".AppleSystemUIFont" charset="-120"/>
        <a:buChar char="+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32197" indent="-86916" algn="l" defTabSz="685783" rtl="0" eaLnBrk="1" latinLnBrk="0" hangingPunct="1">
        <a:lnSpc>
          <a:spcPct val="100000"/>
        </a:lnSpc>
        <a:spcBef>
          <a:spcPts val="0"/>
        </a:spcBef>
        <a:buSzPct val="75000"/>
        <a:buFont typeface="CambriaMath" charset="0"/>
        <a:buChar char="&gt;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02456" indent="-86916" algn="l" defTabSz="685783" rtl="0" eaLnBrk="1" latinLnBrk="0" hangingPunct="1">
        <a:lnSpc>
          <a:spcPct val="100000"/>
        </a:lnSpc>
        <a:spcBef>
          <a:spcPts val="0"/>
        </a:spcBef>
        <a:buSzPct val="75000"/>
        <a:buFont typeface=".AppleSystemUIFont" charset="-120"/>
        <a:buChar char="−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orient="horz" pos="504" userDrawn="1">
          <p15:clr>
            <a:srgbClr val="F26B43"/>
          </p15:clr>
        </p15:guide>
        <p15:guide id="4" pos="191" userDrawn="1">
          <p15:clr>
            <a:srgbClr val="F26B43"/>
          </p15:clr>
        </p15:guide>
        <p15:guide id="5" pos="5570" userDrawn="1">
          <p15:clr>
            <a:srgbClr val="F26B43"/>
          </p15:clr>
        </p15:guide>
        <p15:guide id="6" orient="horz" pos="3810" userDrawn="1">
          <p15:clr>
            <a:srgbClr val="F26B43"/>
          </p15:clr>
        </p15:guide>
        <p15:guide id="7" orient="horz" pos="252" userDrawn="1">
          <p15:clr>
            <a:srgbClr val="F26B43"/>
          </p15:clr>
        </p15:guide>
        <p15:guide id="8" orient="horz" pos="4064" userDrawn="1">
          <p15:clr>
            <a:srgbClr val="F26B43"/>
          </p15:clr>
        </p15:guide>
        <p15:guide id="9" orient="horz" pos="1334" userDrawn="1">
          <p15:clr>
            <a:srgbClr val="F26B43"/>
          </p15:clr>
        </p15:guide>
        <p15:guide id="10" pos="5040" userDrawn="1">
          <p15:clr>
            <a:srgbClr val="F26B43"/>
          </p15:clr>
        </p15:guide>
        <p15:guide id="11" pos="2516" userDrawn="1">
          <p15:clr>
            <a:srgbClr val="F26B43"/>
          </p15:clr>
        </p15:guide>
        <p15:guide id="12" pos="2712" userDrawn="1">
          <p15:clr>
            <a:srgbClr val="F26B43"/>
          </p15:clr>
        </p15:guide>
        <p15:guide id="13" pos="5256" userDrawn="1">
          <p15:clr>
            <a:srgbClr val="F26B43"/>
          </p15:clr>
        </p15:guide>
        <p15:guide id="14" pos="2880" userDrawn="1">
          <p15:clr>
            <a:srgbClr val="F26B43"/>
          </p15:clr>
        </p15:guide>
        <p15:guide id="15" pos="30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306" y="2928623"/>
            <a:ext cx="7692390" cy="2228850"/>
          </a:xfrm>
        </p:spPr>
        <p:txBody>
          <a:bodyPr/>
          <a:lstStyle/>
          <a:p>
            <a:r>
              <a:rPr lang="hu-HU" sz="3900" dirty="0">
                <a:solidFill>
                  <a:schemeClr val="accent2"/>
                </a:solidFill>
                <a:latin typeface="Effra Trial Heavy" panose="020B0603020203020204" pitchFamily="34" charset="0"/>
                <a:cs typeface="Effra Trial Heavy" panose="020B0603020203020204" pitchFamily="34" charset="0"/>
              </a:rPr>
              <a:t>GOOGLE Marketing Platform</a:t>
            </a:r>
            <a:endParaRPr lang="en-US" sz="3900" dirty="0">
              <a:solidFill>
                <a:schemeClr val="accent2"/>
              </a:solidFill>
              <a:latin typeface="Effra Trial Heavy" panose="020B0603020203020204" pitchFamily="34" charset="0"/>
              <a:cs typeface="Effra Trial Heavy" panose="020B06030202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F3E931-70BA-6D41-814E-2AD54DF6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13" y="392723"/>
            <a:ext cx="2574987" cy="7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6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E45231-23DA-0143-B819-74ED45C70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42" y="1483743"/>
            <a:ext cx="7287794" cy="409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88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5DDF67-0C9F-1B46-99F0-88A20F0FE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66" y="1522113"/>
            <a:ext cx="87439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8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0F2D18-373B-3646-9163-CB204071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38" y="1074624"/>
            <a:ext cx="6547449" cy="46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5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1152AA-8324-E64E-839C-CE8DF9C7E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27" y="994516"/>
            <a:ext cx="6079829" cy="479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65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EE4FD5-4AF1-6E4E-AD99-A816F5CB2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66" y="1829871"/>
            <a:ext cx="5804651" cy="293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1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12EA91-7580-7D4B-AC35-E2ACED222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08" y="1879480"/>
            <a:ext cx="7011666" cy="309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504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09BED1-FF3A-B448-9B35-55AAA23DE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473" y="1160943"/>
            <a:ext cx="6314536" cy="454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27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0279" y="2923277"/>
            <a:ext cx="7453223" cy="1216325"/>
          </a:xfrm>
        </p:spPr>
        <p:txBody>
          <a:bodyPr/>
          <a:lstStyle/>
          <a:p>
            <a:r>
              <a:rPr lang="hu-HU" sz="8625" dirty="0">
                <a:solidFill>
                  <a:schemeClr val="accent4"/>
                </a:solidFill>
                <a:latin typeface="Effra Trial" panose="020B0603020203020204" pitchFamily="34" charset="0"/>
                <a:cs typeface="Effra Trial" panose="020B0603020203020204" pitchFamily="34" charset="0"/>
              </a:rPr>
              <a:t>Köszönöm</a:t>
            </a:r>
            <a:r>
              <a:rPr lang="hu-HU" sz="8625" dirty="0">
                <a:solidFill>
                  <a:schemeClr val="accent4"/>
                </a:solidFill>
                <a:latin typeface="Effra Trial" panose="020B0603020203020204" pitchFamily="34" charset="0"/>
                <a:cs typeface="Effra Trial" panose="020B0603020203020204" pitchFamily="34" charset="0"/>
                <a:sym typeface="Wingdings" pitchFamily="2" charset="2"/>
              </a:rPr>
              <a:t></a:t>
            </a:r>
            <a:endParaRPr lang="en-US" sz="8625" dirty="0">
              <a:solidFill>
                <a:schemeClr val="accent4"/>
              </a:solidFill>
              <a:latin typeface="Effra Trial" panose="020B0603020203020204" pitchFamily="34" charset="0"/>
              <a:cs typeface="Effra Trial" panose="020B0603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8878B7-0619-0347-978D-BA870D67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714" y="328234"/>
            <a:ext cx="2286000" cy="6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6" name="GMP logos.mov">
            <a:hlinkClick r:id="" action="ppaction://media"/>
            <a:extLst>
              <a:ext uri="{FF2B5EF4-FFF2-40B4-BE49-F238E27FC236}">
                <a16:creationId xmlns:a16="http://schemas.microsoft.com/office/drawing/2014/main" xmlns="" id="{1BDA0BE8-D53D-444A-ADEB-A5740B08C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0621" y="1482726"/>
            <a:ext cx="6806241" cy="38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5E001D-3043-B94F-9933-10F79FB6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54" y="2306128"/>
            <a:ext cx="7910175" cy="18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7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6BCE22-3AF6-4E46-9383-114432C2D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838" y="1503602"/>
            <a:ext cx="54768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3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FF8918-C107-3E45-A94E-E450C32F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51" y="1503602"/>
            <a:ext cx="62674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80F346-8C4B-AF4E-9CB8-AF748D24E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26" y="1503602"/>
            <a:ext cx="69723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7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F7ED45-2A93-4843-A948-FD7A3CE3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43" y="2110643"/>
            <a:ext cx="7760197" cy="251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00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C757C-5BA3-B645-9582-84306C4C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79" y="1478351"/>
            <a:ext cx="66770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4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3741" y="4487518"/>
            <a:ext cx="26090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A5D773-82EB-1241-B47A-9A1344AA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86" y="1503695"/>
            <a:ext cx="6349311" cy="409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501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prise20180403">
      <a:dk1>
        <a:srgbClr val="000000"/>
      </a:dk1>
      <a:lt1>
        <a:srgbClr val="FFFFFF"/>
      </a:lt1>
      <a:dk2>
        <a:srgbClr val="464646"/>
      </a:dk2>
      <a:lt2>
        <a:srgbClr val="757070"/>
      </a:lt2>
      <a:accent1>
        <a:srgbClr val="562E91"/>
      </a:accent1>
      <a:accent2>
        <a:srgbClr val="E5007E"/>
      </a:accent2>
      <a:accent3>
        <a:srgbClr val="FFF100"/>
      </a:accent3>
      <a:accent4>
        <a:srgbClr val="00B9AC"/>
      </a:accent4>
      <a:accent5>
        <a:srgbClr val="464646"/>
      </a:accent5>
      <a:accent6>
        <a:srgbClr val="757070"/>
      </a:accent6>
      <a:hlink>
        <a:srgbClr val="562E91"/>
      </a:hlink>
      <a:folHlink>
        <a:srgbClr val="E5007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prise_Usage_Guide_041318" id="{362B96C6-C759-CC44-BAAB-205201ECE6E0}" vid="{91006544-24F2-9B46-BC8A-3BE228CD01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1252</TotalTime>
  <Words>20</Words>
  <Application>Microsoft Office PowerPoint</Application>
  <PresentationFormat>Diavetítés a képernyőre (4:3 oldalarány)</PresentationFormat>
  <Paragraphs>17</Paragraphs>
  <Slides>17</Slides>
  <Notes>15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.AppleSystemUIFont</vt:lpstr>
      <vt:lpstr>Arial</vt:lpstr>
      <vt:lpstr>Calibri</vt:lpstr>
      <vt:lpstr>CambriaMath</vt:lpstr>
      <vt:lpstr>Effra Trial</vt:lpstr>
      <vt:lpstr>Effra Trial Heavy</vt:lpstr>
      <vt:lpstr>Wingdings</vt:lpstr>
      <vt:lpstr>Office Theme</vt:lpstr>
      <vt:lpstr>GOOGLE Marketing Platform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Köszönöm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Geller, Michele (NYC-RPM)</dc:creator>
  <cp:keywords/>
  <dc:description/>
  <cp:lastModifiedBy>haboklilla</cp:lastModifiedBy>
  <cp:revision>103</cp:revision>
  <cp:lastPrinted>2018-04-04T18:50:55Z</cp:lastPrinted>
  <dcterms:created xsi:type="dcterms:W3CDTF">2018-04-24T23:38:36Z</dcterms:created>
  <dcterms:modified xsi:type="dcterms:W3CDTF">2018-11-20T14:40:06Z</dcterms:modified>
  <cp:category/>
</cp:coreProperties>
</file>