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 id="2147483831" r:id="rId2"/>
    <p:sldMasterId id="2147483820" r:id="rId3"/>
    <p:sldMasterId id="2147483838" r:id="rId4"/>
  </p:sldMasterIdLst>
  <p:notesMasterIdLst>
    <p:notesMasterId r:id="rId16"/>
  </p:notesMasterIdLst>
  <p:handoutMasterIdLst>
    <p:handoutMasterId r:id="rId17"/>
  </p:handoutMasterIdLst>
  <p:sldIdLst>
    <p:sldId id="259" r:id="rId5"/>
    <p:sldId id="282" r:id="rId6"/>
    <p:sldId id="283" r:id="rId7"/>
    <p:sldId id="284" r:id="rId8"/>
    <p:sldId id="285" r:id="rId9"/>
    <p:sldId id="286" r:id="rId10"/>
    <p:sldId id="288" r:id="rId11"/>
    <p:sldId id="287" r:id="rId12"/>
    <p:sldId id="289" r:id="rId13"/>
    <p:sldId id="276" r:id="rId14"/>
    <p:sldId id="26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66A62"/>
    <a:srgbClr val="FFFFFF"/>
    <a:srgbClr val="F8F8F8"/>
    <a:srgbClr val="1329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94" autoAdjust="0"/>
  </p:normalViewPr>
  <p:slideViewPr>
    <p:cSldViewPr>
      <p:cViewPr varScale="1">
        <p:scale>
          <a:sx n="92" d="100"/>
          <a:sy n="92" d="100"/>
        </p:scale>
        <p:origin x="127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p:cViewPr varScale="1">
        <p:scale>
          <a:sx n="96" d="100"/>
          <a:sy n="96" d="100"/>
        </p:scale>
        <p:origin x="-3606"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97880A-D5C2-4DBB-AFC8-B0CA74867DC6}"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US"/>
        </a:p>
      </dgm:t>
    </dgm:pt>
    <dgm:pt modelId="{C16B97EC-45E2-4AE6-B7FE-2D597B1C4C7D}">
      <dgm:prSet phldrT="[Text]" custT="1"/>
      <dgm:spPr/>
      <dgm:t>
        <a:bodyPr/>
        <a:lstStyle/>
        <a:p>
          <a:pPr algn="just"/>
          <a:r>
            <a:rPr lang="hu-HU" sz="1600" b="1" dirty="0" smtClean="0"/>
            <a:t>Elektronikus kommunikációs adatokra</a:t>
          </a:r>
          <a:r>
            <a:rPr lang="hu-HU" sz="1600" dirty="0" smtClean="0"/>
            <a:t>: elektronikus üzenetek tartalma (szöveg, kép, video, hang) és </a:t>
          </a:r>
          <a:r>
            <a:rPr lang="hu-HU" sz="1600" dirty="0" err="1" smtClean="0"/>
            <a:t>metaadatok</a:t>
          </a:r>
          <a:endParaRPr lang="en-US" sz="1600" dirty="0"/>
        </a:p>
      </dgm:t>
    </dgm:pt>
    <dgm:pt modelId="{42B3CE4A-2B63-48C0-8746-D5457483B81E}" type="parTrans" cxnId="{7F12F559-DE61-4861-8D57-6F12828539B6}">
      <dgm:prSet/>
      <dgm:spPr/>
      <dgm:t>
        <a:bodyPr/>
        <a:lstStyle/>
        <a:p>
          <a:endParaRPr lang="en-US"/>
        </a:p>
      </dgm:t>
    </dgm:pt>
    <dgm:pt modelId="{3B2F4B0A-CDA4-49FF-A832-105ECF1656FA}" type="sibTrans" cxnId="{7F12F559-DE61-4861-8D57-6F12828539B6}">
      <dgm:prSet/>
      <dgm:spPr/>
      <dgm:t>
        <a:bodyPr/>
        <a:lstStyle/>
        <a:p>
          <a:endParaRPr lang="en-US"/>
        </a:p>
      </dgm:t>
    </dgm:pt>
    <dgm:pt modelId="{941053AC-CAF6-4533-ADE3-ECAEA6B6CB17}">
      <dgm:prSet phldrT="[Text]" custT="1"/>
      <dgm:spPr/>
      <dgm:t>
        <a:bodyPr/>
        <a:lstStyle/>
        <a:p>
          <a:pPr algn="just"/>
          <a:r>
            <a:rPr lang="hu-HU" sz="1600" b="1" dirty="0" smtClean="0"/>
            <a:t>Végfelhasználói végberendezések információira</a:t>
          </a:r>
          <a:r>
            <a:rPr lang="hu-HU" sz="1600" dirty="0" smtClean="0"/>
            <a:t>: telefonkészülékek, nyomtatók, számítógépek, kamerák, amik csatlakoznak elektronikus hírközlési hálózathoz (pl. internet) és a rajtuk tárolt adatok</a:t>
          </a:r>
          <a:br>
            <a:rPr lang="hu-HU" sz="1600" dirty="0" smtClean="0"/>
          </a:br>
          <a:r>
            <a:rPr lang="hu-HU" sz="1600" dirty="0" smtClean="0"/>
            <a:t>(üzenetek, fotók, kontaktok, GPS adatok)</a:t>
          </a:r>
          <a:endParaRPr lang="en-US" sz="1600" dirty="0"/>
        </a:p>
      </dgm:t>
    </dgm:pt>
    <dgm:pt modelId="{CD9A9D32-1516-47D0-90E3-13A73CBEA985}" type="parTrans" cxnId="{B0D79D8E-38ED-4401-B0FF-67B35FDE0DAD}">
      <dgm:prSet/>
      <dgm:spPr/>
      <dgm:t>
        <a:bodyPr/>
        <a:lstStyle/>
        <a:p>
          <a:endParaRPr lang="en-US"/>
        </a:p>
      </dgm:t>
    </dgm:pt>
    <dgm:pt modelId="{5CE74B87-13AE-4D5B-99DD-C20880706EA5}" type="sibTrans" cxnId="{B0D79D8E-38ED-4401-B0FF-67B35FDE0DAD}">
      <dgm:prSet/>
      <dgm:spPr/>
      <dgm:t>
        <a:bodyPr/>
        <a:lstStyle/>
        <a:p>
          <a:endParaRPr lang="en-US"/>
        </a:p>
      </dgm:t>
    </dgm:pt>
    <dgm:pt modelId="{B86015E9-1183-4553-A2ED-52BFD5157C13}">
      <dgm:prSet phldrT="[Text]" custT="1"/>
      <dgm:spPr/>
      <dgm:t>
        <a:bodyPr/>
        <a:lstStyle/>
        <a:p>
          <a:pPr algn="just"/>
          <a:r>
            <a:rPr lang="hu-HU" sz="1600" dirty="0" smtClean="0"/>
            <a:t>Nyilvánosan elérhető </a:t>
          </a:r>
          <a:r>
            <a:rPr lang="hu-HU" sz="1600" b="1" dirty="0" smtClean="0"/>
            <a:t>telefonkönyvekben</a:t>
          </a:r>
          <a:r>
            <a:rPr lang="hu-HU" sz="1600" dirty="0" smtClean="0"/>
            <a:t>, </a:t>
          </a:r>
          <a:r>
            <a:rPr lang="hu-HU" sz="1600" b="1" dirty="0" smtClean="0"/>
            <a:t>címtárakban</a:t>
          </a:r>
          <a:r>
            <a:rPr lang="hu-HU" sz="1600" dirty="0" smtClean="0"/>
            <a:t> megjelenő adatokra</a:t>
          </a:r>
          <a:endParaRPr lang="en-US" sz="1600" dirty="0"/>
        </a:p>
      </dgm:t>
    </dgm:pt>
    <dgm:pt modelId="{14F156C2-AF00-45F3-B364-F50E529F7A6F}" type="parTrans" cxnId="{8D130B71-CD96-4405-A521-65100FD5BFED}">
      <dgm:prSet/>
      <dgm:spPr/>
      <dgm:t>
        <a:bodyPr/>
        <a:lstStyle/>
        <a:p>
          <a:endParaRPr lang="en-US"/>
        </a:p>
      </dgm:t>
    </dgm:pt>
    <dgm:pt modelId="{CCC4DDAA-EC8C-4FE1-BD43-ED8C2C4677AF}" type="sibTrans" cxnId="{8D130B71-CD96-4405-A521-65100FD5BFED}">
      <dgm:prSet/>
      <dgm:spPr/>
      <dgm:t>
        <a:bodyPr/>
        <a:lstStyle/>
        <a:p>
          <a:endParaRPr lang="en-US"/>
        </a:p>
      </dgm:t>
    </dgm:pt>
    <dgm:pt modelId="{16223BC1-19D1-4AFE-A109-3D42C212DD03}">
      <dgm:prSet phldrT="[Text]" custT="1"/>
      <dgm:spPr/>
      <dgm:t>
        <a:bodyPr/>
        <a:lstStyle/>
        <a:p>
          <a:pPr algn="just"/>
          <a:r>
            <a:rPr lang="hu-HU" sz="1600" dirty="0" smtClean="0"/>
            <a:t>Nem csak személyes adatokra, egyéb adatokra is</a:t>
          </a:r>
          <a:endParaRPr lang="en-US" sz="1600" dirty="0"/>
        </a:p>
      </dgm:t>
    </dgm:pt>
    <dgm:pt modelId="{72321EA4-9E60-4FBF-9CB9-C3971B05769A}" type="parTrans" cxnId="{A005D0B0-98D0-4D28-9759-173418BC3B7D}">
      <dgm:prSet/>
      <dgm:spPr/>
      <dgm:t>
        <a:bodyPr/>
        <a:lstStyle/>
        <a:p>
          <a:endParaRPr lang="en-US"/>
        </a:p>
      </dgm:t>
    </dgm:pt>
    <dgm:pt modelId="{A43097D5-9A01-43A6-84AD-6D62F51B2E77}" type="sibTrans" cxnId="{A005D0B0-98D0-4D28-9759-173418BC3B7D}">
      <dgm:prSet/>
      <dgm:spPr/>
      <dgm:t>
        <a:bodyPr/>
        <a:lstStyle/>
        <a:p>
          <a:endParaRPr lang="en-US"/>
        </a:p>
      </dgm:t>
    </dgm:pt>
    <dgm:pt modelId="{CDEA2BD0-2B0C-4C22-A6A5-9384FD770BDB}">
      <dgm:prSet phldrT="[Text]" custT="1"/>
      <dgm:spPr/>
      <dgm:t>
        <a:bodyPr/>
        <a:lstStyle/>
        <a:p>
          <a:pPr algn="just"/>
          <a:r>
            <a:rPr lang="hu-HU" sz="1600" b="1" dirty="0" err="1" smtClean="0"/>
            <a:t>eDM</a:t>
          </a:r>
          <a:r>
            <a:rPr lang="hu-HU" sz="1600" b="1" dirty="0" smtClean="0"/>
            <a:t> küldésre</a:t>
          </a:r>
          <a:r>
            <a:rPr lang="hu-HU" sz="1600" dirty="0" smtClean="0"/>
            <a:t> (e-mail, </a:t>
          </a:r>
          <a:r>
            <a:rPr lang="hu-HU" sz="1600" dirty="0" err="1" smtClean="0"/>
            <a:t>sms</a:t>
          </a:r>
          <a:r>
            <a:rPr lang="hu-HU" sz="1600" dirty="0" smtClean="0"/>
            <a:t>, MMS, </a:t>
          </a:r>
          <a:r>
            <a:rPr lang="hu-HU" sz="1600" dirty="0" err="1" smtClean="0"/>
            <a:t>push</a:t>
          </a:r>
          <a:r>
            <a:rPr lang="hu-HU" sz="1600" dirty="0" smtClean="0"/>
            <a:t> </a:t>
          </a:r>
          <a:r>
            <a:rPr lang="hu-HU" sz="1600" dirty="0" err="1" smtClean="0"/>
            <a:t>notification</a:t>
          </a:r>
          <a:r>
            <a:rPr lang="hu-HU" sz="1600" dirty="0" smtClean="0"/>
            <a:t>, in-</a:t>
          </a:r>
          <a:r>
            <a:rPr lang="hu-HU" sz="1600" dirty="0" err="1" smtClean="0"/>
            <a:t>app</a:t>
          </a:r>
          <a:r>
            <a:rPr lang="hu-HU" sz="1600" dirty="0" smtClean="0"/>
            <a:t> </a:t>
          </a:r>
          <a:r>
            <a:rPr lang="hu-HU" sz="1600" dirty="0" err="1" smtClean="0"/>
            <a:t>messages</a:t>
          </a:r>
          <a:r>
            <a:rPr lang="hu-HU" sz="1600" dirty="0" smtClean="0"/>
            <a:t>), marketing célú élő és automata </a:t>
          </a:r>
          <a:r>
            <a:rPr lang="hu-HU" sz="1600" b="1" dirty="0" smtClean="0"/>
            <a:t>hanghívásokra</a:t>
          </a:r>
          <a:endParaRPr lang="en-US" sz="1600" dirty="0"/>
        </a:p>
      </dgm:t>
    </dgm:pt>
    <dgm:pt modelId="{4D5BE13A-FF91-46B4-B83A-2AAD816189E7}" type="parTrans" cxnId="{02D966BF-E5E6-48FD-9E50-4DF8992E0B83}">
      <dgm:prSet/>
      <dgm:spPr/>
      <dgm:t>
        <a:bodyPr/>
        <a:lstStyle/>
        <a:p>
          <a:endParaRPr lang="en-US"/>
        </a:p>
      </dgm:t>
    </dgm:pt>
    <dgm:pt modelId="{FED5E743-781F-4BC2-87C4-FB9F321C63B4}" type="sibTrans" cxnId="{02D966BF-E5E6-48FD-9E50-4DF8992E0B83}">
      <dgm:prSet/>
      <dgm:spPr/>
      <dgm:t>
        <a:bodyPr/>
        <a:lstStyle/>
        <a:p>
          <a:endParaRPr lang="en-US"/>
        </a:p>
      </dgm:t>
    </dgm:pt>
    <dgm:pt modelId="{3582E9C8-48EE-4040-A928-AD4071F6010D}">
      <dgm:prSet phldrT="[Text]" custT="1"/>
      <dgm:spPr/>
      <dgm:t>
        <a:bodyPr/>
        <a:lstStyle/>
        <a:p>
          <a:pPr algn="just"/>
          <a:r>
            <a:rPr lang="hu-HU" sz="1600" dirty="0" smtClean="0"/>
            <a:t>Elektronikus kommunikációt engedő </a:t>
          </a:r>
          <a:r>
            <a:rPr lang="hu-HU" sz="1600" b="1" dirty="0" smtClean="0"/>
            <a:t>szoftverekre</a:t>
          </a:r>
          <a:endParaRPr lang="en-US" sz="1600" dirty="0"/>
        </a:p>
      </dgm:t>
    </dgm:pt>
    <dgm:pt modelId="{2B96C53E-7E65-431D-A435-6976FFD4057A}" type="parTrans" cxnId="{B84372D2-B466-4732-943D-E309C72F9DC1}">
      <dgm:prSet/>
      <dgm:spPr/>
      <dgm:t>
        <a:bodyPr/>
        <a:lstStyle/>
        <a:p>
          <a:endParaRPr lang="en-US"/>
        </a:p>
      </dgm:t>
    </dgm:pt>
    <dgm:pt modelId="{7C6D4912-6609-4386-815C-558474D8298D}" type="sibTrans" cxnId="{B84372D2-B466-4732-943D-E309C72F9DC1}">
      <dgm:prSet/>
      <dgm:spPr/>
      <dgm:t>
        <a:bodyPr/>
        <a:lstStyle/>
        <a:p>
          <a:endParaRPr lang="en-US"/>
        </a:p>
      </dgm:t>
    </dgm:pt>
    <dgm:pt modelId="{7876A418-644E-4D67-97A0-C565DE0F8043}" type="pres">
      <dgm:prSet presAssocID="{0E97880A-D5C2-4DBB-AFC8-B0CA74867DC6}" presName="linear" presStyleCnt="0">
        <dgm:presLayoutVars>
          <dgm:dir/>
          <dgm:animLvl val="lvl"/>
          <dgm:resizeHandles val="exact"/>
        </dgm:presLayoutVars>
      </dgm:prSet>
      <dgm:spPr/>
      <dgm:t>
        <a:bodyPr/>
        <a:lstStyle/>
        <a:p>
          <a:endParaRPr lang="en-US"/>
        </a:p>
      </dgm:t>
    </dgm:pt>
    <dgm:pt modelId="{E5940642-3E54-49E0-8210-68386614809B}" type="pres">
      <dgm:prSet presAssocID="{C16B97EC-45E2-4AE6-B7FE-2D597B1C4C7D}" presName="parentLin" presStyleCnt="0"/>
      <dgm:spPr/>
    </dgm:pt>
    <dgm:pt modelId="{B31B66CC-D141-4834-AB54-37E92D3A1D11}" type="pres">
      <dgm:prSet presAssocID="{C16B97EC-45E2-4AE6-B7FE-2D597B1C4C7D}" presName="parentLeftMargin" presStyleLbl="node1" presStyleIdx="0" presStyleCnt="6"/>
      <dgm:spPr/>
      <dgm:t>
        <a:bodyPr/>
        <a:lstStyle/>
        <a:p>
          <a:endParaRPr lang="en-US"/>
        </a:p>
      </dgm:t>
    </dgm:pt>
    <dgm:pt modelId="{F7E2BAE1-ADB5-4DBF-BD31-076CA9320C0E}" type="pres">
      <dgm:prSet presAssocID="{C16B97EC-45E2-4AE6-B7FE-2D597B1C4C7D}" presName="parentText" presStyleLbl="node1" presStyleIdx="0" presStyleCnt="6" custScaleX="142857" custScaleY="164865">
        <dgm:presLayoutVars>
          <dgm:chMax val="0"/>
          <dgm:bulletEnabled val="1"/>
        </dgm:presLayoutVars>
      </dgm:prSet>
      <dgm:spPr/>
      <dgm:t>
        <a:bodyPr/>
        <a:lstStyle/>
        <a:p>
          <a:endParaRPr lang="en-US"/>
        </a:p>
      </dgm:t>
    </dgm:pt>
    <dgm:pt modelId="{8D354180-583A-43EC-8A21-E204C4F071DE}" type="pres">
      <dgm:prSet presAssocID="{C16B97EC-45E2-4AE6-B7FE-2D597B1C4C7D}" presName="negativeSpace" presStyleCnt="0"/>
      <dgm:spPr/>
    </dgm:pt>
    <dgm:pt modelId="{A4AF3690-E3BF-44B5-94C7-6CAAE64D7A6B}" type="pres">
      <dgm:prSet presAssocID="{C16B97EC-45E2-4AE6-B7FE-2D597B1C4C7D}" presName="childText" presStyleLbl="conFgAcc1" presStyleIdx="0" presStyleCnt="6">
        <dgm:presLayoutVars>
          <dgm:bulletEnabled val="1"/>
        </dgm:presLayoutVars>
      </dgm:prSet>
      <dgm:spPr/>
    </dgm:pt>
    <dgm:pt modelId="{736B39CD-58E8-4261-901A-A6515AD3750A}" type="pres">
      <dgm:prSet presAssocID="{3B2F4B0A-CDA4-49FF-A832-105ECF1656FA}" presName="spaceBetweenRectangles" presStyleCnt="0"/>
      <dgm:spPr/>
    </dgm:pt>
    <dgm:pt modelId="{AC6E0BE6-CB91-4BD3-ABB3-4DAC7CE54F95}" type="pres">
      <dgm:prSet presAssocID="{941053AC-CAF6-4533-ADE3-ECAEA6B6CB17}" presName="parentLin" presStyleCnt="0"/>
      <dgm:spPr/>
    </dgm:pt>
    <dgm:pt modelId="{958B97FD-0ED5-46F7-BDE4-5BB2997CA11F}" type="pres">
      <dgm:prSet presAssocID="{941053AC-CAF6-4533-ADE3-ECAEA6B6CB17}" presName="parentLeftMargin" presStyleLbl="node1" presStyleIdx="0" presStyleCnt="6"/>
      <dgm:spPr/>
      <dgm:t>
        <a:bodyPr/>
        <a:lstStyle/>
        <a:p>
          <a:endParaRPr lang="en-US"/>
        </a:p>
      </dgm:t>
    </dgm:pt>
    <dgm:pt modelId="{01C538AB-82D0-4DDC-AADE-FD1FA8E7205D}" type="pres">
      <dgm:prSet presAssocID="{941053AC-CAF6-4533-ADE3-ECAEA6B6CB17}" presName="parentText" presStyleLbl="node1" presStyleIdx="1" presStyleCnt="6" custScaleX="142857" custScaleY="233273">
        <dgm:presLayoutVars>
          <dgm:chMax val="0"/>
          <dgm:bulletEnabled val="1"/>
        </dgm:presLayoutVars>
      </dgm:prSet>
      <dgm:spPr/>
      <dgm:t>
        <a:bodyPr/>
        <a:lstStyle/>
        <a:p>
          <a:endParaRPr lang="en-US"/>
        </a:p>
      </dgm:t>
    </dgm:pt>
    <dgm:pt modelId="{2CF33621-AA04-441B-9E92-EDF75EB6DBAA}" type="pres">
      <dgm:prSet presAssocID="{941053AC-CAF6-4533-ADE3-ECAEA6B6CB17}" presName="negativeSpace" presStyleCnt="0"/>
      <dgm:spPr/>
    </dgm:pt>
    <dgm:pt modelId="{9858719B-8C07-40B2-A35C-9B5A92BFFF1B}" type="pres">
      <dgm:prSet presAssocID="{941053AC-CAF6-4533-ADE3-ECAEA6B6CB17}" presName="childText" presStyleLbl="conFgAcc1" presStyleIdx="1" presStyleCnt="6">
        <dgm:presLayoutVars>
          <dgm:bulletEnabled val="1"/>
        </dgm:presLayoutVars>
      </dgm:prSet>
      <dgm:spPr/>
    </dgm:pt>
    <dgm:pt modelId="{1B963AD0-804A-4367-ADEA-EA3280D9F1D4}" type="pres">
      <dgm:prSet presAssocID="{5CE74B87-13AE-4D5B-99DD-C20880706EA5}" presName="spaceBetweenRectangles" presStyleCnt="0"/>
      <dgm:spPr/>
    </dgm:pt>
    <dgm:pt modelId="{29F3F309-7057-4BB4-A02D-A4096C1851AD}" type="pres">
      <dgm:prSet presAssocID="{B86015E9-1183-4553-A2ED-52BFD5157C13}" presName="parentLin" presStyleCnt="0"/>
      <dgm:spPr/>
    </dgm:pt>
    <dgm:pt modelId="{15B71C1F-0685-4EC0-A90C-BA2A13CDF74E}" type="pres">
      <dgm:prSet presAssocID="{B86015E9-1183-4553-A2ED-52BFD5157C13}" presName="parentLeftMargin" presStyleLbl="node1" presStyleIdx="1" presStyleCnt="6"/>
      <dgm:spPr/>
      <dgm:t>
        <a:bodyPr/>
        <a:lstStyle/>
        <a:p>
          <a:endParaRPr lang="en-US"/>
        </a:p>
      </dgm:t>
    </dgm:pt>
    <dgm:pt modelId="{AFF3DFF5-FAC2-4F44-8B3D-36858CD4582D}" type="pres">
      <dgm:prSet presAssocID="{B86015E9-1183-4553-A2ED-52BFD5157C13}" presName="parentText" presStyleLbl="node1" presStyleIdx="2" presStyleCnt="6" custScaleX="137932">
        <dgm:presLayoutVars>
          <dgm:chMax val="0"/>
          <dgm:bulletEnabled val="1"/>
        </dgm:presLayoutVars>
      </dgm:prSet>
      <dgm:spPr/>
      <dgm:t>
        <a:bodyPr/>
        <a:lstStyle/>
        <a:p>
          <a:endParaRPr lang="en-US"/>
        </a:p>
      </dgm:t>
    </dgm:pt>
    <dgm:pt modelId="{733AF9CA-B8C0-42CE-9C80-056679A4D4BD}" type="pres">
      <dgm:prSet presAssocID="{B86015E9-1183-4553-A2ED-52BFD5157C13}" presName="negativeSpace" presStyleCnt="0"/>
      <dgm:spPr/>
    </dgm:pt>
    <dgm:pt modelId="{8D05E64B-A5F2-47BE-AD0C-66792C6C126B}" type="pres">
      <dgm:prSet presAssocID="{B86015E9-1183-4553-A2ED-52BFD5157C13}" presName="childText" presStyleLbl="conFgAcc1" presStyleIdx="2" presStyleCnt="6">
        <dgm:presLayoutVars>
          <dgm:bulletEnabled val="1"/>
        </dgm:presLayoutVars>
      </dgm:prSet>
      <dgm:spPr/>
    </dgm:pt>
    <dgm:pt modelId="{05D176AA-0D6A-40D4-8F7C-55BB63663012}" type="pres">
      <dgm:prSet presAssocID="{CCC4DDAA-EC8C-4FE1-BD43-ED8C2C4677AF}" presName="spaceBetweenRectangles" presStyleCnt="0"/>
      <dgm:spPr/>
    </dgm:pt>
    <dgm:pt modelId="{FAE74C4A-BCB8-46CD-ADD2-52772D7D500A}" type="pres">
      <dgm:prSet presAssocID="{CDEA2BD0-2B0C-4C22-A6A5-9384FD770BDB}" presName="parentLin" presStyleCnt="0"/>
      <dgm:spPr/>
    </dgm:pt>
    <dgm:pt modelId="{23FDD3A2-0BF5-44D1-B7AA-36BAADF5E507}" type="pres">
      <dgm:prSet presAssocID="{CDEA2BD0-2B0C-4C22-A6A5-9384FD770BDB}" presName="parentLeftMargin" presStyleLbl="node1" presStyleIdx="2" presStyleCnt="6"/>
      <dgm:spPr/>
      <dgm:t>
        <a:bodyPr/>
        <a:lstStyle/>
        <a:p>
          <a:endParaRPr lang="en-US"/>
        </a:p>
      </dgm:t>
    </dgm:pt>
    <dgm:pt modelId="{71AE0FC5-6B69-4AC9-890D-208AF14CAA45}" type="pres">
      <dgm:prSet presAssocID="{CDEA2BD0-2B0C-4C22-A6A5-9384FD770BDB}" presName="parentText" presStyleLbl="node1" presStyleIdx="3" presStyleCnt="6" custScaleX="137932" custScaleY="159782">
        <dgm:presLayoutVars>
          <dgm:chMax val="0"/>
          <dgm:bulletEnabled val="1"/>
        </dgm:presLayoutVars>
      </dgm:prSet>
      <dgm:spPr/>
      <dgm:t>
        <a:bodyPr/>
        <a:lstStyle/>
        <a:p>
          <a:endParaRPr lang="en-US"/>
        </a:p>
      </dgm:t>
    </dgm:pt>
    <dgm:pt modelId="{5CD907CB-036C-41EA-8BB3-882738FD8AAA}" type="pres">
      <dgm:prSet presAssocID="{CDEA2BD0-2B0C-4C22-A6A5-9384FD770BDB}" presName="negativeSpace" presStyleCnt="0"/>
      <dgm:spPr/>
    </dgm:pt>
    <dgm:pt modelId="{90211870-9B3D-4CEB-810C-5EEE2C614FB1}" type="pres">
      <dgm:prSet presAssocID="{CDEA2BD0-2B0C-4C22-A6A5-9384FD770BDB}" presName="childText" presStyleLbl="conFgAcc1" presStyleIdx="3" presStyleCnt="6">
        <dgm:presLayoutVars>
          <dgm:bulletEnabled val="1"/>
        </dgm:presLayoutVars>
      </dgm:prSet>
      <dgm:spPr/>
    </dgm:pt>
    <dgm:pt modelId="{740301BF-F556-4C0D-A0AF-E59B2B0C13AC}" type="pres">
      <dgm:prSet presAssocID="{FED5E743-781F-4BC2-87C4-FB9F321C63B4}" presName="spaceBetweenRectangles" presStyleCnt="0"/>
      <dgm:spPr/>
    </dgm:pt>
    <dgm:pt modelId="{C393EB85-B060-4A50-B853-260AE9020892}" type="pres">
      <dgm:prSet presAssocID="{3582E9C8-48EE-4040-A928-AD4071F6010D}" presName="parentLin" presStyleCnt="0"/>
      <dgm:spPr/>
    </dgm:pt>
    <dgm:pt modelId="{471421BD-C5DE-4631-AA08-464FE0FDDB0F}" type="pres">
      <dgm:prSet presAssocID="{3582E9C8-48EE-4040-A928-AD4071F6010D}" presName="parentLeftMargin" presStyleLbl="node1" presStyleIdx="3" presStyleCnt="6"/>
      <dgm:spPr/>
      <dgm:t>
        <a:bodyPr/>
        <a:lstStyle/>
        <a:p>
          <a:endParaRPr lang="en-US"/>
        </a:p>
      </dgm:t>
    </dgm:pt>
    <dgm:pt modelId="{22D8D605-CC39-4D57-91A2-C06E65636530}" type="pres">
      <dgm:prSet presAssocID="{3582E9C8-48EE-4040-A928-AD4071F6010D}" presName="parentText" presStyleLbl="node1" presStyleIdx="4" presStyleCnt="6" custScaleX="138498">
        <dgm:presLayoutVars>
          <dgm:chMax val="0"/>
          <dgm:bulletEnabled val="1"/>
        </dgm:presLayoutVars>
      </dgm:prSet>
      <dgm:spPr/>
      <dgm:t>
        <a:bodyPr/>
        <a:lstStyle/>
        <a:p>
          <a:endParaRPr lang="en-US"/>
        </a:p>
      </dgm:t>
    </dgm:pt>
    <dgm:pt modelId="{8C8F9A7A-D493-47DF-B1E8-5A20FBDE2241}" type="pres">
      <dgm:prSet presAssocID="{3582E9C8-48EE-4040-A928-AD4071F6010D}" presName="negativeSpace" presStyleCnt="0"/>
      <dgm:spPr/>
    </dgm:pt>
    <dgm:pt modelId="{F099B9DC-8196-4637-A547-67931DC6A8F8}" type="pres">
      <dgm:prSet presAssocID="{3582E9C8-48EE-4040-A928-AD4071F6010D}" presName="childText" presStyleLbl="conFgAcc1" presStyleIdx="4" presStyleCnt="6">
        <dgm:presLayoutVars>
          <dgm:bulletEnabled val="1"/>
        </dgm:presLayoutVars>
      </dgm:prSet>
      <dgm:spPr/>
    </dgm:pt>
    <dgm:pt modelId="{0E321890-7795-48A4-A68B-21577F713946}" type="pres">
      <dgm:prSet presAssocID="{7C6D4912-6609-4386-815C-558474D8298D}" presName="spaceBetweenRectangles" presStyleCnt="0"/>
      <dgm:spPr/>
    </dgm:pt>
    <dgm:pt modelId="{F4AD24BB-36F2-4565-A0A7-90F2EFD754B2}" type="pres">
      <dgm:prSet presAssocID="{16223BC1-19D1-4AFE-A109-3D42C212DD03}" presName="parentLin" presStyleCnt="0"/>
      <dgm:spPr/>
    </dgm:pt>
    <dgm:pt modelId="{8308C81D-144B-4C67-A470-A4FC24AFEA20}" type="pres">
      <dgm:prSet presAssocID="{16223BC1-19D1-4AFE-A109-3D42C212DD03}" presName="parentLeftMargin" presStyleLbl="node1" presStyleIdx="4" presStyleCnt="6"/>
      <dgm:spPr/>
      <dgm:t>
        <a:bodyPr/>
        <a:lstStyle/>
        <a:p>
          <a:endParaRPr lang="en-US"/>
        </a:p>
      </dgm:t>
    </dgm:pt>
    <dgm:pt modelId="{A62D52BF-4904-4412-A067-B932F1C6D990}" type="pres">
      <dgm:prSet presAssocID="{16223BC1-19D1-4AFE-A109-3D42C212DD03}" presName="parentText" presStyleLbl="node1" presStyleIdx="5" presStyleCnt="6" custScaleX="142857">
        <dgm:presLayoutVars>
          <dgm:chMax val="0"/>
          <dgm:bulletEnabled val="1"/>
        </dgm:presLayoutVars>
      </dgm:prSet>
      <dgm:spPr/>
      <dgm:t>
        <a:bodyPr/>
        <a:lstStyle/>
        <a:p>
          <a:endParaRPr lang="en-US"/>
        </a:p>
      </dgm:t>
    </dgm:pt>
    <dgm:pt modelId="{88841F97-221F-46FD-8554-90E5F80EDF2E}" type="pres">
      <dgm:prSet presAssocID="{16223BC1-19D1-4AFE-A109-3D42C212DD03}" presName="negativeSpace" presStyleCnt="0"/>
      <dgm:spPr/>
    </dgm:pt>
    <dgm:pt modelId="{7C83AAC8-5E3E-45E2-A195-AFFE69D8B712}" type="pres">
      <dgm:prSet presAssocID="{16223BC1-19D1-4AFE-A109-3D42C212DD03}" presName="childText" presStyleLbl="conFgAcc1" presStyleIdx="5" presStyleCnt="6">
        <dgm:presLayoutVars>
          <dgm:bulletEnabled val="1"/>
        </dgm:presLayoutVars>
      </dgm:prSet>
      <dgm:spPr/>
    </dgm:pt>
  </dgm:ptLst>
  <dgm:cxnLst>
    <dgm:cxn modelId="{4F6E8ECA-CC90-489F-9663-47730932AB75}" type="presOf" srcId="{941053AC-CAF6-4533-ADE3-ECAEA6B6CB17}" destId="{958B97FD-0ED5-46F7-BDE4-5BB2997CA11F}" srcOrd="0" destOrd="0" presId="urn:microsoft.com/office/officeart/2005/8/layout/list1"/>
    <dgm:cxn modelId="{31757F99-A866-4B89-A66D-7CD5F2C28E79}" type="presOf" srcId="{B86015E9-1183-4553-A2ED-52BFD5157C13}" destId="{AFF3DFF5-FAC2-4F44-8B3D-36858CD4582D}" srcOrd="1" destOrd="0" presId="urn:microsoft.com/office/officeart/2005/8/layout/list1"/>
    <dgm:cxn modelId="{B84372D2-B466-4732-943D-E309C72F9DC1}" srcId="{0E97880A-D5C2-4DBB-AFC8-B0CA74867DC6}" destId="{3582E9C8-48EE-4040-A928-AD4071F6010D}" srcOrd="4" destOrd="0" parTransId="{2B96C53E-7E65-431D-A435-6976FFD4057A}" sibTransId="{7C6D4912-6609-4386-815C-558474D8298D}"/>
    <dgm:cxn modelId="{7F12F559-DE61-4861-8D57-6F12828539B6}" srcId="{0E97880A-D5C2-4DBB-AFC8-B0CA74867DC6}" destId="{C16B97EC-45E2-4AE6-B7FE-2D597B1C4C7D}" srcOrd="0" destOrd="0" parTransId="{42B3CE4A-2B63-48C0-8746-D5457483B81E}" sibTransId="{3B2F4B0A-CDA4-49FF-A832-105ECF1656FA}"/>
    <dgm:cxn modelId="{8D130B71-CD96-4405-A521-65100FD5BFED}" srcId="{0E97880A-D5C2-4DBB-AFC8-B0CA74867DC6}" destId="{B86015E9-1183-4553-A2ED-52BFD5157C13}" srcOrd="2" destOrd="0" parTransId="{14F156C2-AF00-45F3-B364-F50E529F7A6F}" sibTransId="{CCC4DDAA-EC8C-4FE1-BD43-ED8C2C4677AF}"/>
    <dgm:cxn modelId="{4B228547-B8DE-43F6-A438-2FE5105CFE9B}" type="presOf" srcId="{16223BC1-19D1-4AFE-A109-3D42C212DD03}" destId="{A62D52BF-4904-4412-A067-B932F1C6D990}" srcOrd="1" destOrd="0" presId="urn:microsoft.com/office/officeart/2005/8/layout/list1"/>
    <dgm:cxn modelId="{02D966BF-E5E6-48FD-9E50-4DF8992E0B83}" srcId="{0E97880A-D5C2-4DBB-AFC8-B0CA74867DC6}" destId="{CDEA2BD0-2B0C-4C22-A6A5-9384FD770BDB}" srcOrd="3" destOrd="0" parTransId="{4D5BE13A-FF91-46B4-B83A-2AAD816189E7}" sibTransId="{FED5E743-781F-4BC2-87C4-FB9F321C63B4}"/>
    <dgm:cxn modelId="{4FF91BD1-2640-4A8D-99F5-457BF66F4385}" type="presOf" srcId="{CDEA2BD0-2B0C-4C22-A6A5-9384FD770BDB}" destId="{71AE0FC5-6B69-4AC9-890D-208AF14CAA45}" srcOrd="1" destOrd="0" presId="urn:microsoft.com/office/officeart/2005/8/layout/list1"/>
    <dgm:cxn modelId="{A005D0B0-98D0-4D28-9759-173418BC3B7D}" srcId="{0E97880A-D5C2-4DBB-AFC8-B0CA74867DC6}" destId="{16223BC1-19D1-4AFE-A109-3D42C212DD03}" srcOrd="5" destOrd="0" parTransId="{72321EA4-9E60-4FBF-9CB9-C3971B05769A}" sibTransId="{A43097D5-9A01-43A6-84AD-6D62F51B2E77}"/>
    <dgm:cxn modelId="{0D33823D-D3BF-47F6-BE39-9B5810821EDA}" type="presOf" srcId="{C16B97EC-45E2-4AE6-B7FE-2D597B1C4C7D}" destId="{F7E2BAE1-ADB5-4DBF-BD31-076CA9320C0E}" srcOrd="1" destOrd="0" presId="urn:microsoft.com/office/officeart/2005/8/layout/list1"/>
    <dgm:cxn modelId="{C268858B-B7D9-4D40-BEFA-2924CD60AB03}" type="presOf" srcId="{3582E9C8-48EE-4040-A928-AD4071F6010D}" destId="{22D8D605-CC39-4D57-91A2-C06E65636530}" srcOrd="1" destOrd="0" presId="urn:microsoft.com/office/officeart/2005/8/layout/list1"/>
    <dgm:cxn modelId="{7ACF77D6-4ADD-4839-8357-D700C9E70F5E}" type="presOf" srcId="{16223BC1-19D1-4AFE-A109-3D42C212DD03}" destId="{8308C81D-144B-4C67-A470-A4FC24AFEA20}" srcOrd="0" destOrd="0" presId="urn:microsoft.com/office/officeart/2005/8/layout/list1"/>
    <dgm:cxn modelId="{72749BB8-FD96-44E7-B0B0-27551696B8A4}" type="presOf" srcId="{C16B97EC-45E2-4AE6-B7FE-2D597B1C4C7D}" destId="{B31B66CC-D141-4834-AB54-37E92D3A1D11}" srcOrd="0" destOrd="0" presId="urn:microsoft.com/office/officeart/2005/8/layout/list1"/>
    <dgm:cxn modelId="{97C40FC7-8632-4346-8947-B2FD94A9F34D}" type="presOf" srcId="{B86015E9-1183-4553-A2ED-52BFD5157C13}" destId="{15B71C1F-0685-4EC0-A90C-BA2A13CDF74E}" srcOrd="0" destOrd="0" presId="urn:microsoft.com/office/officeart/2005/8/layout/list1"/>
    <dgm:cxn modelId="{27CCDE7A-E460-498B-8C12-092E589033CD}" type="presOf" srcId="{0E97880A-D5C2-4DBB-AFC8-B0CA74867DC6}" destId="{7876A418-644E-4D67-97A0-C565DE0F8043}" srcOrd="0" destOrd="0" presId="urn:microsoft.com/office/officeart/2005/8/layout/list1"/>
    <dgm:cxn modelId="{AA965812-2ACE-4575-B65D-FE2398AF7FF7}" type="presOf" srcId="{941053AC-CAF6-4533-ADE3-ECAEA6B6CB17}" destId="{01C538AB-82D0-4DDC-AADE-FD1FA8E7205D}" srcOrd="1" destOrd="0" presId="urn:microsoft.com/office/officeart/2005/8/layout/list1"/>
    <dgm:cxn modelId="{8B320BFC-D7CB-4579-8D9C-3F737D2C3396}" type="presOf" srcId="{3582E9C8-48EE-4040-A928-AD4071F6010D}" destId="{471421BD-C5DE-4631-AA08-464FE0FDDB0F}" srcOrd="0" destOrd="0" presId="urn:microsoft.com/office/officeart/2005/8/layout/list1"/>
    <dgm:cxn modelId="{B0D79D8E-38ED-4401-B0FF-67B35FDE0DAD}" srcId="{0E97880A-D5C2-4DBB-AFC8-B0CA74867DC6}" destId="{941053AC-CAF6-4533-ADE3-ECAEA6B6CB17}" srcOrd="1" destOrd="0" parTransId="{CD9A9D32-1516-47D0-90E3-13A73CBEA985}" sibTransId="{5CE74B87-13AE-4D5B-99DD-C20880706EA5}"/>
    <dgm:cxn modelId="{0FB506F2-8D6B-4432-8EEE-3F15BBEF607A}" type="presOf" srcId="{CDEA2BD0-2B0C-4C22-A6A5-9384FD770BDB}" destId="{23FDD3A2-0BF5-44D1-B7AA-36BAADF5E507}" srcOrd="0" destOrd="0" presId="urn:microsoft.com/office/officeart/2005/8/layout/list1"/>
    <dgm:cxn modelId="{25193CF0-2E32-4980-B972-87248FF048A7}" type="presParOf" srcId="{7876A418-644E-4D67-97A0-C565DE0F8043}" destId="{E5940642-3E54-49E0-8210-68386614809B}" srcOrd="0" destOrd="0" presId="urn:microsoft.com/office/officeart/2005/8/layout/list1"/>
    <dgm:cxn modelId="{4750304C-04CB-460B-B267-351EC4342BF6}" type="presParOf" srcId="{E5940642-3E54-49E0-8210-68386614809B}" destId="{B31B66CC-D141-4834-AB54-37E92D3A1D11}" srcOrd="0" destOrd="0" presId="urn:microsoft.com/office/officeart/2005/8/layout/list1"/>
    <dgm:cxn modelId="{8784EBDB-BE9D-4CC6-8BAB-6D5608E361A5}" type="presParOf" srcId="{E5940642-3E54-49E0-8210-68386614809B}" destId="{F7E2BAE1-ADB5-4DBF-BD31-076CA9320C0E}" srcOrd="1" destOrd="0" presId="urn:microsoft.com/office/officeart/2005/8/layout/list1"/>
    <dgm:cxn modelId="{1F53254F-2D43-49DC-AB1A-2C728532C689}" type="presParOf" srcId="{7876A418-644E-4D67-97A0-C565DE0F8043}" destId="{8D354180-583A-43EC-8A21-E204C4F071DE}" srcOrd="1" destOrd="0" presId="urn:microsoft.com/office/officeart/2005/8/layout/list1"/>
    <dgm:cxn modelId="{DB245140-593E-4570-BBD9-427F58B0E673}" type="presParOf" srcId="{7876A418-644E-4D67-97A0-C565DE0F8043}" destId="{A4AF3690-E3BF-44B5-94C7-6CAAE64D7A6B}" srcOrd="2" destOrd="0" presId="urn:microsoft.com/office/officeart/2005/8/layout/list1"/>
    <dgm:cxn modelId="{7062A1B9-EE47-4450-817A-EB24861C36B8}" type="presParOf" srcId="{7876A418-644E-4D67-97A0-C565DE0F8043}" destId="{736B39CD-58E8-4261-901A-A6515AD3750A}" srcOrd="3" destOrd="0" presId="urn:microsoft.com/office/officeart/2005/8/layout/list1"/>
    <dgm:cxn modelId="{1D572230-493F-449A-9BAB-D791A2B0C682}" type="presParOf" srcId="{7876A418-644E-4D67-97A0-C565DE0F8043}" destId="{AC6E0BE6-CB91-4BD3-ABB3-4DAC7CE54F95}" srcOrd="4" destOrd="0" presId="urn:microsoft.com/office/officeart/2005/8/layout/list1"/>
    <dgm:cxn modelId="{B291A9EB-6FBC-4C75-8CD1-BE09FC25B9F1}" type="presParOf" srcId="{AC6E0BE6-CB91-4BD3-ABB3-4DAC7CE54F95}" destId="{958B97FD-0ED5-46F7-BDE4-5BB2997CA11F}" srcOrd="0" destOrd="0" presId="urn:microsoft.com/office/officeart/2005/8/layout/list1"/>
    <dgm:cxn modelId="{6496E076-64DF-41B1-93E1-57495891784F}" type="presParOf" srcId="{AC6E0BE6-CB91-4BD3-ABB3-4DAC7CE54F95}" destId="{01C538AB-82D0-4DDC-AADE-FD1FA8E7205D}" srcOrd="1" destOrd="0" presId="urn:microsoft.com/office/officeart/2005/8/layout/list1"/>
    <dgm:cxn modelId="{A547D802-1723-4593-BEA9-62EE793D9FBD}" type="presParOf" srcId="{7876A418-644E-4D67-97A0-C565DE0F8043}" destId="{2CF33621-AA04-441B-9E92-EDF75EB6DBAA}" srcOrd="5" destOrd="0" presId="urn:microsoft.com/office/officeart/2005/8/layout/list1"/>
    <dgm:cxn modelId="{7D262C84-C885-49C3-B98A-BBCFF7B0FE91}" type="presParOf" srcId="{7876A418-644E-4D67-97A0-C565DE0F8043}" destId="{9858719B-8C07-40B2-A35C-9B5A92BFFF1B}" srcOrd="6" destOrd="0" presId="urn:microsoft.com/office/officeart/2005/8/layout/list1"/>
    <dgm:cxn modelId="{5532E8F7-ED37-48D4-8F5F-82C134905D6E}" type="presParOf" srcId="{7876A418-644E-4D67-97A0-C565DE0F8043}" destId="{1B963AD0-804A-4367-ADEA-EA3280D9F1D4}" srcOrd="7" destOrd="0" presId="urn:microsoft.com/office/officeart/2005/8/layout/list1"/>
    <dgm:cxn modelId="{9018C80C-0CAC-4DF3-9A97-776B73647AB1}" type="presParOf" srcId="{7876A418-644E-4D67-97A0-C565DE0F8043}" destId="{29F3F309-7057-4BB4-A02D-A4096C1851AD}" srcOrd="8" destOrd="0" presId="urn:microsoft.com/office/officeart/2005/8/layout/list1"/>
    <dgm:cxn modelId="{051B7F33-445D-4CC8-8EF6-3632E93B0EE3}" type="presParOf" srcId="{29F3F309-7057-4BB4-A02D-A4096C1851AD}" destId="{15B71C1F-0685-4EC0-A90C-BA2A13CDF74E}" srcOrd="0" destOrd="0" presId="urn:microsoft.com/office/officeart/2005/8/layout/list1"/>
    <dgm:cxn modelId="{32B2B91D-8A1B-46E6-B760-9B75156E1F97}" type="presParOf" srcId="{29F3F309-7057-4BB4-A02D-A4096C1851AD}" destId="{AFF3DFF5-FAC2-4F44-8B3D-36858CD4582D}" srcOrd="1" destOrd="0" presId="urn:microsoft.com/office/officeart/2005/8/layout/list1"/>
    <dgm:cxn modelId="{B4A989DF-5420-41B1-9314-4F501397DA29}" type="presParOf" srcId="{7876A418-644E-4D67-97A0-C565DE0F8043}" destId="{733AF9CA-B8C0-42CE-9C80-056679A4D4BD}" srcOrd="9" destOrd="0" presId="urn:microsoft.com/office/officeart/2005/8/layout/list1"/>
    <dgm:cxn modelId="{0C1E5C27-6155-4D96-88A1-65FD32C11F07}" type="presParOf" srcId="{7876A418-644E-4D67-97A0-C565DE0F8043}" destId="{8D05E64B-A5F2-47BE-AD0C-66792C6C126B}" srcOrd="10" destOrd="0" presId="urn:microsoft.com/office/officeart/2005/8/layout/list1"/>
    <dgm:cxn modelId="{82AF3FB1-C5F5-48EF-AFAC-6EEA925E044A}" type="presParOf" srcId="{7876A418-644E-4D67-97A0-C565DE0F8043}" destId="{05D176AA-0D6A-40D4-8F7C-55BB63663012}" srcOrd="11" destOrd="0" presId="urn:microsoft.com/office/officeart/2005/8/layout/list1"/>
    <dgm:cxn modelId="{5DE195F4-2F3B-4086-9F86-C13CDF628980}" type="presParOf" srcId="{7876A418-644E-4D67-97A0-C565DE0F8043}" destId="{FAE74C4A-BCB8-46CD-ADD2-52772D7D500A}" srcOrd="12" destOrd="0" presId="urn:microsoft.com/office/officeart/2005/8/layout/list1"/>
    <dgm:cxn modelId="{FA08BEA7-A2A5-41F1-B297-8F01E00822C5}" type="presParOf" srcId="{FAE74C4A-BCB8-46CD-ADD2-52772D7D500A}" destId="{23FDD3A2-0BF5-44D1-B7AA-36BAADF5E507}" srcOrd="0" destOrd="0" presId="urn:microsoft.com/office/officeart/2005/8/layout/list1"/>
    <dgm:cxn modelId="{2FA64605-60EA-444D-92DA-9C742D540EFE}" type="presParOf" srcId="{FAE74C4A-BCB8-46CD-ADD2-52772D7D500A}" destId="{71AE0FC5-6B69-4AC9-890D-208AF14CAA45}" srcOrd="1" destOrd="0" presId="urn:microsoft.com/office/officeart/2005/8/layout/list1"/>
    <dgm:cxn modelId="{8223ACBD-F5E8-4412-9DCE-7F743A3A6C6E}" type="presParOf" srcId="{7876A418-644E-4D67-97A0-C565DE0F8043}" destId="{5CD907CB-036C-41EA-8BB3-882738FD8AAA}" srcOrd="13" destOrd="0" presId="urn:microsoft.com/office/officeart/2005/8/layout/list1"/>
    <dgm:cxn modelId="{9A479794-6A19-430B-87BA-64BD8A51C54B}" type="presParOf" srcId="{7876A418-644E-4D67-97A0-C565DE0F8043}" destId="{90211870-9B3D-4CEB-810C-5EEE2C614FB1}" srcOrd="14" destOrd="0" presId="urn:microsoft.com/office/officeart/2005/8/layout/list1"/>
    <dgm:cxn modelId="{AE11E04B-BF55-45C4-BC42-8207F0879BDD}" type="presParOf" srcId="{7876A418-644E-4D67-97A0-C565DE0F8043}" destId="{740301BF-F556-4C0D-A0AF-E59B2B0C13AC}" srcOrd="15" destOrd="0" presId="urn:microsoft.com/office/officeart/2005/8/layout/list1"/>
    <dgm:cxn modelId="{A8474C2F-723D-4DFB-9E19-847C6DD134FB}" type="presParOf" srcId="{7876A418-644E-4D67-97A0-C565DE0F8043}" destId="{C393EB85-B060-4A50-B853-260AE9020892}" srcOrd="16" destOrd="0" presId="urn:microsoft.com/office/officeart/2005/8/layout/list1"/>
    <dgm:cxn modelId="{07502017-71C1-4BA3-AEBA-13A316176EBF}" type="presParOf" srcId="{C393EB85-B060-4A50-B853-260AE9020892}" destId="{471421BD-C5DE-4631-AA08-464FE0FDDB0F}" srcOrd="0" destOrd="0" presId="urn:microsoft.com/office/officeart/2005/8/layout/list1"/>
    <dgm:cxn modelId="{599B0D06-CD2C-427C-969E-10EB45B7B50B}" type="presParOf" srcId="{C393EB85-B060-4A50-B853-260AE9020892}" destId="{22D8D605-CC39-4D57-91A2-C06E65636530}" srcOrd="1" destOrd="0" presId="urn:microsoft.com/office/officeart/2005/8/layout/list1"/>
    <dgm:cxn modelId="{1B87F1BA-6A8A-44B2-B612-479C21CD5377}" type="presParOf" srcId="{7876A418-644E-4D67-97A0-C565DE0F8043}" destId="{8C8F9A7A-D493-47DF-B1E8-5A20FBDE2241}" srcOrd="17" destOrd="0" presId="urn:microsoft.com/office/officeart/2005/8/layout/list1"/>
    <dgm:cxn modelId="{098DA428-70C3-4CA9-91CD-7D6BABA700D9}" type="presParOf" srcId="{7876A418-644E-4D67-97A0-C565DE0F8043}" destId="{F099B9DC-8196-4637-A547-67931DC6A8F8}" srcOrd="18" destOrd="0" presId="urn:microsoft.com/office/officeart/2005/8/layout/list1"/>
    <dgm:cxn modelId="{2D98C07E-3374-4E1F-A2E0-30B45E217104}" type="presParOf" srcId="{7876A418-644E-4D67-97A0-C565DE0F8043}" destId="{0E321890-7795-48A4-A68B-21577F713946}" srcOrd="19" destOrd="0" presId="urn:microsoft.com/office/officeart/2005/8/layout/list1"/>
    <dgm:cxn modelId="{D14DC242-46DC-4DCF-B8FD-AF6FA53F1AC3}" type="presParOf" srcId="{7876A418-644E-4D67-97A0-C565DE0F8043}" destId="{F4AD24BB-36F2-4565-A0A7-90F2EFD754B2}" srcOrd="20" destOrd="0" presId="urn:microsoft.com/office/officeart/2005/8/layout/list1"/>
    <dgm:cxn modelId="{571374B6-C0AD-46AE-A049-CFD18F28BB9C}" type="presParOf" srcId="{F4AD24BB-36F2-4565-A0A7-90F2EFD754B2}" destId="{8308C81D-144B-4C67-A470-A4FC24AFEA20}" srcOrd="0" destOrd="0" presId="urn:microsoft.com/office/officeart/2005/8/layout/list1"/>
    <dgm:cxn modelId="{170BD698-809D-454A-9C21-15F30D5848BD}" type="presParOf" srcId="{F4AD24BB-36F2-4565-A0A7-90F2EFD754B2}" destId="{A62D52BF-4904-4412-A067-B932F1C6D990}" srcOrd="1" destOrd="0" presId="urn:microsoft.com/office/officeart/2005/8/layout/list1"/>
    <dgm:cxn modelId="{394A6FFF-4B27-4ACF-9148-CD2CA66A616C}" type="presParOf" srcId="{7876A418-644E-4D67-97A0-C565DE0F8043}" destId="{88841F97-221F-46FD-8554-90E5F80EDF2E}" srcOrd="21" destOrd="0" presId="urn:microsoft.com/office/officeart/2005/8/layout/list1"/>
    <dgm:cxn modelId="{C2AAC5D1-20DA-4BA8-B371-3CC5E0A2ED84}" type="presParOf" srcId="{7876A418-644E-4D67-97A0-C565DE0F8043}" destId="{7C83AAC8-5E3E-45E2-A195-AFFE69D8B712}"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074EF9-2D1C-444F-892A-3DE5023F3264}" type="datetimeFigureOut">
              <a:rPr lang="de-DE" smtClean="0"/>
              <a:pPr/>
              <a:t>20.11.2018</a:t>
            </a:fld>
            <a:endParaRPr lang="de-D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64FE75-9390-4697-9DC7-085317AE8E1C}" type="slidenum">
              <a:rPr lang="de-DE" smtClean="0"/>
              <a:pPr/>
              <a:t>‹#›</a:t>
            </a:fld>
            <a:endParaRPr lang="de-DE"/>
          </a:p>
        </p:txBody>
      </p:sp>
    </p:spTree>
    <p:extLst>
      <p:ext uri="{BB962C8B-B14F-4D97-AF65-F5344CB8AC3E}">
        <p14:creationId xmlns:p14="http://schemas.microsoft.com/office/powerpoint/2010/main" val="65601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FEE0E7-FE49-49E0-B574-252EA06FC051}" type="datetimeFigureOut">
              <a:rPr lang="de-DE" smtClean="0"/>
              <a:pPr/>
              <a:t>20.11.2018</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008A02-0983-4D98-8FAA-A493F3BA4192}" type="slidenum">
              <a:rPr lang="de-DE" smtClean="0"/>
              <a:pPr/>
              <a:t>‹#›</a:t>
            </a:fld>
            <a:endParaRPr lang="de-DE"/>
          </a:p>
        </p:txBody>
      </p:sp>
    </p:spTree>
    <p:extLst>
      <p:ext uri="{BB962C8B-B14F-4D97-AF65-F5344CB8AC3E}">
        <p14:creationId xmlns:p14="http://schemas.microsoft.com/office/powerpoint/2010/main" val="1041450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_with_image">
    <p:spTree>
      <p:nvGrpSpPr>
        <p:cNvPr id="1" name=""/>
        <p:cNvGrpSpPr/>
        <p:nvPr/>
      </p:nvGrpSpPr>
      <p:grpSpPr>
        <a:xfrm>
          <a:off x="0" y="0"/>
          <a:ext cx="0" cy="0"/>
          <a:chOff x="0" y="0"/>
          <a:chExt cx="0" cy="0"/>
        </a:xfrm>
      </p:grpSpPr>
      <p:sp>
        <p:nvSpPr>
          <p:cNvPr id="6" name="Titelplatzhalter 1" descr="CMSLegal_Cover_Heading"/>
          <p:cNvSpPr>
            <a:spLocks noGrp="1"/>
          </p:cNvSpPr>
          <p:nvPr>
            <p:ph type="title"/>
          </p:nvPr>
        </p:nvSpPr>
        <p:spPr bwMode="auto">
          <a:xfrm>
            <a:off x="432000" y="15624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a:solidFill>
                  <a:srgbClr val="000000"/>
                </a:solidFill>
              </a:defRPr>
            </a:lvl1pPr>
          </a:lstStyle>
          <a:p>
            <a:pPr lvl="0"/>
            <a:r>
              <a:rPr lang="en-US" sz="2400" baseline="0" noProof="0" smtClean="0">
                <a:solidFill>
                  <a:srgbClr val="000000"/>
                </a:solidFill>
                <a:latin typeface="Arial"/>
              </a:rPr>
              <a:t>Click to edit Master title style</a:t>
            </a:r>
            <a:endParaRPr lang="en-GB" noProof="0" dirty="0" smtClean="0"/>
          </a:p>
        </p:txBody>
      </p:sp>
      <p:sp>
        <p:nvSpPr>
          <p:cNvPr id="8" name="Text Placeholder 7" descr="CMSLegal_Cover_SubHeading"/>
          <p:cNvSpPr>
            <a:spLocks noGrp="1"/>
          </p:cNvSpPr>
          <p:nvPr>
            <p:ph type="body" sz="quarter" idx="10" hasCustomPrompt="1"/>
          </p:nvPr>
        </p:nvSpPr>
        <p:spPr>
          <a:xfrm>
            <a:off x="432000" y="2746800"/>
            <a:ext cx="7200000" cy="936000"/>
          </a:xfrm>
        </p:spPr>
        <p:txBody>
          <a:bodyPr/>
          <a:lstStyle>
            <a:lvl1pPr marL="0" indent="0">
              <a:defRPr baseline="0">
                <a:solidFill>
                  <a:schemeClr val="tx1"/>
                </a:solidFill>
              </a:defRPr>
            </a:lvl1pPr>
          </a:lstStyle>
          <a:p>
            <a:pPr lvl="0"/>
            <a:r>
              <a:rPr lang="en-GB" sz="1800" baseline="0" noProof="0" dirty="0" smtClean="0">
                <a:solidFill>
                  <a:srgbClr val="000000"/>
                </a:solidFill>
                <a:latin typeface="Arial"/>
              </a:rPr>
              <a:t>Sub-heading, Arial 18/22pt.</a:t>
            </a:r>
            <a:endParaRPr lang="en-GB" noProof="0" dirty="0" smtClean="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smtClean="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noProof="0" smtClean="0"/>
              <a:pPr/>
              <a:t>‹#›</a:t>
            </a:fld>
            <a:endParaRPr lang="en-GB" noProof="0" dirty="0"/>
          </a:p>
        </p:txBody>
      </p:sp>
      <p:sp>
        <p:nvSpPr>
          <p:cNvPr id="3" name="Inhaltsplatzhalter 2"/>
          <p:cNvSpPr>
            <a:spLocks noGrp="1"/>
          </p:cNvSpPr>
          <p:nvPr>
            <p:ph sz="quarter" idx="17" hasCustomPrompt="1"/>
          </p:nvPr>
        </p:nvSpPr>
        <p:spPr>
          <a:xfrm>
            <a:off x="432000" y="2505600"/>
            <a:ext cx="828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smtClean="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smtClean="0">
              <a:ln>
                <a:noFill/>
              </a:ln>
              <a:solidFill>
                <a:prstClr val="black"/>
              </a:solidFill>
              <a:effectLst/>
              <a:uLnTx/>
              <a:uFillTx/>
              <a:latin typeface="Arial" pitchFamily="34" charset="0"/>
              <a:cs typeface="Arial" pitchFamily="34" charset="0"/>
            </a:endParaRP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
        <p:nvSpPr>
          <p:cNvPr id="12" name="Textplatzhalter 14"/>
          <p:cNvSpPr>
            <a:spLocks noGrp="1"/>
          </p:cNvSpPr>
          <p:nvPr>
            <p:ph type="body" sz="quarter" idx="14"/>
          </p:nvPr>
        </p:nvSpPr>
        <p:spPr>
          <a:xfrm>
            <a:off x="432000" y="1868400"/>
            <a:ext cx="8280000" cy="637200"/>
          </a:xfrm>
        </p:spPr>
        <p:txBody>
          <a:bodyPr/>
          <a:lstStyle>
            <a:lvl1pPr marL="0" indent="0">
              <a:buFontTx/>
              <a:buNone/>
              <a:defRPr baseline="0">
                <a:solidFill>
                  <a:srgbClr val="000000"/>
                </a:solidFill>
              </a:defRPr>
            </a:lvl1pPr>
          </a:lstStyle>
          <a:p>
            <a:pPr lvl="0"/>
            <a:r>
              <a:rPr lang="en-GB" noProof="0" dirty="0" smtClean="0"/>
              <a:t>Click to edit Master text styles</a:t>
            </a:r>
          </a:p>
        </p:txBody>
      </p:sp>
    </p:spTree>
    <p:extLst>
      <p:ext uri="{BB962C8B-B14F-4D97-AF65-F5344CB8AC3E}">
        <p14:creationId xmlns:p14="http://schemas.microsoft.com/office/powerpoint/2010/main" val="3488059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_slide">
    <p:spTree>
      <p:nvGrpSpPr>
        <p:cNvPr id="1" name=""/>
        <p:cNvGrpSpPr/>
        <p:nvPr/>
      </p:nvGrpSpPr>
      <p:grpSpPr>
        <a:xfrm>
          <a:off x="0" y="0"/>
          <a:ext cx="0" cy="0"/>
          <a:chOff x="0" y="0"/>
          <a:chExt cx="0" cy="0"/>
        </a:xfrm>
      </p:grpSpPr>
      <p:sp>
        <p:nvSpPr>
          <p:cNvPr id="3" name="Foliennummernplatzhalter 5" descr="CMSLegal_Footer_SlideNumber"/>
          <p:cNvSpPr txBox="1">
            <a:spLocks/>
          </p:cNvSpPr>
          <p:nvPr userDrawn="1"/>
        </p:nvSpPr>
        <p:spPr>
          <a:xfrm>
            <a:off x="432000" y="6537600"/>
            <a:ext cx="324000" cy="252000"/>
          </a:xfrm>
          <a:prstGeom prst="rect">
            <a:avLst/>
          </a:prstGeom>
        </p:spPr>
        <p:txBody>
          <a:bodyPr vert="horz" wrap="square" lIns="0" tIns="0" rIns="0" bIns="0" numCol="1"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07F8A69-A772-47F3-9266-D6EC4E088057}" type="slidenum">
              <a:rPr lang="de-DE" sz="1000" smtClean="0">
                <a:solidFill>
                  <a:srgbClr val="766A62"/>
                </a:solidFill>
              </a:rPr>
              <a:pPr algn="l"/>
              <a:t>‹#›</a:t>
            </a:fld>
            <a:endParaRPr lang="de-DE" sz="1000" dirty="0">
              <a:solidFill>
                <a:srgbClr val="766A62"/>
              </a:solidFill>
            </a:endParaRPr>
          </a:p>
        </p:txBody>
      </p:sp>
    </p:spTree>
    <p:extLst>
      <p:ext uri="{BB962C8B-B14F-4D97-AF65-F5344CB8AC3E}">
        <p14:creationId xmlns:p14="http://schemas.microsoft.com/office/powerpoint/2010/main" val="40932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claimer_slide">
    <p:spTree>
      <p:nvGrpSpPr>
        <p:cNvPr id="1" name=""/>
        <p:cNvGrpSpPr/>
        <p:nvPr/>
      </p:nvGrpSpPr>
      <p:grpSpPr>
        <a:xfrm>
          <a:off x="0" y="0"/>
          <a:ext cx="0" cy="0"/>
          <a:chOff x="0" y="0"/>
          <a:chExt cx="0" cy="0"/>
        </a:xfrm>
      </p:grpSpPr>
      <p:sp>
        <p:nvSpPr>
          <p:cNvPr id="11" name="Textplatzhalter 10" descr="CMS_Legal_Disclaimer_Textbox_003"/>
          <p:cNvSpPr>
            <a:spLocks noGrp="1"/>
          </p:cNvSpPr>
          <p:nvPr>
            <p:ph type="body" sz="quarter" idx="14" hasCustomPrompt="1"/>
          </p:nvPr>
        </p:nvSpPr>
        <p:spPr>
          <a:xfrm>
            <a:off x="432000" y="4417200"/>
            <a:ext cx="3970800" cy="1900800"/>
          </a:xfrm>
          <a:prstGeom prst="rect">
            <a:avLst/>
          </a:prstGeom>
        </p:spPr>
        <p:txBody>
          <a:bodyPr lIns="0" tIns="36000" rIns="0" bIns="0"/>
          <a:lstStyle>
            <a:lvl1pPr marL="0" marR="0" indent="0" algn="l" defTabSz="914400" rtl="0" eaLnBrk="1" fontAlgn="auto" latinLnBrk="0" hangingPunct="1">
              <a:lnSpc>
                <a:spcPct val="100000"/>
              </a:lnSpc>
              <a:spcBef>
                <a:spcPts val="0"/>
              </a:spcBef>
              <a:spcAft>
                <a:spcPts val="0"/>
              </a:spcAft>
              <a:buClrTx/>
              <a:buSzTx/>
              <a:buFontTx/>
              <a:buNone/>
              <a:tabLst/>
              <a:defRPr kumimoji="0" lang="en-GB" sz="1000" b="1" i="0" u="none" strike="noStrike" kern="1200" cap="none" spc="0" normalizeH="0" baseline="0" noProof="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CMS Legal Services EEIG (CMS EEIG) is a European Economic Interest Grouping that coordinates 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organisation of independent law firms. CMS EEIG provides no client services. Such services are solely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provided by CMS EEIG’s member firms in their respective jurisdictions. CMS EEIG and each of 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member firms are separate and legally distinct entities, and no such entity has any authority to bind any other. CMS EEIG and each member firm are liable only for their own acts or omissions and not those of each other. The brand name “CMS” and the term “firm” are used to refer to some or all of the member firms or their offices.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CMS locations: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Aberdeen, Algiers, Amsterdam, Antwerp, Barcelona, Beijing, Belgrade, Berlin, Bogotá, Bratislava, Bristol, Brussels, Bucharest, Budapest, Casablanca, Cologne, Dubai, </a:t>
            </a:r>
            <a:r>
              <a:rPr kumimoji="0" lang="en-GB" sz="1000" b="0" i="0" u="none" strike="noStrike" kern="1200" cap="none" spc="0" normalizeH="0" baseline="30000" noProof="0" dirty="0" err="1" smtClean="0">
                <a:ln>
                  <a:noFill/>
                </a:ln>
                <a:solidFill>
                  <a:prstClr val="black"/>
                </a:solidFill>
                <a:effectLst/>
                <a:uLnTx/>
                <a:uFillTx/>
                <a:latin typeface="Arial" pitchFamily="34" charset="0"/>
                <a:ea typeface="+mn-ea"/>
                <a:cs typeface="Arial" pitchFamily="34" charset="0"/>
              </a:rPr>
              <a:t>Duesseldorf</a:t>
            </a: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 Edinburgh, Frankfurt, Funchal, Geneva, Glasgow, Hamburg, Hong Kong, Istanbul, Kyiv, Leipzig, Lima, Lisbon, Ljubljana, London, Luanda, Luxembourg, Lyon, Madrid, Manchester, Mexico City, Milan, Monaco, Moscow, Munich, Muscat, Paris, Podgorica, Poznan, Prague, Reading, Rio de Janeiro, Riyadh, Rome, Santiago de Chile, Sarajevo, Seville, Shanghai, Sheffield, Singapore, Skopje, Sofia, Strasbourg, Stuttgart, Tirana, Utrecht, Vienna, Warsaw, Zagreb and Zurich.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err="1" smtClean="0">
                <a:ln>
                  <a:noFill/>
                </a:ln>
                <a:solidFill>
                  <a:prstClr val="black"/>
                </a:solidFill>
                <a:effectLst/>
                <a:uLnTx/>
                <a:uFillTx/>
                <a:latin typeface="Arial" pitchFamily="34" charset="0"/>
                <a:ea typeface="+mn-ea"/>
                <a:cs typeface="Arial" pitchFamily="34" charset="0"/>
              </a:rPr>
              <a:t>cms.law</a:t>
            </a:r>
            <a:endParaRPr kumimoji="0" lang="en-GB" sz="1000" b="1"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endParaRPr>
          </a:p>
        </p:txBody>
      </p:sp>
      <p:cxnSp>
        <p:nvCxnSpPr>
          <p:cNvPr id="4" name="Gerade Verbindung 3"/>
          <p:cNvCxnSpPr/>
          <p:nvPr userDrawn="1"/>
        </p:nvCxnSpPr>
        <p:spPr>
          <a:xfrm>
            <a:off x="432000" y="4268328"/>
            <a:ext cx="3960146"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userDrawn="1"/>
        </p:nvCxnSpPr>
        <p:spPr>
          <a:xfrm>
            <a:off x="432000" y="6094685"/>
            <a:ext cx="3960000"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platzhalter 8" descr="CMS_Legal_Disclaimer_Textbox_001"/>
          <p:cNvSpPr>
            <a:spLocks noGrp="1"/>
          </p:cNvSpPr>
          <p:nvPr>
            <p:ph type="body" sz="quarter" idx="15" hasCustomPrompt="1"/>
          </p:nvPr>
        </p:nvSpPr>
        <p:spPr>
          <a:xfrm>
            <a:off x="432000" y="3668400"/>
            <a:ext cx="1738800" cy="601200"/>
          </a:xfrm>
          <a:prstGeom prst="rect">
            <a:avLst/>
          </a:prstGeom>
        </p:spPr>
        <p:txBody>
          <a:bodyPr lIns="0" tIns="36000" rIns="0" bIns="0"/>
          <a:lstStyle>
            <a:lvl1pPr marL="0" marR="0" indent="0" algn="l" defTabSz="914400" rtl="0" eaLnBrk="1" fontAlgn="auto" latinLnBrk="0" hangingPunct="1">
              <a:lnSpc>
                <a:spcPct val="100000"/>
              </a:lnSpc>
              <a:spcBef>
                <a:spcPts val="0"/>
              </a:spcBef>
              <a:spcAft>
                <a:spcPts val="0"/>
              </a:spcAft>
              <a:buClrTx/>
              <a:buSzTx/>
              <a:buFontTx/>
              <a:buNone/>
              <a:tabLst/>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Your free online legal information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A subscription service for legal articles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on a variety of topics delivered by email.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cms-lawnow.com</a:t>
            </a:r>
          </a:p>
        </p:txBody>
      </p:sp>
      <p:sp>
        <p:nvSpPr>
          <p:cNvPr id="12" name="Textplatzhalter 8" descr="CMS_Legal_Disclaimer_Textbox_002"/>
          <p:cNvSpPr>
            <a:spLocks noGrp="1"/>
          </p:cNvSpPr>
          <p:nvPr>
            <p:ph type="body" sz="quarter" idx="16" hasCustomPrompt="1"/>
          </p:nvPr>
        </p:nvSpPr>
        <p:spPr>
          <a:xfrm>
            <a:off x="2592000" y="3668400"/>
            <a:ext cx="1738800" cy="601200"/>
          </a:xfrm>
          <a:prstGeom prst="rect">
            <a:avLst/>
          </a:prstGeom>
        </p:spPr>
        <p:txBody>
          <a:bodyPr lIns="0" tIns="36000" rIns="0" bIns="0"/>
          <a:lstStyle>
            <a:lvl1pPr marL="0" marR="0" indent="0" algn="l" defTabSz="914400" rtl="0" eaLnBrk="1" fontAlgn="auto" latinLnBrk="0" hangingPunct="1">
              <a:lnSpc>
                <a:spcPct val="100000"/>
              </a:lnSpc>
              <a:spcBef>
                <a:spcPts val="0"/>
              </a:spcBef>
              <a:spcAft>
                <a:spcPts val="0"/>
              </a:spcAft>
              <a:buClrTx/>
              <a:buSzTx/>
              <a:buFontTx/>
              <a:buNone/>
              <a:tabLst/>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Your expert legal publications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In-depth international legal research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and insights that can be personalised.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eguides.cmslegal.com</a:t>
            </a:r>
          </a:p>
        </p:txBody>
      </p:sp>
      <p:sp>
        <p:nvSpPr>
          <p:cNvPr id="8" name="Foliennummernplatzhalter 5" descr="CMSLegal_Footer_SlideNumber"/>
          <p:cNvSpPr txBox="1">
            <a:spLocks/>
          </p:cNvSpPr>
          <p:nvPr userDrawn="1"/>
        </p:nvSpPr>
        <p:spPr>
          <a:xfrm>
            <a:off x="432000" y="6537600"/>
            <a:ext cx="324000" cy="252000"/>
          </a:xfrm>
          <a:prstGeom prst="rect">
            <a:avLst/>
          </a:prstGeom>
        </p:spPr>
        <p:txBody>
          <a:bodyPr vert="horz" wrap="square" lIns="0" tIns="0" rIns="0" bIns="0" numCol="1"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07F8A69-A772-47F3-9266-D6EC4E088057}" type="slidenum">
              <a:rPr lang="de-DE" sz="1000" smtClean="0">
                <a:solidFill>
                  <a:srgbClr val="766A62"/>
                </a:solidFill>
              </a:rPr>
              <a:pPr algn="l"/>
              <a:t>‹#›</a:t>
            </a:fld>
            <a:endParaRPr lang="de-DE" sz="1000" dirty="0">
              <a:solidFill>
                <a:srgbClr val="766A62"/>
              </a:solidFill>
            </a:endParaRPr>
          </a:p>
        </p:txBody>
      </p:sp>
    </p:spTree>
    <p:extLst>
      <p:ext uri="{BB962C8B-B14F-4D97-AF65-F5344CB8AC3E}">
        <p14:creationId xmlns:p14="http://schemas.microsoft.com/office/powerpoint/2010/main" val="26002412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mediate_title_page_with_full_image">
    <p:spTree>
      <p:nvGrpSpPr>
        <p:cNvPr id="1" name=""/>
        <p:cNvGrpSpPr/>
        <p:nvPr/>
      </p:nvGrpSpPr>
      <p:grpSpPr>
        <a:xfrm>
          <a:off x="0" y="0"/>
          <a:ext cx="0" cy="0"/>
          <a:chOff x="0" y="0"/>
          <a:chExt cx="0" cy="0"/>
        </a:xfrm>
      </p:grpSpPr>
      <p:pic>
        <p:nvPicPr>
          <p:cNvPr id="2050" name="Picture 2" descr="CMSLegal_Picture_Replac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r>
              <a:rPr lang="en-GB" sz="2000" b="1" baseline="0" noProof="0" dirty="0" smtClean="0">
                <a:solidFill>
                  <a:srgbClr val="000000"/>
                </a:solidFill>
                <a:latin typeface="Arial"/>
              </a:rPr>
              <a:t>This is an intermediate title page with picture. </a:t>
            </a:r>
            <a:br>
              <a:rPr lang="en-GB" sz="2000" b="1" baseline="0" noProof="0" dirty="0" smtClean="0">
                <a:solidFill>
                  <a:srgbClr val="000000"/>
                </a:solidFill>
                <a:latin typeface="Arial"/>
              </a:rPr>
            </a:br>
            <a:r>
              <a:rPr lang="en-GB" sz="2000" b="1" baseline="0" noProof="0" dirty="0" smtClean="0">
                <a:solidFill>
                  <a:srgbClr val="000000"/>
                </a:solidFill>
                <a:latin typeface="Arial"/>
              </a:rPr>
              <a:t>Arial 20/24pt, bold.</a:t>
            </a:r>
            <a:endParaRPr lang="en-GB" noProof="0" dirty="0" smtClean="0"/>
          </a:p>
        </p:txBody>
      </p:sp>
      <p:sp>
        <p:nvSpPr>
          <p:cNvPr id="12" name="Text Placeholder 11"/>
          <p:cNvSpPr>
            <a:spLocks noGrp="1"/>
          </p:cNvSpPr>
          <p:nvPr>
            <p:ph type="body" sz="quarter" idx="15" hasCustomPrompt="1"/>
          </p:nvPr>
        </p:nvSpPr>
        <p:spPr>
          <a:xfrm>
            <a:off x="432000" y="5378400"/>
            <a:ext cx="7200000" cy="936000"/>
          </a:xfrm>
          <a:prstGeom prst="rect">
            <a:avLst/>
          </a:prstGeom>
        </p:spPr>
        <p:txBody>
          <a:bodyPr lIns="0" tIns="0" rIns="0" bIns="0"/>
          <a:lstStyle>
            <a:lvl1pPr marL="342900" marR="0" indent="-342900" algn="l" defTabSz="914400" rtl="0" eaLnBrk="1" fontAlgn="base" latinLnBrk="0" hangingPunct="1">
              <a:lnSpc>
                <a:spcPct val="100000"/>
              </a:lnSpc>
              <a:spcBef>
                <a:spcPct val="20000"/>
              </a:spcBef>
              <a:spcAft>
                <a:spcPct val="0"/>
              </a:spcAft>
              <a:buClrTx/>
              <a:buSzTx/>
              <a:buFontTx/>
              <a:buNone/>
              <a:tabLst/>
              <a:defRPr b="0"/>
            </a:lvl1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1400" baseline="0" noProof="0" dirty="0" smtClean="0">
                <a:solidFill>
                  <a:srgbClr val="000000"/>
                </a:solidFill>
                <a:latin typeface="Arial"/>
              </a:rPr>
              <a:t>This is the sub-heading, Arial 14/18pt. </a:t>
            </a:r>
            <a:endParaRPr lang="en-GB" noProof="0" dirty="0" smtClean="0"/>
          </a:p>
        </p:txBody>
      </p:sp>
      <p:pic>
        <p:nvPicPr>
          <p:cNvPr id="2" name="Picture 1" descr="CMSLegal_Cover_Logo_IM_iL_001_P"/>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1283" y="429768"/>
            <a:ext cx="8281432" cy="649225"/>
          </a:xfrm>
          <a:prstGeom prst="rect">
            <a:avLst/>
          </a:prstGeom>
        </p:spPr>
      </p:pic>
      <p:sp>
        <p:nvSpPr>
          <p:cNvPr id="9"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10" name="TextBox 12" descr="CMSLegal_Footer_Text_Date"/>
          <p:cNvSpPr txBox="1"/>
          <p:nvPr userDrawn="1"/>
        </p:nvSpPr>
        <p:spPr>
          <a:xfrm>
            <a:off x="763200" y="6537600"/>
            <a:ext cx="4528880" cy="252000"/>
          </a:xfrm>
          <a:prstGeom prst="rect">
            <a:avLst/>
          </a:prstGeom>
          <a:noFill/>
          <a:ln>
            <a:noFill/>
          </a:ln>
        </p:spPr>
        <p:txBody>
          <a:bodyPr wrap="square" lIns="0" tIns="0" rIns="0" bIns="0" rtlCol="0">
            <a:noAutofit/>
          </a:bodyPr>
          <a:lstStyle/>
          <a:p>
            <a:r>
              <a:rPr lang="en-GB" sz="1000" noProof="0" dirty="0" err="1" smtClean="0">
                <a:solidFill>
                  <a:srgbClr val="766A62"/>
                </a:solidFill>
                <a:latin typeface="Arial" panose="020B0604020202020204" pitchFamily="34" charset="0"/>
                <a:cs typeface="Arial" pitchFamily="34" charset="0"/>
              </a:rPr>
              <a:t>Élet</a:t>
            </a:r>
            <a:r>
              <a:rPr lang="en-GB" sz="1000" noProof="0" dirty="0" smtClean="0">
                <a:solidFill>
                  <a:srgbClr val="766A62"/>
                </a:solidFill>
                <a:latin typeface="Arial" panose="020B0604020202020204" pitchFamily="34" charset="0"/>
                <a:cs typeface="Arial" pitchFamily="34" charset="0"/>
              </a:rPr>
              <a:t> a GDPR </a:t>
            </a:r>
            <a:r>
              <a:rPr lang="en-GB" sz="1000" noProof="0" dirty="0" err="1" smtClean="0">
                <a:solidFill>
                  <a:srgbClr val="766A62"/>
                </a:solidFill>
                <a:latin typeface="Arial" panose="020B0604020202020204" pitchFamily="34" charset="0"/>
                <a:cs typeface="Arial" pitchFamily="34" charset="0"/>
              </a:rPr>
              <a:t>után</a:t>
            </a:r>
            <a:r>
              <a:rPr lang="en-GB" sz="1000" noProof="0" dirty="0" smtClean="0">
                <a:solidFill>
                  <a:srgbClr val="766A62"/>
                </a:solidFill>
                <a:latin typeface="Arial" panose="020B0604020202020204" pitchFamily="34" charset="0"/>
                <a:cs typeface="Arial" pitchFamily="34" charset="0"/>
              </a:rPr>
              <a:t> – </a:t>
            </a:r>
            <a:r>
              <a:rPr lang="en-GB" sz="1000" noProof="0" dirty="0" err="1" smtClean="0">
                <a:solidFill>
                  <a:srgbClr val="766A62"/>
                </a:solidFill>
                <a:latin typeface="Arial" panose="020B0604020202020204" pitchFamily="34" charset="0"/>
                <a:cs typeface="Arial" pitchFamily="34" charset="0"/>
              </a:rPr>
              <a:t>az</a:t>
            </a:r>
            <a:r>
              <a:rPr lang="en-GB" sz="1000" noProof="0" dirty="0" smtClean="0">
                <a:solidFill>
                  <a:srgbClr val="766A62"/>
                </a:solidFill>
                <a:latin typeface="Arial" panose="020B0604020202020204" pitchFamily="34" charset="0"/>
                <a:cs typeface="Arial" pitchFamily="34" charset="0"/>
              </a:rPr>
              <a:t> </a:t>
            </a:r>
            <a:r>
              <a:rPr lang="en-GB" sz="1000" noProof="0" dirty="0" err="1" smtClean="0">
                <a:solidFill>
                  <a:srgbClr val="766A62"/>
                </a:solidFill>
                <a:latin typeface="Arial" panose="020B0604020202020204" pitchFamily="34" charset="0"/>
                <a:cs typeface="Arial" pitchFamily="34" charset="0"/>
              </a:rPr>
              <a:t>ePrivacy</a:t>
            </a:r>
            <a:r>
              <a:rPr lang="en-GB" sz="1000" noProof="0" dirty="0" smtClean="0">
                <a:solidFill>
                  <a:srgbClr val="766A62"/>
                </a:solidFill>
                <a:latin typeface="Arial" panose="020B0604020202020204" pitchFamily="34" charset="0"/>
                <a:cs typeface="Arial" pitchFamily="34" charset="0"/>
              </a:rPr>
              <a:t> </a:t>
            </a:r>
            <a:r>
              <a:rPr lang="en-GB" sz="1000" noProof="0" dirty="0" err="1" smtClean="0">
                <a:solidFill>
                  <a:srgbClr val="766A62"/>
                </a:solidFill>
                <a:latin typeface="Arial" panose="020B0604020202020204" pitchFamily="34" charset="0"/>
                <a:cs typeface="Arial" pitchFamily="34" charset="0"/>
              </a:rPr>
              <a:t>újabb</a:t>
            </a:r>
            <a:r>
              <a:rPr lang="en-GB" sz="1000" noProof="0" dirty="0" smtClean="0">
                <a:solidFill>
                  <a:srgbClr val="766A62"/>
                </a:solidFill>
                <a:latin typeface="Arial" panose="020B0604020202020204" pitchFamily="34" charset="0"/>
                <a:cs typeface="Arial" pitchFamily="34" charset="0"/>
              </a:rPr>
              <a:t> </a:t>
            </a:r>
            <a:r>
              <a:rPr lang="en-GB" sz="1000" noProof="0" dirty="0" err="1" smtClean="0">
                <a:solidFill>
                  <a:srgbClr val="766A62"/>
                </a:solidFill>
                <a:latin typeface="Arial" panose="020B0604020202020204" pitchFamily="34" charset="0"/>
                <a:cs typeface="Arial" pitchFamily="34" charset="0"/>
              </a:rPr>
              <a:t>kihívásai</a:t>
            </a:r>
            <a:r>
              <a:rPr lang="en-GB" sz="1000" noProof="0" dirty="0" smtClean="0">
                <a:solidFill>
                  <a:srgbClr val="766A62"/>
                </a:solidFill>
                <a:latin typeface="Arial" panose="020B0604020202020204" pitchFamily="34" charset="0"/>
                <a:cs typeface="Arial" pitchFamily="34" charset="0"/>
              </a:rPr>
              <a:t> | 2018. </a:t>
            </a:r>
            <a:r>
              <a:rPr lang="en-GB" sz="1000" noProof="0" dirty="0" err="1" smtClean="0">
                <a:solidFill>
                  <a:srgbClr val="766A62"/>
                </a:solidFill>
                <a:latin typeface="Arial" panose="020B0604020202020204" pitchFamily="34" charset="0"/>
                <a:cs typeface="Arial" pitchFamily="34" charset="0"/>
              </a:rPr>
              <a:t>november</a:t>
            </a:r>
            <a:r>
              <a:rPr lang="en-GB" sz="1000" noProof="0" dirty="0" smtClean="0">
                <a:solidFill>
                  <a:srgbClr val="766A62"/>
                </a:solidFill>
                <a:latin typeface="Arial" panose="020B0604020202020204" pitchFamily="34" charset="0"/>
                <a:cs typeface="Arial" pitchFamily="34" charset="0"/>
              </a:rPr>
              <a:t> 21-22.</a:t>
            </a:r>
            <a:endParaRPr lang="en-GB" sz="1000" noProof="0" dirty="0">
              <a:solidFill>
                <a:srgbClr val="766A62"/>
              </a:solidFill>
              <a:latin typeface="Arial" panose="020B0604020202020204" pitchFamily="34" charset="0"/>
              <a:cs typeface="Arial" pitchFamily="34" charset="0"/>
            </a:endParaRPr>
          </a:p>
        </p:txBody>
      </p:sp>
      <p:sp>
        <p:nvSpPr>
          <p:cNvPr id="13" name="TextBox 12" descr="CMSLegal_Footer_Firm"/>
          <p:cNvSpPr txBox="1"/>
          <p:nvPr userDrawn="1"/>
        </p:nvSpPr>
        <p:spPr>
          <a:xfrm>
            <a:off x="4575600" y="6537600"/>
            <a:ext cx="4132800" cy="252000"/>
          </a:xfrm>
          <a:prstGeom prst="rect">
            <a:avLst/>
          </a:prstGeom>
          <a:noFill/>
          <a:ln>
            <a:noFill/>
          </a:ln>
        </p:spPr>
        <p:txBody>
          <a:bodyPr wrap="square" lIns="0" tIns="0" rIns="0" bIns="0" rtlCol="0">
            <a:noAutofit/>
          </a:bodyPr>
          <a:lstStyle/>
          <a:p>
            <a:pPr algn="r"/>
            <a:r>
              <a:rPr lang="en-GB" sz="1000" noProof="0" smtClean="0">
                <a:solidFill>
                  <a:srgbClr val="766A62"/>
                </a:solidFill>
                <a:latin typeface="Arial" panose="020B0604020202020204" pitchFamily="34" charset="0"/>
                <a:cs typeface="Arial" pitchFamily="34" charset="0"/>
              </a:rPr>
              <a:t>CMS Budapest</a:t>
            </a:r>
            <a:endParaRPr lang="en-GB" sz="1000" noProof="0" dirty="0">
              <a:solidFill>
                <a:srgbClr val="766A62"/>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381734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mediate_title_page_with_image">
    <p:spTree>
      <p:nvGrpSpPr>
        <p:cNvPr id="1" name=""/>
        <p:cNvGrpSpPr/>
        <p:nvPr/>
      </p:nvGrpSpPr>
      <p:grpSpPr>
        <a:xfrm>
          <a:off x="0" y="0"/>
          <a:ext cx="0" cy="0"/>
          <a:chOff x="0" y="0"/>
          <a:chExt cx="0" cy="0"/>
        </a:xfrm>
      </p:grpSpPr>
      <p:pic>
        <p:nvPicPr>
          <p:cNvPr id="5" name="Picture 4" descr="CMSLegal_Picture_Replac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408" y="219456"/>
            <a:ext cx="8711184" cy="3669791"/>
          </a:xfrm>
          <a:prstGeom prst="rect">
            <a:avLst/>
          </a:prstGeom>
        </p:spPr>
      </p:pic>
      <p:sp>
        <p:nvSpPr>
          <p:cNvPr id="11"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r>
              <a:rPr lang="en-GB" sz="2000" b="1" baseline="0" noProof="0" dirty="0" smtClean="0">
                <a:solidFill>
                  <a:srgbClr val="000000"/>
                </a:solidFill>
                <a:latin typeface="Arial"/>
              </a:rPr>
              <a:t>This is an intermediate title page with picture. </a:t>
            </a:r>
            <a:br>
              <a:rPr lang="en-GB" sz="2000" b="1" baseline="0" noProof="0" dirty="0" smtClean="0">
                <a:solidFill>
                  <a:srgbClr val="000000"/>
                </a:solidFill>
                <a:latin typeface="Arial"/>
              </a:rPr>
            </a:br>
            <a:r>
              <a:rPr lang="en-GB" sz="2000" b="1" baseline="0" noProof="0" dirty="0" smtClean="0">
                <a:solidFill>
                  <a:srgbClr val="000000"/>
                </a:solidFill>
                <a:latin typeface="Arial"/>
              </a:rPr>
              <a:t>Arial 20/24pt, bold.</a:t>
            </a:r>
            <a:endParaRPr lang="en-GB" noProof="0" dirty="0" smtClean="0"/>
          </a:p>
        </p:txBody>
      </p:sp>
      <p:sp>
        <p:nvSpPr>
          <p:cNvPr id="12" name="Text Placeholder 11"/>
          <p:cNvSpPr>
            <a:spLocks noGrp="1"/>
          </p:cNvSpPr>
          <p:nvPr>
            <p:ph type="body" sz="quarter" idx="15" hasCustomPrompt="1"/>
          </p:nvPr>
        </p:nvSpPr>
        <p:spPr>
          <a:xfrm>
            <a:off x="432000" y="5378400"/>
            <a:ext cx="7200000" cy="936000"/>
          </a:xfrm>
          <a:prstGeom prst="rect">
            <a:avLst/>
          </a:prstGeom>
        </p:spPr>
        <p:txBody>
          <a:bodyPr lIns="0" tIns="0" rIns="0" bIns="0"/>
          <a:lstStyle>
            <a:lvl1pPr marL="342900" marR="0" indent="-342900" algn="l" defTabSz="914400" rtl="0" eaLnBrk="1" fontAlgn="base" latinLnBrk="0" hangingPunct="1">
              <a:lnSpc>
                <a:spcPct val="100000"/>
              </a:lnSpc>
              <a:spcBef>
                <a:spcPct val="20000"/>
              </a:spcBef>
              <a:spcAft>
                <a:spcPct val="0"/>
              </a:spcAft>
              <a:buClrTx/>
              <a:buSzTx/>
              <a:buFontTx/>
              <a:buNone/>
              <a:tabLst/>
              <a:defRPr b="0"/>
            </a:lvl1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1400" baseline="0" noProof="0" dirty="0" smtClean="0">
                <a:solidFill>
                  <a:srgbClr val="000000"/>
                </a:solidFill>
                <a:latin typeface="Arial"/>
              </a:rPr>
              <a:t>This is the sub-heading, Arial 14/18pt. </a:t>
            </a:r>
            <a:endParaRPr lang="en-GB" noProof="0" dirty="0" smtClean="0"/>
          </a:p>
        </p:txBody>
      </p:sp>
      <p:pic>
        <p:nvPicPr>
          <p:cNvPr id="2" name="Picture 1" descr="CMSLegal_Cover_Logo_IM_iL_001_P"/>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1283" y="429768"/>
            <a:ext cx="8281432" cy="649225"/>
          </a:xfrm>
          <a:prstGeom prst="rect">
            <a:avLst/>
          </a:prstGeom>
        </p:spPr>
      </p:pic>
      <p:sp>
        <p:nvSpPr>
          <p:cNvPr id="7"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8" name="TextBox 12" descr="CMSLegal_Footer_Text_Date"/>
          <p:cNvSpPr txBox="1"/>
          <p:nvPr userDrawn="1"/>
        </p:nvSpPr>
        <p:spPr>
          <a:xfrm>
            <a:off x="763200" y="6537600"/>
            <a:ext cx="4384864" cy="252000"/>
          </a:xfrm>
          <a:prstGeom prst="rect">
            <a:avLst/>
          </a:prstGeom>
          <a:noFill/>
          <a:ln>
            <a:noFill/>
          </a:ln>
        </p:spPr>
        <p:txBody>
          <a:bodyPr wrap="square" lIns="0" tIns="0" rIns="0" bIns="0" rtlCol="0">
            <a:noAutofit/>
          </a:bodyPr>
          <a:lstStyle/>
          <a:p>
            <a:r>
              <a:rPr lang="en-GB" sz="1000" noProof="0" dirty="0" err="1" smtClean="0">
                <a:solidFill>
                  <a:srgbClr val="766A62"/>
                </a:solidFill>
                <a:latin typeface="Arial" panose="020B0604020202020204" pitchFamily="34" charset="0"/>
                <a:cs typeface="Arial" pitchFamily="34" charset="0"/>
              </a:rPr>
              <a:t>Élet</a:t>
            </a:r>
            <a:r>
              <a:rPr lang="en-GB" sz="1000" noProof="0" dirty="0" smtClean="0">
                <a:solidFill>
                  <a:srgbClr val="766A62"/>
                </a:solidFill>
                <a:latin typeface="Arial" panose="020B0604020202020204" pitchFamily="34" charset="0"/>
                <a:cs typeface="Arial" pitchFamily="34" charset="0"/>
              </a:rPr>
              <a:t> a GDPR </a:t>
            </a:r>
            <a:r>
              <a:rPr lang="en-GB" sz="1000" noProof="0" dirty="0" err="1" smtClean="0">
                <a:solidFill>
                  <a:srgbClr val="766A62"/>
                </a:solidFill>
                <a:latin typeface="Arial" panose="020B0604020202020204" pitchFamily="34" charset="0"/>
                <a:cs typeface="Arial" pitchFamily="34" charset="0"/>
              </a:rPr>
              <a:t>után</a:t>
            </a:r>
            <a:r>
              <a:rPr lang="en-GB" sz="1000" noProof="0" dirty="0" smtClean="0">
                <a:solidFill>
                  <a:srgbClr val="766A62"/>
                </a:solidFill>
                <a:latin typeface="Arial" panose="020B0604020202020204" pitchFamily="34" charset="0"/>
                <a:cs typeface="Arial" pitchFamily="34" charset="0"/>
              </a:rPr>
              <a:t> – </a:t>
            </a:r>
            <a:r>
              <a:rPr lang="en-GB" sz="1000" noProof="0" dirty="0" err="1" smtClean="0">
                <a:solidFill>
                  <a:srgbClr val="766A62"/>
                </a:solidFill>
                <a:latin typeface="Arial" panose="020B0604020202020204" pitchFamily="34" charset="0"/>
                <a:cs typeface="Arial" pitchFamily="34" charset="0"/>
              </a:rPr>
              <a:t>az</a:t>
            </a:r>
            <a:r>
              <a:rPr lang="en-GB" sz="1000" noProof="0" dirty="0" smtClean="0">
                <a:solidFill>
                  <a:srgbClr val="766A62"/>
                </a:solidFill>
                <a:latin typeface="Arial" panose="020B0604020202020204" pitchFamily="34" charset="0"/>
                <a:cs typeface="Arial" pitchFamily="34" charset="0"/>
              </a:rPr>
              <a:t> </a:t>
            </a:r>
            <a:r>
              <a:rPr lang="en-GB" sz="1000" noProof="0" dirty="0" err="1" smtClean="0">
                <a:solidFill>
                  <a:srgbClr val="766A62"/>
                </a:solidFill>
                <a:latin typeface="Arial" panose="020B0604020202020204" pitchFamily="34" charset="0"/>
                <a:cs typeface="Arial" pitchFamily="34" charset="0"/>
              </a:rPr>
              <a:t>ePrivacy</a:t>
            </a:r>
            <a:r>
              <a:rPr lang="en-GB" sz="1000" noProof="0" dirty="0" smtClean="0">
                <a:solidFill>
                  <a:srgbClr val="766A62"/>
                </a:solidFill>
                <a:latin typeface="Arial" panose="020B0604020202020204" pitchFamily="34" charset="0"/>
                <a:cs typeface="Arial" pitchFamily="34" charset="0"/>
              </a:rPr>
              <a:t> </a:t>
            </a:r>
            <a:r>
              <a:rPr lang="en-GB" sz="1000" noProof="0" dirty="0" err="1" smtClean="0">
                <a:solidFill>
                  <a:srgbClr val="766A62"/>
                </a:solidFill>
                <a:latin typeface="Arial" panose="020B0604020202020204" pitchFamily="34" charset="0"/>
                <a:cs typeface="Arial" pitchFamily="34" charset="0"/>
              </a:rPr>
              <a:t>újabb</a:t>
            </a:r>
            <a:r>
              <a:rPr lang="en-GB" sz="1000" noProof="0" dirty="0" smtClean="0">
                <a:solidFill>
                  <a:srgbClr val="766A62"/>
                </a:solidFill>
                <a:latin typeface="Arial" panose="020B0604020202020204" pitchFamily="34" charset="0"/>
                <a:cs typeface="Arial" pitchFamily="34" charset="0"/>
              </a:rPr>
              <a:t> </a:t>
            </a:r>
            <a:r>
              <a:rPr lang="en-GB" sz="1000" noProof="0" dirty="0" err="1" smtClean="0">
                <a:solidFill>
                  <a:srgbClr val="766A62"/>
                </a:solidFill>
                <a:latin typeface="Arial" panose="020B0604020202020204" pitchFamily="34" charset="0"/>
                <a:cs typeface="Arial" pitchFamily="34" charset="0"/>
              </a:rPr>
              <a:t>kihívásai</a:t>
            </a:r>
            <a:r>
              <a:rPr lang="en-GB" sz="1000" noProof="0" dirty="0" smtClean="0">
                <a:solidFill>
                  <a:srgbClr val="766A62"/>
                </a:solidFill>
                <a:latin typeface="Arial" panose="020B0604020202020204" pitchFamily="34" charset="0"/>
                <a:cs typeface="Arial" pitchFamily="34" charset="0"/>
              </a:rPr>
              <a:t> | 2018. </a:t>
            </a:r>
            <a:r>
              <a:rPr lang="en-GB" sz="1000" noProof="0" dirty="0" err="1" smtClean="0">
                <a:solidFill>
                  <a:srgbClr val="766A62"/>
                </a:solidFill>
                <a:latin typeface="Arial" panose="020B0604020202020204" pitchFamily="34" charset="0"/>
                <a:cs typeface="Arial" pitchFamily="34" charset="0"/>
              </a:rPr>
              <a:t>november</a:t>
            </a:r>
            <a:r>
              <a:rPr lang="en-GB" sz="1000" noProof="0" dirty="0" smtClean="0">
                <a:solidFill>
                  <a:srgbClr val="766A62"/>
                </a:solidFill>
                <a:latin typeface="Arial" panose="020B0604020202020204" pitchFamily="34" charset="0"/>
                <a:cs typeface="Arial" pitchFamily="34" charset="0"/>
              </a:rPr>
              <a:t> 21-22.</a:t>
            </a:r>
            <a:endParaRPr lang="en-GB" sz="1000" noProof="0" dirty="0">
              <a:solidFill>
                <a:srgbClr val="766A62"/>
              </a:solidFill>
              <a:latin typeface="Arial" panose="020B0604020202020204" pitchFamily="34" charset="0"/>
              <a:cs typeface="Arial" pitchFamily="34" charset="0"/>
            </a:endParaRPr>
          </a:p>
        </p:txBody>
      </p:sp>
      <p:sp>
        <p:nvSpPr>
          <p:cNvPr id="9" name="TextBox 12" descr="CMSLegal_Footer_Firm"/>
          <p:cNvSpPr txBox="1"/>
          <p:nvPr userDrawn="1"/>
        </p:nvSpPr>
        <p:spPr>
          <a:xfrm>
            <a:off x="4575600" y="6537600"/>
            <a:ext cx="4132800" cy="252000"/>
          </a:xfrm>
          <a:prstGeom prst="rect">
            <a:avLst/>
          </a:prstGeom>
          <a:noFill/>
          <a:ln>
            <a:noFill/>
          </a:ln>
        </p:spPr>
        <p:txBody>
          <a:bodyPr wrap="square" lIns="0" tIns="0" rIns="0" bIns="0" rtlCol="0">
            <a:noAutofit/>
          </a:bodyPr>
          <a:lstStyle/>
          <a:p>
            <a:pPr algn="r"/>
            <a:r>
              <a:rPr lang="en-GB" sz="1000" noProof="0" smtClean="0">
                <a:solidFill>
                  <a:srgbClr val="766A62"/>
                </a:solidFill>
                <a:latin typeface="Arial" panose="020B0604020202020204" pitchFamily="34" charset="0"/>
                <a:cs typeface="Arial" pitchFamily="34" charset="0"/>
              </a:rPr>
              <a:t>CMS Budapest</a:t>
            </a:r>
            <a:endParaRPr lang="en-GB" sz="1000" noProof="0" dirty="0">
              <a:solidFill>
                <a:srgbClr val="766A62"/>
              </a:solidFill>
              <a:latin typeface="Arial" panose="020B0604020202020204" pitchFamily="34" charset="0"/>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mediate_title_page_with_full_bg_colour">
    <p:spTree>
      <p:nvGrpSpPr>
        <p:cNvPr id="1" name=""/>
        <p:cNvGrpSpPr/>
        <p:nvPr/>
      </p:nvGrpSpPr>
      <p:grpSpPr>
        <a:xfrm>
          <a:off x="0" y="0"/>
          <a:ext cx="0" cy="0"/>
          <a:chOff x="0" y="0"/>
          <a:chExt cx="0" cy="0"/>
        </a:xfrm>
      </p:grpSpPr>
      <p:sp>
        <p:nvSpPr>
          <p:cNvPr id="7" name="Rectangle 7" descr="CMSLegal_BG_IM_Fill"/>
          <p:cNvSpPr>
            <a:spLocks noChangeArrowheads="1"/>
          </p:cNvSpPr>
          <p:nvPr userDrawn="1"/>
        </p:nvSpPr>
        <p:spPr bwMode="auto">
          <a:xfrm>
            <a:off x="0" y="0"/>
            <a:ext cx="9144000" cy="6858000"/>
          </a:xfrm>
          <a:prstGeom prst="rect">
            <a:avLst/>
          </a:prstGeom>
          <a:solidFill>
            <a:srgbClr val="13294A"/>
          </a:solidFill>
          <a:ln w="9525">
            <a:noFill/>
            <a:miter lim="800000"/>
            <a:headEnd/>
            <a:tailEnd/>
          </a:ln>
        </p:spPr>
        <p:txBody>
          <a:bodyPr lIns="0" tIns="0" rIns="0" bIns="0"/>
          <a:lstStyle/>
          <a:p>
            <a:endParaRPr lang="en-GB" noProof="0" dirty="0">
              <a:latin typeface="Calibri" pitchFamily="-110" charset="0"/>
            </a:endParaRPr>
          </a:p>
        </p:txBody>
      </p:sp>
      <p:sp>
        <p:nvSpPr>
          <p:cNvPr id="4"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kern="2400" baseline="0">
                <a:solidFill>
                  <a:schemeClr val="bg1"/>
                </a:solidFill>
                <a:latin typeface="Arial" panose="020B0604020202020204" pitchFamily="34" charset="0"/>
                <a:cs typeface="Arial" panose="020B0604020202020204" pitchFamily="34" charset="0"/>
              </a:defRPr>
            </a:lvl1pPr>
          </a:lstStyle>
          <a:p>
            <a:pPr lvl="0"/>
            <a:r>
              <a:rPr lang="en-US" noProof="0" dirty="0" smtClean="0"/>
              <a:t>This is an intermediate title page with picture. </a:t>
            </a:r>
            <a:br>
              <a:rPr lang="en-US" noProof="0" dirty="0" smtClean="0"/>
            </a:br>
            <a:r>
              <a:rPr lang="en-US" noProof="0" dirty="0" smtClean="0"/>
              <a:t>Arial 20/24pt, bold.</a:t>
            </a:r>
            <a:endParaRPr lang="en-GB" noProof="0" dirty="0" smtClean="0"/>
          </a:p>
        </p:txBody>
      </p:sp>
      <p:pic>
        <p:nvPicPr>
          <p:cNvPr id="9" name="Picture 2" descr="CMSLegal_Cover_Logo_IM_iL_001_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1283" y="429768"/>
            <a:ext cx="8281432" cy="649225"/>
          </a:xfrm>
          <a:prstGeom prst="rect">
            <a:avLst/>
          </a:prstGeom>
        </p:spPr>
      </p:pic>
      <p:sp>
        <p:nvSpPr>
          <p:cNvPr id="3" name="Textplatzhalter 2"/>
          <p:cNvSpPr>
            <a:spLocks noGrp="1"/>
          </p:cNvSpPr>
          <p:nvPr>
            <p:ph type="body" sz="quarter" idx="10" hasCustomPrompt="1"/>
          </p:nvPr>
        </p:nvSpPr>
        <p:spPr>
          <a:xfrm>
            <a:off x="432000" y="5378400"/>
            <a:ext cx="7200000" cy="936000"/>
          </a:xfrm>
          <a:prstGeom prst="rect">
            <a:avLst/>
          </a:prstGeom>
        </p:spPr>
        <p:txBody>
          <a:bodyPr/>
          <a:lstStyle>
            <a:lvl1pPr>
              <a:defRPr>
                <a:solidFill>
                  <a:srgbClr val="F8F8F8"/>
                </a:solidFill>
              </a:defRPr>
            </a:lvl1pPr>
            <a:lvl2pPr>
              <a:defRPr>
                <a:solidFill>
                  <a:srgbClr val="F8F8F8"/>
                </a:solidFill>
              </a:defRPr>
            </a:lvl2pPr>
            <a:lvl3pPr>
              <a:defRPr>
                <a:solidFill>
                  <a:srgbClr val="F8F8F8"/>
                </a:solidFill>
              </a:defRPr>
            </a:lvl3pPr>
            <a:lvl4pPr>
              <a:defRPr>
                <a:solidFill>
                  <a:srgbClr val="F8F8F8"/>
                </a:solidFill>
              </a:defRPr>
            </a:lvl4pPr>
            <a:lvl5pPr>
              <a:defRPr>
                <a:solidFill>
                  <a:srgbClr val="F8F8F8"/>
                </a:solidFill>
              </a:defRPr>
            </a:lvl5pPr>
          </a:lstStyle>
          <a:p>
            <a:pPr lvl="0"/>
            <a:r>
              <a:rPr lang="en-US" dirty="0" smtClean="0"/>
              <a:t>This is the sub-heading, Arial 14/18pt.</a:t>
            </a:r>
          </a:p>
        </p:txBody>
      </p:sp>
      <p:sp>
        <p:nvSpPr>
          <p:cNvPr id="10"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FFFFFF"/>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11" name="TextBox 12" descr="CMSLegal_Footer_Text_Date"/>
          <p:cNvSpPr txBox="1"/>
          <p:nvPr userDrawn="1"/>
        </p:nvSpPr>
        <p:spPr>
          <a:xfrm>
            <a:off x="763200" y="6537600"/>
            <a:ext cx="4528880" cy="252000"/>
          </a:xfrm>
          <a:prstGeom prst="rect">
            <a:avLst/>
          </a:prstGeom>
          <a:noFill/>
          <a:ln>
            <a:noFill/>
          </a:ln>
        </p:spPr>
        <p:txBody>
          <a:bodyPr wrap="square" lIns="0" tIns="0" rIns="0" bIns="0" rtlCol="0">
            <a:noAutofit/>
          </a:bodyPr>
          <a:lstStyle/>
          <a:p>
            <a:r>
              <a:rPr lang="en-GB" sz="1000" noProof="0" dirty="0" err="1" smtClean="0">
                <a:solidFill>
                  <a:srgbClr val="FFFFFF"/>
                </a:solidFill>
                <a:latin typeface="Arial" panose="020B0604020202020204" pitchFamily="34" charset="0"/>
                <a:cs typeface="Arial" pitchFamily="34" charset="0"/>
              </a:rPr>
              <a:t>Élet</a:t>
            </a:r>
            <a:r>
              <a:rPr lang="en-GB" sz="1000" noProof="0" dirty="0" smtClean="0">
                <a:solidFill>
                  <a:srgbClr val="FFFFFF"/>
                </a:solidFill>
                <a:latin typeface="Arial" panose="020B0604020202020204" pitchFamily="34" charset="0"/>
                <a:cs typeface="Arial" pitchFamily="34" charset="0"/>
              </a:rPr>
              <a:t> a GDPR </a:t>
            </a:r>
            <a:r>
              <a:rPr lang="en-GB" sz="1000" noProof="0" dirty="0" err="1" smtClean="0">
                <a:solidFill>
                  <a:srgbClr val="FFFFFF"/>
                </a:solidFill>
                <a:latin typeface="Arial" panose="020B0604020202020204" pitchFamily="34" charset="0"/>
                <a:cs typeface="Arial" pitchFamily="34" charset="0"/>
              </a:rPr>
              <a:t>után</a:t>
            </a:r>
            <a:r>
              <a:rPr lang="en-GB" sz="1000" noProof="0" dirty="0" smtClean="0">
                <a:solidFill>
                  <a:srgbClr val="FFFFFF"/>
                </a:solidFill>
                <a:latin typeface="Arial" panose="020B0604020202020204" pitchFamily="34" charset="0"/>
                <a:cs typeface="Arial" pitchFamily="34" charset="0"/>
              </a:rPr>
              <a:t> – </a:t>
            </a:r>
            <a:r>
              <a:rPr lang="en-GB" sz="1000" noProof="0" dirty="0" err="1" smtClean="0">
                <a:solidFill>
                  <a:srgbClr val="FFFFFF"/>
                </a:solidFill>
                <a:latin typeface="Arial" panose="020B0604020202020204" pitchFamily="34" charset="0"/>
                <a:cs typeface="Arial" pitchFamily="34" charset="0"/>
              </a:rPr>
              <a:t>az</a:t>
            </a:r>
            <a:r>
              <a:rPr lang="en-GB" sz="1000" noProof="0" dirty="0" smtClean="0">
                <a:solidFill>
                  <a:srgbClr val="FFFFFF"/>
                </a:solidFill>
                <a:latin typeface="Arial" panose="020B0604020202020204" pitchFamily="34" charset="0"/>
                <a:cs typeface="Arial" pitchFamily="34" charset="0"/>
              </a:rPr>
              <a:t> </a:t>
            </a:r>
            <a:r>
              <a:rPr lang="en-GB" sz="1000" noProof="0" dirty="0" err="1" smtClean="0">
                <a:solidFill>
                  <a:srgbClr val="FFFFFF"/>
                </a:solidFill>
                <a:latin typeface="Arial" panose="020B0604020202020204" pitchFamily="34" charset="0"/>
                <a:cs typeface="Arial" pitchFamily="34" charset="0"/>
              </a:rPr>
              <a:t>ePrivacy</a:t>
            </a:r>
            <a:r>
              <a:rPr lang="en-GB" sz="1000" noProof="0" dirty="0" smtClean="0">
                <a:solidFill>
                  <a:srgbClr val="FFFFFF"/>
                </a:solidFill>
                <a:latin typeface="Arial" panose="020B0604020202020204" pitchFamily="34" charset="0"/>
                <a:cs typeface="Arial" pitchFamily="34" charset="0"/>
              </a:rPr>
              <a:t> </a:t>
            </a:r>
            <a:r>
              <a:rPr lang="en-GB" sz="1000" noProof="0" dirty="0" err="1" smtClean="0">
                <a:solidFill>
                  <a:srgbClr val="FFFFFF"/>
                </a:solidFill>
                <a:latin typeface="Arial" panose="020B0604020202020204" pitchFamily="34" charset="0"/>
                <a:cs typeface="Arial" pitchFamily="34" charset="0"/>
              </a:rPr>
              <a:t>újabb</a:t>
            </a:r>
            <a:r>
              <a:rPr lang="en-GB" sz="1000" noProof="0" dirty="0" smtClean="0">
                <a:solidFill>
                  <a:srgbClr val="FFFFFF"/>
                </a:solidFill>
                <a:latin typeface="Arial" panose="020B0604020202020204" pitchFamily="34" charset="0"/>
                <a:cs typeface="Arial" pitchFamily="34" charset="0"/>
              </a:rPr>
              <a:t> </a:t>
            </a:r>
            <a:r>
              <a:rPr lang="en-GB" sz="1000" noProof="0" dirty="0" err="1" smtClean="0">
                <a:solidFill>
                  <a:srgbClr val="FFFFFF"/>
                </a:solidFill>
                <a:latin typeface="Arial" panose="020B0604020202020204" pitchFamily="34" charset="0"/>
                <a:cs typeface="Arial" pitchFamily="34" charset="0"/>
              </a:rPr>
              <a:t>kihívásai</a:t>
            </a:r>
            <a:r>
              <a:rPr lang="en-GB" sz="1000" noProof="0" dirty="0" smtClean="0">
                <a:solidFill>
                  <a:srgbClr val="FFFFFF"/>
                </a:solidFill>
                <a:latin typeface="Arial" panose="020B0604020202020204" pitchFamily="34" charset="0"/>
                <a:cs typeface="Arial" pitchFamily="34" charset="0"/>
              </a:rPr>
              <a:t> | 2018. </a:t>
            </a:r>
            <a:r>
              <a:rPr lang="en-GB" sz="1000" noProof="0" dirty="0" err="1" smtClean="0">
                <a:solidFill>
                  <a:srgbClr val="FFFFFF"/>
                </a:solidFill>
                <a:latin typeface="Arial" panose="020B0604020202020204" pitchFamily="34" charset="0"/>
                <a:cs typeface="Arial" pitchFamily="34" charset="0"/>
              </a:rPr>
              <a:t>november</a:t>
            </a:r>
            <a:r>
              <a:rPr lang="en-GB" sz="1000" noProof="0" dirty="0" smtClean="0">
                <a:solidFill>
                  <a:srgbClr val="FFFFFF"/>
                </a:solidFill>
                <a:latin typeface="Arial" panose="020B0604020202020204" pitchFamily="34" charset="0"/>
                <a:cs typeface="Arial" pitchFamily="34" charset="0"/>
              </a:rPr>
              <a:t> 21-22.</a:t>
            </a:r>
            <a:endParaRPr lang="en-GB" sz="1000" noProof="0" dirty="0">
              <a:solidFill>
                <a:srgbClr val="FFFFFF"/>
              </a:solidFill>
              <a:latin typeface="Arial" panose="020B0604020202020204" pitchFamily="34" charset="0"/>
              <a:cs typeface="Arial" pitchFamily="34" charset="0"/>
            </a:endParaRPr>
          </a:p>
        </p:txBody>
      </p:sp>
      <p:sp>
        <p:nvSpPr>
          <p:cNvPr id="12" name="TextBox 12" descr="CMSLegal_Footer_Firm"/>
          <p:cNvSpPr txBox="1"/>
          <p:nvPr userDrawn="1"/>
        </p:nvSpPr>
        <p:spPr>
          <a:xfrm>
            <a:off x="4575600" y="6537600"/>
            <a:ext cx="4132800" cy="252000"/>
          </a:xfrm>
          <a:prstGeom prst="rect">
            <a:avLst/>
          </a:prstGeom>
          <a:noFill/>
          <a:ln>
            <a:noFill/>
          </a:ln>
        </p:spPr>
        <p:txBody>
          <a:bodyPr wrap="square" lIns="0" tIns="0" rIns="0" bIns="0" rtlCol="0">
            <a:noAutofit/>
          </a:bodyPr>
          <a:lstStyle/>
          <a:p>
            <a:pPr algn="r"/>
            <a:r>
              <a:rPr lang="en-GB" sz="1000" noProof="0" smtClean="0">
                <a:solidFill>
                  <a:srgbClr val="FFFFFF"/>
                </a:solidFill>
                <a:latin typeface="Arial" panose="020B0604020202020204" pitchFamily="34" charset="0"/>
                <a:cs typeface="Arial" pitchFamily="34" charset="0"/>
              </a:rPr>
              <a:t>CMS Budapest</a:t>
            </a:r>
            <a:endParaRPr lang="en-GB" sz="1000" noProof="0" dirty="0">
              <a:solidFill>
                <a:srgbClr val="FFFFFF"/>
              </a:solidFill>
              <a:latin typeface="Arial" panose="020B0604020202020204" pitchFamily="34" charset="0"/>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smtClean="0"/>
              <a:t>Click to edit Master text styles</a:t>
            </a:r>
          </a:p>
        </p:txBody>
      </p:sp>
      <p:sp>
        <p:nvSpPr>
          <p:cNvPr id="5" name="Foliennummernplatzhalter 5" descr="CMSLegal_Footer_SlideNumber"/>
          <p:cNvSpPr>
            <a:spLocks noGrp="1"/>
          </p:cNvSpPr>
          <p:nvPr>
            <p:ph type="sldNum" sz="quarter" idx="13"/>
          </p:nvPr>
        </p:nvSpPr>
        <p:spPr>
          <a:xfrm>
            <a:off x="432000" y="6537600"/>
            <a:ext cx="324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dirty="0"/>
          </a:p>
        </p:txBody>
      </p:sp>
      <p:sp>
        <p:nvSpPr>
          <p:cNvPr id="6" name="Textplatzhalter 11"/>
          <p:cNvSpPr>
            <a:spLocks noGrp="1"/>
          </p:cNvSpPr>
          <p:nvPr>
            <p:ph type="body" sz="quarter" idx="11" hasCustomPrompt="1"/>
          </p:nvPr>
        </p:nvSpPr>
        <p:spPr>
          <a:xfrm>
            <a:off x="432000" y="1868400"/>
            <a:ext cx="828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smtClean="0"/>
              <a:t>Click to edit Master text styles</a:t>
            </a:r>
          </a:p>
        </p:txBody>
      </p:sp>
      <p:sp>
        <p:nvSpPr>
          <p:cNvPr id="12"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
        <p:nvSpPr>
          <p:cNvPr id="9" name="Textplatzhalter 8"/>
          <p:cNvSpPr>
            <a:spLocks noGrp="1"/>
          </p:cNvSpPr>
          <p:nvPr>
            <p:ph type="body" sz="quarter" idx="12" hasCustomPrompt="1"/>
          </p:nvPr>
        </p:nvSpPr>
        <p:spPr>
          <a:xfrm>
            <a:off x="4755600" y="1868400"/>
            <a:ext cx="3960000" cy="4446000"/>
          </a:xfrm>
        </p:spPr>
        <p:txBody>
          <a:bodyPr/>
          <a:lstStyle>
            <a:lvl2pPr marL="648000">
              <a:defRPr/>
            </a:lvl2pPr>
            <a:lvl3pPr marL="900000">
              <a:defRPr/>
            </a:lvl3pPr>
            <a:lvl4pPr marL="1152000">
              <a:defRPr/>
            </a:lvl4pPr>
            <a:lvl5pPr marL="1404000">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
        <p:nvSpPr>
          <p:cNvPr id="6" name="Foliennummernplatzhalter 5" descr="CMSLegal_Footer_SlideNumber"/>
          <p:cNvSpPr>
            <a:spLocks noGrp="1"/>
          </p:cNvSpPr>
          <p:nvPr>
            <p:ph type="sldNum" sz="quarter" idx="14"/>
          </p:nvPr>
        </p:nvSpPr>
        <p:spPr>
          <a:xfrm>
            <a:off x="432000" y="6537600"/>
            <a:ext cx="324000" cy="252000"/>
          </a:xfrm>
          <a:prstGeom prst="rect">
            <a:avLst/>
          </a:prstGeom>
        </p:spPr>
        <p:txBody>
          <a:bodyPr/>
          <a:lstStyle>
            <a:lvl1pPr>
              <a:defRPr/>
            </a:lvl1pPr>
          </a:lstStyle>
          <a:p>
            <a:fld id="{BCA178D2-D38B-496A-BFAF-4FB157D36662}" type="slidenum">
              <a:rPr lang="en-GB" noProof="0" smtClean="0"/>
              <a:pPr/>
              <a:t>‹#›</a:t>
            </a:fld>
            <a:endParaRPr lang="en-GB"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slide_with_small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smtClean="0"/>
              <a:t>Click to edit Master text styles</a:t>
            </a:r>
          </a:p>
        </p:txBody>
      </p:sp>
      <p:sp>
        <p:nvSpPr>
          <p:cNvPr id="9" name="Textplatzhalter 8"/>
          <p:cNvSpPr>
            <a:spLocks noGrp="1"/>
          </p:cNvSpPr>
          <p:nvPr>
            <p:ph type="body" sz="quarter" idx="12" hasCustomPrompt="1"/>
          </p:nvPr>
        </p:nvSpPr>
        <p:spPr>
          <a:xfrm>
            <a:off x="4755600" y="3441600"/>
            <a:ext cx="2880000" cy="2880000"/>
          </a:xfrm>
        </p:spPr>
        <p:txBody>
          <a:bodyPr/>
          <a:lstStyle>
            <a:lvl1pPr marL="0" indent="0">
              <a:buNone/>
              <a:defRPr sz="1000">
                <a:solidFill>
                  <a:srgbClr val="000000"/>
                </a:solidFill>
              </a:defRPr>
            </a:lvl1pPr>
            <a:lvl2pPr marL="648000">
              <a:defRPr/>
            </a:lvl2pPr>
            <a:lvl3pPr marL="900000">
              <a:defRPr/>
            </a:lvl3pPr>
            <a:lvl4pPr marL="1152000">
              <a:defRPr/>
            </a:lvl4pPr>
            <a:lvl5pPr marL="1404000">
              <a:defRPr/>
            </a:lvl5pPr>
          </a:lstStyle>
          <a:p>
            <a:pPr lvl="0"/>
            <a:r>
              <a:rPr lang="en-GB" noProof="0" dirty="0" smtClean="0"/>
              <a:t>Insert name, title and further information about you</a:t>
            </a:r>
          </a:p>
        </p:txBody>
      </p:sp>
      <p:sp>
        <p:nvSpPr>
          <p:cNvPr id="6" name="Foliennummernplatzhalter 5" descr="CMSLegal_Footer_SlideNumber"/>
          <p:cNvSpPr>
            <a:spLocks noGrp="1"/>
          </p:cNvSpPr>
          <p:nvPr>
            <p:ph type="sldNum" sz="quarter" idx="14"/>
          </p:nvPr>
        </p:nvSpPr>
        <p:spPr>
          <a:xfrm>
            <a:off x="432000" y="6537600"/>
            <a:ext cx="324000" cy="252000"/>
          </a:xfrm>
          <a:prstGeom prst="rect">
            <a:avLst/>
          </a:prstGeom>
        </p:spPr>
        <p:txBody>
          <a:bodyPr/>
          <a:lstStyle>
            <a:lvl1pPr>
              <a:defRPr/>
            </a:lvl1pPr>
          </a:lstStyle>
          <a:p>
            <a:fld id="{BCA178D2-D38B-496A-BFAF-4FB157D36662}" type="slidenum">
              <a:rPr lang="en-GB" noProof="0" smtClean="0"/>
              <a:pPr/>
              <a:t>‹#›</a:t>
            </a:fld>
            <a:endParaRPr lang="en-GB" noProof="0" dirty="0"/>
          </a:p>
        </p:txBody>
      </p:sp>
      <p:sp>
        <p:nvSpPr>
          <p:cNvPr id="10"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
        <p:nvSpPr>
          <p:cNvPr id="7" name="Inhaltsplatzhalter 6"/>
          <p:cNvSpPr>
            <a:spLocks noGrp="1"/>
          </p:cNvSpPr>
          <p:nvPr>
            <p:ph sz="quarter" idx="16" hasCustomPrompt="1"/>
          </p:nvPr>
        </p:nvSpPr>
        <p:spPr>
          <a:xfrm>
            <a:off x="4755600" y="1868400"/>
            <a:ext cx="1080000" cy="1440000"/>
          </a:xfrm>
        </p:spPr>
        <p:txBody>
          <a:bodyPr/>
          <a:lstStyle>
            <a:lvl1pPr marL="0" indent="0" algn="ctr">
              <a:buFontTx/>
              <a:buNone/>
              <a:defRPr sz="1400"/>
            </a:lvl1pPr>
          </a:lstStyle>
          <a:p>
            <a:pPr lvl="0"/>
            <a:r>
              <a:rPr lang="de-DE" dirty="0" smtClean="0"/>
              <a:t>Insert </a:t>
            </a:r>
            <a:r>
              <a:rPr lang="de-DE" dirty="0" err="1" smtClean="0"/>
              <a:t>Object</a:t>
            </a:r>
            <a:r>
              <a:rPr lang="de-DE" dirty="0" smtClean="0"/>
              <a:t>: Cut </a:t>
            </a:r>
            <a:r>
              <a:rPr lang="de-DE" dirty="0" err="1" smtClean="0"/>
              <a:t>images</a:t>
            </a:r>
            <a:r>
              <a:rPr lang="de-DE" dirty="0" smtClean="0"/>
              <a:t> </a:t>
            </a:r>
            <a:r>
              <a:rPr lang="de-DE" dirty="0" err="1" smtClean="0"/>
              <a:t>to</a:t>
            </a:r>
            <a:r>
              <a:rPr lang="de-DE" dirty="0" smtClean="0"/>
              <a:t> 3 x 4 cm</a:t>
            </a:r>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object">
    <p:spTree>
      <p:nvGrpSpPr>
        <p:cNvPr id="1" name=""/>
        <p:cNvGrpSpPr/>
        <p:nvPr/>
      </p:nvGrpSpPr>
      <p:grpSpPr>
        <a:xfrm>
          <a:off x="0" y="0"/>
          <a:ext cx="0" cy="0"/>
          <a:chOff x="0" y="0"/>
          <a:chExt cx="0" cy="0"/>
        </a:xfrm>
      </p:grpSpPr>
      <p:sp>
        <p:nvSpPr>
          <p:cNvPr id="3" name="Inhaltsplatzhalter 2"/>
          <p:cNvSpPr>
            <a:spLocks noGrp="1"/>
          </p:cNvSpPr>
          <p:nvPr>
            <p:ph sz="quarter" idx="17" hasCustomPrompt="1"/>
          </p:nvPr>
        </p:nvSpPr>
        <p:spPr>
          <a:xfrm>
            <a:off x="4755600" y="1868400"/>
            <a:ext cx="3960000" cy="44460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smtClean="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smtClean="0">
              <a:ln>
                <a:noFill/>
              </a:ln>
              <a:solidFill>
                <a:prstClr val="black"/>
              </a:solidFill>
              <a:effectLst/>
              <a:uLnTx/>
              <a:uFillTx/>
              <a:latin typeface="Arial" pitchFamily="34" charset="0"/>
              <a:cs typeface="Arial" pitchFamily="34" charset="0"/>
            </a:endParaRP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smtClean="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noProof="0" smtClean="0"/>
              <a:pPr/>
              <a:t>‹#›</a:t>
            </a:fld>
            <a:endParaRPr lang="en-GB" noProof="0" dirty="0"/>
          </a:p>
        </p:txBody>
      </p:sp>
      <p:sp>
        <p:nvSpPr>
          <p:cNvPr id="9"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_with_two_object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smtClean="0"/>
              <a:t>Click to edit Master text styles</a:t>
            </a:r>
          </a:p>
        </p:txBody>
      </p:sp>
      <p:sp>
        <p:nvSpPr>
          <p:cNvPr id="15" name="Textplatzhalter 14"/>
          <p:cNvSpPr>
            <a:spLocks noGrp="1"/>
          </p:cNvSpPr>
          <p:nvPr>
            <p:ph type="body" sz="quarter" idx="14"/>
          </p:nvPr>
        </p:nvSpPr>
        <p:spPr>
          <a:xfrm>
            <a:off x="432000" y="1868400"/>
            <a:ext cx="3960000" cy="637200"/>
          </a:xfrm>
        </p:spPr>
        <p:txBody>
          <a:bodyPr/>
          <a:lstStyle>
            <a:lvl1pPr marL="0" indent="0">
              <a:buFontTx/>
              <a:buNone/>
              <a:defRPr baseline="0">
                <a:solidFill>
                  <a:srgbClr val="000000"/>
                </a:solidFill>
              </a:defRPr>
            </a:lvl1pPr>
          </a:lstStyle>
          <a:p>
            <a:pPr lvl="0"/>
            <a:r>
              <a:rPr lang="en-GB" noProof="0" dirty="0" smtClean="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noProof="0" smtClean="0"/>
              <a:pPr/>
              <a:t>‹#›</a:t>
            </a:fld>
            <a:endParaRPr lang="en-GB" noProof="0" dirty="0"/>
          </a:p>
        </p:txBody>
      </p:sp>
      <p:sp>
        <p:nvSpPr>
          <p:cNvPr id="10" name="Textplatzhalter 14"/>
          <p:cNvSpPr>
            <a:spLocks noGrp="1"/>
          </p:cNvSpPr>
          <p:nvPr>
            <p:ph type="body" sz="quarter" idx="18"/>
          </p:nvPr>
        </p:nvSpPr>
        <p:spPr>
          <a:xfrm>
            <a:off x="4755600" y="1868400"/>
            <a:ext cx="3960000" cy="637200"/>
          </a:xfrm>
        </p:spPr>
        <p:txBody>
          <a:bodyPr/>
          <a:lstStyle>
            <a:lvl1pPr marL="0" indent="0">
              <a:buFontTx/>
              <a:buNone/>
              <a:defRPr baseline="0">
                <a:solidFill>
                  <a:srgbClr val="000000"/>
                </a:solidFill>
              </a:defRPr>
            </a:lvl1pPr>
          </a:lstStyle>
          <a:p>
            <a:pPr lvl="0"/>
            <a:r>
              <a:rPr lang="en-GB" noProof="0" dirty="0" smtClean="0"/>
              <a:t>Click to edit Master text styles</a:t>
            </a:r>
          </a:p>
        </p:txBody>
      </p:sp>
      <p:sp>
        <p:nvSpPr>
          <p:cNvPr id="3" name="Inhaltsplatzhalter 2"/>
          <p:cNvSpPr>
            <a:spLocks noGrp="1"/>
          </p:cNvSpPr>
          <p:nvPr>
            <p:ph sz="quarter" idx="20" hasCustomPrompt="1"/>
          </p:nvPr>
        </p:nvSpPr>
        <p:spPr>
          <a:xfrm>
            <a:off x="4755600" y="2505600"/>
            <a:ext cx="396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smtClean="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smtClean="0">
              <a:ln>
                <a:noFill/>
              </a:ln>
              <a:solidFill>
                <a:prstClr val="black"/>
              </a:solidFill>
              <a:effectLst/>
              <a:uLnTx/>
              <a:uFillTx/>
              <a:latin typeface="Arial" pitchFamily="34" charset="0"/>
              <a:cs typeface="Arial" pitchFamily="34" charset="0"/>
            </a:endParaRP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
        <p:nvSpPr>
          <p:cNvPr id="5" name="Inhaltsplatzhalter 4"/>
          <p:cNvSpPr>
            <a:spLocks noGrp="1"/>
          </p:cNvSpPr>
          <p:nvPr>
            <p:ph sz="quarter" idx="21" hasCustomPrompt="1"/>
          </p:nvPr>
        </p:nvSpPr>
        <p:spPr>
          <a:xfrm>
            <a:off x="432000" y="2505600"/>
            <a:ext cx="396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smtClean="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smtClean="0">
              <a:ln>
                <a:noFill/>
              </a:ln>
              <a:solidFill>
                <a:prstClr val="black"/>
              </a:solidFill>
              <a:effectLst/>
              <a:uLnTx/>
              <a:uFillTx/>
              <a:latin typeface="Arial" pitchFamily="34" charset="0"/>
              <a:cs typeface="Arial" pitchFamily="34" charset="0"/>
            </a:endParaRP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stretch>
            <a:fillRect/>
          </a:stretch>
        </p:blipFill>
        <p:spPr>
          <a:xfrm>
            <a:off x="0" y="1562400"/>
            <a:ext cx="9144000" cy="4602904"/>
          </a:xfrm>
          <a:prstGeom prst="rect">
            <a:avLst/>
          </a:prstGeom>
        </p:spPr>
      </p:pic>
      <p:sp>
        <p:nvSpPr>
          <p:cNvPr id="6149" name="Titelplatzhalter 1" descr="CMSLegal_Cover_Heading"/>
          <p:cNvSpPr>
            <a:spLocks noGrp="1"/>
          </p:cNvSpPr>
          <p:nvPr userDrawn="1">
            <p:ph type="title"/>
          </p:nvPr>
        </p:nvSpPr>
        <p:spPr bwMode="auto">
          <a:xfrm>
            <a:off x="432000" y="15624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z="2400" baseline="0" noProof="0" dirty="0" smtClean="0">
                <a:solidFill>
                  <a:srgbClr val="000000"/>
                </a:solidFill>
                <a:latin typeface="Arial"/>
              </a:rPr>
              <a:t>Heading, Arial 24/28pt.</a:t>
            </a:r>
            <a:endParaRPr lang="en-GB" noProof="0" dirty="0" smtClean="0"/>
          </a:p>
        </p:txBody>
      </p:sp>
      <p:sp>
        <p:nvSpPr>
          <p:cNvPr id="6150" name="Textplatzhalter 2" descr="CMSLegal_Cover_SubHeading"/>
          <p:cNvSpPr>
            <a:spLocks noGrp="1"/>
          </p:cNvSpPr>
          <p:nvPr userDrawn="1">
            <p:ph type="body" idx="1"/>
          </p:nvPr>
        </p:nvSpPr>
        <p:spPr bwMode="auto">
          <a:xfrm>
            <a:off x="432000" y="2746800"/>
            <a:ext cx="7200000" cy="93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z="1800" baseline="0" noProof="0" dirty="0" smtClean="0">
                <a:solidFill>
                  <a:srgbClr val="000000"/>
                </a:solidFill>
                <a:latin typeface="Arial"/>
              </a:rPr>
              <a:t>Sub-heading, Arial 18/22pt.</a:t>
            </a:r>
            <a:endParaRPr lang="en-GB" noProof="0" dirty="0" smtClean="0"/>
          </a:p>
        </p:txBody>
      </p:sp>
      <p:sp>
        <p:nvSpPr>
          <p:cNvPr id="12" name="TextBox 11" descr="CMSLegal_Cover_Footer_and_Date"/>
          <p:cNvSpPr txBox="1"/>
          <p:nvPr userDrawn="1"/>
        </p:nvSpPr>
        <p:spPr>
          <a:xfrm>
            <a:off x="432000" y="6318000"/>
            <a:ext cx="8280000" cy="540000"/>
          </a:xfrm>
          <a:prstGeom prst="rect">
            <a:avLst/>
          </a:prstGeom>
          <a:noFill/>
          <a:ln>
            <a:noFill/>
          </a:ln>
        </p:spPr>
        <p:txBody>
          <a:bodyPr wrap="square" lIns="0" tIns="0" rIns="0" bIns="0" rtlCol="0">
            <a:noAutofit/>
          </a:bodyPr>
          <a:lstStyle/>
          <a:p>
            <a:r>
              <a:rPr lang="en-GB" sz="1300" kern="1560" baseline="0" noProof="0" smtClean="0">
                <a:solidFill>
                  <a:srgbClr val="000000"/>
                </a:solidFill>
                <a:latin typeface="Arial" panose="020B0604020202020204" pitchFamily="34" charset="0"/>
                <a:cs typeface="Arial" pitchFamily="34" charset="0"/>
              </a:rPr>
              <a:t>Élet a GDPR után – az ePrivacy újabb kihívásai | 2018. november 21-22.</a:t>
            </a:r>
            <a:endParaRPr lang="en-GB" sz="1300" kern="1560" baseline="0" noProof="0" dirty="0" smtClean="0">
              <a:solidFill>
                <a:srgbClr val="000000"/>
              </a:solidFill>
              <a:latin typeface="Arial" panose="020B0604020202020204" pitchFamily="34" charset="0"/>
              <a:cs typeface="Arial" pitchFamily="34" charset="0"/>
            </a:endParaRPr>
          </a:p>
        </p:txBody>
      </p:sp>
      <p:sp>
        <p:nvSpPr>
          <p:cNvPr id="11" name="Rechteck 10" descr="CMSLegal_Wedges_001"/>
          <p:cNvSpPr/>
          <p:nvPr userDrawn="1"/>
        </p:nvSpPr>
        <p:spPr>
          <a:xfrm>
            <a:off x="35433" y="36000"/>
            <a:ext cx="3600" cy="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Box 7" descr="CMSLegal_Cover_Text_Flag_B"/>
          <p:cNvSpPr txBox="1"/>
          <p:nvPr userDrawn="1"/>
        </p:nvSpPr>
        <p:spPr>
          <a:xfrm>
            <a:off x="0" y="0"/>
            <a:ext cx="274320" cy="274320"/>
          </a:xfrm>
          <a:prstGeom prst="rect">
            <a:avLst/>
          </a:prstGeom>
          <a:noFill/>
          <a:ln>
            <a:noFill/>
          </a:ln>
        </p:spPr>
        <p:txBody>
          <a:bodyPr wrap="square" lIns="0" tIns="0" rIns="0" bIns="0" rtlCol="0">
            <a:noAutofit/>
          </a:bodyPr>
          <a:lstStyle/>
          <a:p>
            <a:r>
              <a:rPr lang="en-GB" sz="1300" noProof="0" dirty="0" smtClean="0">
                <a:solidFill>
                  <a:srgbClr val="13294A"/>
                </a:solidFill>
                <a:latin typeface="Arial"/>
                <a:cs typeface="Arial" pitchFamily="34" charset="0"/>
              </a:rPr>
              <a:t>    </a:t>
            </a:r>
          </a:p>
        </p:txBody>
      </p:sp>
      <p:pic>
        <p:nvPicPr>
          <p:cNvPr id="5" name="Picture 4" descr="CMSLegal_Cover_Logo_YWF_iL_001_P"/>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spTree>
  </p:cSld>
  <p:clrMap bg1="lt1" tx1="dk1" bg2="lt2" tx2="dk2" accent1="accent1" accent2="accent2" accent3="accent3" accent4="accent4" accent5="accent5" accent6="accent6" hlink="hlink" folHlink="folHlink"/>
  <p:sldLayoutIdLst>
    <p:sldLayoutId id="2147483815" r:id="rId1"/>
  </p:sldLayoutIdLst>
  <p:timing>
    <p:tnLst>
      <p:par>
        <p:cTn id="1" dur="indefinite" restart="never" nodeType="tmRoot"/>
      </p:par>
    </p:tnLst>
  </p:timing>
  <p:hf hdr="0" ftr="0" dt="0"/>
  <p:txStyles>
    <p:titleStyle>
      <a:lvl1pPr algn="l" rtl="0" eaLnBrk="1" fontAlgn="base" hangingPunct="1">
        <a:spcBef>
          <a:spcPct val="0"/>
        </a:spcBef>
        <a:spcAft>
          <a:spcPct val="0"/>
        </a:spcAft>
        <a:defRPr lang="de-DE" sz="2400" kern="2800" baseline="0" smtClean="0">
          <a:solidFill>
            <a:srgbClr val="000000"/>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de-DE" sz="1800" kern="2200" baseline="0" smtClean="0">
          <a:solidFill>
            <a:srgbClr val="000000"/>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32000" y="4269600"/>
            <a:ext cx="7200000" cy="936000"/>
          </a:xfrm>
          <a:prstGeom prst="rect">
            <a:avLst/>
          </a:prstGeom>
          <a:noFill/>
        </p:spPr>
        <p:txBody>
          <a:bodyPr vert="horz" lIns="0" tIns="0" rIns="0" bIns="0" rtlCol="0" anchor="b" anchorCtr="0">
            <a:noAutofit/>
          </a:bodyPr>
          <a:lstStyle/>
          <a:p>
            <a:r>
              <a:rPr lang="en-US" dirty="0" smtClean="0"/>
              <a:t>This is an intermediate title page with picture. </a:t>
            </a:r>
            <a:br>
              <a:rPr lang="en-US" dirty="0" smtClean="0"/>
            </a:br>
            <a:r>
              <a:rPr lang="en-US" dirty="0" smtClean="0"/>
              <a:t>Arial 20/24pt, bold.</a:t>
            </a:r>
            <a:endParaRPr lang="de-DE" dirty="0"/>
          </a:p>
        </p:txBody>
      </p:sp>
      <p:sp>
        <p:nvSpPr>
          <p:cNvPr id="3" name="Textplatzhalter 2"/>
          <p:cNvSpPr>
            <a:spLocks noGrp="1"/>
          </p:cNvSpPr>
          <p:nvPr>
            <p:ph type="body" idx="1"/>
          </p:nvPr>
        </p:nvSpPr>
        <p:spPr>
          <a:xfrm>
            <a:off x="432000" y="5378400"/>
            <a:ext cx="7200000" cy="936000"/>
          </a:xfrm>
          <a:prstGeom prst="rect">
            <a:avLst/>
          </a:prstGeom>
        </p:spPr>
        <p:txBody>
          <a:bodyPr vert="horz" lIns="0" tIns="0" rIns="0" bIns="0" rtlCol="0" anchor="t" anchorCtr="0">
            <a:noAutofit/>
          </a:bodyPr>
          <a:lstStyle/>
          <a:p>
            <a:pPr lvl="0"/>
            <a:r>
              <a:rPr lang="en-US" dirty="0" smtClean="0"/>
              <a:t>This is the sub-heading, Arial 14/18pt.</a:t>
            </a:r>
          </a:p>
        </p:txBody>
      </p:sp>
    </p:spTree>
  </p:cSld>
  <p:clrMap bg1="lt1" tx1="dk1" bg2="lt2" tx2="dk2" accent1="accent1" accent2="accent2" accent3="accent3" accent4="accent4" accent5="accent5" accent6="accent6" hlink="hlink" folHlink="folHlink"/>
  <p:sldLayoutIdLst>
    <p:sldLayoutId id="2147483842" r:id="rId1"/>
    <p:sldLayoutId id="2147483832" r:id="rId2"/>
    <p:sldLayoutId id="2147483817" r:id="rId3"/>
  </p:sldLayoutIdLst>
  <p:hf hdr="0" ftr="0" dt="0"/>
  <p:txStyles>
    <p:titleStyle>
      <a:lvl1pPr algn="l" rtl="0" eaLnBrk="1" fontAlgn="base" hangingPunct="1">
        <a:spcBef>
          <a:spcPct val="0"/>
        </a:spcBef>
        <a:spcAft>
          <a:spcPct val="0"/>
        </a:spcAft>
        <a:defRPr lang="de-DE" sz="2000" b="1" kern="2400" baseline="0" smtClean="0">
          <a:solidFill>
            <a:srgbClr val="000000"/>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en-US" sz="1400" kern="1800" baseline="0" smtClean="0">
          <a:solidFill>
            <a:srgbClr val="000000"/>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432000" y="547200"/>
            <a:ext cx="8280000" cy="720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noProof="0" dirty="0" smtClean="0"/>
              <a:t>This is the headline, Arial 24 pt.</a:t>
            </a:r>
            <a:br>
              <a:rPr lang="en-GB" noProof="0" dirty="0" smtClean="0"/>
            </a:br>
            <a:r>
              <a:rPr lang="en-GB" noProof="0" dirty="0" smtClean="0"/>
              <a:t>This is the second line.</a:t>
            </a:r>
          </a:p>
        </p:txBody>
      </p:sp>
      <p:sp>
        <p:nvSpPr>
          <p:cNvPr id="8197" name="Textplatzhalter 2"/>
          <p:cNvSpPr>
            <a:spLocks noGrp="1"/>
          </p:cNvSpPr>
          <p:nvPr>
            <p:ph type="body" idx="1"/>
          </p:nvPr>
        </p:nvSpPr>
        <p:spPr bwMode="auto">
          <a:xfrm>
            <a:off x="432000" y="1868400"/>
            <a:ext cx="828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smtClean="0"/>
              <a:t>Click to edit Master text styles, Arial 20 </a:t>
            </a:r>
            <a:r>
              <a:rPr lang="en-GB" noProof="0" dirty="0" err="1" smtClean="0"/>
              <a:t>pt</a:t>
            </a:r>
            <a:endParaRPr lang="en-GB" noProof="0" dirty="0" smtClean="0"/>
          </a:p>
          <a:p>
            <a:pPr lvl="1"/>
            <a:r>
              <a:rPr lang="en-GB" noProof="0" dirty="0" smtClean="0"/>
              <a:t>Second level, Arial 18 </a:t>
            </a:r>
            <a:r>
              <a:rPr lang="en-GB" noProof="0" dirty="0" err="1" smtClean="0"/>
              <a:t>pt</a:t>
            </a:r>
            <a:endParaRPr lang="en-GB" noProof="0" dirty="0" smtClean="0"/>
          </a:p>
          <a:p>
            <a:pPr lvl="2"/>
            <a:r>
              <a:rPr lang="en-GB" noProof="0" dirty="0" smtClean="0"/>
              <a:t>Third level,  Arial 16 </a:t>
            </a:r>
            <a:r>
              <a:rPr lang="en-GB" noProof="0" dirty="0" err="1" smtClean="0"/>
              <a:t>pt</a:t>
            </a:r>
            <a:endParaRPr lang="en-GB" noProof="0" dirty="0" smtClean="0"/>
          </a:p>
          <a:p>
            <a:pPr lvl="3"/>
            <a:r>
              <a:rPr lang="en-GB" noProof="0" dirty="0" smtClean="0"/>
              <a:t>Fourth level,  Arial 16 </a:t>
            </a:r>
            <a:r>
              <a:rPr lang="en-GB" noProof="0" dirty="0" err="1" smtClean="0"/>
              <a:t>pt</a:t>
            </a:r>
            <a:endParaRPr lang="en-GB" noProof="0" dirty="0" smtClean="0"/>
          </a:p>
          <a:p>
            <a:pPr lvl="4"/>
            <a:r>
              <a:rPr lang="en-GB" noProof="0" dirty="0" smtClean="0"/>
              <a:t>Fifth level,  Arial 16 </a:t>
            </a:r>
            <a:r>
              <a:rPr lang="en-GB" noProof="0" dirty="0" err="1" smtClean="0"/>
              <a:t>pt</a:t>
            </a:r>
            <a:endParaRPr lang="en-GB" noProof="0" dirty="0" smtClean="0"/>
          </a:p>
          <a:p>
            <a:pPr lvl="5"/>
            <a:r>
              <a:rPr lang="en-GB" noProof="0" dirty="0" smtClean="0"/>
              <a:t>Sixth level,  Arial 16 </a:t>
            </a:r>
            <a:r>
              <a:rPr lang="en-GB" noProof="0" dirty="0" err="1" smtClean="0"/>
              <a:t>pt</a:t>
            </a:r>
            <a:endParaRPr lang="en-GB" noProof="0" dirty="0" smtClean="0"/>
          </a:p>
          <a:p>
            <a:pPr lvl="6"/>
            <a:r>
              <a:rPr lang="en-GB" noProof="0" dirty="0" smtClean="0"/>
              <a:t>Seventh level,  Arial 16 </a:t>
            </a:r>
            <a:r>
              <a:rPr lang="en-GB" noProof="0" dirty="0" err="1" smtClean="0"/>
              <a:t>pt</a:t>
            </a:r>
            <a:endParaRPr lang="en-GB" noProof="0" dirty="0" smtClean="0"/>
          </a:p>
          <a:p>
            <a:pPr lvl="7"/>
            <a:r>
              <a:rPr lang="en-GB" noProof="0" dirty="0" smtClean="0"/>
              <a:t>Eighth level,  Arial 16 </a:t>
            </a:r>
            <a:r>
              <a:rPr lang="en-GB" noProof="0" dirty="0" err="1" smtClean="0"/>
              <a:t>pt</a:t>
            </a:r>
            <a:endParaRPr lang="en-GB" noProof="0" dirty="0" smtClean="0"/>
          </a:p>
          <a:p>
            <a:pPr lvl="8"/>
            <a:r>
              <a:rPr lang="en-GB" noProof="0" dirty="0" smtClean="0"/>
              <a:t>Ninth level,  Arial 16 </a:t>
            </a:r>
            <a:r>
              <a:rPr lang="en-GB" noProof="0" dirty="0" err="1" smtClean="0"/>
              <a:t>pt</a:t>
            </a:r>
            <a:endParaRPr lang="en-GB" noProof="0" dirty="0" smtClean="0"/>
          </a:p>
        </p:txBody>
      </p:sp>
      <p:cxnSp>
        <p:nvCxnSpPr>
          <p:cNvPr id="4" name="Gerade Verbindung 3"/>
          <p:cNvCxnSpPr/>
          <p:nvPr userDrawn="1"/>
        </p:nvCxnSpPr>
        <p:spPr>
          <a:xfrm>
            <a:off x="432000" y="54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a:xfrm>
            <a:off x="432000" y="126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12" name="TextBox 12" descr="CMSLegal_Footer_Text_Date"/>
          <p:cNvSpPr txBox="1"/>
          <p:nvPr userDrawn="1"/>
        </p:nvSpPr>
        <p:spPr>
          <a:xfrm>
            <a:off x="763200" y="6537600"/>
            <a:ext cx="4456872" cy="252000"/>
          </a:xfrm>
          <a:prstGeom prst="rect">
            <a:avLst/>
          </a:prstGeom>
          <a:noFill/>
          <a:ln>
            <a:noFill/>
          </a:ln>
        </p:spPr>
        <p:txBody>
          <a:bodyPr wrap="square" lIns="0" tIns="0" rIns="0" bIns="0" rtlCol="0">
            <a:noAutofit/>
          </a:bodyPr>
          <a:lstStyle/>
          <a:p>
            <a:r>
              <a:rPr lang="en-GB" sz="1000" noProof="0" dirty="0" err="1" smtClean="0">
                <a:solidFill>
                  <a:srgbClr val="766A62"/>
                </a:solidFill>
                <a:latin typeface="Arial" panose="020B0604020202020204" pitchFamily="34" charset="0"/>
                <a:cs typeface="Arial" pitchFamily="34" charset="0"/>
              </a:rPr>
              <a:t>Élet</a:t>
            </a:r>
            <a:r>
              <a:rPr lang="en-GB" sz="1000" noProof="0" dirty="0" smtClean="0">
                <a:solidFill>
                  <a:srgbClr val="766A62"/>
                </a:solidFill>
                <a:latin typeface="Arial" panose="020B0604020202020204" pitchFamily="34" charset="0"/>
                <a:cs typeface="Arial" pitchFamily="34" charset="0"/>
              </a:rPr>
              <a:t> a GDPR </a:t>
            </a:r>
            <a:r>
              <a:rPr lang="en-GB" sz="1000" noProof="0" dirty="0" err="1" smtClean="0">
                <a:solidFill>
                  <a:srgbClr val="766A62"/>
                </a:solidFill>
                <a:latin typeface="Arial" panose="020B0604020202020204" pitchFamily="34" charset="0"/>
                <a:cs typeface="Arial" pitchFamily="34" charset="0"/>
              </a:rPr>
              <a:t>után</a:t>
            </a:r>
            <a:r>
              <a:rPr lang="en-GB" sz="1000" noProof="0" dirty="0" smtClean="0">
                <a:solidFill>
                  <a:srgbClr val="766A62"/>
                </a:solidFill>
                <a:latin typeface="Arial" panose="020B0604020202020204" pitchFamily="34" charset="0"/>
                <a:cs typeface="Arial" pitchFamily="34" charset="0"/>
              </a:rPr>
              <a:t> – </a:t>
            </a:r>
            <a:r>
              <a:rPr lang="en-GB" sz="1000" noProof="0" dirty="0" err="1" smtClean="0">
                <a:solidFill>
                  <a:srgbClr val="766A62"/>
                </a:solidFill>
                <a:latin typeface="Arial" panose="020B0604020202020204" pitchFamily="34" charset="0"/>
                <a:cs typeface="Arial" pitchFamily="34" charset="0"/>
              </a:rPr>
              <a:t>az</a:t>
            </a:r>
            <a:r>
              <a:rPr lang="en-GB" sz="1000" noProof="0" dirty="0" smtClean="0">
                <a:solidFill>
                  <a:srgbClr val="766A62"/>
                </a:solidFill>
                <a:latin typeface="Arial" panose="020B0604020202020204" pitchFamily="34" charset="0"/>
                <a:cs typeface="Arial" pitchFamily="34" charset="0"/>
              </a:rPr>
              <a:t> </a:t>
            </a:r>
            <a:r>
              <a:rPr lang="en-GB" sz="1000" noProof="0" dirty="0" err="1" smtClean="0">
                <a:solidFill>
                  <a:srgbClr val="766A62"/>
                </a:solidFill>
                <a:latin typeface="Arial" panose="020B0604020202020204" pitchFamily="34" charset="0"/>
                <a:cs typeface="Arial" pitchFamily="34" charset="0"/>
              </a:rPr>
              <a:t>ePrivacy</a:t>
            </a:r>
            <a:r>
              <a:rPr lang="en-GB" sz="1000" noProof="0" dirty="0" smtClean="0">
                <a:solidFill>
                  <a:srgbClr val="766A62"/>
                </a:solidFill>
                <a:latin typeface="Arial" panose="020B0604020202020204" pitchFamily="34" charset="0"/>
                <a:cs typeface="Arial" pitchFamily="34" charset="0"/>
              </a:rPr>
              <a:t> </a:t>
            </a:r>
            <a:r>
              <a:rPr lang="en-GB" sz="1000" noProof="0" dirty="0" err="1" smtClean="0">
                <a:solidFill>
                  <a:srgbClr val="766A62"/>
                </a:solidFill>
                <a:latin typeface="Arial" panose="020B0604020202020204" pitchFamily="34" charset="0"/>
                <a:cs typeface="Arial" pitchFamily="34" charset="0"/>
              </a:rPr>
              <a:t>újabb</a:t>
            </a:r>
            <a:r>
              <a:rPr lang="en-GB" sz="1000" noProof="0" dirty="0" smtClean="0">
                <a:solidFill>
                  <a:srgbClr val="766A62"/>
                </a:solidFill>
                <a:latin typeface="Arial" panose="020B0604020202020204" pitchFamily="34" charset="0"/>
                <a:cs typeface="Arial" pitchFamily="34" charset="0"/>
              </a:rPr>
              <a:t> </a:t>
            </a:r>
            <a:r>
              <a:rPr lang="en-GB" sz="1000" noProof="0" dirty="0" err="1" smtClean="0">
                <a:solidFill>
                  <a:srgbClr val="766A62"/>
                </a:solidFill>
                <a:latin typeface="Arial" panose="020B0604020202020204" pitchFamily="34" charset="0"/>
                <a:cs typeface="Arial" pitchFamily="34" charset="0"/>
              </a:rPr>
              <a:t>kihívásai</a:t>
            </a:r>
            <a:r>
              <a:rPr lang="en-GB" sz="1000" noProof="0" dirty="0" smtClean="0">
                <a:solidFill>
                  <a:srgbClr val="766A62"/>
                </a:solidFill>
                <a:latin typeface="Arial" panose="020B0604020202020204" pitchFamily="34" charset="0"/>
                <a:cs typeface="Arial" pitchFamily="34" charset="0"/>
              </a:rPr>
              <a:t> | 2018. </a:t>
            </a:r>
            <a:r>
              <a:rPr lang="en-GB" sz="1000" noProof="0" dirty="0" err="1" smtClean="0">
                <a:solidFill>
                  <a:srgbClr val="766A62"/>
                </a:solidFill>
                <a:latin typeface="Arial" panose="020B0604020202020204" pitchFamily="34" charset="0"/>
                <a:cs typeface="Arial" pitchFamily="34" charset="0"/>
              </a:rPr>
              <a:t>november</a:t>
            </a:r>
            <a:r>
              <a:rPr lang="en-GB" sz="1000" noProof="0" dirty="0" smtClean="0">
                <a:solidFill>
                  <a:srgbClr val="766A62"/>
                </a:solidFill>
                <a:latin typeface="Arial" panose="020B0604020202020204" pitchFamily="34" charset="0"/>
                <a:cs typeface="Arial" pitchFamily="34" charset="0"/>
              </a:rPr>
              <a:t> 21-22.</a:t>
            </a:r>
            <a:endParaRPr lang="en-GB" sz="1000" noProof="0" dirty="0">
              <a:solidFill>
                <a:srgbClr val="766A62"/>
              </a:solidFill>
              <a:latin typeface="Arial" panose="020B0604020202020204" pitchFamily="34" charset="0"/>
              <a:cs typeface="Arial" pitchFamily="34" charset="0"/>
            </a:endParaRPr>
          </a:p>
        </p:txBody>
      </p:sp>
      <p:sp>
        <p:nvSpPr>
          <p:cNvPr id="13" name="TextBox 12" descr="CMSLegal_Footer_Firm"/>
          <p:cNvSpPr txBox="1"/>
          <p:nvPr userDrawn="1"/>
        </p:nvSpPr>
        <p:spPr>
          <a:xfrm>
            <a:off x="4575600" y="6537600"/>
            <a:ext cx="4132800" cy="252000"/>
          </a:xfrm>
          <a:prstGeom prst="rect">
            <a:avLst/>
          </a:prstGeom>
          <a:noFill/>
          <a:ln>
            <a:noFill/>
          </a:ln>
        </p:spPr>
        <p:txBody>
          <a:bodyPr wrap="square" lIns="0" tIns="0" rIns="0" bIns="0" rtlCol="0">
            <a:noAutofit/>
          </a:bodyPr>
          <a:lstStyle/>
          <a:p>
            <a:pPr algn="r"/>
            <a:r>
              <a:rPr lang="en-GB" sz="1000" noProof="0" smtClean="0">
                <a:solidFill>
                  <a:srgbClr val="766A62"/>
                </a:solidFill>
                <a:latin typeface="Arial" panose="020B0604020202020204" pitchFamily="34" charset="0"/>
                <a:cs typeface="Arial" pitchFamily="34" charset="0"/>
              </a:rPr>
              <a:t>CMS Budapest</a:t>
            </a:r>
            <a:endParaRPr lang="en-GB" sz="1000" noProof="0" dirty="0">
              <a:solidFill>
                <a:srgbClr val="766A62"/>
              </a:solidFill>
              <a:latin typeface="Arial" panose="020B0604020202020204"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5" r:id="rId4"/>
    <p:sldLayoutId id="2147483826" r:id="rId5"/>
    <p:sldLayoutId id="2147483841" r:id="rId6"/>
  </p:sldLayoutIdLst>
  <p:hf hdr="0" ftr="0" dt="0"/>
  <p:txStyles>
    <p:titleStyle>
      <a:lvl1pPr algn="l" rtl="0" eaLnBrk="1" fontAlgn="base" hangingPunct="1">
        <a:lnSpc>
          <a:spcPts val="2400"/>
        </a:lnSpc>
        <a:spcBef>
          <a:spcPct val="0"/>
        </a:spcBef>
        <a:spcAft>
          <a:spcPct val="0"/>
        </a:spcAft>
        <a:defRPr sz="2400" kern="2800" baseline="0">
          <a:solidFill>
            <a:schemeClr val="tx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6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5" name="TextBox 12" descr="CMSLegal_Footer_Text_Date"/>
          <p:cNvSpPr txBox="1"/>
          <p:nvPr userDrawn="1"/>
        </p:nvSpPr>
        <p:spPr>
          <a:xfrm>
            <a:off x="763200" y="6537600"/>
            <a:ext cx="3808800" cy="252000"/>
          </a:xfrm>
          <a:prstGeom prst="rect">
            <a:avLst/>
          </a:prstGeom>
          <a:noFill/>
          <a:ln>
            <a:noFill/>
          </a:ln>
        </p:spPr>
        <p:txBody>
          <a:bodyPr wrap="square" lIns="0" tIns="0" rIns="0" bIns="0" rtlCol="0">
            <a:noAutofit/>
          </a:bodyPr>
          <a:lstStyle/>
          <a:p>
            <a:r>
              <a:rPr lang="en-GB" sz="1000" noProof="0" smtClean="0">
                <a:solidFill>
                  <a:srgbClr val="766A62"/>
                </a:solidFill>
                <a:latin typeface="Arial" panose="020B0604020202020204" pitchFamily="34" charset="0"/>
                <a:cs typeface="Arial" pitchFamily="34" charset="0"/>
              </a:rPr>
              <a:t>Élet a GDPR után – az ePrivacy újabb kihívásai | 2018. november 21-22.</a:t>
            </a:r>
            <a:endParaRPr lang="en-GB" sz="1000" noProof="0" dirty="0">
              <a:solidFill>
                <a:srgbClr val="766A62"/>
              </a:solidFill>
              <a:latin typeface="Arial" panose="020B0604020202020204" pitchFamily="34" charset="0"/>
              <a:cs typeface="Arial" pitchFamily="34" charset="0"/>
            </a:endParaRPr>
          </a:p>
        </p:txBody>
      </p:sp>
      <p:sp>
        <p:nvSpPr>
          <p:cNvPr id="6" name="TextBox 12" descr="CMSLegal_Footer_Firm"/>
          <p:cNvSpPr txBox="1"/>
          <p:nvPr userDrawn="1"/>
        </p:nvSpPr>
        <p:spPr>
          <a:xfrm>
            <a:off x="4575600" y="6537600"/>
            <a:ext cx="4132800" cy="252000"/>
          </a:xfrm>
          <a:prstGeom prst="rect">
            <a:avLst/>
          </a:prstGeom>
          <a:noFill/>
          <a:ln>
            <a:noFill/>
          </a:ln>
        </p:spPr>
        <p:txBody>
          <a:bodyPr wrap="square" lIns="0" tIns="0" rIns="0" bIns="0" rtlCol="0">
            <a:noAutofit/>
          </a:bodyPr>
          <a:lstStyle/>
          <a:p>
            <a:pPr algn="r"/>
            <a:r>
              <a:rPr lang="en-GB" sz="1000" noProof="0" smtClean="0">
                <a:solidFill>
                  <a:srgbClr val="766A62"/>
                </a:solidFill>
                <a:latin typeface="Arial" panose="020B0604020202020204" pitchFamily="34" charset="0"/>
                <a:cs typeface="Arial" pitchFamily="34" charset="0"/>
              </a:rPr>
              <a:t>CMS Budapest</a:t>
            </a:r>
            <a:endParaRPr lang="en-GB" sz="1000" noProof="0" dirty="0">
              <a:solidFill>
                <a:srgbClr val="766A62"/>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2132466675"/>
      </p:ext>
    </p:extLst>
  </p:cSld>
  <p:clrMap bg1="lt1" tx1="dk1" bg2="lt2" tx2="dk2" accent1="accent1" accent2="accent2" accent3="accent3" accent4="accent4" accent5="accent5" accent6="accent6" hlink="hlink" folHlink="folHlink"/>
  <p:sldLayoutIdLst>
    <p:sldLayoutId id="2147483839" r:id="rId1"/>
    <p:sldLayoutId id="2147483840" r:id="rId2"/>
  </p:sldLayoutIdLst>
  <p:hf hdr="0" ftr="0" dt="0"/>
  <p:txStyles>
    <p:titleStyle>
      <a:lvl1pPr algn="l" rtl="0" eaLnBrk="1" fontAlgn="base" hangingPunct="1">
        <a:spcBef>
          <a:spcPct val="0"/>
        </a:spcBef>
        <a:spcAft>
          <a:spcPct val="0"/>
        </a:spcAft>
        <a:defRPr sz="2400" kern="120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395536" y="5085184"/>
            <a:ext cx="2839507" cy="792088"/>
          </a:xfrm>
        </p:spPr>
        <p:txBody>
          <a:bodyPr/>
          <a:lstStyle/>
          <a:p>
            <a:r>
              <a:rPr lang="hu-HU" b="1" dirty="0" smtClean="0">
                <a:solidFill>
                  <a:schemeClr val="bg1"/>
                </a:solidFill>
              </a:rPr>
              <a:t>Dr. </a:t>
            </a:r>
            <a:r>
              <a:rPr lang="hu-HU" b="1" dirty="0">
                <a:solidFill>
                  <a:schemeClr val="bg1"/>
                </a:solidFill>
              </a:rPr>
              <a:t>Horváth Katalin</a:t>
            </a:r>
          </a:p>
          <a:p>
            <a:r>
              <a:rPr lang="hu-HU" dirty="0">
                <a:solidFill>
                  <a:schemeClr val="bg1"/>
                </a:solidFill>
              </a:rPr>
              <a:t>CMS Budapest</a:t>
            </a:r>
          </a:p>
          <a:p>
            <a:endParaRPr lang="hu-HU" dirty="0" smtClean="0">
              <a:solidFill>
                <a:srgbClr val="000000"/>
              </a:solidFill>
            </a:endParaRPr>
          </a:p>
        </p:txBody>
      </p:sp>
      <p:sp>
        <p:nvSpPr>
          <p:cNvPr id="4" name="Titel 1"/>
          <p:cNvSpPr txBox="1">
            <a:spLocks/>
          </p:cNvSpPr>
          <p:nvPr/>
        </p:nvSpPr>
        <p:spPr bwMode="auto">
          <a:xfrm>
            <a:off x="395536" y="2348880"/>
            <a:ext cx="8592054" cy="504056"/>
          </a:xfrm>
          <a:prstGeom prst="rect">
            <a:avLst/>
          </a:prstGeom>
          <a:solidFill>
            <a:schemeClr val="bg1">
              <a:alpha val="86000"/>
            </a:schemeClr>
          </a:solid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lang="de-DE" sz="2400" kern="2800" baseline="0">
                <a:solidFill>
                  <a:srgbClr val="000000"/>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9pPr>
          </a:lstStyle>
          <a:p>
            <a:pPr marL="84138"/>
            <a:r>
              <a:rPr lang="hu-HU" b="1" dirty="0" smtClean="0"/>
              <a:t>Élet a GDPR után – az </a:t>
            </a:r>
            <a:r>
              <a:rPr lang="hu-HU" b="1" dirty="0" err="1" smtClean="0"/>
              <a:t>ePrivacy</a:t>
            </a:r>
            <a:r>
              <a:rPr lang="hu-HU" b="1" dirty="0" smtClean="0"/>
              <a:t> újabb kihívásai</a:t>
            </a:r>
            <a:endParaRPr lang="hu-HU" dirty="0"/>
          </a:p>
        </p:txBody>
      </p:sp>
      <p:sp>
        <p:nvSpPr>
          <p:cNvPr id="6" name="Titel 1"/>
          <p:cNvSpPr txBox="1">
            <a:spLocks/>
          </p:cNvSpPr>
          <p:nvPr/>
        </p:nvSpPr>
        <p:spPr bwMode="auto">
          <a:xfrm>
            <a:off x="364523" y="3704637"/>
            <a:ext cx="2839688" cy="504056"/>
          </a:xfrm>
          <a:prstGeom prst="rect">
            <a:avLst/>
          </a:prstGeom>
          <a:solidFill>
            <a:schemeClr val="bg1">
              <a:alpha val="86000"/>
            </a:schemeClr>
          </a:solid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lang="de-DE" sz="2400" kern="2800" baseline="0">
                <a:solidFill>
                  <a:srgbClr val="000000"/>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9pPr>
          </a:lstStyle>
          <a:p>
            <a:r>
              <a:rPr lang="hu-HU" b="1" dirty="0">
                <a:solidFill>
                  <a:schemeClr val="tx1"/>
                </a:solidFill>
              </a:rPr>
              <a:t>HWSW mobile! </a:t>
            </a:r>
          </a:p>
        </p:txBody>
      </p:sp>
    </p:spTree>
    <p:extLst>
      <p:ext uri="{BB962C8B-B14F-4D97-AF65-F5344CB8AC3E}">
        <p14:creationId xmlns:p14="http://schemas.microsoft.com/office/powerpoint/2010/main" val="4027498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hu-HU" dirty="0" smtClean="0"/>
              <a:t>Nyilvános telefonkönyvek, címtárak</a:t>
            </a:r>
            <a:endParaRPr lang="en-GB" dirty="0"/>
          </a:p>
        </p:txBody>
      </p:sp>
      <p:sp>
        <p:nvSpPr>
          <p:cNvPr id="3" name="Foliennummernplatzhalter 2"/>
          <p:cNvSpPr>
            <a:spLocks noGrp="1"/>
          </p:cNvSpPr>
          <p:nvPr>
            <p:ph type="sldNum" sz="quarter" idx="13"/>
          </p:nvPr>
        </p:nvSpPr>
        <p:spPr/>
        <p:txBody>
          <a:bodyPr/>
          <a:lstStyle/>
          <a:p>
            <a:fld id="{4B39B52A-EAD5-4CA9-B46E-2F3B4224B365}" type="slidenum">
              <a:rPr lang="en-GB" noProof="0" smtClean="0"/>
              <a:pPr/>
              <a:t>10</a:t>
            </a:fld>
            <a:endParaRPr lang="en-GB" noProof="0" dirty="0"/>
          </a:p>
        </p:txBody>
      </p:sp>
      <p:sp>
        <p:nvSpPr>
          <p:cNvPr id="4" name="Textplatzhalter 3"/>
          <p:cNvSpPr>
            <a:spLocks noGrp="1"/>
          </p:cNvSpPr>
          <p:nvPr>
            <p:ph type="body" sz="quarter" idx="11"/>
          </p:nvPr>
        </p:nvSpPr>
        <p:spPr>
          <a:xfrm>
            <a:off x="432000" y="1868400"/>
            <a:ext cx="8280000" cy="4296904"/>
          </a:xfrm>
        </p:spPr>
        <p:txBody>
          <a:bodyPr/>
          <a:lstStyle/>
          <a:p>
            <a:pPr marL="0" indent="0" algn="just">
              <a:buNone/>
            </a:pPr>
            <a:r>
              <a:rPr lang="hu-HU" b="1" dirty="0" smtClean="0"/>
              <a:t>Magánszemélyek adatainak feltüntetése</a:t>
            </a:r>
            <a:r>
              <a:rPr lang="hu-HU" dirty="0" smtClean="0"/>
              <a:t>: </a:t>
            </a:r>
            <a:r>
              <a:rPr lang="hu-HU" b="1" dirty="0" smtClean="0">
                <a:solidFill>
                  <a:srgbClr val="FF0000"/>
                </a:solidFill>
              </a:rPr>
              <a:t>HOZZÁJÁRULÁSSAL</a:t>
            </a:r>
            <a:r>
              <a:rPr lang="hu-HU" dirty="0" smtClean="0"/>
              <a:t>.</a:t>
            </a:r>
          </a:p>
          <a:p>
            <a:pPr algn="just">
              <a:buFont typeface="Wingdings" panose="05000000000000000000" pitchFamily="2" charset="2"/>
              <a:buChar char="§"/>
            </a:pPr>
            <a:r>
              <a:rPr lang="hu-HU" dirty="0" smtClean="0"/>
              <a:t>Hozzájárulást kell kérni ahhoz is, hogy ha a kereső nem csak név alapján keres.</a:t>
            </a:r>
          </a:p>
          <a:p>
            <a:pPr marL="0" indent="0" algn="just">
              <a:buNone/>
            </a:pPr>
            <a:endParaRPr lang="hu-HU" dirty="0"/>
          </a:p>
          <a:p>
            <a:pPr marL="0" indent="0" algn="just">
              <a:buNone/>
            </a:pPr>
            <a:r>
              <a:rPr lang="hu-HU" b="1" dirty="0" smtClean="0"/>
              <a:t>Jogi személy adatainak feltüntetése</a:t>
            </a:r>
            <a:r>
              <a:rPr lang="hu-HU" dirty="0" smtClean="0"/>
              <a:t>: </a:t>
            </a:r>
            <a:r>
              <a:rPr lang="hu-HU" b="1" dirty="0" smtClean="0">
                <a:solidFill>
                  <a:srgbClr val="FF0000"/>
                </a:solidFill>
              </a:rPr>
              <a:t>HOZZÁJÁRULÁS NÉLKÜL </a:t>
            </a:r>
            <a:r>
              <a:rPr lang="hu-HU" dirty="0" smtClean="0"/>
              <a:t>is</a:t>
            </a:r>
          </a:p>
          <a:p>
            <a:pPr algn="just">
              <a:buFont typeface="Wingdings" panose="05000000000000000000" pitchFamily="2" charset="2"/>
              <a:buChar char="§"/>
            </a:pPr>
            <a:r>
              <a:rPr lang="hu-HU" dirty="0" smtClean="0"/>
              <a:t>Tiltakozási joga van</a:t>
            </a:r>
          </a:p>
          <a:p>
            <a:pPr marL="0" indent="0" algn="just">
              <a:buNone/>
            </a:pPr>
            <a:endParaRPr lang="hu-HU" dirty="0" smtClean="0"/>
          </a:p>
          <a:p>
            <a:pPr marL="0" indent="0" algn="just">
              <a:buNone/>
            </a:pPr>
            <a:r>
              <a:rPr lang="hu-HU" b="1" dirty="0" smtClean="0"/>
              <a:t>Mindkét esetben</a:t>
            </a:r>
            <a:r>
              <a:rPr lang="hu-HU" dirty="0" smtClean="0"/>
              <a:t>: adatok ellenőrzését, javítását, törlését lehetővé kell tenni</a:t>
            </a:r>
          </a:p>
          <a:p>
            <a:pPr marL="0" indent="0" algn="just">
              <a:buNone/>
            </a:pPr>
            <a:endParaRPr lang="hu-HU" dirty="0" smtClean="0"/>
          </a:p>
          <a:p>
            <a:pPr marL="0" indent="0" algn="just">
              <a:buNone/>
            </a:pPr>
            <a:r>
              <a:rPr lang="hu-HU" b="1" dirty="0" smtClean="0"/>
              <a:t>Rendelet előtt </a:t>
            </a:r>
            <a:r>
              <a:rPr lang="hu-HU" b="1" smtClean="0"/>
              <a:t>bekerült adatok</a:t>
            </a:r>
            <a:r>
              <a:rPr lang="hu-HU" smtClean="0"/>
              <a:t>: </a:t>
            </a:r>
            <a:r>
              <a:rPr lang="hu-HU" dirty="0" smtClean="0"/>
              <a:t>maradhatnak, de </a:t>
            </a:r>
            <a:r>
              <a:rPr lang="hu-HU" b="1" dirty="0" smtClean="0"/>
              <a:t>tiltakozási jog </a:t>
            </a:r>
            <a:r>
              <a:rPr lang="hu-HU" dirty="0" smtClean="0"/>
              <a:t>az érintettnek</a:t>
            </a:r>
          </a:p>
          <a:p>
            <a:pPr marL="0" indent="0">
              <a:buNone/>
            </a:pPr>
            <a:endParaRPr lang="en-GB"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descr="CMSLegal_Shape_Fill"/>
          <p:cNvSpPr/>
          <p:nvPr/>
        </p:nvSpPr>
        <p:spPr>
          <a:xfrm>
            <a:off x="2915816" y="2018630"/>
            <a:ext cx="3816424" cy="3996444"/>
          </a:xfrm>
          <a:prstGeom prst="rect">
            <a:avLst/>
          </a:prstGeom>
          <a:solidFill>
            <a:srgbClr val="00759A">
              <a:alpha val="72000"/>
            </a:srgbClr>
          </a:solidFill>
          <a:ln w="9525">
            <a:solidFill>
              <a:srgbClr val="0075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ndParaRPr>
          </a:p>
        </p:txBody>
      </p:sp>
      <p:sp>
        <p:nvSpPr>
          <p:cNvPr id="8" name="Text Placeholder 3"/>
          <p:cNvSpPr txBox="1">
            <a:spLocks/>
          </p:cNvSpPr>
          <p:nvPr/>
        </p:nvSpPr>
        <p:spPr>
          <a:xfrm>
            <a:off x="2519702" y="4525395"/>
            <a:ext cx="4608652" cy="1800200"/>
          </a:xfrm>
          <a:prstGeom prst="rect">
            <a:avLst/>
          </a:prstGeom>
        </p:spPr>
        <p:txBody>
          <a:bodyPr/>
          <a:lstStyle>
            <a:lvl1pPr marL="342900" indent="-342900" algn="l" rtl="0" eaLnBrk="1" fontAlgn="base" hangingPunct="1">
              <a:spcBef>
                <a:spcPts val="600"/>
              </a:spcBef>
              <a:spcAft>
                <a:spcPct val="0"/>
              </a:spcAft>
              <a:buFont typeface="Symbol" pitchFamily="-110" charset="2"/>
              <a:buChar char="-"/>
              <a:defRPr sz="2000" kern="1200">
                <a:solidFill>
                  <a:srgbClr val="13294A"/>
                </a:solidFill>
                <a:latin typeface="Arial" pitchFamily="34" charset="0"/>
                <a:ea typeface="Arial" pitchFamily="-110" charset="0"/>
                <a:cs typeface="Arial" pitchFamily="34" charset="0"/>
              </a:defRPr>
            </a:lvl1pPr>
            <a:lvl2pPr marL="612000" indent="-270000" algn="l" rtl="0" eaLnBrk="1" fontAlgn="base" hangingPunct="1">
              <a:spcBef>
                <a:spcPts val="3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882000" indent="-270000" algn="l" rtl="0" eaLnBrk="1" fontAlgn="base" hangingPunct="1">
              <a:spcBef>
                <a:spcPts val="3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152000" indent="-270000" algn="l" rtl="0" eaLnBrk="1" fontAlgn="base" hangingPunct="1">
              <a:spcBef>
                <a:spcPts val="3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1422000" indent="-270000" algn="l" rtl="0" eaLnBrk="1" fontAlgn="base" hangingPunct="1">
              <a:spcBef>
                <a:spcPts val="3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hu-HU" sz="1600" b="1" dirty="0" smtClean="0">
                <a:solidFill>
                  <a:schemeClr val="bg1"/>
                </a:solidFill>
              </a:rPr>
              <a:t>Dr. Horváth Katalin</a:t>
            </a:r>
            <a:r>
              <a:rPr lang="en-US" sz="1600" dirty="0" smtClean="0">
                <a:solidFill>
                  <a:schemeClr val="bg1"/>
                </a:solidFill>
              </a:rPr>
              <a:t/>
            </a:r>
            <a:br>
              <a:rPr lang="en-US" sz="1600" dirty="0" smtClean="0">
                <a:solidFill>
                  <a:schemeClr val="bg1"/>
                </a:solidFill>
              </a:rPr>
            </a:br>
            <a:r>
              <a:rPr lang="hu-HU" sz="1600" dirty="0" smtClean="0">
                <a:solidFill>
                  <a:schemeClr val="bg1"/>
                </a:solidFill>
              </a:rPr>
              <a:t>Szenior ügyvéd</a:t>
            </a:r>
          </a:p>
          <a:p>
            <a:pPr marL="0" indent="0" algn="ctr">
              <a:buNone/>
            </a:pPr>
            <a:r>
              <a:rPr lang="en-US" sz="1600" dirty="0" smtClean="0">
                <a:solidFill>
                  <a:schemeClr val="bg1"/>
                </a:solidFill>
              </a:rPr>
              <a:t>T +36 1 483 48</a:t>
            </a:r>
            <a:r>
              <a:rPr lang="hu-HU" sz="1600" dirty="0" smtClean="0">
                <a:solidFill>
                  <a:schemeClr val="bg1"/>
                </a:solidFill>
              </a:rPr>
              <a:t>97</a:t>
            </a:r>
            <a:r>
              <a:rPr lang="en-US" sz="1600" dirty="0" smtClean="0">
                <a:solidFill>
                  <a:schemeClr val="bg1"/>
                </a:solidFill>
              </a:rPr>
              <a:t/>
            </a:r>
            <a:br>
              <a:rPr lang="en-US" sz="1600" dirty="0" smtClean="0">
                <a:solidFill>
                  <a:schemeClr val="bg1"/>
                </a:solidFill>
              </a:rPr>
            </a:br>
            <a:r>
              <a:rPr lang="en-US" sz="1600" dirty="0" smtClean="0">
                <a:solidFill>
                  <a:schemeClr val="bg1"/>
                </a:solidFill>
              </a:rPr>
              <a:t>E </a:t>
            </a:r>
            <a:r>
              <a:rPr lang="hu-HU" sz="1600" dirty="0" err="1" smtClean="0">
                <a:solidFill>
                  <a:schemeClr val="bg1"/>
                </a:solidFill>
              </a:rPr>
              <a:t>katalin.horvath</a:t>
            </a:r>
            <a:r>
              <a:rPr lang="en-US" sz="1600" dirty="0" smtClean="0">
                <a:solidFill>
                  <a:schemeClr val="bg1"/>
                </a:solidFill>
              </a:rPr>
              <a:t>@</a:t>
            </a:r>
            <a:r>
              <a:rPr lang="en-US" sz="1600" dirty="0" err="1" smtClean="0">
                <a:solidFill>
                  <a:schemeClr val="bg1"/>
                </a:solidFill>
              </a:rPr>
              <a:t>cms</a:t>
            </a:r>
            <a:r>
              <a:rPr lang="en-US" sz="1600" dirty="0" smtClean="0">
                <a:solidFill>
                  <a:schemeClr val="bg1"/>
                </a:solidFill>
              </a:rPr>
              <a:t>-cm</a:t>
            </a:r>
            <a:r>
              <a:rPr lang="hu-HU" sz="1600" dirty="0" smtClean="0">
                <a:solidFill>
                  <a:schemeClr val="bg1"/>
                </a:solidFill>
              </a:rPr>
              <a:t>no</a:t>
            </a:r>
            <a:r>
              <a:rPr lang="en-US" sz="1600" dirty="0" smtClean="0">
                <a:solidFill>
                  <a:schemeClr val="bg1"/>
                </a:solidFill>
              </a:rPr>
              <a:t>.com</a:t>
            </a:r>
            <a:endParaRPr lang="hu-HU" sz="1600" dirty="0" smtClean="0">
              <a:solidFill>
                <a:schemeClr val="bg1"/>
              </a:solidFill>
            </a:endParaRPr>
          </a:p>
        </p:txBody>
      </p:sp>
      <p:pic>
        <p:nvPicPr>
          <p:cNvPr id="10" name="Kép 11" descr="horvath_katalin.jpg"/>
          <p:cNvPicPr>
            <a:picLocks noChangeAspect="1"/>
          </p:cNvPicPr>
          <p:nvPr/>
        </p:nvPicPr>
        <p:blipFill>
          <a:blip r:embed="rId3" cstate="print"/>
          <a:stretch>
            <a:fillRect/>
          </a:stretch>
        </p:blipFill>
        <p:spPr>
          <a:xfrm>
            <a:off x="4211960" y="2480721"/>
            <a:ext cx="1224136" cy="1785134"/>
          </a:xfrm>
          <a:prstGeom prst="rect">
            <a:avLst/>
          </a:prstGeom>
        </p:spPr>
      </p:pic>
      <p:sp>
        <p:nvSpPr>
          <p:cNvPr id="6" name="TextBox 5"/>
          <p:cNvSpPr txBox="1"/>
          <p:nvPr/>
        </p:nvSpPr>
        <p:spPr>
          <a:xfrm>
            <a:off x="377694" y="1108376"/>
            <a:ext cx="4860080" cy="461665"/>
          </a:xfrm>
          <a:prstGeom prst="rect">
            <a:avLst/>
          </a:prstGeom>
          <a:noFill/>
          <a:ln>
            <a:noFill/>
          </a:ln>
        </p:spPr>
        <p:txBody>
          <a:bodyPr wrap="square" rtlCol="0">
            <a:spAutoFit/>
          </a:bodyPr>
          <a:lstStyle/>
          <a:p>
            <a:r>
              <a:rPr lang="hu-HU" sz="2400" b="1" dirty="0" smtClean="0">
                <a:solidFill>
                  <a:schemeClr val="bg1"/>
                </a:solidFill>
                <a:latin typeface="Arial" panose="020B0604020202020204" pitchFamily="34" charset="0"/>
                <a:cs typeface="Arial" pitchFamily="34" charset="0"/>
              </a:rPr>
              <a:t>Köszönöm a figyelmet!</a:t>
            </a:r>
          </a:p>
        </p:txBody>
      </p:sp>
    </p:spTree>
    <p:extLst>
      <p:ext uri="{BB962C8B-B14F-4D97-AF65-F5344CB8AC3E}">
        <p14:creationId xmlns:p14="http://schemas.microsoft.com/office/powerpoint/2010/main" val="1353658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CMS_Legal_Disclaimer_Textbox_003"/>
          <p:cNvSpPr>
            <a:spLocks noGrp="1"/>
          </p:cNvSpPr>
          <p:nvPr>
            <p:ph type="body" sz="quarter" idx="14"/>
          </p:nvPr>
        </p:nvSpPr>
        <p:spPr/>
        <p:txBody>
          <a:bodyPr/>
          <a:lstStyle/>
          <a:p>
            <a:pPr lvl="0">
              <a:defRPr/>
            </a:pPr>
            <a:r>
              <a:rPr lang="en-GB" b="0" baseline="30000" dirty="0">
                <a:solidFill>
                  <a:prstClr val="black"/>
                </a:solidFill>
                <a:ea typeface="+mn-ea"/>
              </a:rPr>
              <a:t>CMS Legal Services EEIG (CMS EEIG) is a European Economic Interest Grouping that coordinates an</a:t>
            </a:r>
          </a:p>
          <a:p>
            <a:pPr lvl="0">
              <a:defRPr/>
            </a:pPr>
            <a:r>
              <a:rPr lang="en-GB" b="0" baseline="30000" dirty="0">
                <a:solidFill>
                  <a:prstClr val="black"/>
                </a:solidFill>
                <a:ea typeface="+mn-ea"/>
              </a:rPr>
              <a:t>organisation of independent law firms. CMS EEIG provides no client services. Such services are solely</a:t>
            </a:r>
          </a:p>
          <a:p>
            <a:pPr lvl="0">
              <a:defRPr/>
            </a:pPr>
            <a:r>
              <a:rPr lang="en-GB" b="0" baseline="30000" dirty="0">
                <a:solidFill>
                  <a:prstClr val="black"/>
                </a:solidFill>
                <a:ea typeface="+mn-ea"/>
              </a:rPr>
              <a:t>provided by CMS EEIG’s member firms in their respective jurisdictions. CMS EEIG and each of its</a:t>
            </a:r>
          </a:p>
          <a:p>
            <a:pPr lvl="0">
              <a:defRPr/>
            </a:pPr>
            <a:r>
              <a:rPr lang="en-GB" b="0" baseline="30000" dirty="0">
                <a:solidFill>
                  <a:prstClr val="black"/>
                </a:solidFill>
                <a:ea typeface="+mn-ea"/>
              </a:rPr>
              <a:t>member firms are separate and legally distinct entities, and no such entity has any authority to bind any other. CMS EEIG and each member firm are liable only for their own acts or omissions and not those of each other. The brand name “CMS” and the term “firm” are used to refer to some or all of the member firms or their offices.</a:t>
            </a:r>
          </a:p>
          <a:p>
            <a:pPr lvl="0">
              <a:defRPr/>
            </a:pPr>
            <a:endParaRPr lang="en-GB" b="0" baseline="30000" dirty="0">
              <a:solidFill>
                <a:prstClr val="black"/>
              </a:solidFill>
              <a:ea typeface="+mn-ea"/>
            </a:endParaRPr>
          </a:p>
          <a:p>
            <a:pPr lvl="0">
              <a:defRPr/>
            </a:pPr>
            <a:r>
              <a:rPr lang="en-GB" baseline="30000" dirty="0">
                <a:solidFill>
                  <a:prstClr val="black"/>
                </a:solidFill>
                <a:ea typeface="+mn-ea"/>
              </a:rPr>
              <a:t>CMS locations:</a:t>
            </a:r>
          </a:p>
          <a:p>
            <a:pPr lvl="0">
              <a:defRPr/>
            </a:pPr>
            <a:r>
              <a:rPr lang="en-GB" b="0" baseline="30000" dirty="0">
                <a:solidFill>
                  <a:prstClr val="black"/>
                </a:solidFill>
                <a:ea typeface="+mn-ea"/>
              </a:rPr>
              <a:t>Aberdeen, Algiers, Amsterdam, Antwerp, Barcelona, Beijing, Belgrade, Berlin, Bogotá, Bratislava, Bristol, Brussels, Bucharest, Budapest, Casablanca, Cologne, Dubai, </a:t>
            </a:r>
            <a:r>
              <a:rPr lang="en-GB" b="0" baseline="30000" dirty="0" err="1">
                <a:solidFill>
                  <a:prstClr val="black"/>
                </a:solidFill>
                <a:ea typeface="+mn-ea"/>
              </a:rPr>
              <a:t>Duesseldorf</a:t>
            </a:r>
            <a:r>
              <a:rPr lang="en-GB" b="0" baseline="30000" dirty="0">
                <a:solidFill>
                  <a:prstClr val="black"/>
                </a:solidFill>
                <a:ea typeface="+mn-ea"/>
              </a:rPr>
              <a:t>, Edinburgh, Frankfurt, Funchal, Geneva, Glasgow, Hamburg, Hong Kong, Istanbul, Kyiv, Leipzig, Lima, Lisbon, Ljubljana, London, Luanda, Luxembourg, Lyon, Madrid, Manchester, Mexico City, Milan, Monaco, Moscow, Munich, Muscat, Paris, Podgorica, Poznan, Prague, Reading, Rio de Janeiro, Riyadh, Rome, Santiago de Chile, Sarajevo, Seville, Shanghai, Sheffield, Singapore, Skopje, Sofia, Strasbourg, Stuttgart, </a:t>
            </a:r>
            <a:r>
              <a:rPr lang="en-GB" b="0" baseline="30000" dirty="0" smtClean="0">
                <a:solidFill>
                  <a:prstClr val="black"/>
                </a:solidFill>
                <a:ea typeface="+mn-ea"/>
              </a:rPr>
              <a:t>Tirana</a:t>
            </a:r>
            <a:r>
              <a:rPr lang="en-GB" b="0" baseline="30000" dirty="0">
                <a:solidFill>
                  <a:prstClr val="black"/>
                </a:solidFill>
                <a:ea typeface="+mn-ea"/>
              </a:rPr>
              <a:t>, Utrecht, Vienna, Warsaw, Zagreb and Zurich.</a:t>
            </a:r>
          </a:p>
          <a:p>
            <a:pPr lvl="0">
              <a:defRPr/>
            </a:pPr>
            <a:endParaRPr lang="en-GB" b="0" baseline="30000" dirty="0">
              <a:solidFill>
                <a:prstClr val="black"/>
              </a:solidFill>
              <a:ea typeface="+mn-ea"/>
            </a:endParaRPr>
          </a:p>
          <a:p>
            <a:pPr lvl="0">
              <a:defRPr/>
            </a:pPr>
            <a:endParaRPr lang="en-GB" b="0" baseline="30000" dirty="0">
              <a:solidFill>
                <a:prstClr val="black"/>
              </a:solidFill>
              <a:ea typeface="+mn-ea"/>
            </a:endParaRPr>
          </a:p>
          <a:p>
            <a:pPr lvl="0">
              <a:defRPr/>
            </a:pPr>
            <a:r>
              <a:rPr lang="en-GB" baseline="30000" dirty="0" err="1">
                <a:solidFill>
                  <a:prstClr val="black"/>
                </a:solidFill>
                <a:ea typeface="+mn-ea"/>
              </a:rPr>
              <a:t>cms.law</a:t>
            </a:r>
            <a:endParaRPr lang="en-GB" baseline="30000" dirty="0">
              <a:solidFill>
                <a:prstClr val="black"/>
              </a:solidFill>
              <a:ea typeface="+mn-ea"/>
            </a:endParaRPr>
          </a:p>
        </p:txBody>
      </p:sp>
      <p:sp>
        <p:nvSpPr>
          <p:cNvPr id="3" name="Text Placeholder 2" descr="CMS_Legal_Disclaimer_Textbox_001"/>
          <p:cNvSpPr>
            <a:spLocks noGrp="1"/>
          </p:cNvSpPr>
          <p:nvPr>
            <p:ph type="body" sz="quarter" idx="15"/>
          </p:nvPr>
        </p:nvSpPr>
        <p:spPr/>
        <p:txBody>
          <a:bodyPr/>
          <a:lstStyle/>
          <a:p>
            <a:pPr lvl="0">
              <a:defRPr/>
            </a:pPr>
            <a:r>
              <a:rPr lang="en-GB" b="1" baseline="30000">
                <a:solidFill>
                  <a:prstClr val="black"/>
                </a:solidFill>
                <a:ea typeface="+mn-ea"/>
              </a:rPr>
              <a:t>Your free online legal information service.</a:t>
            </a:r>
          </a:p>
          <a:p>
            <a:pPr lvl="0">
              <a:defRPr/>
            </a:pPr>
            <a:endParaRPr lang="en-GB" baseline="30000">
              <a:solidFill>
                <a:prstClr val="black"/>
              </a:solidFill>
              <a:ea typeface="+mn-ea"/>
            </a:endParaRPr>
          </a:p>
          <a:p>
            <a:pPr lvl="0">
              <a:defRPr/>
            </a:pPr>
            <a:r>
              <a:rPr lang="en-GB" baseline="30000">
                <a:solidFill>
                  <a:prstClr val="black"/>
                </a:solidFill>
                <a:ea typeface="+mn-ea"/>
              </a:rPr>
              <a:t>A subscription service for legal articles </a:t>
            </a:r>
          </a:p>
          <a:p>
            <a:pPr lvl="0">
              <a:defRPr/>
            </a:pPr>
            <a:r>
              <a:rPr lang="en-GB" baseline="30000">
                <a:solidFill>
                  <a:prstClr val="black"/>
                </a:solidFill>
                <a:ea typeface="+mn-ea"/>
              </a:rPr>
              <a:t>on a variety of topics delivered by email.</a:t>
            </a:r>
          </a:p>
          <a:p>
            <a:pPr lvl="0">
              <a:defRPr/>
            </a:pPr>
            <a:r>
              <a:rPr lang="en-GB" b="1" baseline="30000">
                <a:solidFill>
                  <a:prstClr val="black"/>
                </a:solidFill>
                <a:ea typeface="+mn-ea"/>
              </a:rPr>
              <a:t>cms-lawnow.com</a:t>
            </a:r>
            <a:endParaRPr lang="en-GB" b="1" baseline="30000" dirty="0">
              <a:solidFill>
                <a:prstClr val="black"/>
              </a:solidFill>
              <a:ea typeface="+mn-ea"/>
            </a:endParaRPr>
          </a:p>
        </p:txBody>
      </p:sp>
      <p:sp>
        <p:nvSpPr>
          <p:cNvPr id="4" name="Text Placeholder 3" descr="CMS_Legal_Disclaimer_Textbox_002"/>
          <p:cNvSpPr>
            <a:spLocks noGrp="1"/>
          </p:cNvSpPr>
          <p:nvPr>
            <p:ph type="body" sz="quarter" idx="16"/>
          </p:nvPr>
        </p:nvSpPr>
        <p:spPr/>
        <p:txBody>
          <a:bodyPr/>
          <a:lstStyle/>
          <a:p>
            <a:pPr lvl="0">
              <a:defRPr/>
            </a:pPr>
            <a:r>
              <a:rPr lang="en-GB" b="1" baseline="30000">
                <a:solidFill>
                  <a:prstClr val="black"/>
                </a:solidFill>
                <a:ea typeface="+mn-ea"/>
              </a:rPr>
              <a:t>Your expert legal publications online.</a:t>
            </a:r>
          </a:p>
          <a:p>
            <a:pPr lvl="0">
              <a:defRPr/>
            </a:pPr>
            <a:endParaRPr lang="en-GB" b="1" baseline="30000">
              <a:solidFill>
                <a:prstClr val="black"/>
              </a:solidFill>
              <a:ea typeface="+mn-ea"/>
            </a:endParaRPr>
          </a:p>
          <a:p>
            <a:pPr lvl="0">
              <a:defRPr/>
            </a:pPr>
            <a:r>
              <a:rPr lang="en-GB" baseline="30000">
                <a:solidFill>
                  <a:prstClr val="black"/>
                </a:solidFill>
                <a:ea typeface="+mn-ea"/>
              </a:rPr>
              <a:t>In-depth international legal research </a:t>
            </a:r>
          </a:p>
          <a:p>
            <a:pPr lvl="0">
              <a:defRPr/>
            </a:pPr>
            <a:r>
              <a:rPr lang="en-GB" baseline="30000">
                <a:solidFill>
                  <a:prstClr val="black"/>
                </a:solidFill>
                <a:ea typeface="+mn-ea"/>
              </a:rPr>
              <a:t>and insights that can be personalised. </a:t>
            </a:r>
          </a:p>
          <a:p>
            <a:pPr lvl="0">
              <a:defRPr/>
            </a:pPr>
            <a:r>
              <a:rPr lang="en-GB" b="1" baseline="30000">
                <a:solidFill>
                  <a:prstClr val="black"/>
                </a:solidFill>
                <a:ea typeface="+mn-ea"/>
              </a:rPr>
              <a:t>eguides.cmslegal.com</a:t>
            </a:r>
            <a:endParaRPr lang="en-GB" b="1" baseline="30000" dirty="0">
              <a:solidFill>
                <a:prstClr val="black"/>
              </a:solidFill>
              <a:ea typeface="+mn-ea"/>
            </a:endParaRPr>
          </a:p>
        </p:txBody>
      </p:sp>
      <p:pic>
        <p:nvPicPr>
          <p:cNvPr id="5" name="Picture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35600" y="2973600"/>
            <a:ext cx="1800000" cy="518400"/>
          </a:xfrm>
          <a:prstGeom prst="rect">
            <a:avLst/>
          </a:prstGeom>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592000" y="2973600"/>
            <a:ext cx="1663200" cy="518400"/>
          </a:xfrm>
          <a:prstGeom prst="rect">
            <a:avLst/>
          </a:prstGeom>
        </p:spPr>
      </p:pic>
    </p:spTree>
    <p:extLst>
      <p:ext uri="{BB962C8B-B14F-4D97-AF65-F5344CB8AC3E}">
        <p14:creationId xmlns:p14="http://schemas.microsoft.com/office/powerpoint/2010/main" val="3933269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Placeholder 1"/>
          <p:cNvSpPr>
            <a:spLocks noGrp="1"/>
          </p:cNvSpPr>
          <p:nvPr>
            <p:ph type="body" sz="quarter" idx="10"/>
          </p:nvPr>
        </p:nvSpPr>
        <p:spPr>
          <a:xfrm>
            <a:off x="493713" y="333375"/>
            <a:ext cx="8208778" cy="1250950"/>
          </a:xfrm>
        </p:spPr>
        <p:txBody>
          <a:bodyPr/>
          <a:lstStyle/>
          <a:p>
            <a:r>
              <a:rPr lang="hu-HU" dirty="0" err="1"/>
              <a:t>ePrivacy</a:t>
            </a:r>
            <a:r>
              <a:rPr lang="hu-HU" dirty="0"/>
              <a:t> Rendelet: miről szól és mikortól kell alkalmazni?</a:t>
            </a:r>
            <a:endParaRPr lang="hu-HU" altLang="hu-HU" dirty="0" smtClean="0"/>
          </a:p>
        </p:txBody>
      </p:sp>
      <p:sp>
        <p:nvSpPr>
          <p:cNvPr id="17413" name="Rectangle 8" descr="CMSLegal_Shape_Fill"/>
          <p:cNvSpPr>
            <a:spLocks noChangeArrowheads="1"/>
          </p:cNvSpPr>
          <p:nvPr/>
        </p:nvSpPr>
        <p:spPr bwMode="auto">
          <a:xfrm>
            <a:off x="432000" y="1417656"/>
            <a:ext cx="8270491" cy="505979"/>
          </a:xfrm>
          <a:prstGeom prst="rect">
            <a:avLst/>
          </a:prstGeom>
          <a:solidFill>
            <a:srgbClr val="13294A"/>
          </a:solidFill>
          <a:ln w="9525" algn="ctr">
            <a:solidFill>
              <a:srgbClr val="13294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285750" indent="-285750" algn="l" eaLnBrk="0" hangingPunct="0">
              <a:buFont typeface="Symbol" pitchFamily="18" charset="2"/>
              <a:buChar char="-"/>
              <a:defRPr sz="2000">
                <a:solidFill>
                  <a:srgbClr val="13294A"/>
                </a:solidFill>
                <a:latin typeface="Arial" pitchFamily="34" charset="0"/>
                <a:cs typeface="Arial" pitchFamily="34" charset="0"/>
              </a:defRPr>
            </a:lvl1pPr>
            <a:lvl2pPr marL="742950" indent="-285750" algn="l" eaLnBrk="0" hangingPunct="0">
              <a:buChar char="•"/>
              <a:defRPr>
                <a:solidFill>
                  <a:srgbClr val="13294A"/>
                </a:solidFill>
                <a:latin typeface="Arial" pitchFamily="34" charset="0"/>
                <a:cs typeface="Arial" pitchFamily="34" charset="0"/>
              </a:defRPr>
            </a:lvl2pPr>
            <a:lvl3pPr marL="1143000" indent="-228600" algn="l" eaLnBrk="0" hangingPunct="0">
              <a:buFont typeface="Symbol" pitchFamily="18" charset="2"/>
              <a:buChar char="-"/>
              <a:defRPr sz="1600">
                <a:solidFill>
                  <a:srgbClr val="13294A"/>
                </a:solidFill>
                <a:latin typeface="Arial" pitchFamily="34" charset="0"/>
                <a:cs typeface="Arial" pitchFamily="34" charset="0"/>
              </a:defRPr>
            </a:lvl3pPr>
            <a:lvl4pPr marL="1600200" indent="-228600" algn="l" eaLnBrk="0" hangingPunct="0">
              <a:buChar char="•"/>
              <a:defRPr sz="1600">
                <a:solidFill>
                  <a:srgbClr val="13294A"/>
                </a:solidFill>
                <a:latin typeface="Arial" pitchFamily="34" charset="0"/>
                <a:cs typeface="Arial" pitchFamily="34" charset="0"/>
              </a:defRPr>
            </a:lvl4pPr>
            <a:lvl5pPr marL="2057400" indent="-228600" algn="l" eaLnBrk="0" hangingPunct="0">
              <a:buFont typeface="Symbol" pitchFamily="18" charset="2"/>
              <a:buChar char="-"/>
              <a:defRPr sz="1600">
                <a:solidFill>
                  <a:srgbClr val="13294A"/>
                </a:solidFill>
                <a:latin typeface="Arial" pitchFamily="34" charset="0"/>
                <a:cs typeface="Arial" pitchFamily="34" charset="0"/>
              </a:defRPr>
            </a:lvl5pPr>
            <a:lvl6pPr marL="2514600" indent="-228600" eaLnBrk="0" fontAlgn="base" hangingPunct="0">
              <a:spcBef>
                <a:spcPct val="20000"/>
              </a:spcBef>
              <a:spcAft>
                <a:spcPct val="0"/>
              </a:spcAft>
              <a:buFont typeface="Symbol" pitchFamily="18" charset="2"/>
              <a:buChar char="-"/>
              <a:defRPr sz="1600">
                <a:solidFill>
                  <a:srgbClr val="13294A"/>
                </a:solidFill>
                <a:latin typeface="Arial" pitchFamily="34" charset="0"/>
                <a:cs typeface="Arial" pitchFamily="34" charset="0"/>
              </a:defRPr>
            </a:lvl6pPr>
            <a:lvl7pPr marL="2971800" indent="-228600" eaLnBrk="0" fontAlgn="base" hangingPunct="0">
              <a:spcBef>
                <a:spcPct val="20000"/>
              </a:spcBef>
              <a:spcAft>
                <a:spcPct val="0"/>
              </a:spcAft>
              <a:buFont typeface="Symbol" pitchFamily="18" charset="2"/>
              <a:buChar char="-"/>
              <a:defRPr sz="1600">
                <a:solidFill>
                  <a:srgbClr val="13294A"/>
                </a:solidFill>
                <a:latin typeface="Arial" pitchFamily="34" charset="0"/>
                <a:cs typeface="Arial" pitchFamily="34" charset="0"/>
              </a:defRPr>
            </a:lvl7pPr>
            <a:lvl8pPr marL="3429000" indent="-228600" eaLnBrk="0" fontAlgn="base" hangingPunct="0">
              <a:spcBef>
                <a:spcPct val="20000"/>
              </a:spcBef>
              <a:spcAft>
                <a:spcPct val="0"/>
              </a:spcAft>
              <a:buFont typeface="Symbol" pitchFamily="18" charset="2"/>
              <a:buChar char="-"/>
              <a:defRPr sz="1600">
                <a:solidFill>
                  <a:srgbClr val="13294A"/>
                </a:solidFill>
                <a:latin typeface="Arial" pitchFamily="34" charset="0"/>
                <a:cs typeface="Arial" pitchFamily="34" charset="0"/>
              </a:defRPr>
            </a:lvl8pPr>
            <a:lvl9pPr marL="3886200" indent="-228600" eaLnBrk="0" fontAlgn="base" hangingPunct="0">
              <a:spcBef>
                <a:spcPct val="20000"/>
              </a:spcBef>
              <a:spcAft>
                <a:spcPct val="0"/>
              </a:spcAft>
              <a:buFont typeface="Symbol" pitchFamily="18" charset="2"/>
              <a:buChar char="-"/>
              <a:defRPr sz="1600">
                <a:solidFill>
                  <a:srgbClr val="13294A"/>
                </a:solidFill>
                <a:latin typeface="Arial" pitchFamily="34" charset="0"/>
                <a:cs typeface="Arial" pitchFamily="34" charset="0"/>
              </a:defRPr>
            </a:lvl9pPr>
          </a:lstStyle>
          <a:p>
            <a:pPr>
              <a:spcBef>
                <a:spcPct val="0"/>
              </a:spcBef>
              <a:buFont typeface="Wingdings" pitchFamily="2" charset="2"/>
              <a:buChar char="Ø"/>
            </a:pPr>
            <a:r>
              <a:rPr lang="hu-HU" sz="1800" b="1" dirty="0">
                <a:solidFill>
                  <a:schemeClr val="bg1"/>
                </a:solidFill>
              </a:rPr>
              <a:t>Célkitűzés</a:t>
            </a:r>
            <a:r>
              <a:rPr lang="hu-HU" sz="1800" dirty="0">
                <a:solidFill>
                  <a:schemeClr val="bg1"/>
                </a:solidFill>
              </a:rPr>
              <a:t>: </a:t>
            </a:r>
          </a:p>
        </p:txBody>
      </p:sp>
      <p:pic>
        <p:nvPicPr>
          <p:cNvPr id="17414" name="Picture 15" descr="CMSLegal_Icon_0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069" y="2232803"/>
            <a:ext cx="423862"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13294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7" name="Picture 15" descr="CMSLegal_Icon_0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850" y="2917151"/>
            <a:ext cx="423863"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13294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8" name="Picture 15" descr="CMSLegal_Icon_0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788" y="4867267"/>
            <a:ext cx="423862"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13294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9" name="Picture 15" descr="CMSLegal_Icon_0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713" y="4320836"/>
            <a:ext cx="423862"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13294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23" name="Rectangle 8" descr="CMSLegal_Shape_Fill"/>
          <p:cNvSpPr>
            <a:spLocks noChangeArrowheads="1"/>
          </p:cNvSpPr>
          <p:nvPr/>
        </p:nvSpPr>
        <p:spPr bwMode="auto">
          <a:xfrm>
            <a:off x="432000" y="3464270"/>
            <a:ext cx="8281020" cy="568031"/>
          </a:xfrm>
          <a:prstGeom prst="rect">
            <a:avLst/>
          </a:prstGeom>
          <a:solidFill>
            <a:srgbClr val="13294A"/>
          </a:solidFill>
          <a:ln w="9525" algn="ctr">
            <a:solidFill>
              <a:srgbClr val="13294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285750" indent="-285750" algn="l" eaLnBrk="0" hangingPunct="0">
              <a:buFont typeface="Symbol" pitchFamily="18" charset="2"/>
              <a:buChar char="-"/>
              <a:defRPr sz="2000">
                <a:solidFill>
                  <a:srgbClr val="13294A"/>
                </a:solidFill>
                <a:latin typeface="Arial" pitchFamily="34" charset="0"/>
                <a:cs typeface="Arial" pitchFamily="34" charset="0"/>
              </a:defRPr>
            </a:lvl1pPr>
            <a:lvl2pPr marL="742950" indent="-285750" algn="l" eaLnBrk="0" hangingPunct="0">
              <a:buChar char="•"/>
              <a:defRPr>
                <a:solidFill>
                  <a:srgbClr val="13294A"/>
                </a:solidFill>
                <a:latin typeface="Arial" pitchFamily="34" charset="0"/>
                <a:cs typeface="Arial" pitchFamily="34" charset="0"/>
              </a:defRPr>
            </a:lvl2pPr>
            <a:lvl3pPr marL="1143000" indent="-228600" algn="l" eaLnBrk="0" hangingPunct="0">
              <a:buFont typeface="Symbol" pitchFamily="18" charset="2"/>
              <a:buChar char="-"/>
              <a:defRPr sz="1600">
                <a:solidFill>
                  <a:srgbClr val="13294A"/>
                </a:solidFill>
                <a:latin typeface="Arial" pitchFamily="34" charset="0"/>
                <a:cs typeface="Arial" pitchFamily="34" charset="0"/>
              </a:defRPr>
            </a:lvl3pPr>
            <a:lvl4pPr marL="1600200" indent="-228600" algn="l" eaLnBrk="0" hangingPunct="0">
              <a:buChar char="•"/>
              <a:defRPr sz="1600">
                <a:solidFill>
                  <a:srgbClr val="13294A"/>
                </a:solidFill>
                <a:latin typeface="Arial" pitchFamily="34" charset="0"/>
                <a:cs typeface="Arial" pitchFamily="34" charset="0"/>
              </a:defRPr>
            </a:lvl4pPr>
            <a:lvl5pPr marL="2057400" indent="-228600" algn="l" eaLnBrk="0" hangingPunct="0">
              <a:buFont typeface="Symbol" pitchFamily="18" charset="2"/>
              <a:buChar char="-"/>
              <a:defRPr sz="1600">
                <a:solidFill>
                  <a:srgbClr val="13294A"/>
                </a:solidFill>
                <a:latin typeface="Arial" pitchFamily="34" charset="0"/>
                <a:cs typeface="Arial" pitchFamily="34" charset="0"/>
              </a:defRPr>
            </a:lvl5pPr>
            <a:lvl6pPr marL="2514600" indent="-228600" eaLnBrk="0" fontAlgn="base" hangingPunct="0">
              <a:spcBef>
                <a:spcPct val="20000"/>
              </a:spcBef>
              <a:spcAft>
                <a:spcPct val="0"/>
              </a:spcAft>
              <a:buFont typeface="Symbol" pitchFamily="18" charset="2"/>
              <a:buChar char="-"/>
              <a:defRPr sz="1600">
                <a:solidFill>
                  <a:srgbClr val="13294A"/>
                </a:solidFill>
                <a:latin typeface="Arial" pitchFamily="34" charset="0"/>
                <a:cs typeface="Arial" pitchFamily="34" charset="0"/>
              </a:defRPr>
            </a:lvl6pPr>
            <a:lvl7pPr marL="2971800" indent="-228600" eaLnBrk="0" fontAlgn="base" hangingPunct="0">
              <a:spcBef>
                <a:spcPct val="20000"/>
              </a:spcBef>
              <a:spcAft>
                <a:spcPct val="0"/>
              </a:spcAft>
              <a:buFont typeface="Symbol" pitchFamily="18" charset="2"/>
              <a:buChar char="-"/>
              <a:defRPr sz="1600">
                <a:solidFill>
                  <a:srgbClr val="13294A"/>
                </a:solidFill>
                <a:latin typeface="Arial" pitchFamily="34" charset="0"/>
                <a:cs typeface="Arial" pitchFamily="34" charset="0"/>
              </a:defRPr>
            </a:lvl7pPr>
            <a:lvl8pPr marL="3429000" indent="-228600" eaLnBrk="0" fontAlgn="base" hangingPunct="0">
              <a:spcBef>
                <a:spcPct val="20000"/>
              </a:spcBef>
              <a:spcAft>
                <a:spcPct val="0"/>
              </a:spcAft>
              <a:buFont typeface="Symbol" pitchFamily="18" charset="2"/>
              <a:buChar char="-"/>
              <a:defRPr sz="1600">
                <a:solidFill>
                  <a:srgbClr val="13294A"/>
                </a:solidFill>
                <a:latin typeface="Arial" pitchFamily="34" charset="0"/>
                <a:cs typeface="Arial" pitchFamily="34" charset="0"/>
              </a:defRPr>
            </a:lvl8pPr>
            <a:lvl9pPr marL="3886200" indent="-228600" eaLnBrk="0" fontAlgn="base" hangingPunct="0">
              <a:spcBef>
                <a:spcPct val="20000"/>
              </a:spcBef>
              <a:spcAft>
                <a:spcPct val="0"/>
              </a:spcAft>
              <a:buFont typeface="Symbol" pitchFamily="18" charset="2"/>
              <a:buChar char="-"/>
              <a:defRPr sz="1600">
                <a:solidFill>
                  <a:srgbClr val="13294A"/>
                </a:solidFill>
                <a:latin typeface="Arial" pitchFamily="34" charset="0"/>
                <a:cs typeface="Arial" pitchFamily="34" charset="0"/>
              </a:defRPr>
            </a:lvl9pPr>
          </a:lstStyle>
          <a:p>
            <a:pPr>
              <a:spcBef>
                <a:spcPct val="0"/>
              </a:spcBef>
              <a:buFont typeface="Wingdings" pitchFamily="2" charset="2"/>
              <a:buChar char="Ø"/>
            </a:pPr>
            <a:r>
              <a:rPr lang="hu-HU" sz="1800" b="1" dirty="0">
                <a:solidFill>
                  <a:schemeClr val="bg1"/>
                </a:solidFill>
              </a:rPr>
              <a:t>Mikortól kell alkalmazni?</a:t>
            </a:r>
            <a:endParaRPr lang="hu-HU" altLang="hu-HU" sz="1800" dirty="0">
              <a:solidFill>
                <a:schemeClr val="bg1"/>
              </a:solidFill>
            </a:endParaRPr>
          </a:p>
        </p:txBody>
      </p:sp>
      <p:sp>
        <p:nvSpPr>
          <p:cNvPr id="2" name="Slide Number Placeholder 1"/>
          <p:cNvSpPr>
            <a:spLocks noGrp="1"/>
          </p:cNvSpPr>
          <p:nvPr>
            <p:ph type="sldNum" sz="quarter" idx="13"/>
          </p:nvPr>
        </p:nvSpPr>
        <p:spPr/>
        <p:txBody>
          <a:bodyPr/>
          <a:lstStyle/>
          <a:p>
            <a:fld id="{4B39B52A-EAD5-4CA9-B46E-2F3B4224B365}" type="slidenum">
              <a:rPr lang="hu-HU" noProof="0" smtClean="0"/>
              <a:pPr/>
              <a:t>2</a:t>
            </a:fld>
            <a:endParaRPr lang="hu-HU" noProof="0" dirty="0"/>
          </a:p>
        </p:txBody>
      </p:sp>
      <p:pic>
        <p:nvPicPr>
          <p:cNvPr id="23" name="Picture 15" descr="CMSLegal_Icon_0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788" y="5407521"/>
            <a:ext cx="423862"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13294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 name="Picture 15" descr="CMSLegal_Icon_0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862" y="5978631"/>
            <a:ext cx="423862"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13294A"/>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8" descr="CMSLegal_Shape_Fill"/>
          <p:cNvSpPr>
            <a:spLocks noChangeArrowheads="1"/>
          </p:cNvSpPr>
          <p:nvPr/>
        </p:nvSpPr>
        <p:spPr bwMode="auto">
          <a:xfrm>
            <a:off x="1133528" y="2095118"/>
            <a:ext cx="7568964" cy="584358"/>
          </a:xfrm>
          <a:prstGeom prst="rect">
            <a:avLst/>
          </a:prstGeom>
          <a:solidFill>
            <a:srgbClr val="3095B4"/>
          </a:solidFill>
          <a:ln w="9525" algn="ctr">
            <a:solidFill>
              <a:srgbClr val="3095B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285750" indent="-285750" algn="l" eaLnBrk="0" hangingPunct="0">
              <a:buFont typeface="Symbol" pitchFamily="18" charset="2"/>
              <a:buChar char="-"/>
              <a:defRPr sz="2000">
                <a:solidFill>
                  <a:srgbClr val="13294A"/>
                </a:solidFill>
                <a:latin typeface="Arial" pitchFamily="34" charset="0"/>
                <a:cs typeface="Arial" pitchFamily="34" charset="0"/>
              </a:defRPr>
            </a:lvl1pPr>
            <a:lvl2pPr marL="742950" indent="-285750" algn="l" eaLnBrk="0" hangingPunct="0">
              <a:buChar char="•"/>
              <a:defRPr>
                <a:solidFill>
                  <a:srgbClr val="13294A"/>
                </a:solidFill>
                <a:latin typeface="Arial" pitchFamily="34" charset="0"/>
                <a:cs typeface="Arial" pitchFamily="34" charset="0"/>
              </a:defRPr>
            </a:lvl2pPr>
            <a:lvl3pPr marL="1143000" indent="-228600" algn="l" eaLnBrk="0" hangingPunct="0">
              <a:buFont typeface="Symbol" pitchFamily="18" charset="2"/>
              <a:buChar char="-"/>
              <a:defRPr sz="1600">
                <a:solidFill>
                  <a:srgbClr val="13294A"/>
                </a:solidFill>
                <a:latin typeface="Arial" pitchFamily="34" charset="0"/>
                <a:cs typeface="Arial" pitchFamily="34" charset="0"/>
              </a:defRPr>
            </a:lvl3pPr>
            <a:lvl4pPr marL="1600200" indent="-228600" algn="l" eaLnBrk="0" hangingPunct="0">
              <a:buChar char="•"/>
              <a:defRPr sz="1600">
                <a:solidFill>
                  <a:srgbClr val="13294A"/>
                </a:solidFill>
                <a:latin typeface="Arial" pitchFamily="34" charset="0"/>
                <a:cs typeface="Arial" pitchFamily="34" charset="0"/>
              </a:defRPr>
            </a:lvl4pPr>
            <a:lvl5pPr marL="2057400" indent="-228600" algn="l" eaLnBrk="0" hangingPunct="0">
              <a:buFont typeface="Symbol" pitchFamily="18" charset="2"/>
              <a:buChar char="-"/>
              <a:defRPr sz="1600">
                <a:solidFill>
                  <a:srgbClr val="13294A"/>
                </a:solidFill>
                <a:latin typeface="Arial" pitchFamily="34" charset="0"/>
                <a:cs typeface="Arial" pitchFamily="34" charset="0"/>
              </a:defRPr>
            </a:lvl5pPr>
            <a:lvl6pPr marL="2514600" indent="-228600" eaLnBrk="0" fontAlgn="base" hangingPunct="0">
              <a:spcBef>
                <a:spcPct val="20000"/>
              </a:spcBef>
              <a:spcAft>
                <a:spcPct val="0"/>
              </a:spcAft>
              <a:buFont typeface="Symbol" pitchFamily="18" charset="2"/>
              <a:buChar char="-"/>
              <a:defRPr sz="1600">
                <a:solidFill>
                  <a:srgbClr val="13294A"/>
                </a:solidFill>
                <a:latin typeface="Arial" pitchFamily="34" charset="0"/>
                <a:cs typeface="Arial" pitchFamily="34" charset="0"/>
              </a:defRPr>
            </a:lvl6pPr>
            <a:lvl7pPr marL="2971800" indent="-228600" eaLnBrk="0" fontAlgn="base" hangingPunct="0">
              <a:spcBef>
                <a:spcPct val="20000"/>
              </a:spcBef>
              <a:spcAft>
                <a:spcPct val="0"/>
              </a:spcAft>
              <a:buFont typeface="Symbol" pitchFamily="18" charset="2"/>
              <a:buChar char="-"/>
              <a:defRPr sz="1600">
                <a:solidFill>
                  <a:srgbClr val="13294A"/>
                </a:solidFill>
                <a:latin typeface="Arial" pitchFamily="34" charset="0"/>
                <a:cs typeface="Arial" pitchFamily="34" charset="0"/>
              </a:defRPr>
            </a:lvl7pPr>
            <a:lvl8pPr marL="3429000" indent="-228600" eaLnBrk="0" fontAlgn="base" hangingPunct="0">
              <a:spcBef>
                <a:spcPct val="20000"/>
              </a:spcBef>
              <a:spcAft>
                <a:spcPct val="0"/>
              </a:spcAft>
              <a:buFont typeface="Symbol" pitchFamily="18" charset="2"/>
              <a:buChar char="-"/>
              <a:defRPr sz="1600">
                <a:solidFill>
                  <a:srgbClr val="13294A"/>
                </a:solidFill>
                <a:latin typeface="Arial" pitchFamily="34" charset="0"/>
                <a:cs typeface="Arial" pitchFamily="34" charset="0"/>
              </a:defRPr>
            </a:lvl8pPr>
            <a:lvl9pPr marL="3886200" indent="-228600" eaLnBrk="0" fontAlgn="base" hangingPunct="0">
              <a:spcBef>
                <a:spcPct val="20000"/>
              </a:spcBef>
              <a:spcAft>
                <a:spcPct val="0"/>
              </a:spcAft>
              <a:buFont typeface="Symbol" pitchFamily="18" charset="2"/>
              <a:buChar char="-"/>
              <a:defRPr sz="1600">
                <a:solidFill>
                  <a:srgbClr val="13294A"/>
                </a:solidFill>
                <a:latin typeface="Arial" pitchFamily="34" charset="0"/>
                <a:cs typeface="Arial" pitchFamily="34" charset="0"/>
              </a:defRPr>
            </a:lvl9pPr>
          </a:lstStyle>
          <a:p>
            <a:pPr marL="0" indent="0">
              <a:spcBef>
                <a:spcPct val="0"/>
              </a:spcBef>
              <a:buNone/>
            </a:pPr>
            <a:r>
              <a:rPr lang="hu-HU" sz="1800" dirty="0" smtClean="0">
                <a:solidFill>
                  <a:schemeClr val="bg1"/>
                </a:solidFill>
              </a:rPr>
              <a:t>Valamennyi </a:t>
            </a:r>
            <a:r>
              <a:rPr lang="hu-HU" sz="1800" dirty="0">
                <a:solidFill>
                  <a:schemeClr val="bg1"/>
                </a:solidFill>
              </a:rPr>
              <a:t>elektronikus kommunikációban történő adatkezelésre azonos szabályok minden </a:t>
            </a:r>
            <a:r>
              <a:rPr lang="hu-HU" sz="1800" dirty="0" smtClean="0">
                <a:solidFill>
                  <a:schemeClr val="bg1"/>
                </a:solidFill>
              </a:rPr>
              <a:t>tagállamban</a:t>
            </a:r>
            <a:endParaRPr lang="hu-HU" altLang="hu-HU" sz="1800" dirty="0">
              <a:solidFill>
                <a:schemeClr val="bg1"/>
              </a:solidFill>
            </a:endParaRPr>
          </a:p>
        </p:txBody>
      </p:sp>
      <p:sp>
        <p:nvSpPr>
          <p:cNvPr id="28" name="Rectangle 8" descr="CMSLegal_Shape_Fill"/>
          <p:cNvSpPr>
            <a:spLocks noChangeArrowheads="1"/>
          </p:cNvSpPr>
          <p:nvPr/>
        </p:nvSpPr>
        <p:spPr bwMode="auto">
          <a:xfrm>
            <a:off x="1133528" y="2807806"/>
            <a:ext cx="7568964" cy="505979"/>
          </a:xfrm>
          <a:prstGeom prst="rect">
            <a:avLst/>
          </a:prstGeom>
          <a:solidFill>
            <a:srgbClr val="3095B4"/>
          </a:solidFill>
          <a:ln w="9525" algn="ctr">
            <a:solidFill>
              <a:srgbClr val="3095B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285750" indent="-285750" algn="l" eaLnBrk="0" hangingPunct="0">
              <a:buFont typeface="Symbol" pitchFamily="18" charset="2"/>
              <a:buChar char="-"/>
              <a:defRPr sz="2000">
                <a:solidFill>
                  <a:srgbClr val="13294A"/>
                </a:solidFill>
                <a:latin typeface="Arial" pitchFamily="34" charset="0"/>
                <a:cs typeface="Arial" pitchFamily="34" charset="0"/>
              </a:defRPr>
            </a:lvl1pPr>
            <a:lvl2pPr marL="742950" indent="-285750" algn="l" eaLnBrk="0" hangingPunct="0">
              <a:buChar char="•"/>
              <a:defRPr>
                <a:solidFill>
                  <a:srgbClr val="13294A"/>
                </a:solidFill>
                <a:latin typeface="Arial" pitchFamily="34" charset="0"/>
                <a:cs typeface="Arial" pitchFamily="34" charset="0"/>
              </a:defRPr>
            </a:lvl2pPr>
            <a:lvl3pPr marL="1143000" indent="-228600" algn="l" eaLnBrk="0" hangingPunct="0">
              <a:buFont typeface="Symbol" pitchFamily="18" charset="2"/>
              <a:buChar char="-"/>
              <a:defRPr sz="1600">
                <a:solidFill>
                  <a:srgbClr val="13294A"/>
                </a:solidFill>
                <a:latin typeface="Arial" pitchFamily="34" charset="0"/>
                <a:cs typeface="Arial" pitchFamily="34" charset="0"/>
              </a:defRPr>
            </a:lvl3pPr>
            <a:lvl4pPr marL="1600200" indent="-228600" algn="l" eaLnBrk="0" hangingPunct="0">
              <a:buChar char="•"/>
              <a:defRPr sz="1600">
                <a:solidFill>
                  <a:srgbClr val="13294A"/>
                </a:solidFill>
                <a:latin typeface="Arial" pitchFamily="34" charset="0"/>
                <a:cs typeface="Arial" pitchFamily="34" charset="0"/>
              </a:defRPr>
            </a:lvl4pPr>
            <a:lvl5pPr marL="2057400" indent="-228600" algn="l" eaLnBrk="0" hangingPunct="0">
              <a:buFont typeface="Symbol" pitchFamily="18" charset="2"/>
              <a:buChar char="-"/>
              <a:defRPr sz="1600">
                <a:solidFill>
                  <a:srgbClr val="13294A"/>
                </a:solidFill>
                <a:latin typeface="Arial" pitchFamily="34" charset="0"/>
                <a:cs typeface="Arial" pitchFamily="34" charset="0"/>
              </a:defRPr>
            </a:lvl5pPr>
            <a:lvl6pPr marL="2514600" indent="-228600" eaLnBrk="0" fontAlgn="base" hangingPunct="0">
              <a:spcBef>
                <a:spcPct val="20000"/>
              </a:spcBef>
              <a:spcAft>
                <a:spcPct val="0"/>
              </a:spcAft>
              <a:buFont typeface="Symbol" pitchFamily="18" charset="2"/>
              <a:buChar char="-"/>
              <a:defRPr sz="1600">
                <a:solidFill>
                  <a:srgbClr val="13294A"/>
                </a:solidFill>
                <a:latin typeface="Arial" pitchFamily="34" charset="0"/>
                <a:cs typeface="Arial" pitchFamily="34" charset="0"/>
              </a:defRPr>
            </a:lvl6pPr>
            <a:lvl7pPr marL="2971800" indent="-228600" eaLnBrk="0" fontAlgn="base" hangingPunct="0">
              <a:spcBef>
                <a:spcPct val="20000"/>
              </a:spcBef>
              <a:spcAft>
                <a:spcPct val="0"/>
              </a:spcAft>
              <a:buFont typeface="Symbol" pitchFamily="18" charset="2"/>
              <a:buChar char="-"/>
              <a:defRPr sz="1600">
                <a:solidFill>
                  <a:srgbClr val="13294A"/>
                </a:solidFill>
                <a:latin typeface="Arial" pitchFamily="34" charset="0"/>
                <a:cs typeface="Arial" pitchFamily="34" charset="0"/>
              </a:defRPr>
            </a:lvl7pPr>
            <a:lvl8pPr marL="3429000" indent="-228600" eaLnBrk="0" fontAlgn="base" hangingPunct="0">
              <a:spcBef>
                <a:spcPct val="20000"/>
              </a:spcBef>
              <a:spcAft>
                <a:spcPct val="0"/>
              </a:spcAft>
              <a:buFont typeface="Symbol" pitchFamily="18" charset="2"/>
              <a:buChar char="-"/>
              <a:defRPr sz="1600">
                <a:solidFill>
                  <a:srgbClr val="13294A"/>
                </a:solidFill>
                <a:latin typeface="Arial" pitchFamily="34" charset="0"/>
                <a:cs typeface="Arial" pitchFamily="34" charset="0"/>
              </a:defRPr>
            </a:lvl8pPr>
            <a:lvl9pPr marL="3886200" indent="-228600" eaLnBrk="0" fontAlgn="base" hangingPunct="0">
              <a:spcBef>
                <a:spcPct val="20000"/>
              </a:spcBef>
              <a:spcAft>
                <a:spcPct val="0"/>
              </a:spcAft>
              <a:buFont typeface="Symbol" pitchFamily="18" charset="2"/>
              <a:buChar char="-"/>
              <a:defRPr sz="1600">
                <a:solidFill>
                  <a:srgbClr val="13294A"/>
                </a:solidFill>
                <a:latin typeface="Arial" pitchFamily="34" charset="0"/>
                <a:cs typeface="Arial" pitchFamily="34" charset="0"/>
              </a:defRPr>
            </a:lvl9pPr>
          </a:lstStyle>
          <a:p>
            <a:pPr eaLnBrk="1" hangingPunct="1">
              <a:spcBef>
                <a:spcPct val="0"/>
              </a:spcBef>
              <a:buFontTx/>
              <a:buNone/>
            </a:pPr>
            <a:r>
              <a:rPr lang="hu-HU" sz="1800" dirty="0">
                <a:solidFill>
                  <a:schemeClr val="bg1"/>
                </a:solidFill>
              </a:rPr>
              <a:t>GDPR-hoz igazítás: kiegészíti a GDPR-t</a:t>
            </a:r>
            <a:endParaRPr lang="hu-HU" altLang="hu-HU" sz="1800" dirty="0">
              <a:solidFill>
                <a:schemeClr val="bg1"/>
              </a:solidFill>
            </a:endParaRPr>
          </a:p>
        </p:txBody>
      </p:sp>
      <p:sp>
        <p:nvSpPr>
          <p:cNvPr id="29" name="Rectangle 8" descr="CMSLegal_Shape_Fill"/>
          <p:cNvSpPr>
            <a:spLocks noChangeArrowheads="1"/>
          </p:cNvSpPr>
          <p:nvPr/>
        </p:nvSpPr>
        <p:spPr bwMode="auto">
          <a:xfrm>
            <a:off x="1133528" y="4197956"/>
            <a:ext cx="7568962" cy="482626"/>
          </a:xfrm>
          <a:prstGeom prst="rect">
            <a:avLst/>
          </a:prstGeom>
          <a:solidFill>
            <a:srgbClr val="3095B4"/>
          </a:solidFill>
          <a:ln w="9525" algn="ctr">
            <a:solidFill>
              <a:srgbClr val="3095B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285750" indent="-285750" algn="l" eaLnBrk="0" hangingPunct="0">
              <a:buFont typeface="Symbol" pitchFamily="18" charset="2"/>
              <a:buChar char="-"/>
              <a:defRPr sz="2000">
                <a:solidFill>
                  <a:srgbClr val="13294A"/>
                </a:solidFill>
                <a:latin typeface="Arial" pitchFamily="34" charset="0"/>
                <a:cs typeface="Arial" pitchFamily="34" charset="0"/>
              </a:defRPr>
            </a:lvl1pPr>
            <a:lvl2pPr marL="742950" indent="-285750" algn="l" eaLnBrk="0" hangingPunct="0">
              <a:buChar char="•"/>
              <a:defRPr>
                <a:solidFill>
                  <a:srgbClr val="13294A"/>
                </a:solidFill>
                <a:latin typeface="Arial" pitchFamily="34" charset="0"/>
                <a:cs typeface="Arial" pitchFamily="34" charset="0"/>
              </a:defRPr>
            </a:lvl2pPr>
            <a:lvl3pPr marL="1143000" indent="-228600" algn="l" eaLnBrk="0" hangingPunct="0">
              <a:buFont typeface="Symbol" pitchFamily="18" charset="2"/>
              <a:buChar char="-"/>
              <a:defRPr sz="1600">
                <a:solidFill>
                  <a:srgbClr val="13294A"/>
                </a:solidFill>
                <a:latin typeface="Arial" pitchFamily="34" charset="0"/>
                <a:cs typeface="Arial" pitchFamily="34" charset="0"/>
              </a:defRPr>
            </a:lvl3pPr>
            <a:lvl4pPr marL="1600200" indent="-228600" algn="l" eaLnBrk="0" hangingPunct="0">
              <a:buChar char="•"/>
              <a:defRPr sz="1600">
                <a:solidFill>
                  <a:srgbClr val="13294A"/>
                </a:solidFill>
                <a:latin typeface="Arial" pitchFamily="34" charset="0"/>
                <a:cs typeface="Arial" pitchFamily="34" charset="0"/>
              </a:defRPr>
            </a:lvl4pPr>
            <a:lvl5pPr marL="2057400" indent="-228600" algn="l" eaLnBrk="0" hangingPunct="0">
              <a:buFont typeface="Symbol" pitchFamily="18" charset="2"/>
              <a:buChar char="-"/>
              <a:defRPr sz="1600">
                <a:solidFill>
                  <a:srgbClr val="13294A"/>
                </a:solidFill>
                <a:latin typeface="Arial" pitchFamily="34" charset="0"/>
                <a:cs typeface="Arial" pitchFamily="34" charset="0"/>
              </a:defRPr>
            </a:lvl5pPr>
            <a:lvl6pPr marL="2514600" indent="-228600" eaLnBrk="0" fontAlgn="base" hangingPunct="0">
              <a:spcBef>
                <a:spcPct val="20000"/>
              </a:spcBef>
              <a:spcAft>
                <a:spcPct val="0"/>
              </a:spcAft>
              <a:buFont typeface="Symbol" pitchFamily="18" charset="2"/>
              <a:buChar char="-"/>
              <a:defRPr sz="1600">
                <a:solidFill>
                  <a:srgbClr val="13294A"/>
                </a:solidFill>
                <a:latin typeface="Arial" pitchFamily="34" charset="0"/>
                <a:cs typeface="Arial" pitchFamily="34" charset="0"/>
              </a:defRPr>
            </a:lvl6pPr>
            <a:lvl7pPr marL="2971800" indent="-228600" eaLnBrk="0" fontAlgn="base" hangingPunct="0">
              <a:spcBef>
                <a:spcPct val="20000"/>
              </a:spcBef>
              <a:spcAft>
                <a:spcPct val="0"/>
              </a:spcAft>
              <a:buFont typeface="Symbol" pitchFamily="18" charset="2"/>
              <a:buChar char="-"/>
              <a:defRPr sz="1600">
                <a:solidFill>
                  <a:srgbClr val="13294A"/>
                </a:solidFill>
                <a:latin typeface="Arial" pitchFamily="34" charset="0"/>
                <a:cs typeface="Arial" pitchFamily="34" charset="0"/>
              </a:defRPr>
            </a:lvl7pPr>
            <a:lvl8pPr marL="3429000" indent="-228600" eaLnBrk="0" fontAlgn="base" hangingPunct="0">
              <a:spcBef>
                <a:spcPct val="20000"/>
              </a:spcBef>
              <a:spcAft>
                <a:spcPct val="0"/>
              </a:spcAft>
              <a:buFont typeface="Symbol" pitchFamily="18" charset="2"/>
              <a:buChar char="-"/>
              <a:defRPr sz="1600">
                <a:solidFill>
                  <a:srgbClr val="13294A"/>
                </a:solidFill>
                <a:latin typeface="Arial" pitchFamily="34" charset="0"/>
                <a:cs typeface="Arial" pitchFamily="34" charset="0"/>
              </a:defRPr>
            </a:lvl8pPr>
            <a:lvl9pPr marL="3886200" indent="-228600" eaLnBrk="0" fontAlgn="base" hangingPunct="0">
              <a:spcBef>
                <a:spcPct val="20000"/>
              </a:spcBef>
              <a:spcAft>
                <a:spcPct val="0"/>
              </a:spcAft>
              <a:buFont typeface="Symbol" pitchFamily="18" charset="2"/>
              <a:buChar char="-"/>
              <a:defRPr sz="1600">
                <a:solidFill>
                  <a:srgbClr val="13294A"/>
                </a:solidFill>
                <a:latin typeface="Arial" pitchFamily="34" charset="0"/>
                <a:cs typeface="Arial" pitchFamily="34" charset="0"/>
              </a:defRPr>
            </a:lvl9pPr>
          </a:lstStyle>
          <a:p>
            <a:pPr eaLnBrk="1" hangingPunct="1">
              <a:spcBef>
                <a:spcPct val="0"/>
              </a:spcBef>
              <a:buFontTx/>
              <a:buNone/>
            </a:pPr>
            <a:r>
              <a:rPr lang="hu-HU" sz="1800" dirty="0">
                <a:solidFill>
                  <a:schemeClr val="bg1"/>
                </a:solidFill>
              </a:rPr>
              <a:t>Még csak tervezet, a szöveg nagy változásokon esett át</a:t>
            </a:r>
            <a:endParaRPr lang="hu-HU" altLang="hu-HU" sz="1800" dirty="0">
              <a:solidFill>
                <a:schemeClr val="bg1"/>
              </a:solidFill>
            </a:endParaRPr>
          </a:p>
        </p:txBody>
      </p:sp>
      <p:sp>
        <p:nvSpPr>
          <p:cNvPr id="30" name="Rectangle 8" descr="CMSLegal_Shape_Fill"/>
          <p:cNvSpPr>
            <a:spLocks noChangeArrowheads="1"/>
          </p:cNvSpPr>
          <p:nvPr/>
        </p:nvSpPr>
        <p:spPr bwMode="auto">
          <a:xfrm>
            <a:off x="1133527" y="4741467"/>
            <a:ext cx="7568963" cy="482626"/>
          </a:xfrm>
          <a:prstGeom prst="rect">
            <a:avLst/>
          </a:prstGeom>
          <a:solidFill>
            <a:srgbClr val="3095B4"/>
          </a:solidFill>
          <a:ln w="9525" algn="ctr">
            <a:solidFill>
              <a:srgbClr val="3095B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285750" indent="-285750" algn="l" eaLnBrk="0" hangingPunct="0">
              <a:buFont typeface="Symbol" pitchFamily="18" charset="2"/>
              <a:buChar char="-"/>
              <a:defRPr sz="2000">
                <a:solidFill>
                  <a:srgbClr val="13294A"/>
                </a:solidFill>
                <a:latin typeface="Arial" pitchFamily="34" charset="0"/>
                <a:cs typeface="Arial" pitchFamily="34" charset="0"/>
              </a:defRPr>
            </a:lvl1pPr>
            <a:lvl2pPr marL="742950" indent="-285750" algn="l" eaLnBrk="0" hangingPunct="0">
              <a:buChar char="•"/>
              <a:defRPr>
                <a:solidFill>
                  <a:srgbClr val="13294A"/>
                </a:solidFill>
                <a:latin typeface="Arial" pitchFamily="34" charset="0"/>
                <a:cs typeface="Arial" pitchFamily="34" charset="0"/>
              </a:defRPr>
            </a:lvl2pPr>
            <a:lvl3pPr marL="1143000" indent="-228600" algn="l" eaLnBrk="0" hangingPunct="0">
              <a:buFont typeface="Symbol" pitchFamily="18" charset="2"/>
              <a:buChar char="-"/>
              <a:defRPr sz="1600">
                <a:solidFill>
                  <a:srgbClr val="13294A"/>
                </a:solidFill>
                <a:latin typeface="Arial" pitchFamily="34" charset="0"/>
                <a:cs typeface="Arial" pitchFamily="34" charset="0"/>
              </a:defRPr>
            </a:lvl3pPr>
            <a:lvl4pPr marL="1600200" indent="-228600" algn="l" eaLnBrk="0" hangingPunct="0">
              <a:buChar char="•"/>
              <a:defRPr sz="1600">
                <a:solidFill>
                  <a:srgbClr val="13294A"/>
                </a:solidFill>
                <a:latin typeface="Arial" pitchFamily="34" charset="0"/>
                <a:cs typeface="Arial" pitchFamily="34" charset="0"/>
              </a:defRPr>
            </a:lvl4pPr>
            <a:lvl5pPr marL="2057400" indent="-228600" algn="l" eaLnBrk="0" hangingPunct="0">
              <a:buFont typeface="Symbol" pitchFamily="18" charset="2"/>
              <a:buChar char="-"/>
              <a:defRPr sz="1600">
                <a:solidFill>
                  <a:srgbClr val="13294A"/>
                </a:solidFill>
                <a:latin typeface="Arial" pitchFamily="34" charset="0"/>
                <a:cs typeface="Arial" pitchFamily="34" charset="0"/>
              </a:defRPr>
            </a:lvl5pPr>
            <a:lvl6pPr marL="2514600" indent="-228600" eaLnBrk="0" fontAlgn="base" hangingPunct="0">
              <a:spcBef>
                <a:spcPct val="20000"/>
              </a:spcBef>
              <a:spcAft>
                <a:spcPct val="0"/>
              </a:spcAft>
              <a:buFont typeface="Symbol" pitchFamily="18" charset="2"/>
              <a:buChar char="-"/>
              <a:defRPr sz="1600">
                <a:solidFill>
                  <a:srgbClr val="13294A"/>
                </a:solidFill>
                <a:latin typeface="Arial" pitchFamily="34" charset="0"/>
                <a:cs typeface="Arial" pitchFamily="34" charset="0"/>
              </a:defRPr>
            </a:lvl6pPr>
            <a:lvl7pPr marL="2971800" indent="-228600" eaLnBrk="0" fontAlgn="base" hangingPunct="0">
              <a:spcBef>
                <a:spcPct val="20000"/>
              </a:spcBef>
              <a:spcAft>
                <a:spcPct val="0"/>
              </a:spcAft>
              <a:buFont typeface="Symbol" pitchFamily="18" charset="2"/>
              <a:buChar char="-"/>
              <a:defRPr sz="1600">
                <a:solidFill>
                  <a:srgbClr val="13294A"/>
                </a:solidFill>
                <a:latin typeface="Arial" pitchFamily="34" charset="0"/>
                <a:cs typeface="Arial" pitchFamily="34" charset="0"/>
              </a:defRPr>
            </a:lvl7pPr>
            <a:lvl8pPr marL="3429000" indent="-228600" eaLnBrk="0" fontAlgn="base" hangingPunct="0">
              <a:spcBef>
                <a:spcPct val="20000"/>
              </a:spcBef>
              <a:spcAft>
                <a:spcPct val="0"/>
              </a:spcAft>
              <a:buFont typeface="Symbol" pitchFamily="18" charset="2"/>
              <a:buChar char="-"/>
              <a:defRPr sz="1600">
                <a:solidFill>
                  <a:srgbClr val="13294A"/>
                </a:solidFill>
                <a:latin typeface="Arial" pitchFamily="34" charset="0"/>
                <a:cs typeface="Arial" pitchFamily="34" charset="0"/>
              </a:defRPr>
            </a:lvl8pPr>
            <a:lvl9pPr marL="3886200" indent="-228600" eaLnBrk="0" fontAlgn="base" hangingPunct="0">
              <a:spcBef>
                <a:spcPct val="20000"/>
              </a:spcBef>
              <a:spcAft>
                <a:spcPct val="0"/>
              </a:spcAft>
              <a:buFont typeface="Symbol" pitchFamily="18" charset="2"/>
              <a:buChar char="-"/>
              <a:defRPr sz="1600">
                <a:solidFill>
                  <a:srgbClr val="13294A"/>
                </a:solidFill>
                <a:latin typeface="Arial" pitchFamily="34" charset="0"/>
                <a:cs typeface="Arial" pitchFamily="34" charset="0"/>
              </a:defRPr>
            </a:lvl9pPr>
          </a:lstStyle>
          <a:p>
            <a:pPr eaLnBrk="1" hangingPunct="1">
              <a:spcBef>
                <a:spcPct val="0"/>
              </a:spcBef>
              <a:buFontTx/>
              <a:buNone/>
            </a:pPr>
            <a:r>
              <a:rPr lang="hu-HU" sz="1800" dirty="0">
                <a:solidFill>
                  <a:schemeClr val="bg1"/>
                </a:solidFill>
              </a:rPr>
              <a:t>A GDPR-</a:t>
            </a:r>
            <a:r>
              <a:rPr lang="hu-HU" sz="1800" dirty="0" err="1">
                <a:solidFill>
                  <a:schemeClr val="bg1"/>
                </a:solidFill>
              </a:rPr>
              <a:t>ral</a:t>
            </a:r>
            <a:r>
              <a:rPr lang="hu-HU" sz="1800" dirty="0">
                <a:solidFill>
                  <a:schemeClr val="bg1"/>
                </a:solidFill>
              </a:rPr>
              <a:t> együtt akarták hatályba léptetni, de nagy vita alakult ki</a:t>
            </a:r>
            <a:endParaRPr lang="hu-HU" altLang="hu-HU" sz="1800" dirty="0">
              <a:solidFill>
                <a:schemeClr val="bg1"/>
              </a:solidFill>
            </a:endParaRPr>
          </a:p>
        </p:txBody>
      </p:sp>
      <p:sp>
        <p:nvSpPr>
          <p:cNvPr id="31" name="Rectangle 8" descr="CMSLegal_Shape_Fill"/>
          <p:cNvSpPr>
            <a:spLocks noChangeArrowheads="1"/>
          </p:cNvSpPr>
          <p:nvPr/>
        </p:nvSpPr>
        <p:spPr bwMode="auto">
          <a:xfrm>
            <a:off x="1133528" y="5295454"/>
            <a:ext cx="7568963" cy="482626"/>
          </a:xfrm>
          <a:prstGeom prst="rect">
            <a:avLst/>
          </a:prstGeom>
          <a:solidFill>
            <a:srgbClr val="3095B4"/>
          </a:solidFill>
          <a:ln w="9525" algn="ctr">
            <a:solidFill>
              <a:srgbClr val="3095B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285750" indent="-285750" algn="l" eaLnBrk="0" hangingPunct="0">
              <a:buFont typeface="Symbol" pitchFamily="18" charset="2"/>
              <a:buChar char="-"/>
              <a:defRPr sz="2000">
                <a:solidFill>
                  <a:srgbClr val="13294A"/>
                </a:solidFill>
                <a:latin typeface="Arial" pitchFamily="34" charset="0"/>
                <a:cs typeface="Arial" pitchFamily="34" charset="0"/>
              </a:defRPr>
            </a:lvl1pPr>
            <a:lvl2pPr marL="742950" indent="-285750" algn="l" eaLnBrk="0" hangingPunct="0">
              <a:buChar char="•"/>
              <a:defRPr>
                <a:solidFill>
                  <a:srgbClr val="13294A"/>
                </a:solidFill>
                <a:latin typeface="Arial" pitchFamily="34" charset="0"/>
                <a:cs typeface="Arial" pitchFamily="34" charset="0"/>
              </a:defRPr>
            </a:lvl2pPr>
            <a:lvl3pPr marL="1143000" indent="-228600" algn="l" eaLnBrk="0" hangingPunct="0">
              <a:buFont typeface="Symbol" pitchFamily="18" charset="2"/>
              <a:buChar char="-"/>
              <a:defRPr sz="1600">
                <a:solidFill>
                  <a:srgbClr val="13294A"/>
                </a:solidFill>
                <a:latin typeface="Arial" pitchFamily="34" charset="0"/>
                <a:cs typeface="Arial" pitchFamily="34" charset="0"/>
              </a:defRPr>
            </a:lvl3pPr>
            <a:lvl4pPr marL="1600200" indent="-228600" algn="l" eaLnBrk="0" hangingPunct="0">
              <a:buChar char="•"/>
              <a:defRPr sz="1600">
                <a:solidFill>
                  <a:srgbClr val="13294A"/>
                </a:solidFill>
                <a:latin typeface="Arial" pitchFamily="34" charset="0"/>
                <a:cs typeface="Arial" pitchFamily="34" charset="0"/>
              </a:defRPr>
            </a:lvl4pPr>
            <a:lvl5pPr marL="2057400" indent="-228600" algn="l" eaLnBrk="0" hangingPunct="0">
              <a:buFont typeface="Symbol" pitchFamily="18" charset="2"/>
              <a:buChar char="-"/>
              <a:defRPr sz="1600">
                <a:solidFill>
                  <a:srgbClr val="13294A"/>
                </a:solidFill>
                <a:latin typeface="Arial" pitchFamily="34" charset="0"/>
                <a:cs typeface="Arial" pitchFamily="34" charset="0"/>
              </a:defRPr>
            </a:lvl5pPr>
            <a:lvl6pPr marL="2514600" indent="-228600" eaLnBrk="0" fontAlgn="base" hangingPunct="0">
              <a:spcBef>
                <a:spcPct val="20000"/>
              </a:spcBef>
              <a:spcAft>
                <a:spcPct val="0"/>
              </a:spcAft>
              <a:buFont typeface="Symbol" pitchFamily="18" charset="2"/>
              <a:buChar char="-"/>
              <a:defRPr sz="1600">
                <a:solidFill>
                  <a:srgbClr val="13294A"/>
                </a:solidFill>
                <a:latin typeface="Arial" pitchFamily="34" charset="0"/>
                <a:cs typeface="Arial" pitchFamily="34" charset="0"/>
              </a:defRPr>
            </a:lvl6pPr>
            <a:lvl7pPr marL="2971800" indent="-228600" eaLnBrk="0" fontAlgn="base" hangingPunct="0">
              <a:spcBef>
                <a:spcPct val="20000"/>
              </a:spcBef>
              <a:spcAft>
                <a:spcPct val="0"/>
              </a:spcAft>
              <a:buFont typeface="Symbol" pitchFamily="18" charset="2"/>
              <a:buChar char="-"/>
              <a:defRPr sz="1600">
                <a:solidFill>
                  <a:srgbClr val="13294A"/>
                </a:solidFill>
                <a:latin typeface="Arial" pitchFamily="34" charset="0"/>
                <a:cs typeface="Arial" pitchFamily="34" charset="0"/>
              </a:defRPr>
            </a:lvl7pPr>
            <a:lvl8pPr marL="3429000" indent="-228600" eaLnBrk="0" fontAlgn="base" hangingPunct="0">
              <a:spcBef>
                <a:spcPct val="20000"/>
              </a:spcBef>
              <a:spcAft>
                <a:spcPct val="0"/>
              </a:spcAft>
              <a:buFont typeface="Symbol" pitchFamily="18" charset="2"/>
              <a:buChar char="-"/>
              <a:defRPr sz="1600">
                <a:solidFill>
                  <a:srgbClr val="13294A"/>
                </a:solidFill>
                <a:latin typeface="Arial" pitchFamily="34" charset="0"/>
                <a:cs typeface="Arial" pitchFamily="34" charset="0"/>
              </a:defRPr>
            </a:lvl8pPr>
            <a:lvl9pPr marL="3886200" indent="-228600" eaLnBrk="0" fontAlgn="base" hangingPunct="0">
              <a:spcBef>
                <a:spcPct val="20000"/>
              </a:spcBef>
              <a:spcAft>
                <a:spcPct val="0"/>
              </a:spcAft>
              <a:buFont typeface="Symbol" pitchFamily="18" charset="2"/>
              <a:buChar char="-"/>
              <a:defRPr sz="1600">
                <a:solidFill>
                  <a:srgbClr val="13294A"/>
                </a:solidFill>
                <a:latin typeface="Arial" pitchFamily="34" charset="0"/>
                <a:cs typeface="Arial" pitchFamily="34" charset="0"/>
              </a:defRPr>
            </a:lvl9pPr>
          </a:lstStyle>
          <a:p>
            <a:pPr eaLnBrk="1" hangingPunct="1">
              <a:spcBef>
                <a:spcPct val="0"/>
              </a:spcBef>
              <a:buFontTx/>
              <a:buNone/>
            </a:pPr>
            <a:r>
              <a:rPr lang="hu-HU" sz="1800" dirty="0">
                <a:solidFill>
                  <a:schemeClr val="bg1"/>
                </a:solidFill>
              </a:rPr>
              <a:t>Várható elfogadása: 2019. első negyedév</a:t>
            </a:r>
            <a:endParaRPr lang="hu-HU" altLang="hu-HU" sz="1800" dirty="0">
              <a:solidFill>
                <a:schemeClr val="bg1"/>
              </a:solidFill>
            </a:endParaRPr>
          </a:p>
        </p:txBody>
      </p:sp>
      <p:sp>
        <p:nvSpPr>
          <p:cNvPr id="32" name="Rectangle 8" descr="CMSLegal_Shape_Fill"/>
          <p:cNvSpPr>
            <a:spLocks noChangeArrowheads="1"/>
          </p:cNvSpPr>
          <p:nvPr/>
        </p:nvSpPr>
        <p:spPr bwMode="auto">
          <a:xfrm>
            <a:off x="1133528" y="5849441"/>
            <a:ext cx="7568963" cy="482626"/>
          </a:xfrm>
          <a:prstGeom prst="rect">
            <a:avLst/>
          </a:prstGeom>
          <a:solidFill>
            <a:srgbClr val="3095B4"/>
          </a:solidFill>
          <a:ln w="9525" algn="ctr">
            <a:solidFill>
              <a:srgbClr val="3095B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285750" indent="-285750" algn="l" eaLnBrk="0" hangingPunct="0">
              <a:buFont typeface="Symbol" pitchFamily="18" charset="2"/>
              <a:buChar char="-"/>
              <a:defRPr sz="2000">
                <a:solidFill>
                  <a:srgbClr val="13294A"/>
                </a:solidFill>
                <a:latin typeface="Arial" pitchFamily="34" charset="0"/>
                <a:cs typeface="Arial" pitchFamily="34" charset="0"/>
              </a:defRPr>
            </a:lvl1pPr>
            <a:lvl2pPr marL="742950" indent="-285750" algn="l" eaLnBrk="0" hangingPunct="0">
              <a:buChar char="•"/>
              <a:defRPr>
                <a:solidFill>
                  <a:srgbClr val="13294A"/>
                </a:solidFill>
                <a:latin typeface="Arial" pitchFamily="34" charset="0"/>
                <a:cs typeface="Arial" pitchFamily="34" charset="0"/>
              </a:defRPr>
            </a:lvl2pPr>
            <a:lvl3pPr marL="1143000" indent="-228600" algn="l" eaLnBrk="0" hangingPunct="0">
              <a:buFont typeface="Symbol" pitchFamily="18" charset="2"/>
              <a:buChar char="-"/>
              <a:defRPr sz="1600">
                <a:solidFill>
                  <a:srgbClr val="13294A"/>
                </a:solidFill>
                <a:latin typeface="Arial" pitchFamily="34" charset="0"/>
                <a:cs typeface="Arial" pitchFamily="34" charset="0"/>
              </a:defRPr>
            </a:lvl3pPr>
            <a:lvl4pPr marL="1600200" indent="-228600" algn="l" eaLnBrk="0" hangingPunct="0">
              <a:buChar char="•"/>
              <a:defRPr sz="1600">
                <a:solidFill>
                  <a:srgbClr val="13294A"/>
                </a:solidFill>
                <a:latin typeface="Arial" pitchFamily="34" charset="0"/>
                <a:cs typeface="Arial" pitchFamily="34" charset="0"/>
              </a:defRPr>
            </a:lvl4pPr>
            <a:lvl5pPr marL="2057400" indent="-228600" algn="l" eaLnBrk="0" hangingPunct="0">
              <a:buFont typeface="Symbol" pitchFamily="18" charset="2"/>
              <a:buChar char="-"/>
              <a:defRPr sz="1600">
                <a:solidFill>
                  <a:srgbClr val="13294A"/>
                </a:solidFill>
                <a:latin typeface="Arial" pitchFamily="34" charset="0"/>
                <a:cs typeface="Arial" pitchFamily="34" charset="0"/>
              </a:defRPr>
            </a:lvl5pPr>
            <a:lvl6pPr marL="2514600" indent="-228600" eaLnBrk="0" fontAlgn="base" hangingPunct="0">
              <a:spcBef>
                <a:spcPct val="20000"/>
              </a:spcBef>
              <a:spcAft>
                <a:spcPct val="0"/>
              </a:spcAft>
              <a:buFont typeface="Symbol" pitchFamily="18" charset="2"/>
              <a:buChar char="-"/>
              <a:defRPr sz="1600">
                <a:solidFill>
                  <a:srgbClr val="13294A"/>
                </a:solidFill>
                <a:latin typeface="Arial" pitchFamily="34" charset="0"/>
                <a:cs typeface="Arial" pitchFamily="34" charset="0"/>
              </a:defRPr>
            </a:lvl6pPr>
            <a:lvl7pPr marL="2971800" indent="-228600" eaLnBrk="0" fontAlgn="base" hangingPunct="0">
              <a:spcBef>
                <a:spcPct val="20000"/>
              </a:spcBef>
              <a:spcAft>
                <a:spcPct val="0"/>
              </a:spcAft>
              <a:buFont typeface="Symbol" pitchFamily="18" charset="2"/>
              <a:buChar char="-"/>
              <a:defRPr sz="1600">
                <a:solidFill>
                  <a:srgbClr val="13294A"/>
                </a:solidFill>
                <a:latin typeface="Arial" pitchFamily="34" charset="0"/>
                <a:cs typeface="Arial" pitchFamily="34" charset="0"/>
              </a:defRPr>
            </a:lvl7pPr>
            <a:lvl8pPr marL="3429000" indent="-228600" eaLnBrk="0" fontAlgn="base" hangingPunct="0">
              <a:spcBef>
                <a:spcPct val="20000"/>
              </a:spcBef>
              <a:spcAft>
                <a:spcPct val="0"/>
              </a:spcAft>
              <a:buFont typeface="Symbol" pitchFamily="18" charset="2"/>
              <a:buChar char="-"/>
              <a:defRPr sz="1600">
                <a:solidFill>
                  <a:srgbClr val="13294A"/>
                </a:solidFill>
                <a:latin typeface="Arial" pitchFamily="34" charset="0"/>
                <a:cs typeface="Arial" pitchFamily="34" charset="0"/>
              </a:defRPr>
            </a:lvl8pPr>
            <a:lvl9pPr marL="3886200" indent="-228600" eaLnBrk="0" fontAlgn="base" hangingPunct="0">
              <a:spcBef>
                <a:spcPct val="20000"/>
              </a:spcBef>
              <a:spcAft>
                <a:spcPct val="0"/>
              </a:spcAft>
              <a:buFont typeface="Symbol" pitchFamily="18" charset="2"/>
              <a:buChar char="-"/>
              <a:defRPr sz="1600">
                <a:solidFill>
                  <a:srgbClr val="13294A"/>
                </a:solidFill>
                <a:latin typeface="Arial" pitchFamily="34" charset="0"/>
                <a:cs typeface="Arial" pitchFamily="34" charset="0"/>
              </a:defRPr>
            </a:lvl9pPr>
          </a:lstStyle>
          <a:p>
            <a:pPr>
              <a:buNone/>
            </a:pPr>
            <a:r>
              <a:rPr lang="hu-HU" sz="1800" dirty="0">
                <a:solidFill>
                  <a:schemeClr val="bg1"/>
                </a:solidFill>
              </a:rPr>
              <a:t>Kötelező alkalmazás: 2 év felkészülési idő után várhatóan 2021 elejétől</a:t>
            </a:r>
          </a:p>
        </p:txBody>
      </p:sp>
    </p:spTree>
    <p:extLst>
      <p:ext uri="{BB962C8B-B14F-4D97-AF65-F5344CB8AC3E}">
        <p14:creationId xmlns:p14="http://schemas.microsoft.com/office/powerpoint/2010/main" val="804277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hu-HU" dirty="0" err="1"/>
              <a:t>ePrivacy</a:t>
            </a:r>
            <a:r>
              <a:rPr lang="hu-HU" dirty="0"/>
              <a:t> Rendelet: mire vonatkozik?</a:t>
            </a:r>
          </a:p>
        </p:txBody>
      </p:sp>
      <p:sp>
        <p:nvSpPr>
          <p:cNvPr id="5" name="Slide Number Placeholder 4"/>
          <p:cNvSpPr>
            <a:spLocks noGrp="1"/>
          </p:cNvSpPr>
          <p:nvPr>
            <p:ph type="sldNum" sz="quarter" idx="14"/>
          </p:nvPr>
        </p:nvSpPr>
        <p:spPr/>
        <p:txBody>
          <a:bodyPr/>
          <a:lstStyle/>
          <a:p>
            <a:fld id="{BCA178D2-D38B-496A-BFAF-4FB157D36662}" type="slidenum">
              <a:rPr lang="en-GB" noProof="0" smtClean="0"/>
              <a:pPr/>
              <a:t>3</a:t>
            </a:fld>
            <a:endParaRPr lang="en-GB" noProof="0" dirty="0"/>
          </a:p>
        </p:txBody>
      </p:sp>
      <p:graphicFrame>
        <p:nvGraphicFramePr>
          <p:cNvPr id="6" name="Diagram 5"/>
          <p:cNvGraphicFramePr/>
          <p:nvPr>
            <p:extLst>
              <p:ext uri="{D42A27DB-BD31-4B8C-83A1-F6EECF244321}">
                <p14:modId xmlns:p14="http://schemas.microsoft.com/office/powerpoint/2010/main" val="2082604792"/>
              </p:ext>
            </p:extLst>
          </p:nvPr>
        </p:nvGraphicFramePr>
        <p:xfrm>
          <a:off x="431097" y="1490016"/>
          <a:ext cx="8280000" cy="4856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7321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hu-HU" dirty="0" err="1"/>
              <a:t>ePrivacy</a:t>
            </a:r>
            <a:r>
              <a:rPr lang="hu-HU" dirty="0"/>
              <a:t> Rendelet: Kiket véd és kikre kötelező?</a:t>
            </a:r>
          </a:p>
        </p:txBody>
      </p:sp>
      <p:sp>
        <p:nvSpPr>
          <p:cNvPr id="5" name="Slide Number Placeholder 4"/>
          <p:cNvSpPr>
            <a:spLocks noGrp="1"/>
          </p:cNvSpPr>
          <p:nvPr>
            <p:ph type="sldNum" sz="quarter" idx="14"/>
          </p:nvPr>
        </p:nvSpPr>
        <p:spPr/>
        <p:txBody>
          <a:bodyPr/>
          <a:lstStyle/>
          <a:p>
            <a:fld id="{BCA178D2-D38B-496A-BFAF-4FB157D36662}" type="slidenum">
              <a:rPr lang="en-GB" noProof="0" smtClean="0"/>
              <a:pPr/>
              <a:t>4</a:t>
            </a:fld>
            <a:endParaRPr lang="en-GB" noProof="0" dirty="0"/>
          </a:p>
        </p:txBody>
      </p:sp>
      <p:sp>
        <p:nvSpPr>
          <p:cNvPr id="6" name="Frame 5" descr="CMSLegal_Shape_Fill"/>
          <p:cNvSpPr/>
          <p:nvPr/>
        </p:nvSpPr>
        <p:spPr>
          <a:xfrm>
            <a:off x="2915816" y="1412776"/>
            <a:ext cx="3456384" cy="576064"/>
          </a:xfrm>
          <a:prstGeom prst="frame">
            <a:avLst/>
          </a:prstGeom>
          <a:solidFill>
            <a:srgbClr val="DC222D"/>
          </a:solidFill>
          <a:ln w="9525">
            <a:solidFill>
              <a:srgbClr val="DC2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chemeClr val="tx1"/>
                </a:solidFill>
                <a:latin typeface="Arial" panose="020B0604020202020204" pitchFamily="34" charset="0"/>
              </a:rPr>
              <a:t>Kiket véd a rendelet</a:t>
            </a:r>
            <a:r>
              <a:rPr lang="hu-HU" b="1" dirty="0" smtClean="0">
                <a:solidFill>
                  <a:schemeClr val="tx1"/>
                </a:solidFill>
                <a:latin typeface="Arial" panose="020B0604020202020204" pitchFamily="34" charset="0"/>
              </a:rPr>
              <a:t>?</a:t>
            </a:r>
            <a:endParaRPr lang="hu-HU" dirty="0">
              <a:solidFill>
                <a:schemeClr val="tx1"/>
              </a:solidFill>
              <a:latin typeface="Arial" panose="020B0604020202020204" pitchFamily="34" charset="0"/>
            </a:endParaRPr>
          </a:p>
        </p:txBody>
      </p:sp>
      <p:sp>
        <p:nvSpPr>
          <p:cNvPr id="9" name="Pentagon 8" descr="CMSLegal_Shape_Fill"/>
          <p:cNvSpPr/>
          <p:nvPr/>
        </p:nvSpPr>
        <p:spPr>
          <a:xfrm>
            <a:off x="451886" y="2204864"/>
            <a:ext cx="8532488" cy="432048"/>
          </a:xfrm>
          <a:prstGeom prst="homePlate">
            <a:avLst/>
          </a:prstGeom>
          <a:solidFill>
            <a:srgbClr val="13294A"/>
          </a:solidFill>
          <a:ln w="9525">
            <a:solidFill>
              <a:srgbClr val="13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hu-HU" dirty="0">
                <a:latin typeface="Arial" panose="020B0604020202020204" pitchFamily="34" charset="0"/>
              </a:rPr>
              <a:t>Magánszemélyeket és jogi személyeket is</a:t>
            </a:r>
          </a:p>
        </p:txBody>
      </p:sp>
      <p:sp>
        <p:nvSpPr>
          <p:cNvPr id="10" name="Frame 9" descr="CMSLegal_Shape_Fill"/>
          <p:cNvSpPr/>
          <p:nvPr/>
        </p:nvSpPr>
        <p:spPr>
          <a:xfrm>
            <a:off x="2915816" y="2841143"/>
            <a:ext cx="3456384" cy="576064"/>
          </a:xfrm>
          <a:prstGeom prst="frame">
            <a:avLst/>
          </a:prstGeom>
          <a:solidFill>
            <a:srgbClr val="DC222D"/>
          </a:solidFill>
          <a:ln w="9525">
            <a:solidFill>
              <a:srgbClr val="DC22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chemeClr val="tx1"/>
                </a:solidFill>
                <a:latin typeface="Arial" panose="020B0604020202020204" pitchFamily="34" charset="0"/>
              </a:rPr>
              <a:t>Kikre kötelező a rendelet?</a:t>
            </a:r>
            <a:endParaRPr lang="hu-HU" dirty="0">
              <a:solidFill>
                <a:schemeClr val="tx1"/>
              </a:solidFill>
              <a:latin typeface="Arial" panose="020B0604020202020204" pitchFamily="34" charset="0"/>
            </a:endParaRPr>
          </a:p>
        </p:txBody>
      </p:sp>
      <p:sp>
        <p:nvSpPr>
          <p:cNvPr id="11" name="Pentagon 10" descr="CMSLegal_Shape_Fill"/>
          <p:cNvSpPr/>
          <p:nvPr/>
        </p:nvSpPr>
        <p:spPr>
          <a:xfrm>
            <a:off x="441943" y="3617687"/>
            <a:ext cx="8532488" cy="432048"/>
          </a:xfrm>
          <a:prstGeom prst="homePlate">
            <a:avLst/>
          </a:prstGeom>
          <a:solidFill>
            <a:srgbClr val="13294A"/>
          </a:solidFill>
          <a:ln w="9525">
            <a:solidFill>
              <a:srgbClr val="13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hu-HU" sz="1600" dirty="0">
                <a:latin typeface="Arial" panose="020B0604020202020204" pitchFamily="34" charset="0"/>
              </a:rPr>
              <a:t>Elektronikus hírközlési hálózat szolgáltatókra (internetszolgáltatók, telefonszolgáltatók)</a:t>
            </a:r>
          </a:p>
        </p:txBody>
      </p:sp>
      <p:sp>
        <p:nvSpPr>
          <p:cNvPr id="12" name="Pentagon 11" descr="CMSLegal_Shape_Fill"/>
          <p:cNvSpPr/>
          <p:nvPr/>
        </p:nvSpPr>
        <p:spPr>
          <a:xfrm>
            <a:off x="451886" y="4118424"/>
            <a:ext cx="8512602" cy="822744"/>
          </a:xfrm>
          <a:prstGeom prst="homePlate">
            <a:avLst/>
          </a:prstGeom>
          <a:solidFill>
            <a:srgbClr val="00759A"/>
          </a:solidFill>
          <a:ln w="9525">
            <a:solidFill>
              <a:srgbClr val="0075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hu-HU" sz="1600" dirty="0">
                <a:latin typeface="Arial" panose="020B0604020202020204" pitchFamily="34" charset="0"/>
              </a:rPr>
              <a:t>Elektronikus hírközlési szolgáltatást </a:t>
            </a:r>
            <a:r>
              <a:rPr lang="hu-HU" sz="1600" dirty="0" smtClean="0">
                <a:latin typeface="Arial" panose="020B0604020202020204" pitchFamily="34" charset="0"/>
              </a:rPr>
              <a:t>nyújtókra</a:t>
            </a:r>
          </a:p>
          <a:p>
            <a:pPr algn="just"/>
            <a:r>
              <a:rPr lang="hu-HU" sz="1600" dirty="0" smtClean="0">
                <a:latin typeface="Arial" panose="020B0604020202020204" pitchFamily="34" charset="0"/>
              </a:rPr>
              <a:t>(</a:t>
            </a:r>
            <a:r>
              <a:rPr lang="hu-HU" sz="1600" dirty="0">
                <a:latin typeface="Arial" panose="020B0604020202020204" pitchFamily="34" charset="0"/>
              </a:rPr>
              <a:t>e-mail szolgáltatók, </a:t>
            </a:r>
            <a:r>
              <a:rPr lang="hu-HU" sz="1600" dirty="0" err="1">
                <a:latin typeface="Arial" panose="020B0604020202020204" pitchFamily="34" charset="0"/>
              </a:rPr>
              <a:t>VoIP</a:t>
            </a:r>
            <a:r>
              <a:rPr lang="hu-HU" sz="1600" dirty="0">
                <a:latin typeface="Arial" panose="020B0604020202020204" pitchFamily="34" charset="0"/>
              </a:rPr>
              <a:t> szolgáltatók, Facebook </a:t>
            </a:r>
            <a:r>
              <a:rPr lang="hu-HU" sz="1600" dirty="0" err="1">
                <a:latin typeface="Arial" panose="020B0604020202020204" pitchFamily="34" charset="0"/>
              </a:rPr>
              <a:t>messenger</a:t>
            </a:r>
            <a:r>
              <a:rPr lang="hu-HU" sz="1600" dirty="0">
                <a:latin typeface="Arial" panose="020B0604020202020204" pitchFamily="34" charset="0"/>
              </a:rPr>
              <a:t>, Skype, </a:t>
            </a:r>
            <a:r>
              <a:rPr lang="hu-HU" sz="1600" dirty="0" err="1">
                <a:latin typeface="Arial" panose="020B0604020202020204" pitchFamily="34" charset="0"/>
              </a:rPr>
              <a:t>Whatsapp</a:t>
            </a:r>
            <a:r>
              <a:rPr lang="hu-HU" sz="1600" dirty="0">
                <a:latin typeface="Arial" panose="020B0604020202020204" pitchFamily="34" charset="0"/>
              </a:rPr>
              <a:t>, </a:t>
            </a:r>
            <a:r>
              <a:rPr lang="hu-HU" sz="1600" dirty="0" err="1">
                <a:latin typeface="Arial" panose="020B0604020202020204" pitchFamily="34" charset="0"/>
              </a:rPr>
              <a:t>Viber</a:t>
            </a:r>
            <a:r>
              <a:rPr lang="hu-HU" sz="1600" dirty="0">
                <a:latin typeface="Arial" panose="020B0604020202020204" pitchFamily="34" charset="0"/>
              </a:rPr>
              <a:t>, azonnali és közösségi média üzenetküldés)</a:t>
            </a:r>
          </a:p>
        </p:txBody>
      </p:sp>
      <p:sp>
        <p:nvSpPr>
          <p:cNvPr id="13" name="Pentagon 12" descr="CMSLegal_Shape_Fill"/>
          <p:cNvSpPr/>
          <p:nvPr/>
        </p:nvSpPr>
        <p:spPr>
          <a:xfrm>
            <a:off x="451886" y="5013695"/>
            <a:ext cx="8512602" cy="432048"/>
          </a:xfrm>
          <a:prstGeom prst="homePlate">
            <a:avLst/>
          </a:prstGeom>
          <a:solidFill>
            <a:srgbClr val="13294A"/>
          </a:solidFill>
          <a:ln w="9525">
            <a:solidFill>
              <a:srgbClr val="13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hu-HU" sz="1600" dirty="0" err="1">
                <a:latin typeface="Arial" panose="020B0604020202020204" pitchFamily="34" charset="0"/>
              </a:rPr>
              <a:t>eDM</a:t>
            </a:r>
            <a:r>
              <a:rPr lang="hu-HU" sz="1600" dirty="0">
                <a:latin typeface="Arial" panose="020B0604020202020204" pitchFamily="34" charset="0"/>
              </a:rPr>
              <a:t>-et küldő magán- és jogi személyekre</a:t>
            </a:r>
          </a:p>
        </p:txBody>
      </p:sp>
      <p:sp>
        <p:nvSpPr>
          <p:cNvPr id="14" name="Pentagon 13" descr="CMSLegal_Shape_Fill"/>
          <p:cNvSpPr/>
          <p:nvPr/>
        </p:nvSpPr>
        <p:spPr>
          <a:xfrm>
            <a:off x="451886" y="5518270"/>
            <a:ext cx="8512602" cy="432048"/>
          </a:xfrm>
          <a:prstGeom prst="homePlate">
            <a:avLst/>
          </a:prstGeom>
          <a:solidFill>
            <a:srgbClr val="00759A"/>
          </a:solidFill>
          <a:ln w="9525">
            <a:solidFill>
              <a:srgbClr val="0075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hu-HU" sz="1600" dirty="0">
                <a:latin typeface="Arial" panose="020B0604020202020204" pitchFamily="34" charset="0"/>
              </a:rPr>
              <a:t>Szoftvergyártókra, applikáció fejlesztőkre</a:t>
            </a:r>
          </a:p>
        </p:txBody>
      </p:sp>
      <p:sp>
        <p:nvSpPr>
          <p:cNvPr id="15" name="Pentagon 14" descr="CMSLegal_Shape_Fill"/>
          <p:cNvSpPr/>
          <p:nvPr/>
        </p:nvSpPr>
        <p:spPr>
          <a:xfrm>
            <a:off x="451886" y="6022845"/>
            <a:ext cx="8512602" cy="432048"/>
          </a:xfrm>
          <a:prstGeom prst="homePlate">
            <a:avLst/>
          </a:prstGeom>
          <a:solidFill>
            <a:srgbClr val="13294A"/>
          </a:solidFill>
          <a:ln w="9525">
            <a:solidFill>
              <a:srgbClr val="13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hu-HU" sz="1600" dirty="0">
                <a:latin typeface="Arial" panose="020B0604020202020204" pitchFamily="34" charset="0"/>
              </a:rPr>
              <a:t>Online hirdetési hálózatokra</a:t>
            </a:r>
          </a:p>
        </p:txBody>
      </p:sp>
    </p:spTree>
    <p:extLst>
      <p:ext uri="{BB962C8B-B14F-4D97-AF65-F5344CB8AC3E}">
        <p14:creationId xmlns:p14="http://schemas.microsoft.com/office/powerpoint/2010/main" val="1675577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2000" y="547200"/>
            <a:ext cx="8280000" cy="720000"/>
          </a:xfrm>
        </p:spPr>
        <p:txBody>
          <a:bodyPr/>
          <a:lstStyle/>
          <a:p>
            <a:r>
              <a:rPr lang="hu-HU" sz="2300" dirty="0"/>
              <a:t>A készüléken tárolt adatok – a </a:t>
            </a:r>
            <a:r>
              <a:rPr lang="hu-HU" sz="2300" b="1" dirty="0">
                <a:solidFill>
                  <a:srgbClr val="FF0000"/>
                </a:solidFill>
              </a:rPr>
              <a:t>COOKIE</a:t>
            </a:r>
            <a:r>
              <a:rPr lang="hu-HU" sz="2300" dirty="0"/>
              <a:t> </a:t>
            </a:r>
            <a:r>
              <a:rPr lang="hu-HU" sz="2300" dirty="0" err="1"/>
              <a:t>consent</a:t>
            </a:r>
            <a:r>
              <a:rPr lang="hu-HU" sz="2300" dirty="0"/>
              <a:t> új </a:t>
            </a:r>
            <a:r>
              <a:rPr lang="hu-HU" sz="2300" dirty="0" smtClean="0"/>
              <a:t>szabályai (1)</a:t>
            </a:r>
            <a:endParaRPr lang="en-GB" sz="2300" dirty="0"/>
          </a:p>
        </p:txBody>
      </p:sp>
      <p:sp>
        <p:nvSpPr>
          <p:cNvPr id="5" name="Slide Number Placeholder 4"/>
          <p:cNvSpPr>
            <a:spLocks noGrp="1"/>
          </p:cNvSpPr>
          <p:nvPr>
            <p:ph type="sldNum" sz="quarter" idx="14"/>
          </p:nvPr>
        </p:nvSpPr>
        <p:spPr/>
        <p:txBody>
          <a:bodyPr/>
          <a:lstStyle/>
          <a:p>
            <a:fld id="{BCA178D2-D38B-496A-BFAF-4FB157D36662}" type="slidenum">
              <a:rPr lang="en-GB" noProof="0" smtClean="0"/>
              <a:pPr/>
              <a:t>5</a:t>
            </a:fld>
            <a:endParaRPr lang="en-GB" noProof="0" dirty="0"/>
          </a:p>
        </p:txBody>
      </p:sp>
      <p:sp>
        <p:nvSpPr>
          <p:cNvPr id="7" name="Rectangle 6" descr="CMSLegal_Shape_Fill"/>
          <p:cNvSpPr/>
          <p:nvPr/>
        </p:nvSpPr>
        <p:spPr>
          <a:xfrm>
            <a:off x="432000" y="1412776"/>
            <a:ext cx="8280000" cy="648072"/>
          </a:xfrm>
          <a:prstGeom prst="rect">
            <a:avLst/>
          </a:prstGeom>
          <a:solidFill>
            <a:srgbClr val="00759A"/>
          </a:solidFill>
          <a:ln w="9525">
            <a:solidFill>
              <a:srgbClr val="0075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chemeClr val="bg1"/>
                </a:solidFill>
                <a:latin typeface="Arial" panose="020B0604020202020204" pitchFamily="34" charset="0"/>
              </a:rPr>
              <a:t>Milyen </a:t>
            </a:r>
            <a:r>
              <a:rPr lang="hu-HU" b="1" dirty="0" err="1">
                <a:solidFill>
                  <a:schemeClr val="bg1"/>
                </a:solidFill>
                <a:latin typeface="Arial" panose="020B0604020202020204" pitchFamily="34" charset="0"/>
              </a:rPr>
              <a:t>cookiek</a:t>
            </a:r>
            <a:r>
              <a:rPr lang="hu-HU" b="1" dirty="0">
                <a:solidFill>
                  <a:schemeClr val="bg1"/>
                </a:solidFill>
                <a:latin typeface="Arial" panose="020B0604020202020204" pitchFamily="34" charset="0"/>
              </a:rPr>
              <a:t>-hoz, adatgyűjtéshez </a:t>
            </a:r>
            <a:r>
              <a:rPr lang="hu-HU" b="1" dirty="0">
                <a:solidFill>
                  <a:srgbClr val="FF0000"/>
                </a:solidFill>
                <a:latin typeface="Arial" panose="020B0604020202020204" pitchFamily="34" charset="0"/>
              </a:rPr>
              <a:t>NEM</a:t>
            </a:r>
            <a:r>
              <a:rPr lang="hu-HU" b="1" dirty="0">
                <a:solidFill>
                  <a:schemeClr val="bg1"/>
                </a:solidFill>
                <a:latin typeface="Arial" panose="020B0604020202020204" pitchFamily="34" charset="0"/>
              </a:rPr>
              <a:t> kell hozzájárulás</a:t>
            </a:r>
            <a:r>
              <a:rPr lang="hu-HU" b="1" dirty="0" smtClean="0">
                <a:solidFill>
                  <a:schemeClr val="bg1"/>
                </a:solidFill>
                <a:latin typeface="Arial" panose="020B0604020202020204" pitchFamily="34" charset="0"/>
              </a:rPr>
              <a:t>?</a:t>
            </a:r>
            <a:endParaRPr lang="hu-HU" dirty="0">
              <a:solidFill>
                <a:schemeClr val="bg1"/>
              </a:solidFill>
              <a:latin typeface="Arial" panose="020B0604020202020204" pitchFamily="34" charset="0"/>
            </a:endParaRPr>
          </a:p>
        </p:txBody>
      </p:sp>
      <p:sp>
        <p:nvSpPr>
          <p:cNvPr id="8" name="Frame 7" descr="CMSLegal_Shape_Fill"/>
          <p:cNvSpPr/>
          <p:nvPr/>
        </p:nvSpPr>
        <p:spPr>
          <a:xfrm>
            <a:off x="432000" y="2206424"/>
            <a:ext cx="8280000" cy="4102896"/>
          </a:xfrm>
          <a:prstGeom prst="frame">
            <a:avLst>
              <a:gd name="adj1" fmla="val 1654"/>
            </a:avLst>
          </a:prstGeom>
          <a:solidFill>
            <a:srgbClr val="13294A"/>
          </a:solidFill>
          <a:ln w="9525">
            <a:solidFill>
              <a:srgbClr val="13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0" indent="-444500" algn="just">
              <a:buFont typeface="Wingdings" panose="05000000000000000000" pitchFamily="2" charset="2"/>
              <a:buChar char="§"/>
            </a:pPr>
            <a:r>
              <a:rPr lang="hu-HU" sz="1600" dirty="0">
                <a:solidFill>
                  <a:schemeClr val="tx1"/>
                </a:solidFill>
                <a:latin typeface="Arial" panose="020B0604020202020204" pitchFamily="34" charset="0"/>
              </a:rPr>
              <a:t>A felhasználó által kért </a:t>
            </a:r>
            <a:r>
              <a:rPr lang="hu-HU" sz="1600" b="1" dirty="0">
                <a:solidFill>
                  <a:schemeClr val="tx1"/>
                </a:solidFill>
                <a:latin typeface="Arial" panose="020B0604020202020204" pitchFamily="34" charset="0"/>
              </a:rPr>
              <a:t>online szolgáltatás használatához szükséges</a:t>
            </a:r>
            <a:endParaRPr lang="hu-HU" sz="1600" dirty="0">
              <a:solidFill>
                <a:schemeClr val="tx1"/>
              </a:solidFill>
              <a:latin typeface="Arial" panose="020B0604020202020204" pitchFamily="34" charset="0"/>
            </a:endParaRPr>
          </a:p>
          <a:p>
            <a:pPr lvl="1" algn="just">
              <a:buFontTx/>
              <a:buChar char="-"/>
            </a:pPr>
            <a:r>
              <a:rPr lang="hu-HU" sz="1600" dirty="0" smtClean="0">
                <a:solidFill>
                  <a:schemeClr val="tx1"/>
                </a:solidFill>
                <a:latin typeface="Arial" panose="020B0604020202020204" pitchFamily="34" charset="0"/>
              </a:rPr>
              <a:t> Online </a:t>
            </a:r>
            <a:r>
              <a:rPr lang="hu-HU" sz="1600" dirty="0" err="1">
                <a:solidFill>
                  <a:schemeClr val="tx1"/>
                </a:solidFill>
                <a:latin typeface="Arial" panose="020B0604020202020204" pitchFamily="34" charset="0"/>
              </a:rPr>
              <a:t>form</a:t>
            </a:r>
            <a:r>
              <a:rPr lang="hu-HU" sz="1600" dirty="0">
                <a:solidFill>
                  <a:schemeClr val="tx1"/>
                </a:solidFill>
                <a:latin typeface="Arial" panose="020B0604020202020204" pitchFamily="34" charset="0"/>
              </a:rPr>
              <a:t> kitöltéséhez szükséges session </a:t>
            </a:r>
            <a:r>
              <a:rPr lang="hu-HU" sz="1600" dirty="0" err="1">
                <a:solidFill>
                  <a:schemeClr val="tx1"/>
                </a:solidFill>
                <a:latin typeface="Arial" panose="020B0604020202020204" pitchFamily="34" charset="0"/>
              </a:rPr>
              <a:t>cookie</a:t>
            </a:r>
            <a:endParaRPr lang="hu-HU" sz="1600" dirty="0">
              <a:solidFill>
                <a:schemeClr val="tx1"/>
              </a:solidFill>
              <a:latin typeface="Arial" panose="020B0604020202020204" pitchFamily="34" charset="0"/>
            </a:endParaRPr>
          </a:p>
          <a:p>
            <a:pPr lvl="1" algn="just">
              <a:buFontTx/>
              <a:buChar char="-"/>
            </a:pPr>
            <a:r>
              <a:rPr lang="hu-HU" sz="1600" dirty="0" smtClean="0">
                <a:solidFill>
                  <a:schemeClr val="tx1"/>
                </a:solidFill>
                <a:latin typeface="Arial" panose="020B0604020202020204" pitchFamily="34" charset="0"/>
              </a:rPr>
              <a:t> </a:t>
            </a:r>
            <a:r>
              <a:rPr lang="hu-HU" sz="1600" dirty="0" err="1" smtClean="0">
                <a:solidFill>
                  <a:schemeClr val="tx1"/>
                </a:solidFill>
                <a:latin typeface="Arial" panose="020B0604020202020204" pitchFamily="34" charset="0"/>
              </a:rPr>
              <a:t>Authentikációs</a:t>
            </a:r>
            <a:r>
              <a:rPr lang="hu-HU" sz="1600" dirty="0" smtClean="0">
                <a:solidFill>
                  <a:schemeClr val="tx1"/>
                </a:solidFill>
                <a:latin typeface="Arial" panose="020B0604020202020204" pitchFamily="34" charset="0"/>
              </a:rPr>
              <a:t> </a:t>
            </a:r>
            <a:r>
              <a:rPr lang="hu-HU" sz="1600" dirty="0">
                <a:solidFill>
                  <a:schemeClr val="tx1"/>
                </a:solidFill>
                <a:latin typeface="Arial" panose="020B0604020202020204" pitchFamily="34" charset="0"/>
              </a:rPr>
              <a:t>session </a:t>
            </a:r>
            <a:r>
              <a:rPr lang="hu-HU" sz="1600" dirty="0" err="1">
                <a:solidFill>
                  <a:schemeClr val="tx1"/>
                </a:solidFill>
                <a:latin typeface="Arial" panose="020B0604020202020204" pitchFamily="34" charset="0"/>
              </a:rPr>
              <a:t>cookie</a:t>
            </a:r>
            <a:r>
              <a:rPr lang="hu-HU" sz="1600" dirty="0">
                <a:solidFill>
                  <a:schemeClr val="tx1"/>
                </a:solidFill>
                <a:latin typeface="Arial" panose="020B0604020202020204" pitchFamily="34" charset="0"/>
              </a:rPr>
              <a:t> a felhasználó azonosításához</a:t>
            </a:r>
          </a:p>
          <a:p>
            <a:pPr lvl="1" algn="just">
              <a:buFontTx/>
              <a:buChar char="-"/>
            </a:pPr>
            <a:r>
              <a:rPr lang="hu-HU" sz="1600" dirty="0" smtClean="0">
                <a:solidFill>
                  <a:schemeClr val="tx1"/>
                </a:solidFill>
                <a:latin typeface="Arial" panose="020B0604020202020204" pitchFamily="34" charset="0"/>
              </a:rPr>
              <a:t> Kosárba </a:t>
            </a:r>
            <a:r>
              <a:rPr lang="hu-HU" sz="1600" dirty="0">
                <a:solidFill>
                  <a:schemeClr val="tx1"/>
                </a:solidFill>
                <a:latin typeface="Arial" panose="020B0604020202020204" pitchFamily="34" charset="0"/>
              </a:rPr>
              <a:t>helyezett terméket megjegyző </a:t>
            </a:r>
            <a:r>
              <a:rPr lang="hu-HU" sz="1600" dirty="0" err="1">
                <a:solidFill>
                  <a:schemeClr val="tx1"/>
                </a:solidFill>
                <a:latin typeface="Arial" panose="020B0604020202020204" pitchFamily="34" charset="0"/>
              </a:rPr>
              <a:t>cookie</a:t>
            </a:r>
            <a:endParaRPr lang="hu-HU" sz="1600" dirty="0">
              <a:solidFill>
                <a:schemeClr val="tx1"/>
              </a:solidFill>
              <a:latin typeface="Arial" panose="020B0604020202020204" pitchFamily="34" charset="0"/>
            </a:endParaRPr>
          </a:p>
          <a:p>
            <a:pPr marL="444500" lvl="1" indent="-444500" algn="just">
              <a:buFont typeface="Wingdings" panose="05000000000000000000" pitchFamily="2" charset="2"/>
              <a:buChar char="§"/>
            </a:pPr>
            <a:r>
              <a:rPr lang="hu-HU" sz="1600" b="1" dirty="0">
                <a:solidFill>
                  <a:schemeClr val="tx1"/>
                </a:solidFill>
                <a:latin typeface="Arial" panose="020B0604020202020204" pitchFamily="34" charset="0"/>
              </a:rPr>
              <a:t>Közönség méréshez </a:t>
            </a:r>
            <a:r>
              <a:rPr lang="hu-HU" sz="1600" dirty="0">
                <a:solidFill>
                  <a:schemeClr val="tx1"/>
                </a:solidFill>
                <a:latin typeface="Arial" panose="020B0604020202020204" pitchFamily="34" charset="0"/>
              </a:rPr>
              <a:t>szükséges </a:t>
            </a:r>
            <a:r>
              <a:rPr lang="hu-HU" sz="1600" dirty="0" err="1">
                <a:solidFill>
                  <a:schemeClr val="tx1"/>
                </a:solidFill>
                <a:latin typeface="Arial" panose="020B0604020202020204" pitchFamily="34" charset="0"/>
              </a:rPr>
              <a:t>cookie</a:t>
            </a:r>
            <a:r>
              <a:rPr lang="hu-HU" sz="1600" dirty="0">
                <a:solidFill>
                  <a:schemeClr val="tx1"/>
                </a:solidFill>
                <a:latin typeface="Arial" panose="020B0604020202020204" pitchFamily="34" charset="0"/>
              </a:rPr>
              <a:t>, </a:t>
            </a:r>
            <a:r>
              <a:rPr lang="hu-HU" sz="1600" b="1" dirty="0">
                <a:solidFill>
                  <a:schemeClr val="tx1"/>
                </a:solidFill>
                <a:latin typeface="Arial" panose="020B0604020202020204" pitchFamily="34" charset="0"/>
              </a:rPr>
              <a:t>statisztikai célú közönség számolás</a:t>
            </a:r>
            <a:r>
              <a:rPr lang="hu-HU" sz="1600" dirty="0">
                <a:solidFill>
                  <a:schemeClr val="tx1"/>
                </a:solidFill>
                <a:latin typeface="Arial" panose="020B0604020202020204" pitchFamily="34" charset="0"/>
              </a:rPr>
              <a:t>, ha nincs profilozás, nincs viselkedés alapú reklám, időben és térben korlátozott, van tájékoztató, és álnevesítettek az adatok – egyszerű analitikai sütik (GA) – </a:t>
            </a:r>
            <a:r>
              <a:rPr lang="hu-HU" sz="1600" dirty="0" err="1">
                <a:solidFill>
                  <a:schemeClr val="tx1"/>
                </a:solidFill>
                <a:latin typeface="Arial" panose="020B0604020202020204" pitchFamily="34" charset="0"/>
              </a:rPr>
              <a:t>first</a:t>
            </a:r>
            <a:r>
              <a:rPr lang="hu-HU" sz="1600" dirty="0">
                <a:solidFill>
                  <a:schemeClr val="tx1"/>
                </a:solidFill>
                <a:latin typeface="Arial" panose="020B0604020202020204" pitchFamily="34" charset="0"/>
              </a:rPr>
              <a:t> + </a:t>
            </a:r>
            <a:r>
              <a:rPr lang="hu-HU" sz="1600" dirty="0" err="1">
                <a:solidFill>
                  <a:schemeClr val="tx1"/>
                </a:solidFill>
                <a:latin typeface="Arial" panose="020B0604020202020204" pitchFamily="34" charset="0"/>
              </a:rPr>
              <a:t>third</a:t>
            </a:r>
            <a:r>
              <a:rPr lang="hu-HU" sz="1600" dirty="0">
                <a:solidFill>
                  <a:schemeClr val="tx1"/>
                </a:solidFill>
                <a:latin typeface="Arial" panose="020B0604020202020204" pitchFamily="34" charset="0"/>
              </a:rPr>
              <a:t> </a:t>
            </a:r>
            <a:r>
              <a:rPr lang="hu-HU" sz="1600" dirty="0" err="1">
                <a:solidFill>
                  <a:schemeClr val="tx1"/>
                </a:solidFill>
                <a:latin typeface="Arial" panose="020B0604020202020204" pitchFamily="34" charset="0"/>
              </a:rPr>
              <a:t>party</a:t>
            </a:r>
            <a:r>
              <a:rPr lang="hu-HU" sz="1600" dirty="0">
                <a:solidFill>
                  <a:schemeClr val="tx1"/>
                </a:solidFill>
                <a:latin typeface="Arial" panose="020B0604020202020204" pitchFamily="34" charset="0"/>
              </a:rPr>
              <a:t> </a:t>
            </a:r>
            <a:r>
              <a:rPr lang="hu-HU" sz="1600" dirty="0" err="1">
                <a:solidFill>
                  <a:schemeClr val="tx1"/>
                </a:solidFill>
                <a:latin typeface="Arial" panose="020B0604020202020204" pitchFamily="34" charset="0"/>
              </a:rPr>
              <a:t>cookie</a:t>
            </a:r>
            <a:r>
              <a:rPr lang="hu-HU" sz="1600" dirty="0">
                <a:solidFill>
                  <a:schemeClr val="tx1"/>
                </a:solidFill>
                <a:latin typeface="Arial" panose="020B0604020202020204" pitchFamily="34" charset="0"/>
              </a:rPr>
              <a:t> is</a:t>
            </a:r>
          </a:p>
          <a:p>
            <a:pPr marL="444500" lvl="1" indent="-444500" algn="just">
              <a:buFont typeface="Wingdings" panose="05000000000000000000" pitchFamily="2" charset="2"/>
              <a:buChar char="§"/>
            </a:pPr>
            <a:r>
              <a:rPr lang="hu-HU" sz="1600" b="1" dirty="0">
                <a:solidFill>
                  <a:schemeClr val="tx1"/>
                </a:solidFill>
                <a:latin typeface="Arial" panose="020B0604020202020204" pitchFamily="34" charset="0"/>
              </a:rPr>
              <a:t>IT biztonsághoz</a:t>
            </a:r>
            <a:r>
              <a:rPr lang="hu-HU" sz="1600" dirty="0">
                <a:solidFill>
                  <a:schemeClr val="tx1"/>
                </a:solidFill>
                <a:latin typeface="Arial" panose="020B0604020202020204" pitchFamily="34" charset="0"/>
              </a:rPr>
              <a:t>, biztonsági sérülékenységek, hibák javításához szükséges </a:t>
            </a:r>
            <a:r>
              <a:rPr lang="hu-HU" sz="1600" b="1" dirty="0">
                <a:solidFill>
                  <a:schemeClr val="tx1"/>
                </a:solidFill>
                <a:latin typeface="Arial" panose="020B0604020202020204" pitchFamily="34" charset="0"/>
              </a:rPr>
              <a:t>szoftverfrissítések</a:t>
            </a:r>
            <a:r>
              <a:rPr lang="hu-HU" sz="1600" dirty="0">
                <a:solidFill>
                  <a:schemeClr val="tx1"/>
                </a:solidFill>
                <a:latin typeface="Arial" panose="020B0604020202020204" pitchFamily="34" charset="0"/>
              </a:rPr>
              <a:t> (ha nem módosít az adatvédelmi beállításokon, a </a:t>
            </a:r>
            <a:r>
              <a:rPr lang="hu-HU" sz="1600" dirty="0" err="1">
                <a:solidFill>
                  <a:schemeClr val="tx1"/>
                </a:solidFill>
                <a:latin typeface="Arial" panose="020B0604020202020204" pitchFamily="34" charset="0"/>
              </a:rPr>
              <a:t>user</a:t>
            </a:r>
            <a:r>
              <a:rPr lang="hu-HU" sz="1600" dirty="0">
                <a:solidFill>
                  <a:schemeClr val="tx1"/>
                </a:solidFill>
                <a:latin typeface="Arial" panose="020B0604020202020204" pitchFamily="34" charset="0"/>
              </a:rPr>
              <a:t> által elhalasztható vagy az automatikus frissítés kikapcsolható és a </a:t>
            </a:r>
            <a:r>
              <a:rPr lang="hu-HU" sz="1600" dirty="0" err="1">
                <a:solidFill>
                  <a:schemeClr val="tx1"/>
                </a:solidFill>
                <a:latin typeface="Arial" panose="020B0604020202020204" pitchFamily="34" charset="0"/>
              </a:rPr>
              <a:t>usert</a:t>
            </a:r>
            <a:r>
              <a:rPr lang="hu-HU" sz="1600" dirty="0">
                <a:solidFill>
                  <a:schemeClr val="tx1"/>
                </a:solidFill>
                <a:latin typeface="Arial" panose="020B0604020202020204" pitchFamily="34" charset="0"/>
              </a:rPr>
              <a:t> előzetesen tájékoztatják róla)</a:t>
            </a:r>
          </a:p>
          <a:p>
            <a:pPr marL="444500" lvl="1" indent="-444500" algn="just">
              <a:buFont typeface="Wingdings" panose="05000000000000000000" pitchFamily="2" charset="2"/>
              <a:buChar char="§"/>
            </a:pPr>
            <a:r>
              <a:rPr lang="hu-HU" sz="1600" b="1" dirty="0">
                <a:solidFill>
                  <a:schemeClr val="tx1"/>
                </a:solidFill>
                <a:latin typeface="Arial" panose="020B0604020202020204" pitchFamily="34" charset="0"/>
              </a:rPr>
              <a:t>Csalásmegelőzési</a:t>
            </a:r>
            <a:r>
              <a:rPr lang="hu-HU" sz="1600" dirty="0">
                <a:solidFill>
                  <a:schemeClr val="tx1"/>
                </a:solidFill>
                <a:latin typeface="Arial" panose="020B0604020202020204" pitchFamily="34" charset="0"/>
              </a:rPr>
              <a:t> célú, műszaki hiba detektáló </a:t>
            </a:r>
            <a:r>
              <a:rPr lang="hu-HU" sz="1600" dirty="0" err="1">
                <a:solidFill>
                  <a:schemeClr val="tx1"/>
                </a:solidFill>
                <a:latin typeface="Arial" panose="020B0604020202020204" pitchFamily="34" charset="0"/>
              </a:rPr>
              <a:t>cookiek</a:t>
            </a:r>
            <a:r>
              <a:rPr lang="hu-HU" sz="1600" dirty="0">
                <a:solidFill>
                  <a:schemeClr val="tx1"/>
                </a:solidFill>
                <a:latin typeface="Arial" panose="020B0604020202020204" pitchFamily="34" charset="0"/>
              </a:rPr>
              <a:t> és adatgyűjtések</a:t>
            </a:r>
          </a:p>
          <a:p>
            <a:pPr marL="444500" lvl="1" indent="-444500" algn="just">
              <a:buFont typeface="Wingdings" panose="05000000000000000000" pitchFamily="2" charset="2"/>
              <a:buChar char="§"/>
            </a:pPr>
            <a:r>
              <a:rPr lang="hu-HU" sz="1600" b="1" dirty="0">
                <a:solidFill>
                  <a:schemeClr val="tx1"/>
                </a:solidFill>
                <a:latin typeface="Arial" panose="020B0604020202020204" pitchFamily="34" charset="0"/>
              </a:rPr>
              <a:t>Vészhelyzeti kommunikáció </a:t>
            </a:r>
            <a:r>
              <a:rPr lang="hu-HU" sz="1600" dirty="0">
                <a:solidFill>
                  <a:schemeClr val="tx1"/>
                </a:solidFill>
                <a:latin typeface="Arial" panose="020B0604020202020204" pitchFamily="34" charset="0"/>
              </a:rPr>
              <a:t>esetén a lokáció meghatározásához szükséges </a:t>
            </a:r>
            <a:r>
              <a:rPr lang="hu-HU" sz="1600" dirty="0" smtClean="0">
                <a:solidFill>
                  <a:schemeClr val="tx1"/>
                </a:solidFill>
                <a:latin typeface="Arial" panose="020B0604020202020204" pitchFamily="34" charset="0"/>
              </a:rPr>
              <a:t>adatgyűjtés</a:t>
            </a:r>
            <a:endParaRPr lang="hu-HU" sz="1600" dirty="0">
              <a:solidFill>
                <a:schemeClr val="tx1"/>
              </a:solidFill>
              <a:latin typeface="Arial" panose="020B0604020202020204" pitchFamily="34" charset="0"/>
            </a:endParaRPr>
          </a:p>
        </p:txBody>
      </p:sp>
    </p:spTree>
    <p:extLst>
      <p:ext uri="{BB962C8B-B14F-4D97-AF65-F5344CB8AC3E}">
        <p14:creationId xmlns:p14="http://schemas.microsoft.com/office/powerpoint/2010/main" val="2969690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Placeholder 1"/>
          <p:cNvSpPr>
            <a:spLocks noGrp="1"/>
          </p:cNvSpPr>
          <p:nvPr>
            <p:ph type="body" sz="quarter" idx="10"/>
          </p:nvPr>
        </p:nvSpPr>
        <p:spPr>
          <a:xfrm>
            <a:off x="431800" y="547688"/>
            <a:ext cx="8280400" cy="719137"/>
          </a:xfrm>
        </p:spPr>
        <p:txBody>
          <a:bodyPr/>
          <a:lstStyle/>
          <a:p>
            <a:r>
              <a:rPr lang="hu-HU" sz="2300" dirty="0"/>
              <a:t>A készüléken tárolt adatok – a </a:t>
            </a:r>
            <a:r>
              <a:rPr lang="hu-HU" sz="2300" b="1" dirty="0">
                <a:solidFill>
                  <a:srgbClr val="FF0000"/>
                </a:solidFill>
              </a:rPr>
              <a:t>COOKIE</a:t>
            </a:r>
            <a:r>
              <a:rPr lang="hu-HU" sz="2300" dirty="0"/>
              <a:t> </a:t>
            </a:r>
            <a:r>
              <a:rPr lang="hu-HU" sz="2300" dirty="0" err="1"/>
              <a:t>consent</a:t>
            </a:r>
            <a:r>
              <a:rPr lang="hu-HU" sz="2300" dirty="0"/>
              <a:t> új szabályai </a:t>
            </a:r>
            <a:r>
              <a:rPr lang="hu-HU" sz="2300" dirty="0" smtClean="0"/>
              <a:t>(2)</a:t>
            </a:r>
            <a:endParaRPr lang="en-GB" sz="2300" dirty="0"/>
          </a:p>
        </p:txBody>
      </p:sp>
      <p:sp>
        <p:nvSpPr>
          <p:cNvPr id="9" name="Rectangle 8" descr="CMSLegal_Shape_Fill"/>
          <p:cNvSpPr/>
          <p:nvPr/>
        </p:nvSpPr>
        <p:spPr>
          <a:xfrm>
            <a:off x="431800" y="2564905"/>
            <a:ext cx="2664296" cy="1296144"/>
          </a:xfrm>
          <a:prstGeom prst="rect">
            <a:avLst/>
          </a:prstGeom>
          <a:solidFill>
            <a:srgbClr val="13294A"/>
          </a:solidFill>
          <a:ln w="9525">
            <a:solidFill>
              <a:srgbClr val="13294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1600" b="1" dirty="0">
                <a:latin typeface="Arial" panose="020B0604020202020204" pitchFamily="34" charset="0"/>
              </a:rPr>
              <a:t>Milyen </a:t>
            </a:r>
            <a:r>
              <a:rPr lang="hu-HU" sz="1600" b="1" dirty="0" err="1">
                <a:latin typeface="Arial" panose="020B0604020202020204" pitchFamily="34" charset="0"/>
              </a:rPr>
              <a:t>cookiek</a:t>
            </a:r>
            <a:r>
              <a:rPr lang="hu-HU" sz="1600" b="1" dirty="0">
                <a:latin typeface="Arial" panose="020B0604020202020204" pitchFamily="34" charset="0"/>
              </a:rPr>
              <a:t>-hoz, adatgyűjtéshez </a:t>
            </a:r>
            <a:endParaRPr lang="hu-HU" sz="1600" b="1" dirty="0" smtClean="0">
              <a:latin typeface="Arial" panose="020B0604020202020204" pitchFamily="34" charset="0"/>
            </a:endParaRPr>
          </a:p>
          <a:p>
            <a:pPr algn="ctr">
              <a:defRPr/>
            </a:pPr>
            <a:r>
              <a:rPr lang="hu-HU" sz="1600" b="1" dirty="0" smtClean="0">
                <a:solidFill>
                  <a:srgbClr val="FF0000"/>
                </a:solidFill>
                <a:latin typeface="Arial" panose="020B0604020202020204" pitchFamily="34" charset="0"/>
              </a:rPr>
              <a:t>KELL</a:t>
            </a:r>
            <a:r>
              <a:rPr lang="hu-HU" sz="1600" b="1" dirty="0" smtClean="0">
                <a:latin typeface="Arial" panose="020B0604020202020204" pitchFamily="34" charset="0"/>
              </a:rPr>
              <a:t> </a:t>
            </a:r>
          </a:p>
          <a:p>
            <a:pPr algn="ctr">
              <a:defRPr/>
            </a:pPr>
            <a:r>
              <a:rPr lang="hu-HU" sz="1600" b="1" dirty="0" smtClean="0">
                <a:latin typeface="Arial" panose="020B0604020202020204" pitchFamily="34" charset="0"/>
              </a:rPr>
              <a:t>hozzájárulás</a:t>
            </a:r>
            <a:r>
              <a:rPr lang="hu-HU" sz="1600" b="1" dirty="0">
                <a:latin typeface="Arial" panose="020B0604020202020204" pitchFamily="34" charset="0"/>
              </a:rPr>
              <a:t>?</a:t>
            </a:r>
            <a:endParaRPr lang="en-US" sz="1600" dirty="0">
              <a:solidFill>
                <a:srgbClr val="FFFFFF"/>
              </a:solidFill>
              <a:latin typeface="Arial" panose="020B0604020202020204" pitchFamily="34" charset="0"/>
            </a:endParaRPr>
          </a:p>
        </p:txBody>
      </p:sp>
      <p:sp>
        <p:nvSpPr>
          <p:cNvPr id="10" name="Rectangle 9" descr="CMSLegal_Shape_Fill"/>
          <p:cNvSpPr/>
          <p:nvPr/>
        </p:nvSpPr>
        <p:spPr>
          <a:xfrm>
            <a:off x="3681413" y="1473200"/>
            <a:ext cx="5030787" cy="788988"/>
          </a:xfrm>
          <a:prstGeom prst="rect">
            <a:avLst/>
          </a:prstGeom>
          <a:solidFill>
            <a:schemeClr val="accent4"/>
          </a:solidFill>
          <a:ln w="9525">
            <a:solidFill>
              <a:srgbClr val="13294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1600" dirty="0" smtClean="0">
                <a:latin typeface="Arial" panose="020B0604020202020204" pitchFamily="34" charset="0"/>
              </a:rPr>
              <a:t>Szoftverfrissítés</a:t>
            </a:r>
            <a:r>
              <a:rPr lang="hu-HU" sz="1600" dirty="0">
                <a:latin typeface="Arial" panose="020B0604020202020204" pitchFamily="34" charset="0"/>
              </a:rPr>
              <a:t>, ha nem csak biztonsági célú </a:t>
            </a:r>
            <a:r>
              <a:rPr lang="hu-HU" sz="1600" dirty="0" smtClean="0">
                <a:latin typeface="Arial" panose="020B0604020202020204" pitchFamily="34" charset="0"/>
              </a:rPr>
              <a:t/>
            </a:r>
            <a:br>
              <a:rPr lang="hu-HU" sz="1600" dirty="0" smtClean="0">
                <a:latin typeface="Arial" panose="020B0604020202020204" pitchFamily="34" charset="0"/>
              </a:rPr>
            </a:br>
            <a:r>
              <a:rPr lang="hu-HU" sz="1600" dirty="0" smtClean="0">
                <a:latin typeface="Arial" panose="020B0604020202020204" pitchFamily="34" charset="0"/>
              </a:rPr>
              <a:t>(</a:t>
            </a:r>
            <a:r>
              <a:rPr lang="hu-HU" sz="1600" dirty="0">
                <a:latin typeface="Arial" panose="020B0604020202020204" pitchFamily="34" charset="0"/>
              </a:rPr>
              <a:t>pl. új funkciót ad, teljesítményt növel, stb.)</a:t>
            </a:r>
            <a:endParaRPr lang="hu-HU" sz="1600" dirty="0">
              <a:solidFill>
                <a:srgbClr val="FFFFFF"/>
              </a:solidFill>
              <a:latin typeface="Arial" panose="020B0604020202020204" pitchFamily="34" charset="0"/>
            </a:endParaRPr>
          </a:p>
        </p:txBody>
      </p:sp>
      <p:sp>
        <p:nvSpPr>
          <p:cNvPr id="11" name="Rectangle 10" descr="CMSLegal_Shape_Fill"/>
          <p:cNvSpPr/>
          <p:nvPr/>
        </p:nvSpPr>
        <p:spPr>
          <a:xfrm>
            <a:off x="3681413" y="2402459"/>
            <a:ext cx="5030787" cy="1458590"/>
          </a:xfrm>
          <a:prstGeom prst="rect">
            <a:avLst/>
          </a:prstGeom>
          <a:solidFill>
            <a:schemeClr val="accent4"/>
          </a:solidFill>
          <a:ln w="9525">
            <a:solidFill>
              <a:srgbClr val="13294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1600" dirty="0">
                <a:latin typeface="Arial" panose="020B0604020202020204" pitchFamily="34" charset="0"/>
              </a:rPr>
              <a:t>Minden </a:t>
            </a:r>
            <a:r>
              <a:rPr lang="hu-HU" sz="1600" dirty="0" err="1">
                <a:latin typeface="Arial" panose="020B0604020202020204" pitchFamily="34" charset="0"/>
              </a:rPr>
              <a:t>cookiehoz</a:t>
            </a:r>
            <a:r>
              <a:rPr lang="hu-HU" sz="1600" dirty="0">
                <a:latin typeface="Arial" panose="020B0604020202020204" pitchFamily="34" charset="0"/>
              </a:rPr>
              <a:t>, aminél az adatgyűjtés célja vagy eredménye a </a:t>
            </a:r>
            <a:r>
              <a:rPr lang="hu-HU" sz="1600" dirty="0" err="1">
                <a:latin typeface="Arial" panose="020B0604020202020204" pitchFamily="34" charset="0"/>
              </a:rPr>
              <a:t>user</a:t>
            </a:r>
            <a:r>
              <a:rPr lang="hu-HU" sz="1600" dirty="0">
                <a:latin typeface="Arial" panose="020B0604020202020204" pitchFamily="34" charset="0"/>
              </a:rPr>
              <a:t> kilétének megállapítása, profiljának, jellemzőinek meghatározása, </a:t>
            </a:r>
            <a:r>
              <a:rPr lang="hu-HU" sz="1600" dirty="0" smtClean="0">
                <a:latin typeface="Arial" panose="020B0604020202020204" pitchFamily="34" charset="0"/>
              </a:rPr>
              <a:t/>
            </a:r>
            <a:br>
              <a:rPr lang="hu-HU" sz="1600" dirty="0" smtClean="0">
                <a:latin typeface="Arial" panose="020B0604020202020204" pitchFamily="34" charset="0"/>
              </a:rPr>
            </a:br>
            <a:r>
              <a:rPr lang="hu-HU" sz="1600" dirty="0" smtClean="0">
                <a:latin typeface="Arial" panose="020B0604020202020204" pitchFamily="34" charset="0"/>
              </a:rPr>
              <a:t>viselkedés </a:t>
            </a:r>
            <a:r>
              <a:rPr lang="hu-HU" sz="1600" dirty="0">
                <a:latin typeface="Arial" panose="020B0604020202020204" pitchFamily="34" charset="0"/>
              </a:rPr>
              <a:t>alapú reklám küldése, </a:t>
            </a:r>
            <a:r>
              <a:rPr lang="hu-HU" sz="1600" dirty="0" smtClean="0">
                <a:latin typeface="Arial" panose="020B0604020202020204" pitchFamily="34" charset="0"/>
              </a:rPr>
              <a:t/>
            </a:r>
            <a:br>
              <a:rPr lang="hu-HU" sz="1600" dirty="0" smtClean="0">
                <a:latin typeface="Arial" panose="020B0604020202020204" pitchFamily="34" charset="0"/>
              </a:rPr>
            </a:br>
            <a:r>
              <a:rPr lang="hu-HU" sz="1600" dirty="0" smtClean="0">
                <a:latin typeface="Arial" panose="020B0604020202020204" pitchFamily="34" charset="0"/>
              </a:rPr>
              <a:t>lokáció </a:t>
            </a:r>
            <a:r>
              <a:rPr lang="hu-HU" sz="1600" dirty="0">
                <a:latin typeface="Arial" panose="020B0604020202020204" pitchFamily="34" charset="0"/>
              </a:rPr>
              <a:t>követése a kijelölt terület elhagyása után</a:t>
            </a:r>
            <a:endParaRPr lang="hu-HU" sz="1600" dirty="0">
              <a:solidFill>
                <a:srgbClr val="FFFFFF"/>
              </a:solidFill>
              <a:latin typeface="Arial" panose="020B0604020202020204" pitchFamily="34" charset="0"/>
            </a:endParaRPr>
          </a:p>
        </p:txBody>
      </p:sp>
      <p:sp>
        <p:nvSpPr>
          <p:cNvPr id="13" name="Rectangle 12" descr="CMSLegal_Shape_Fill"/>
          <p:cNvSpPr/>
          <p:nvPr/>
        </p:nvSpPr>
        <p:spPr>
          <a:xfrm>
            <a:off x="4607742" y="5267630"/>
            <a:ext cx="4104458" cy="942531"/>
          </a:xfrm>
          <a:prstGeom prst="rect">
            <a:avLst/>
          </a:prstGeom>
          <a:solidFill>
            <a:schemeClr val="accent3"/>
          </a:solidFill>
          <a:ln w="9525">
            <a:solidFill>
              <a:srgbClr val="13294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600" b="1" dirty="0">
                <a:latin typeface="Arial" panose="020B0604020202020204" pitchFamily="34" charset="0"/>
              </a:rPr>
              <a:t>Böngésző beállításban kell a </a:t>
            </a:r>
            <a:r>
              <a:rPr lang="hu-HU" sz="1600" b="1" dirty="0" err="1">
                <a:latin typeface="Arial" panose="020B0604020202020204" pitchFamily="34" charset="0"/>
              </a:rPr>
              <a:t>cookie</a:t>
            </a:r>
            <a:r>
              <a:rPr lang="hu-HU" sz="1600" b="1" dirty="0">
                <a:latin typeface="Arial" panose="020B0604020202020204" pitchFamily="34" charset="0"/>
              </a:rPr>
              <a:t> beállításokat megjeleníteni</a:t>
            </a:r>
          </a:p>
        </p:txBody>
      </p:sp>
      <p:sp>
        <p:nvSpPr>
          <p:cNvPr id="17" name="Rectangle 16" descr="CMSLegal_Shape_Fill"/>
          <p:cNvSpPr/>
          <p:nvPr/>
        </p:nvSpPr>
        <p:spPr>
          <a:xfrm>
            <a:off x="431800" y="5267630"/>
            <a:ext cx="3924176" cy="973727"/>
          </a:xfrm>
          <a:prstGeom prst="rect">
            <a:avLst/>
          </a:prstGeom>
          <a:solidFill>
            <a:schemeClr val="accent3"/>
          </a:solidFill>
          <a:ln w="9525">
            <a:solidFill>
              <a:srgbClr val="13294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1600" b="1" dirty="0" err="1">
                <a:latin typeface="Arial" panose="020B0604020202020204" pitchFamily="34" charset="0"/>
              </a:rPr>
              <a:t>Cookie</a:t>
            </a:r>
            <a:r>
              <a:rPr lang="hu-HU" sz="1600" b="1" dirty="0">
                <a:latin typeface="Arial" panose="020B0604020202020204" pitchFamily="34" charset="0"/>
              </a:rPr>
              <a:t> </a:t>
            </a:r>
            <a:r>
              <a:rPr lang="hu-HU" sz="1600" b="1" dirty="0" err="1">
                <a:latin typeface="Arial" panose="020B0604020202020204" pitchFamily="34" charset="0"/>
              </a:rPr>
              <a:t>consent</a:t>
            </a:r>
            <a:r>
              <a:rPr lang="hu-HU" sz="1600" b="1" dirty="0">
                <a:latin typeface="Arial" panose="020B0604020202020204" pitchFamily="34" charset="0"/>
              </a:rPr>
              <a:t> felugró ablakok megszűnnek</a:t>
            </a:r>
            <a:endParaRPr lang="hu-HU" sz="1600" dirty="0">
              <a:solidFill>
                <a:srgbClr val="FFFFFF"/>
              </a:solidFill>
              <a:latin typeface="Arial" panose="020B0604020202020204" pitchFamily="34" charset="0"/>
            </a:endParaRPr>
          </a:p>
        </p:txBody>
      </p:sp>
      <p:sp>
        <p:nvSpPr>
          <p:cNvPr id="78860" name="Slide Number Placeholder 4"/>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Symbol" panose="050501020107060205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Symbol" panose="05050102010706020507" pitchFamily="18" charset="2"/>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Symbol" panose="05050102010706020507" pitchFamily="18" charset="2"/>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Symbol" panose="05050102010706020507" pitchFamily="18" charset="2"/>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Symbol" panose="05050102010706020507" pitchFamily="18" charset="2"/>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Symbol" panose="05050102010706020507" pitchFamily="18" charset="2"/>
              <a:buChar char="-"/>
              <a:defRPr sz="16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hu-HU" altLang="hu-HU" sz="1000" smtClean="0">
                <a:solidFill>
                  <a:srgbClr val="766A62"/>
                </a:solidFill>
              </a:rPr>
              <a:t>35</a:t>
            </a:r>
            <a:endParaRPr lang="en-GB" altLang="hu-HU" sz="1000" smtClean="0">
              <a:solidFill>
                <a:srgbClr val="766A62"/>
              </a:solidFill>
            </a:endParaRPr>
          </a:p>
        </p:txBody>
      </p:sp>
      <p:sp>
        <p:nvSpPr>
          <p:cNvPr id="25" name="SoWhatArrowV"/>
          <p:cNvSpPr>
            <a:spLocks noChangeArrowheads="1"/>
          </p:cNvSpPr>
          <p:nvPr/>
        </p:nvSpPr>
        <p:spPr bwMode="auto">
          <a:xfrm rot="16200000">
            <a:off x="2219176" y="3140401"/>
            <a:ext cx="2374900" cy="153987"/>
          </a:xfrm>
          <a:prstGeom prst="downArrow">
            <a:avLst>
              <a:gd name="adj1" fmla="val 43620"/>
              <a:gd name="adj2" fmla="val 100000"/>
            </a:avLst>
          </a:prstGeom>
          <a:solidFill>
            <a:schemeClr val="bg1">
              <a:lumMod val="50000"/>
            </a:schemeClr>
          </a:solidFill>
          <a:ln w="6350">
            <a:solidFill>
              <a:schemeClr val="bg1">
                <a:lumMod val="50000"/>
              </a:schemeClr>
            </a:solidFill>
            <a:miter lim="800000"/>
            <a:headEnd/>
            <a:tailEnd/>
          </a:ln>
          <a:effectLst/>
        </p:spPr>
        <p:txBody>
          <a:bodyPr rot="10800000" wrap="none" anchor="ctr"/>
          <a:lstStyle/>
          <a:p>
            <a:pPr algn="ctr" eaLnBrk="1" fontAlgn="auto" hangingPunct="1">
              <a:spcBef>
                <a:spcPts val="0"/>
              </a:spcBef>
              <a:spcAft>
                <a:spcPts val="0"/>
              </a:spcAft>
              <a:defRPr/>
            </a:pPr>
            <a:endParaRPr lang="hu-HU">
              <a:solidFill>
                <a:prstClr val="black"/>
              </a:solidFill>
              <a:latin typeface="+mn-lt"/>
              <a:cs typeface="Arial" charset="0"/>
            </a:endParaRPr>
          </a:p>
        </p:txBody>
      </p:sp>
      <p:sp>
        <p:nvSpPr>
          <p:cNvPr id="16" name="Rectangle 15" descr="CMSLegal_Shape_Fill"/>
          <p:cNvSpPr/>
          <p:nvPr/>
        </p:nvSpPr>
        <p:spPr>
          <a:xfrm>
            <a:off x="3681413" y="4014953"/>
            <a:ext cx="5030787" cy="788988"/>
          </a:xfrm>
          <a:prstGeom prst="rect">
            <a:avLst/>
          </a:prstGeom>
          <a:solidFill>
            <a:schemeClr val="accent4"/>
          </a:solidFill>
          <a:ln w="9525">
            <a:solidFill>
              <a:srgbClr val="13294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1600" dirty="0">
                <a:latin typeface="Arial" panose="020B0604020202020204" pitchFamily="34" charset="0"/>
              </a:rPr>
              <a:t>Minden esetben, </a:t>
            </a:r>
            <a:r>
              <a:rPr lang="hu-HU" sz="1600" dirty="0" smtClean="0">
                <a:latin typeface="Arial" panose="020B0604020202020204" pitchFamily="34" charset="0"/>
              </a:rPr>
              <a:t/>
            </a:r>
            <a:br>
              <a:rPr lang="hu-HU" sz="1600" dirty="0" smtClean="0">
                <a:latin typeface="Arial" panose="020B0604020202020204" pitchFamily="34" charset="0"/>
              </a:rPr>
            </a:br>
            <a:r>
              <a:rPr lang="hu-HU" sz="1600" dirty="0" smtClean="0">
                <a:latin typeface="Arial" panose="020B0604020202020204" pitchFamily="34" charset="0"/>
              </a:rPr>
              <a:t>ami </a:t>
            </a:r>
            <a:r>
              <a:rPr lang="hu-HU" sz="1600" dirty="0">
                <a:latin typeface="Arial" panose="020B0604020202020204" pitchFamily="34" charset="0"/>
              </a:rPr>
              <a:t>nem esik a hozzájárulás-mentes listába</a:t>
            </a:r>
            <a:endParaRPr lang="hu-HU" sz="1600" dirty="0">
              <a:solidFill>
                <a:srgbClr val="FFFFFF"/>
              </a:solidFill>
              <a:latin typeface="Arial" panose="020B0604020202020204" pitchFamily="34" charset="0"/>
            </a:endParaRPr>
          </a:p>
        </p:txBody>
      </p:sp>
    </p:spTree>
    <p:extLst>
      <p:ext uri="{BB962C8B-B14F-4D97-AF65-F5344CB8AC3E}">
        <p14:creationId xmlns:p14="http://schemas.microsoft.com/office/powerpoint/2010/main" val="1584620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hu-HU" dirty="0"/>
              <a:t>Ki és hogyan kezelheti a kommunikációs </a:t>
            </a:r>
            <a:r>
              <a:rPr lang="hu-HU" b="1" dirty="0">
                <a:solidFill>
                  <a:srgbClr val="FF0000"/>
                </a:solidFill>
              </a:rPr>
              <a:t>METAADATOKAT</a:t>
            </a:r>
            <a:r>
              <a:rPr lang="hu-HU" dirty="0" smtClean="0"/>
              <a:t>?</a:t>
            </a:r>
            <a:endParaRPr lang="en-GB" dirty="0"/>
          </a:p>
        </p:txBody>
      </p:sp>
      <p:sp>
        <p:nvSpPr>
          <p:cNvPr id="5" name="Slide Number Placeholder 4"/>
          <p:cNvSpPr>
            <a:spLocks noGrp="1"/>
          </p:cNvSpPr>
          <p:nvPr>
            <p:ph type="sldNum" sz="quarter" idx="14"/>
          </p:nvPr>
        </p:nvSpPr>
        <p:spPr/>
        <p:txBody>
          <a:bodyPr/>
          <a:lstStyle/>
          <a:p>
            <a:fld id="{BCA178D2-D38B-496A-BFAF-4FB157D36662}" type="slidenum">
              <a:rPr lang="en-GB" noProof="0" smtClean="0"/>
              <a:pPr/>
              <a:t>7</a:t>
            </a:fld>
            <a:endParaRPr lang="en-GB" noProof="0" dirty="0"/>
          </a:p>
        </p:txBody>
      </p:sp>
      <p:sp>
        <p:nvSpPr>
          <p:cNvPr id="6" name="Frame 5" descr="CMSLegal_Shape_Fill"/>
          <p:cNvSpPr/>
          <p:nvPr/>
        </p:nvSpPr>
        <p:spPr>
          <a:xfrm>
            <a:off x="2339752" y="1556792"/>
            <a:ext cx="6418330" cy="4752528"/>
          </a:xfrm>
          <a:prstGeom prst="frame">
            <a:avLst>
              <a:gd name="adj1" fmla="val 1654"/>
            </a:avLst>
          </a:prstGeom>
          <a:solidFill>
            <a:srgbClr val="00759A"/>
          </a:solidFill>
          <a:ln w="9525">
            <a:solidFill>
              <a:srgbClr val="0075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600" b="1" dirty="0">
                <a:solidFill>
                  <a:schemeClr val="tx1"/>
                </a:solidFill>
                <a:latin typeface="Arial" panose="020B0604020202020204" pitchFamily="34" charset="0"/>
              </a:rPr>
              <a:t>Elektronikus hírközlési szolgáltató </a:t>
            </a:r>
            <a:r>
              <a:rPr lang="hu-HU" sz="1600" b="1" dirty="0" smtClean="0">
                <a:solidFill>
                  <a:srgbClr val="FF0000"/>
                </a:solidFill>
                <a:latin typeface="Arial" panose="020B0604020202020204" pitchFamily="34" charset="0"/>
              </a:rPr>
              <a:t>HOZZÁJÁRULÁS </a:t>
            </a:r>
            <a:r>
              <a:rPr lang="hu-HU" sz="1600" b="1" dirty="0">
                <a:solidFill>
                  <a:srgbClr val="FF0000"/>
                </a:solidFill>
                <a:latin typeface="Arial" panose="020B0604020202020204" pitchFamily="34" charset="0"/>
              </a:rPr>
              <a:t>NÉLKÜL</a:t>
            </a:r>
            <a:r>
              <a:rPr lang="hu-HU" sz="1600" b="1" dirty="0">
                <a:solidFill>
                  <a:schemeClr val="tx1"/>
                </a:solidFill>
                <a:latin typeface="Arial" panose="020B0604020202020204" pitchFamily="34" charset="0"/>
              </a:rPr>
              <a:t>, ha:</a:t>
            </a:r>
          </a:p>
          <a:p>
            <a:pPr marL="285750" indent="-285750" algn="just">
              <a:buFont typeface="Wingdings" panose="05000000000000000000" pitchFamily="2" charset="2"/>
              <a:buChar char="§"/>
            </a:pPr>
            <a:r>
              <a:rPr lang="hu-HU" sz="1600" dirty="0">
                <a:solidFill>
                  <a:schemeClr val="tx1"/>
                </a:solidFill>
                <a:latin typeface="Arial" panose="020B0604020202020204" pitchFamily="34" charset="0"/>
              </a:rPr>
              <a:t>A hálózat menedzsmenthez vagy optimalizáláshoz szükséges</a:t>
            </a:r>
          </a:p>
          <a:p>
            <a:pPr marL="285750" indent="-285750" algn="just">
              <a:buFont typeface="Wingdings" panose="05000000000000000000" pitchFamily="2" charset="2"/>
              <a:buChar char="§"/>
            </a:pPr>
            <a:r>
              <a:rPr lang="hu-HU" sz="1600" dirty="0">
                <a:solidFill>
                  <a:schemeClr val="tx1"/>
                </a:solidFill>
                <a:latin typeface="Arial" panose="020B0604020202020204" pitchFamily="34" charset="0"/>
              </a:rPr>
              <a:t>Magánszemély létfontosságú érdekeinek védelmére vészhelyzetben</a:t>
            </a:r>
          </a:p>
          <a:p>
            <a:pPr marL="285750" indent="-285750" algn="just">
              <a:buFont typeface="Wingdings" panose="05000000000000000000" pitchFamily="2" charset="2"/>
              <a:buChar char="§"/>
            </a:pPr>
            <a:r>
              <a:rPr lang="hu-HU" sz="1600" dirty="0">
                <a:solidFill>
                  <a:schemeClr val="tx1"/>
                </a:solidFill>
                <a:latin typeface="Arial" panose="020B0604020202020204" pitchFamily="34" charset="0"/>
              </a:rPr>
              <a:t>Végfelhasználó által kötött szerződés teljesítéséhez, számlázáshoz, csalás megelőzéshez szükséges</a:t>
            </a:r>
          </a:p>
          <a:p>
            <a:pPr marL="285750" indent="-285750" algn="just">
              <a:buFont typeface="Wingdings" panose="05000000000000000000" pitchFamily="2" charset="2"/>
              <a:buChar char="§"/>
            </a:pPr>
            <a:r>
              <a:rPr lang="hu-HU" sz="1600" dirty="0">
                <a:solidFill>
                  <a:schemeClr val="tx1"/>
                </a:solidFill>
                <a:latin typeface="Arial" panose="020B0604020202020204" pitchFamily="34" charset="0"/>
              </a:rPr>
              <a:t>Statisztikai vagy tudományos kutatási célra</a:t>
            </a:r>
          </a:p>
          <a:p>
            <a:pPr marL="285750" indent="-285750" algn="just">
              <a:buFont typeface="Wingdings" panose="05000000000000000000" pitchFamily="2" charset="2"/>
              <a:buChar char="§"/>
            </a:pPr>
            <a:r>
              <a:rPr lang="hu-HU" sz="1600" dirty="0">
                <a:solidFill>
                  <a:schemeClr val="tx1"/>
                </a:solidFill>
                <a:latin typeface="Arial" panose="020B0604020202020204" pitchFamily="34" charset="0"/>
              </a:rPr>
              <a:t>Kommunikáció átviteléhez szükséges</a:t>
            </a:r>
          </a:p>
          <a:p>
            <a:pPr marL="285750" indent="-285750" algn="just">
              <a:buFont typeface="Wingdings" panose="05000000000000000000" pitchFamily="2" charset="2"/>
              <a:buChar char="§"/>
            </a:pPr>
            <a:r>
              <a:rPr lang="hu-HU" sz="1600" dirty="0">
                <a:solidFill>
                  <a:schemeClr val="tx1"/>
                </a:solidFill>
                <a:latin typeface="Arial" panose="020B0604020202020204" pitchFamily="34" charset="0"/>
              </a:rPr>
              <a:t>Biztonság biztosításához, műszaki hibák, biztonsági kockázatok felderítéséhez szükséges</a:t>
            </a:r>
          </a:p>
          <a:p>
            <a:pPr marL="285750" indent="-285750">
              <a:buFont typeface="Wingdings" panose="05000000000000000000" pitchFamily="2" charset="2"/>
              <a:buChar char="§"/>
            </a:pPr>
            <a:r>
              <a:rPr lang="hu-HU" sz="1600" dirty="0">
                <a:solidFill>
                  <a:schemeClr val="tx1"/>
                </a:solidFill>
                <a:latin typeface="Arial" panose="020B0604020202020204" pitchFamily="34" charset="0"/>
              </a:rPr>
              <a:t>Az adatgyűjtés eredeti céljával kompatibilis, de attól eltérő célra, de:</a:t>
            </a:r>
          </a:p>
          <a:p>
            <a:pPr marL="742950" lvl="1" indent="-285750">
              <a:buFont typeface="Wingdings" panose="05000000000000000000" pitchFamily="2" charset="2"/>
              <a:buChar char="§"/>
            </a:pPr>
            <a:r>
              <a:rPr lang="hu-HU" sz="1600" dirty="0">
                <a:solidFill>
                  <a:schemeClr val="tx1"/>
                </a:solidFill>
                <a:latin typeface="Arial" panose="020B0604020202020204" pitchFamily="34" charset="0"/>
              </a:rPr>
              <a:t>Hatásvizsgálat kell</a:t>
            </a:r>
          </a:p>
          <a:p>
            <a:pPr marL="742950" lvl="1" indent="-285750">
              <a:buFont typeface="Wingdings" panose="05000000000000000000" pitchFamily="2" charset="2"/>
              <a:buChar char="§"/>
            </a:pPr>
            <a:r>
              <a:rPr lang="hu-HU" sz="1600" dirty="0">
                <a:solidFill>
                  <a:schemeClr val="tx1"/>
                </a:solidFill>
                <a:latin typeface="Arial" panose="020B0604020202020204" pitchFamily="34" charset="0"/>
              </a:rPr>
              <a:t>Előzetes konzultáció kellhet</a:t>
            </a:r>
          </a:p>
          <a:p>
            <a:pPr marL="742950" lvl="1" indent="-285750">
              <a:buFont typeface="Wingdings" panose="05000000000000000000" pitchFamily="2" charset="2"/>
              <a:buChar char="§"/>
            </a:pPr>
            <a:r>
              <a:rPr lang="hu-HU" sz="1600" dirty="0">
                <a:solidFill>
                  <a:schemeClr val="tx1"/>
                </a:solidFill>
                <a:latin typeface="Arial" panose="020B0604020202020204" pitchFamily="34" charset="0"/>
              </a:rPr>
              <a:t>Tájékoztatni kell a végfelhasználót</a:t>
            </a:r>
          </a:p>
          <a:p>
            <a:pPr marL="742950" lvl="1" indent="-285750">
              <a:buFont typeface="Wingdings" panose="05000000000000000000" pitchFamily="2" charset="2"/>
              <a:buChar char="§"/>
            </a:pPr>
            <a:r>
              <a:rPr lang="hu-HU" sz="1600" dirty="0">
                <a:solidFill>
                  <a:schemeClr val="tx1"/>
                </a:solidFill>
                <a:latin typeface="Arial" panose="020B0604020202020204" pitchFamily="34" charset="0"/>
              </a:rPr>
              <a:t>A végfelhasználónak </a:t>
            </a:r>
            <a:r>
              <a:rPr lang="hu-HU" sz="1600" b="1" dirty="0">
                <a:solidFill>
                  <a:schemeClr val="tx1"/>
                </a:solidFill>
                <a:latin typeface="Arial" panose="020B0604020202020204" pitchFamily="34" charset="0"/>
              </a:rPr>
              <a:t>tiltakozási joga </a:t>
            </a:r>
            <a:r>
              <a:rPr lang="hu-HU" sz="1600" dirty="0">
                <a:solidFill>
                  <a:schemeClr val="tx1"/>
                </a:solidFill>
                <a:latin typeface="Arial" panose="020B0604020202020204" pitchFamily="34" charset="0"/>
              </a:rPr>
              <a:t>van</a:t>
            </a:r>
          </a:p>
        </p:txBody>
      </p:sp>
      <p:grpSp>
        <p:nvGrpSpPr>
          <p:cNvPr id="7" name="Group 93"/>
          <p:cNvGrpSpPr>
            <a:grpSpLocks noChangeAspect="1"/>
          </p:cNvGrpSpPr>
          <p:nvPr/>
        </p:nvGrpSpPr>
        <p:grpSpPr bwMode="auto">
          <a:xfrm>
            <a:off x="532236" y="2996952"/>
            <a:ext cx="1417176" cy="1368152"/>
            <a:chOff x="4572" y="2401"/>
            <a:chExt cx="318" cy="307"/>
          </a:xfrm>
          <a:solidFill>
            <a:srgbClr val="002060"/>
          </a:solidFill>
        </p:grpSpPr>
        <p:sp>
          <p:nvSpPr>
            <p:cNvPr id="8" name="Freeform 94"/>
            <p:cNvSpPr>
              <a:spLocks noEditPoints="1"/>
            </p:cNvSpPr>
            <p:nvPr/>
          </p:nvSpPr>
          <p:spPr bwMode="auto">
            <a:xfrm>
              <a:off x="4711" y="2639"/>
              <a:ext cx="39" cy="39"/>
            </a:xfrm>
            <a:custGeom>
              <a:avLst/>
              <a:gdLst>
                <a:gd name="T0" fmla="*/ 155 w 311"/>
                <a:gd name="T1" fmla="*/ 310 h 310"/>
                <a:gd name="T2" fmla="*/ 311 w 311"/>
                <a:gd name="T3" fmla="*/ 155 h 310"/>
                <a:gd name="T4" fmla="*/ 155 w 311"/>
                <a:gd name="T5" fmla="*/ 0 h 310"/>
                <a:gd name="T6" fmla="*/ 0 w 311"/>
                <a:gd name="T7" fmla="*/ 155 h 310"/>
                <a:gd name="T8" fmla="*/ 155 w 311"/>
                <a:gd name="T9" fmla="*/ 310 h 310"/>
                <a:gd name="T10" fmla="*/ 155 w 311"/>
                <a:gd name="T11" fmla="*/ 77 h 310"/>
                <a:gd name="T12" fmla="*/ 233 w 311"/>
                <a:gd name="T13" fmla="*/ 155 h 310"/>
                <a:gd name="T14" fmla="*/ 155 w 311"/>
                <a:gd name="T15" fmla="*/ 233 h 310"/>
                <a:gd name="T16" fmla="*/ 78 w 311"/>
                <a:gd name="T17" fmla="*/ 155 h 310"/>
                <a:gd name="T18" fmla="*/ 155 w 311"/>
                <a:gd name="T19" fmla="*/ 7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 h="310">
                  <a:moveTo>
                    <a:pt x="155" y="310"/>
                  </a:moveTo>
                  <a:cubicBezTo>
                    <a:pt x="241" y="310"/>
                    <a:pt x="311" y="241"/>
                    <a:pt x="311" y="155"/>
                  </a:cubicBezTo>
                  <a:cubicBezTo>
                    <a:pt x="311" y="69"/>
                    <a:pt x="241" y="0"/>
                    <a:pt x="155" y="0"/>
                  </a:cubicBezTo>
                  <a:cubicBezTo>
                    <a:pt x="70" y="0"/>
                    <a:pt x="0" y="69"/>
                    <a:pt x="0" y="155"/>
                  </a:cubicBezTo>
                  <a:cubicBezTo>
                    <a:pt x="0" y="241"/>
                    <a:pt x="70" y="310"/>
                    <a:pt x="155" y="310"/>
                  </a:cubicBezTo>
                  <a:close/>
                  <a:moveTo>
                    <a:pt x="155" y="77"/>
                  </a:moveTo>
                  <a:cubicBezTo>
                    <a:pt x="198" y="77"/>
                    <a:pt x="233" y="112"/>
                    <a:pt x="233" y="155"/>
                  </a:cubicBezTo>
                  <a:cubicBezTo>
                    <a:pt x="233" y="198"/>
                    <a:pt x="198" y="233"/>
                    <a:pt x="155" y="233"/>
                  </a:cubicBezTo>
                  <a:cubicBezTo>
                    <a:pt x="112" y="233"/>
                    <a:pt x="78" y="198"/>
                    <a:pt x="78" y="155"/>
                  </a:cubicBezTo>
                  <a:cubicBezTo>
                    <a:pt x="78" y="112"/>
                    <a:pt x="112" y="77"/>
                    <a:pt x="155"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95"/>
            <p:cNvSpPr>
              <a:spLocks noEditPoints="1"/>
            </p:cNvSpPr>
            <p:nvPr/>
          </p:nvSpPr>
          <p:spPr bwMode="auto">
            <a:xfrm>
              <a:off x="4572" y="2401"/>
              <a:ext cx="318" cy="307"/>
            </a:xfrm>
            <a:custGeom>
              <a:avLst/>
              <a:gdLst>
                <a:gd name="T0" fmla="*/ 2116 w 2518"/>
                <a:gd name="T1" fmla="*/ 2354 h 2432"/>
                <a:gd name="T2" fmla="*/ 2202 w 2518"/>
                <a:gd name="T3" fmla="*/ 2159 h 2432"/>
                <a:gd name="T4" fmla="*/ 1841 w 2518"/>
                <a:gd name="T5" fmla="*/ 1223 h 2432"/>
                <a:gd name="T6" fmla="*/ 1540 w 2518"/>
                <a:gd name="T7" fmla="*/ 1047 h 2432"/>
                <a:gd name="T8" fmla="*/ 1631 w 2518"/>
                <a:gd name="T9" fmla="*/ 798 h 2432"/>
                <a:gd name="T10" fmla="*/ 1631 w 2518"/>
                <a:gd name="T11" fmla="*/ 668 h 2432"/>
                <a:gd name="T12" fmla="*/ 1736 w 2518"/>
                <a:gd name="T13" fmla="*/ 542 h 2432"/>
                <a:gd name="T14" fmla="*/ 1604 w 2518"/>
                <a:gd name="T15" fmla="*/ 38 h 2432"/>
                <a:gd name="T16" fmla="*/ 1474 w 2518"/>
                <a:gd name="T17" fmla="*/ 0 h 2432"/>
                <a:gd name="T18" fmla="*/ 916 w 2518"/>
                <a:gd name="T19" fmla="*/ 102 h 2432"/>
                <a:gd name="T20" fmla="*/ 753 w 2518"/>
                <a:gd name="T21" fmla="*/ 269 h 2432"/>
                <a:gd name="T22" fmla="*/ 795 w 2518"/>
                <a:gd name="T23" fmla="*/ 628 h 2432"/>
                <a:gd name="T24" fmla="*/ 879 w 2518"/>
                <a:gd name="T25" fmla="*/ 795 h 2432"/>
                <a:gd name="T26" fmla="*/ 879 w 2518"/>
                <a:gd name="T27" fmla="*/ 802 h 2432"/>
                <a:gd name="T28" fmla="*/ 960 w 2518"/>
                <a:gd name="T29" fmla="*/ 1042 h 2432"/>
                <a:gd name="T30" fmla="*/ 659 w 2518"/>
                <a:gd name="T31" fmla="*/ 1223 h 2432"/>
                <a:gd name="T32" fmla="*/ 298 w 2518"/>
                <a:gd name="T33" fmla="*/ 2159 h 2432"/>
                <a:gd name="T34" fmla="*/ 383 w 2518"/>
                <a:gd name="T35" fmla="*/ 2354 h 2432"/>
                <a:gd name="T36" fmla="*/ 0 w 2518"/>
                <a:gd name="T37" fmla="*/ 2393 h 2432"/>
                <a:gd name="T38" fmla="*/ 2479 w 2518"/>
                <a:gd name="T39" fmla="*/ 2432 h 2432"/>
                <a:gd name="T40" fmla="*/ 2479 w 2518"/>
                <a:gd name="T41" fmla="*/ 2354 h 2432"/>
                <a:gd name="T42" fmla="*/ 621 w 2518"/>
                <a:gd name="T43" fmla="*/ 2349 h 2432"/>
                <a:gd name="T44" fmla="*/ 1862 w 2518"/>
                <a:gd name="T45" fmla="*/ 1666 h 2432"/>
                <a:gd name="T46" fmla="*/ 1037 w 2518"/>
                <a:gd name="T47" fmla="*/ 1108 h 2432"/>
                <a:gd name="T48" fmla="*/ 1462 w 2518"/>
                <a:gd name="T49" fmla="*/ 1115 h 2432"/>
                <a:gd name="T50" fmla="*/ 1463 w 2518"/>
                <a:gd name="T51" fmla="*/ 1172 h 2432"/>
                <a:gd name="T52" fmla="*/ 1251 w 2518"/>
                <a:gd name="T53" fmla="*/ 1401 h 2432"/>
                <a:gd name="T54" fmla="*/ 1037 w 2518"/>
                <a:gd name="T55" fmla="*/ 1165 h 2432"/>
                <a:gd name="T56" fmla="*/ 849 w 2518"/>
                <a:gd name="T57" fmla="*/ 572 h 2432"/>
                <a:gd name="T58" fmla="*/ 831 w 2518"/>
                <a:gd name="T59" fmla="*/ 272 h 2432"/>
                <a:gd name="T60" fmla="*/ 974 w 2518"/>
                <a:gd name="T61" fmla="*/ 170 h 2432"/>
                <a:gd name="T62" fmla="*/ 999 w 2518"/>
                <a:gd name="T63" fmla="*/ 107 h 2432"/>
                <a:gd name="T64" fmla="*/ 1473 w 2518"/>
                <a:gd name="T65" fmla="*/ 78 h 2432"/>
                <a:gd name="T66" fmla="*/ 1658 w 2518"/>
                <a:gd name="T67" fmla="*/ 262 h 2432"/>
                <a:gd name="T68" fmla="*/ 1631 w 2518"/>
                <a:gd name="T69" fmla="*/ 590 h 2432"/>
                <a:gd name="T70" fmla="*/ 1514 w 2518"/>
                <a:gd name="T71" fmla="*/ 358 h 2432"/>
                <a:gd name="T72" fmla="*/ 879 w 2518"/>
                <a:gd name="T73" fmla="*/ 490 h 2432"/>
                <a:gd name="T74" fmla="*/ 849 w 2518"/>
                <a:gd name="T75" fmla="*/ 572 h 2432"/>
                <a:gd name="T76" fmla="*/ 957 w 2518"/>
                <a:gd name="T77" fmla="*/ 795 h 2432"/>
                <a:gd name="T78" fmla="*/ 997 w 2518"/>
                <a:gd name="T79" fmla="*/ 436 h 2432"/>
                <a:gd name="T80" fmla="*/ 1554 w 2518"/>
                <a:gd name="T81" fmla="*/ 490 h 2432"/>
                <a:gd name="T82" fmla="*/ 1554 w 2518"/>
                <a:gd name="T83" fmla="*/ 798 h 2432"/>
                <a:gd name="T84" fmla="*/ 1255 w 2518"/>
                <a:gd name="T85" fmla="*/ 1100 h 2432"/>
                <a:gd name="T86" fmla="*/ 957 w 2518"/>
                <a:gd name="T87" fmla="*/ 798 h 2432"/>
                <a:gd name="T88" fmla="*/ 682 w 2518"/>
                <a:gd name="T89" fmla="*/ 1297 h 2432"/>
                <a:gd name="T90" fmla="*/ 1251 w 2518"/>
                <a:gd name="T91" fmla="*/ 1479 h 2432"/>
                <a:gd name="T92" fmla="*/ 1817 w 2518"/>
                <a:gd name="T93" fmla="*/ 1297 h 2432"/>
                <a:gd name="T94" fmla="*/ 2124 w 2518"/>
                <a:gd name="T95" fmla="*/ 2159 h 2432"/>
                <a:gd name="T96" fmla="*/ 1940 w 2518"/>
                <a:gd name="T97" fmla="*/ 2345 h 2432"/>
                <a:gd name="T98" fmla="*/ 1901 w 2518"/>
                <a:gd name="T99" fmla="*/ 1588 h 2432"/>
                <a:gd name="T100" fmla="*/ 544 w 2518"/>
                <a:gd name="T101" fmla="*/ 1627 h 2432"/>
                <a:gd name="T102" fmla="*/ 424 w 2518"/>
                <a:gd name="T103" fmla="*/ 2286 h 2432"/>
                <a:gd name="T104" fmla="*/ 514 w 2518"/>
                <a:gd name="T105" fmla="*/ 1457 h 2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18" h="2432">
                  <a:moveTo>
                    <a:pt x="2479" y="2354"/>
                  </a:moveTo>
                  <a:cubicBezTo>
                    <a:pt x="2116" y="2354"/>
                    <a:pt x="2116" y="2354"/>
                    <a:pt x="2116" y="2354"/>
                  </a:cubicBezTo>
                  <a:cubicBezTo>
                    <a:pt x="2121" y="2350"/>
                    <a:pt x="2125" y="2347"/>
                    <a:pt x="2129" y="2343"/>
                  </a:cubicBezTo>
                  <a:cubicBezTo>
                    <a:pt x="2177" y="2296"/>
                    <a:pt x="2202" y="2234"/>
                    <a:pt x="2202" y="2159"/>
                  </a:cubicBezTo>
                  <a:cubicBezTo>
                    <a:pt x="2202" y="2024"/>
                    <a:pt x="2067" y="1463"/>
                    <a:pt x="2062" y="1439"/>
                  </a:cubicBezTo>
                  <a:cubicBezTo>
                    <a:pt x="2060" y="1433"/>
                    <a:pt x="2021" y="1280"/>
                    <a:pt x="1841" y="1223"/>
                  </a:cubicBezTo>
                  <a:cubicBezTo>
                    <a:pt x="1720" y="1185"/>
                    <a:pt x="1595" y="1152"/>
                    <a:pt x="1540" y="1138"/>
                  </a:cubicBezTo>
                  <a:cubicBezTo>
                    <a:pt x="1540" y="1047"/>
                    <a:pt x="1540" y="1047"/>
                    <a:pt x="1540" y="1047"/>
                  </a:cubicBezTo>
                  <a:cubicBezTo>
                    <a:pt x="1597" y="981"/>
                    <a:pt x="1631" y="895"/>
                    <a:pt x="1631" y="802"/>
                  </a:cubicBezTo>
                  <a:cubicBezTo>
                    <a:pt x="1631" y="801"/>
                    <a:pt x="1631" y="799"/>
                    <a:pt x="1631" y="798"/>
                  </a:cubicBezTo>
                  <a:cubicBezTo>
                    <a:pt x="1631" y="797"/>
                    <a:pt x="1631" y="796"/>
                    <a:pt x="1631" y="795"/>
                  </a:cubicBezTo>
                  <a:cubicBezTo>
                    <a:pt x="1631" y="668"/>
                    <a:pt x="1631" y="668"/>
                    <a:pt x="1631" y="668"/>
                  </a:cubicBezTo>
                  <a:cubicBezTo>
                    <a:pt x="1709" y="663"/>
                    <a:pt x="1734" y="585"/>
                    <a:pt x="1735" y="544"/>
                  </a:cubicBezTo>
                  <a:cubicBezTo>
                    <a:pt x="1735" y="543"/>
                    <a:pt x="1736" y="543"/>
                    <a:pt x="1736" y="542"/>
                  </a:cubicBezTo>
                  <a:cubicBezTo>
                    <a:pt x="1736" y="262"/>
                    <a:pt x="1736" y="262"/>
                    <a:pt x="1736" y="262"/>
                  </a:cubicBezTo>
                  <a:cubicBezTo>
                    <a:pt x="1736" y="135"/>
                    <a:pt x="1664" y="70"/>
                    <a:pt x="1604" y="38"/>
                  </a:cubicBezTo>
                  <a:cubicBezTo>
                    <a:pt x="1541" y="5"/>
                    <a:pt x="1479" y="1"/>
                    <a:pt x="1476" y="0"/>
                  </a:cubicBezTo>
                  <a:cubicBezTo>
                    <a:pt x="1476" y="0"/>
                    <a:pt x="1475" y="0"/>
                    <a:pt x="1474" y="0"/>
                  </a:cubicBezTo>
                  <a:cubicBezTo>
                    <a:pt x="1059" y="0"/>
                    <a:pt x="1059" y="0"/>
                    <a:pt x="1059" y="0"/>
                  </a:cubicBezTo>
                  <a:cubicBezTo>
                    <a:pt x="971" y="0"/>
                    <a:pt x="931" y="56"/>
                    <a:pt x="916" y="102"/>
                  </a:cubicBezTo>
                  <a:cubicBezTo>
                    <a:pt x="803" y="113"/>
                    <a:pt x="761" y="210"/>
                    <a:pt x="754" y="264"/>
                  </a:cubicBezTo>
                  <a:cubicBezTo>
                    <a:pt x="754" y="265"/>
                    <a:pt x="753" y="267"/>
                    <a:pt x="753" y="269"/>
                  </a:cubicBezTo>
                  <a:cubicBezTo>
                    <a:pt x="753" y="518"/>
                    <a:pt x="753" y="518"/>
                    <a:pt x="753" y="518"/>
                  </a:cubicBezTo>
                  <a:cubicBezTo>
                    <a:pt x="753" y="564"/>
                    <a:pt x="768" y="601"/>
                    <a:pt x="795" y="628"/>
                  </a:cubicBezTo>
                  <a:cubicBezTo>
                    <a:pt x="823" y="655"/>
                    <a:pt x="857" y="664"/>
                    <a:pt x="879" y="667"/>
                  </a:cubicBezTo>
                  <a:cubicBezTo>
                    <a:pt x="879" y="795"/>
                    <a:pt x="879" y="795"/>
                    <a:pt x="879" y="795"/>
                  </a:cubicBezTo>
                  <a:cubicBezTo>
                    <a:pt x="879" y="796"/>
                    <a:pt x="879" y="797"/>
                    <a:pt x="879" y="798"/>
                  </a:cubicBezTo>
                  <a:cubicBezTo>
                    <a:pt x="879" y="799"/>
                    <a:pt x="879" y="801"/>
                    <a:pt x="879" y="802"/>
                  </a:cubicBezTo>
                  <a:cubicBezTo>
                    <a:pt x="879" y="890"/>
                    <a:pt x="910" y="971"/>
                    <a:pt x="960" y="1035"/>
                  </a:cubicBezTo>
                  <a:cubicBezTo>
                    <a:pt x="960" y="1037"/>
                    <a:pt x="960" y="1039"/>
                    <a:pt x="960" y="1042"/>
                  </a:cubicBezTo>
                  <a:cubicBezTo>
                    <a:pt x="960" y="1138"/>
                    <a:pt x="960" y="1138"/>
                    <a:pt x="960" y="1138"/>
                  </a:cubicBezTo>
                  <a:cubicBezTo>
                    <a:pt x="905" y="1152"/>
                    <a:pt x="780" y="1185"/>
                    <a:pt x="659" y="1223"/>
                  </a:cubicBezTo>
                  <a:cubicBezTo>
                    <a:pt x="478" y="1280"/>
                    <a:pt x="440" y="1433"/>
                    <a:pt x="438" y="1439"/>
                  </a:cubicBezTo>
                  <a:cubicBezTo>
                    <a:pt x="432" y="1463"/>
                    <a:pt x="298" y="2024"/>
                    <a:pt x="298" y="2159"/>
                  </a:cubicBezTo>
                  <a:cubicBezTo>
                    <a:pt x="298" y="2234"/>
                    <a:pt x="322" y="2296"/>
                    <a:pt x="370" y="2343"/>
                  </a:cubicBezTo>
                  <a:cubicBezTo>
                    <a:pt x="375" y="2347"/>
                    <a:pt x="379" y="2350"/>
                    <a:pt x="383" y="2354"/>
                  </a:cubicBezTo>
                  <a:cubicBezTo>
                    <a:pt x="39" y="2354"/>
                    <a:pt x="39" y="2354"/>
                    <a:pt x="39" y="2354"/>
                  </a:cubicBezTo>
                  <a:cubicBezTo>
                    <a:pt x="18" y="2354"/>
                    <a:pt x="0" y="2371"/>
                    <a:pt x="0" y="2393"/>
                  </a:cubicBezTo>
                  <a:cubicBezTo>
                    <a:pt x="0" y="2414"/>
                    <a:pt x="18" y="2432"/>
                    <a:pt x="39" y="2432"/>
                  </a:cubicBezTo>
                  <a:cubicBezTo>
                    <a:pt x="2479" y="2432"/>
                    <a:pt x="2479" y="2432"/>
                    <a:pt x="2479" y="2432"/>
                  </a:cubicBezTo>
                  <a:cubicBezTo>
                    <a:pt x="2500" y="2432"/>
                    <a:pt x="2518" y="2414"/>
                    <a:pt x="2518" y="2393"/>
                  </a:cubicBezTo>
                  <a:cubicBezTo>
                    <a:pt x="2518" y="2371"/>
                    <a:pt x="2500" y="2354"/>
                    <a:pt x="2479" y="2354"/>
                  </a:cubicBezTo>
                  <a:close/>
                  <a:moveTo>
                    <a:pt x="1862" y="2349"/>
                  </a:moveTo>
                  <a:cubicBezTo>
                    <a:pt x="621" y="2349"/>
                    <a:pt x="621" y="2349"/>
                    <a:pt x="621" y="2349"/>
                  </a:cubicBezTo>
                  <a:cubicBezTo>
                    <a:pt x="621" y="1666"/>
                    <a:pt x="621" y="1666"/>
                    <a:pt x="621" y="1666"/>
                  </a:cubicBezTo>
                  <a:cubicBezTo>
                    <a:pt x="1862" y="1666"/>
                    <a:pt x="1862" y="1666"/>
                    <a:pt x="1862" y="1666"/>
                  </a:cubicBezTo>
                  <a:lnTo>
                    <a:pt x="1862" y="2349"/>
                  </a:lnTo>
                  <a:close/>
                  <a:moveTo>
                    <a:pt x="1037" y="1108"/>
                  </a:moveTo>
                  <a:cubicBezTo>
                    <a:pt x="1099" y="1152"/>
                    <a:pt x="1174" y="1178"/>
                    <a:pt x="1255" y="1178"/>
                  </a:cubicBezTo>
                  <a:cubicBezTo>
                    <a:pt x="1332" y="1178"/>
                    <a:pt x="1403" y="1155"/>
                    <a:pt x="1462" y="1115"/>
                  </a:cubicBezTo>
                  <a:cubicBezTo>
                    <a:pt x="1462" y="1168"/>
                    <a:pt x="1462" y="1168"/>
                    <a:pt x="1462" y="1168"/>
                  </a:cubicBezTo>
                  <a:cubicBezTo>
                    <a:pt x="1462" y="1169"/>
                    <a:pt x="1462" y="1170"/>
                    <a:pt x="1463" y="1172"/>
                  </a:cubicBezTo>
                  <a:cubicBezTo>
                    <a:pt x="1462" y="1173"/>
                    <a:pt x="1462" y="1174"/>
                    <a:pt x="1462" y="1175"/>
                  </a:cubicBezTo>
                  <a:cubicBezTo>
                    <a:pt x="1462" y="1300"/>
                    <a:pt x="1367" y="1401"/>
                    <a:pt x="1251" y="1401"/>
                  </a:cubicBezTo>
                  <a:cubicBezTo>
                    <a:pt x="1134" y="1401"/>
                    <a:pt x="1039" y="1300"/>
                    <a:pt x="1039" y="1175"/>
                  </a:cubicBezTo>
                  <a:cubicBezTo>
                    <a:pt x="1039" y="1171"/>
                    <a:pt x="1038" y="1168"/>
                    <a:pt x="1037" y="1165"/>
                  </a:cubicBezTo>
                  <a:lnTo>
                    <a:pt x="1037" y="1108"/>
                  </a:lnTo>
                  <a:close/>
                  <a:moveTo>
                    <a:pt x="849" y="572"/>
                  </a:moveTo>
                  <a:cubicBezTo>
                    <a:pt x="837" y="561"/>
                    <a:pt x="831" y="543"/>
                    <a:pt x="831" y="518"/>
                  </a:cubicBezTo>
                  <a:cubicBezTo>
                    <a:pt x="831" y="272"/>
                    <a:pt x="831" y="272"/>
                    <a:pt x="831" y="272"/>
                  </a:cubicBezTo>
                  <a:cubicBezTo>
                    <a:pt x="834" y="255"/>
                    <a:pt x="852" y="175"/>
                    <a:pt x="946" y="179"/>
                  </a:cubicBezTo>
                  <a:cubicBezTo>
                    <a:pt x="956" y="180"/>
                    <a:pt x="966" y="177"/>
                    <a:pt x="974" y="170"/>
                  </a:cubicBezTo>
                  <a:cubicBezTo>
                    <a:pt x="981" y="163"/>
                    <a:pt x="986" y="154"/>
                    <a:pt x="986" y="143"/>
                  </a:cubicBezTo>
                  <a:cubicBezTo>
                    <a:pt x="986" y="143"/>
                    <a:pt x="988" y="125"/>
                    <a:pt x="999" y="107"/>
                  </a:cubicBezTo>
                  <a:cubicBezTo>
                    <a:pt x="1011" y="87"/>
                    <a:pt x="1030" y="78"/>
                    <a:pt x="1059" y="78"/>
                  </a:cubicBezTo>
                  <a:cubicBezTo>
                    <a:pt x="1473" y="78"/>
                    <a:pt x="1473" y="78"/>
                    <a:pt x="1473" y="78"/>
                  </a:cubicBezTo>
                  <a:cubicBezTo>
                    <a:pt x="1479" y="79"/>
                    <a:pt x="1524" y="83"/>
                    <a:pt x="1567" y="106"/>
                  </a:cubicBezTo>
                  <a:cubicBezTo>
                    <a:pt x="1627" y="138"/>
                    <a:pt x="1658" y="191"/>
                    <a:pt x="1658" y="262"/>
                  </a:cubicBezTo>
                  <a:cubicBezTo>
                    <a:pt x="1658" y="541"/>
                    <a:pt x="1658" y="541"/>
                    <a:pt x="1658" y="541"/>
                  </a:cubicBezTo>
                  <a:cubicBezTo>
                    <a:pt x="1657" y="548"/>
                    <a:pt x="1654" y="582"/>
                    <a:pt x="1631" y="590"/>
                  </a:cubicBezTo>
                  <a:cubicBezTo>
                    <a:pt x="1631" y="490"/>
                    <a:pt x="1631" y="490"/>
                    <a:pt x="1631" y="490"/>
                  </a:cubicBezTo>
                  <a:cubicBezTo>
                    <a:pt x="1631" y="417"/>
                    <a:pt x="1579" y="358"/>
                    <a:pt x="1514" y="358"/>
                  </a:cubicBezTo>
                  <a:cubicBezTo>
                    <a:pt x="997" y="358"/>
                    <a:pt x="997" y="358"/>
                    <a:pt x="997" y="358"/>
                  </a:cubicBezTo>
                  <a:cubicBezTo>
                    <a:pt x="932" y="358"/>
                    <a:pt x="879" y="417"/>
                    <a:pt x="879" y="490"/>
                  </a:cubicBezTo>
                  <a:cubicBezTo>
                    <a:pt x="879" y="588"/>
                    <a:pt x="879" y="588"/>
                    <a:pt x="879" y="588"/>
                  </a:cubicBezTo>
                  <a:cubicBezTo>
                    <a:pt x="870" y="586"/>
                    <a:pt x="858" y="581"/>
                    <a:pt x="849" y="572"/>
                  </a:cubicBezTo>
                  <a:close/>
                  <a:moveTo>
                    <a:pt x="957" y="798"/>
                  </a:moveTo>
                  <a:cubicBezTo>
                    <a:pt x="957" y="797"/>
                    <a:pt x="957" y="796"/>
                    <a:pt x="957" y="795"/>
                  </a:cubicBezTo>
                  <a:cubicBezTo>
                    <a:pt x="957" y="490"/>
                    <a:pt x="957" y="490"/>
                    <a:pt x="957" y="490"/>
                  </a:cubicBezTo>
                  <a:cubicBezTo>
                    <a:pt x="957" y="461"/>
                    <a:pt x="975" y="436"/>
                    <a:pt x="997" y="436"/>
                  </a:cubicBezTo>
                  <a:cubicBezTo>
                    <a:pt x="1514" y="436"/>
                    <a:pt x="1514" y="436"/>
                    <a:pt x="1514" y="436"/>
                  </a:cubicBezTo>
                  <a:cubicBezTo>
                    <a:pt x="1535" y="436"/>
                    <a:pt x="1554" y="461"/>
                    <a:pt x="1554" y="490"/>
                  </a:cubicBezTo>
                  <a:cubicBezTo>
                    <a:pt x="1554" y="795"/>
                    <a:pt x="1554" y="795"/>
                    <a:pt x="1554" y="795"/>
                  </a:cubicBezTo>
                  <a:cubicBezTo>
                    <a:pt x="1554" y="796"/>
                    <a:pt x="1554" y="797"/>
                    <a:pt x="1554" y="798"/>
                  </a:cubicBezTo>
                  <a:cubicBezTo>
                    <a:pt x="1554" y="799"/>
                    <a:pt x="1554" y="801"/>
                    <a:pt x="1554" y="802"/>
                  </a:cubicBezTo>
                  <a:cubicBezTo>
                    <a:pt x="1554" y="966"/>
                    <a:pt x="1420" y="1100"/>
                    <a:pt x="1255" y="1100"/>
                  </a:cubicBezTo>
                  <a:cubicBezTo>
                    <a:pt x="1091" y="1100"/>
                    <a:pt x="957" y="966"/>
                    <a:pt x="957" y="802"/>
                  </a:cubicBezTo>
                  <a:cubicBezTo>
                    <a:pt x="957" y="801"/>
                    <a:pt x="957" y="799"/>
                    <a:pt x="957" y="798"/>
                  </a:cubicBezTo>
                  <a:close/>
                  <a:moveTo>
                    <a:pt x="514" y="1457"/>
                  </a:moveTo>
                  <a:cubicBezTo>
                    <a:pt x="514" y="1456"/>
                    <a:pt x="543" y="1341"/>
                    <a:pt x="682" y="1297"/>
                  </a:cubicBezTo>
                  <a:cubicBezTo>
                    <a:pt x="792" y="1262"/>
                    <a:pt x="904" y="1232"/>
                    <a:pt x="964" y="1217"/>
                  </a:cubicBezTo>
                  <a:cubicBezTo>
                    <a:pt x="984" y="1364"/>
                    <a:pt x="1105" y="1479"/>
                    <a:pt x="1251" y="1479"/>
                  </a:cubicBezTo>
                  <a:cubicBezTo>
                    <a:pt x="1396" y="1479"/>
                    <a:pt x="1517" y="1365"/>
                    <a:pt x="1537" y="1217"/>
                  </a:cubicBezTo>
                  <a:cubicBezTo>
                    <a:pt x="1597" y="1233"/>
                    <a:pt x="1709" y="1262"/>
                    <a:pt x="1817" y="1297"/>
                  </a:cubicBezTo>
                  <a:cubicBezTo>
                    <a:pt x="1955" y="1340"/>
                    <a:pt x="1985" y="1453"/>
                    <a:pt x="1986" y="1457"/>
                  </a:cubicBezTo>
                  <a:cubicBezTo>
                    <a:pt x="2034" y="1656"/>
                    <a:pt x="2124" y="2059"/>
                    <a:pt x="2124" y="2159"/>
                  </a:cubicBezTo>
                  <a:cubicBezTo>
                    <a:pt x="2124" y="2213"/>
                    <a:pt x="2108" y="2255"/>
                    <a:pt x="2076" y="2286"/>
                  </a:cubicBezTo>
                  <a:cubicBezTo>
                    <a:pt x="2037" y="2324"/>
                    <a:pt x="1981" y="2339"/>
                    <a:pt x="1940" y="2345"/>
                  </a:cubicBezTo>
                  <a:cubicBezTo>
                    <a:pt x="1940" y="1627"/>
                    <a:pt x="1940" y="1627"/>
                    <a:pt x="1940" y="1627"/>
                  </a:cubicBezTo>
                  <a:cubicBezTo>
                    <a:pt x="1940" y="1606"/>
                    <a:pt x="1922" y="1588"/>
                    <a:pt x="1901" y="1588"/>
                  </a:cubicBezTo>
                  <a:cubicBezTo>
                    <a:pt x="582" y="1588"/>
                    <a:pt x="582" y="1588"/>
                    <a:pt x="582" y="1588"/>
                  </a:cubicBezTo>
                  <a:cubicBezTo>
                    <a:pt x="561" y="1588"/>
                    <a:pt x="544" y="1606"/>
                    <a:pt x="544" y="1627"/>
                  </a:cubicBezTo>
                  <a:cubicBezTo>
                    <a:pt x="544" y="2343"/>
                    <a:pt x="544" y="2343"/>
                    <a:pt x="544" y="2343"/>
                  </a:cubicBezTo>
                  <a:cubicBezTo>
                    <a:pt x="505" y="2335"/>
                    <a:pt x="458" y="2319"/>
                    <a:pt x="424" y="2286"/>
                  </a:cubicBezTo>
                  <a:cubicBezTo>
                    <a:pt x="391" y="2255"/>
                    <a:pt x="375" y="2213"/>
                    <a:pt x="375" y="2159"/>
                  </a:cubicBezTo>
                  <a:cubicBezTo>
                    <a:pt x="375" y="2059"/>
                    <a:pt x="466" y="1656"/>
                    <a:pt x="514" y="1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799756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hu-HU" dirty="0"/>
              <a:t>Ki és hogyan férhet hozzá az üzenetek </a:t>
            </a:r>
            <a:r>
              <a:rPr lang="hu-HU" b="1" dirty="0">
                <a:solidFill>
                  <a:srgbClr val="FF0000"/>
                </a:solidFill>
              </a:rPr>
              <a:t>TARTALMÁHOZ</a:t>
            </a:r>
            <a:r>
              <a:rPr lang="hu-HU" dirty="0" smtClean="0"/>
              <a:t>?</a:t>
            </a:r>
            <a:endParaRPr lang="en-GB" dirty="0"/>
          </a:p>
        </p:txBody>
      </p:sp>
      <p:sp>
        <p:nvSpPr>
          <p:cNvPr id="5" name="Slide Number Placeholder 4"/>
          <p:cNvSpPr>
            <a:spLocks noGrp="1"/>
          </p:cNvSpPr>
          <p:nvPr>
            <p:ph type="sldNum" sz="quarter" idx="14"/>
          </p:nvPr>
        </p:nvSpPr>
        <p:spPr/>
        <p:txBody>
          <a:bodyPr/>
          <a:lstStyle/>
          <a:p>
            <a:fld id="{BCA178D2-D38B-496A-BFAF-4FB157D36662}" type="slidenum">
              <a:rPr lang="en-GB" noProof="0" smtClean="0"/>
              <a:pPr/>
              <a:t>8</a:t>
            </a:fld>
            <a:endParaRPr lang="en-GB" noProof="0" dirty="0"/>
          </a:p>
        </p:txBody>
      </p:sp>
      <p:sp>
        <p:nvSpPr>
          <p:cNvPr id="6" name="Frame 5" descr="CMSLegal_Shape_Fill"/>
          <p:cNvSpPr/>
          <p:nvPr/>
        </p:nvSpPr>
        <p:spPr>
          <a:xfrm>
            <a:off x="359352" y="1959750"/>
            <a:ext cx="3816640" cy="1172037"/>
          </a:xfrm>
          <a:prstGeom prst="frame">
            <a:avLst>
              <a:gd name="adj1" fmla="val 6894"/>
            </a:avLst>
          </a:prstGeom>
          <a:solidFill>
            <a:srgbClr val="13294A"/>
          </a:solidFill>
          <a:ln w="9525">
            <a:solidFill>
              <a:srgbClr val="13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chemeClr val="tx1"/>
                </a:solidFill>
                <a:latin typeface="Arial" panose="020B0604020202020204" pitchFamily="34" charset="0"/>
              </a:rPr>
              <a:t>Elektronikus hírközlési szolgáltató </a:t>
            </a:r>
            <a:r>
              <a:rPr lang="hu-HU" b="1" dirty="0" smtClean="0">
                <a:solidFill>
                  <a:schemeClr val="tx1"/>
                </a:solidFill>
                <a:latin typeface="Arial" panose="020B0604020202020204" pitchFamily="34" charset="0"/>
              </a:rPr>
              <a:t/>
            </a:r>
            <a:br>
              <a:rPr lang="hu-HU" b="1" dirty="0" smtClean="0">
                <a:solidFill>
                  <a:schemeClr val="tx1"/>
                </a:solidFill>
                <a:latin typeface="Arial" panose="020B0604020202020204" pitchFamily="34" charset="0"/>
              </a:rPr>
            </a:br>
            <a:r>
              <a:rPr lang="hu-HU" b="1" dirty="0" smtClean="0">
                <a:solidFill>
                  <a:srgbClr val="FF0000"/>
                </a:solidFill>
                <a:latin typeface="Arial" panose="020B0604020202020204" pitchFamily="34" charset="0"/>
              </a:rPr>
              <a:t>HOZZÁJÁRULÁS </a:t>
            </a:r>
            <a:r>
              <a:rPr lang="hu-HU" b="1" dirty="0">
                <a:solidFill>
                  <a:srgbClr val="FF0000"/>
                </a:solidFill>
                <a:latin typeface="Arial" panose="020B0604020202020204" pitchFamily="34" charset="0"/>
              </a:rPr>
              <a:t>NÉLKÜL</a:t>
            </a:r>
            <a:r>
              <a:rPr lang="hu-HU" dirty="0">
                <a:solidFill>
                  <a:schemeClr val="tx1"/>
                </a:solidFill>
                <a:latin typeface="Arial" panose="020B0604020202020204" pitchFamily="34" charset="0"/>
              </a:rPr>
              <a:t>, </a:t>
            </a:r>
            <a:r>
              <a:rPr lang="hu-HU" b="1" dirty="0">
                <a:solidFill>
                  <a:schemeClr val="tx1"/>
                </a:solidFill>
                <a:latin typeface="Arial" panose="020B0604020202020204" pitchFamily="34" charset="0"/>
              </a:rPr>
              <a:t>ha:</a:t>
            </a:r>
            <a:endParaRPr lang="hu-HU" dirty="0">
              <a:solidFill>
                <a:schemeClr val="tx1"/>
              </a:solidFill>
              <a:latin typeface="Arial" panose="020B0604020202020204" pitchFamily="34" charset="0"/>
            </a:endParaRPr>
          </a:p>
        </p:txBody>
      </p:sp>
      <p:sp>
        <p:nvSpPr>
          <p:cNvPr id="8" name="Striped Right Arrow 7" descr="CMSLegal_Shape_Fill"/>
          <p:cNvSpPr/>
          <p:nvPr/>
        </p:nvSpPr>
        <p:spPr>
          <a:xfrm>
            <a:off x="4308271" y="2284493"/>
            <a:ext cx="527458" cy="467949"/>
          </a:xfrm>
          <a:prstGeom prst="stripedRightArrow">
            <a:avLst/>
          </a:prstGeom>
          <a:solidFill>
            <a:srgbClr val="13294A"/>
          </a:solidFill>
          <a:ln w="9525">
            <a:solidFill>
              <a:srgbClr val="13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latin typeface="Arial" panose="020B0604020202020204" pitchFamily="34" charset="0"/>
            </a:endParaRPr>
          </a:p>
        </p:txBody>
      </p:sp>
      <p:sp>
        <p:nvSpPr>
          <p:cNvPr id="9" name="Rectangle 8" descr="CMSLegal_Shape_Fill"/>
          <p:cNvSpPr/>
          <p:nvPr/>
        </p:nvSpPr>
        <p:spPr>
          <a:xfrm>
            <a:off x="4959677" y="1677935"/>
            <a:ext cx="3752323" cy="805493"/>
          </a:xfrm>
          <a:prstGeom prst="rect">
            <a:avLst/>
          </a:prstGeom>
          <a:solidFill>
            <a:schemeClr val="accent3"/>
          </a:solidFill>
          <a:ln w="9525">
            <a:solidFill>
              <a:srgbClr val="13294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1600" dirty="0">
                <a:latin typeface="Arial" panose="020B0604020202020204" pitchFamily="34" charset="0"/>
              </a:rPr>
              <a:t>Kommunikáció átviteléhez szükséges</a:t>
            </a:r>
            <a:endParaRPr lang="hu-HU" sz="1600" dirty="0">
              <a:solidFill>
                <a:srgbClr val="FFFFFF"/>
              </a:solidFill>
              <a:latin typeface="Arial" panose="020B0604020202020204" pitchFamily="34" charset="0"/>
            </a:endParaRPr>
          </a:p>
        </p:txBody>
      </p:sp>
      <p:sp>
        <p:nvSpPr>
          <p:cNvPr id="10" name="Rectangle 9" descr="CMSLegal_Shape_Fill"/>
          <p:cNvSpPr/>
          <p:nvPr/>
        </p:nvSpPr>
        <p:spPr>
          <a:xfrm>
            <a:off x="4959677" y="2729041"/>
            <a:ext cx="3752323" cy="805493"/>
          </a:xfrm>
          <a:prstGeom prst="rect">
            <a:avLst/>
          </a:prstGeom>
          <a:solidFill>
            <a:schemeClr val="accent3"/>
          </a:solidFill>
          <a:ln w="9525">
            <a:solidFill>
              <a:srgbClr val="13294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1600" dirty="0">
                <a:latin typeface="Arial" panose="020B0604020202020204" pitchFamily="34" charset="0"/>
              </a:rPr>
              <a:t>Biztonság biztosításához, </a:t>
            </a:r>
            <a:r>
              <a:rPr lang="hu-HU" sz="1600" dirty="0" smtClean="0">
                <a:latin typeface="Arial" panose="020B0604020202020204" pitchFamily="34" charset="0"/>
              </a:rPr>
              <a:t/>
            </a:r>
            <a:br>
              <a:rPr lang="hu-HU" sz="1600" dirty="0" smtClean="0">
                <a:latin typeface="Arial" panose="020B0604020202020204" pitchFamily="34" charset="0"/>
              </a:rPr>
            </a:br>
            <a:r>
              <a:rPr lang="hu-HU" sz="1600" dirty="0" smtClean="0">
                <a:latin typeface="Arial" panose="020B0604020202020204" pitchFamily="34" charset="0"/>
              </a:rPr>
              <a:t>műszaki </a:t>
            </a:r>
            <a:r>
              <a:rPr lang="hu-HU" sz="1600" dirty="0">
                <a:latin typeface="Arial" panose="020B0604020202020204" pitchFamily="34" charset="0"/>
              </a:rPr>
              <a:t>hibák, biztonsági kockázatok felderítéséhez szükséges</a:t>
            </a:r>
            <a:endParaRPr lang="hu-HU" sz="1600" dirty="0">
              <a:solidFill>
                <a:srgbClr val="FFFFFF"/>
              </a:solidFill>
              <a:latin typeface="Arial" panose="020B0604020202020204" pitchFamily="34" charset="0"/>
            </a:endParaRPr>
          </a:p>
        </p:txBody>
      </p:sp>
      <p:sp>
        <p:nvSpPr>
          <p:cNvPr id="11" name="Frame 10" descr="CMSLegal_Shape_Fill"/>
          <p:cNvSpPr/>
          <p:nvPr/>
        </p:nvSpPr>
        <p:spPr>
          <a:xfrm>
            <a:off x="344731" y="4398310"/>
            <a:ext cx="3816640" cy="792088"/>
          </a:xfrm>
          <a:prstGeom prst="frame">
            <a:avLst>
              <a:gd name="adj1" fmla="val 9838"/>
            </a:avLst>
          </a:prstGeom>
          <a:solidFill>
            <a:srgbClr val="13294A"/>
          </a:solidFill>
          <a:ln w="9525">
            <a:solidFill>
              <a:srgbClr val="13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rgbClr val="FF0000"/>
                </a:solidFill>
                <a:latin typeface="Arial" panose="020B0604020202020204" pitchFamily="34" charset="0"/>
              </a:rPr>
              <a:t>HOZZÁJÁRULÁSSAL</a:t>
            </a:r>
            <a:r>
              <a:rPr lang="hu-HU" b="1" dirty="0">
                <a:solidFill>
                  <a:schemeClr val="tx1"/>
                </a:solidFill>
                <a:latin typeface="Arial" panose="020B0604020202020204" pitchFamily="34" charset="0"/>
              </a:rPr>
              <a:t>, de:</a:t>
            </a:r>
            <a:endParaRPr lang="hu-HU" dirty="0">
              <a:solidFill>
                <a:schemeClr val="tx1"/>
              </a:solidFill>
              <a:latin typeface="Arial" panose="020B0604020202020204" pitchFamily="34" charset="0"/>
            </a:endParaRPr>
          </a:p>
        </p:txBody>
      </p:sp>
      <p:sp>
        <p:nvSpPr>
          <p:cNvPr id="13" name="Rectangle 12" descr="CMSLegal_Shape_Fill"/>
          <p:cNvSpPr/>
          <p:nvPr/>
        </p:nvSpPr>
        <p:spPr>
          <a:xfrm>
            <a:off x="4959677" y="3981534"/>
            <a:ext cx="3752323" cy="805493"/>
          </a:xfrm>
          <a:prstGeom prst="rect">
            <a:avLst/>
          </a:prstGeom>
          <a:solidFill>
            <a:schemeClr val="accent3"/>
          </a:solidFill>
          <a:ln w="9525">
            <a:solidFill>
              <a:srgbClr val="13294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1600" dirty="0">
                <a:latin typeface="Arial" panose="020B0604020202020204" pitchFamily="34" charset="0"/>
              </a:rPr>
              <a:t>Hatásvizsgálatot kell végezni</a:t>
            </a:r>
            <a:endParaRPr lang="hu-HU" sz="1600" dirty="0">
              <a:solidFill>
                <a:srgbClr val="FFFFFF"/>
              </a:solidFill>
              <a:latin typeface="Arial" panose="020B0604020202020204" pitchFamily="34" charset="0"/>
            </a:endParaRPr>
          </a:p>
        </p:txBody>
      </p:sp>
      <p:sp>
        <p:nvSpPr>
          <p:cNvPr id="14" name="Rectangle 13" descr="CMSLegal_Shape_Fill"/>
          <p:cNvSpPr/>
          <p:nvPr/>
        </p:nvSpPr>
        <p:spPr>
          <a:xfrm>
            <a:off x="4959677" y="4927763"/>
            <a:ext cx="3755683" cy="805493"/>
          </a:xfrm>
          <a:prstGeom prst="rect">
            <a:avLst/>
          </a:prstGeom>
          <a:solidFill>
            <a:schemeClr val="accent3"/>
          </a:solidFill>
          <a:ln w="9525">
            <a:solidFill>
              <a:srgbClr val="13294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1600" dirty="0">
                <a:latin typeface="Arial" panose="020B0604020202020204" pitchFamily="34" charset="0"/>
              </a:rPr>
              <a:t>Előzetes konzultáció kell </a:t>
            </a:r>
            <a:r>
              <a:rPr lang="hu-HU" sz="1600" dirty="0" smtClean="0">
                <a:latin typeface="Arial" panose="020B0604020202020204" pitchFamily="34" charset="0"/>
              </a:rPr>
              <a:t/>
            </a:r>
            <a:br>
              <a:rPr lang="hu-HU" sz="1600" dirty="0" smtClean="0">
                <a:latin typeface="Arial" panose="020B0604020202020204" pitchFamily="34" charset="0"/>
              </a:rPr>
            </a:br>
            <a:r>
              <a:rPr lang="hu-HU" sz="1600" dirty="0" smtClean="0">
                <a:latin typeface="Arial" panose="020B0604020202020204" pitchFamily="34" charset="0"/>
              </a:rPr>
              <a:t>a </a:t>
            </a:r>
            <a:r>
              <a:rPr lang="hu-HU" sz="1600" dirty="0">
                <a:latin typeface="Arial" panose="020B0604020202020204" pitchFamily="34" charset="0"/>
              </a:rPr>
              <a:t>felügyeleti hatósággal</a:t>
            </a:r>
            <a:endParaRPr lang="hu-HU" sz="1600" dirty="0">
              <a:solidFill>
                <a:srgbClr val="FFFFFF"/>
              </a:solidFill>
              <a:latin typeface="Arial" panose="020B0604020202020204" pitchFamily="34" charset="0"/>
            </a:endParaRPr>
          </a:p>
        </p:txBody>
      </p:sp>
      <p:sp>
        <p:nvSpPr>
          <p:cNvPr id="15" name="Striped Right Arrow 14" descr="CMSLegal_Shape_Fill"/>
          <p:cNvSpPr/>
          <p:nvPr/>
        </p:nvSpPr>
        <p:spPr>
          <a:xfrm>
            <a:off x="4249986" y="4553052"/>
            <a:ext cx="527458" cy="467949"/>
          </a:xfrm>
          <a:prstGeom prst="stripedRightArrow">
            <a:avLst/>
          </a:prstGeom>
          <a:solidFill>
            <a:srgbClr val="13294A"/>
          </a:solidFill>
          <a:ln w="9525">
            <a:solidFill>
              <a:srgbClr val="1329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latin typeface="Arial" panose="020B0604020202020204" pitchFamily="34" charset="0"/>
            </a:endParaRPr>
          </a:p>
        </p:txBody>
      </p:sp>
      <p:sp>
        <p:nvSpPr>
          <p:cNvPr id="16" name="Rectangle 15" descr="CMSLegal_Shape_Fill"/>
          <p:cNvSpPr/>
          <p:nvPr/>
        </p:nvSpPr>
        <p:spPr>
          <a:xfrm>
            <a:off x="344731" y="5858108"/>
            <a:ext cx="8367269" cy="554898"/>
          </a:xfrm>
          <a:prstGeom prst="rect">
            <a:avLst/>
          </a:prstGeom>
          <a:solidFill>
            <a:srgbClr val="DC222D"/>
          </a:solidFill>
          <a:ln w="9525">
            <a:solidFill>
              <a:srgbClr val="DC222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u-HU" sz="1600" dirty="0">
                <a:latin typeface="Arial" panose="020B0604020202020204" pitchFamily="34" charset="0"/>
              </a:rPr>
              <a:t>Törölni vagy </a:t>
            </a:r>
            <a:r>
              <a:rPr lang="hu-HU" sz="1600" dirty="0" err="1">
                <a:latin typeface="Arial" panose="020B0604020202020204" pitchFamily="34" charset="0"/>
              </a:rPr>
              <a:t>anonimizálni</a:t>
            </a:r>
            <a:r>
              <a:rPr lang="hu-HU" sz="1600" dirty="0">
                <a:latin typeface="Arial" panose="020B0604020202020204" pitchFamily="34" charset="0"/>
              </a:rPr>
              <a:t> kell a tartalmat, ha a címzettek megkapták</a:t>
            </a:r>
          </a:p>
        </p:txBody>
      </p:sp>
      <p:pic>
        <p:nvPicPr>
          <p:cNvPr id="3" name="Picture 2" descr="CMSLegal_Icon_2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3254294"/>
            <a:ext cx="576064" cy="1021509"/>
          </a:xfrm>
          <a:prstGeom prst="rect">
            <a:avLst/>
          </a:prstGeom>
        </p:spPr>
      </p:pic>
    </p:spTree>
    <p:extLst>
      <p:ext uri="{BB962C8B-B14F-4D97-AF65-F5344CB8AC3E}">
        <p14:creationId xmlns:p14="http://schemas.microsoft.com/office/powerpoint/2010/main" val="3587992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hu-HU" dirty="0"/>
              <a:t>Spam, </a:t>
            </a:r>
            <a:r>
              <a:rPr lang="hu-HU" b="1" dirty="0" err="1">
                <a:solidFill>
                  <a:srgbClr val="FF0000"/>
                </a:solidFill>
              </a:rPr>
              <a:t>eDM</a:t>
            </a:r>
            <a:r>
              <a:rPr lang="hu-HU" dirty="0"/>
              <a:t>, marketing célú hívások új </a:t>
            </a:r>
            <a:r>
              <a:rPr lang="hu-HU" dirty="0" smtClean="0"/>
              <a:t>szabályai</a:t>
            </a:r>
            <a:endParaRPr lang="en-GB" dirty="0"/>
          </a:p>
        </p:txBody>
      </p:sp>
      <p:sp>
        <p:nvSpPr>
          <p:cNvPr id="5" name="Slide Number Placeholder 4"/>
          <p:cNvSpPr>
            <a:spLocks noGrp="1"/>
          </p:cNvSpPr>
          <p:nvPr>
            <p:ph type="sldNum" sz="quarter" idx="14"/>
          </p:nvPr>
        </p:nvSpPr>
        <p:spPr/>
        <p:txBody>
          <a:bodyPr/>
          <a:lstStyle/>
          <a:p>
            <a:fld id="{BCA178D2-D38B-496A-BFAF-4FB157D36662}" type="slidenum">
              <a:rPr lang="en-GB" noProof="0" smtClean="0"/>
              <a:pPr/>
              <a:t>9</a:t>
            </a:fld>
            <a:endParaRPr lang="en-GB" noProof="0" dirty="0"/>
          </a:p>
        </p:txBody>
      </p:sp>
      <p:sp>
        <p:nvSpPr>
          <p:cNvPr id="6" name="Frame 5" descr="CMSLegal_Shape_Fill"/>
          <p:cNvSpPr/>
          <p:nvPr/>
        </p:nvSpPr>
        <p:spPr>
          <a:xfrm>
            <a:off x="2411760" y="1412776"/>
            <a:ext cx="6300240" cy="4608512"/>
          </a:xfrm>
          <a:prstGeom prst="frame">
            <a:avLst>
              <a:gd name="adj1" fmla="val 1654"/>
            </a:avLst>
          </a:prstGeom>
          <a:solidFill>
            <a:srgbClr val="3095B4"/>
          </a:solidFill>
          <a:ln w="9525">
            <a:solidFill>
              <a:srgbClr val="3095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hu-HU" b="1" dirty="0" smtClean="0">
                <a:solidFill>
                  <a:schemeClr val="tx1"/>
                </a:solidFill>
                <a:latin typeface="Arial" panose="020B0604020202020204" pitchFamily="34" charset="0"/>
              </a:rPr>
              <a:t>Főszabály:</a:t>
            </a:r>
            <a:r>
              <a:rPr lang="hu-HU" dirty="0" smtClean="0">
                <a:solidFill>
                  <a:schemeClr val="tx1"/>
                </a:solidFill>
                <a:latin typeface="Arial" panose="020B0604020202020204" pitchFamily="34" charset="0"/>
              </a:rPr>
              <a:t> </a:t>
            </a:r>
          </a:p>
          <a:p>
            <a:pPr algn="just"/>
            <a:r>
              <a:rPr lang="hu-HU" dirty="0" smtClean="0">
                <a:solidFill>
                  <a:schemeClr val="tx1"/>
                </a:solidFill>
                <a:latin typeface="Arial" panose="020B0604020202020204" pitchFamily="34" charset="0"/>
              </a:rPr>
              <a:t>csak annak, aki </a:t>
            </a:r>
            <a:r>
              <a:rPr lang="hu-HU" b="1" dirty="0" smtClean="0">
                <a:solidFill>
                  <a:srgbClr val="FF0000"/>
                </a:solidFill>
                <a:latin typeface="Arial" panose="020B0604020202020204" pitchFamily="34" charset="0"/>
              </a:rPr>
              <a:t>HOZZÁJÁRULT</a:t>
            </a:r>
            <a:r>
              <a:rPr lang="hu-HU" dirty="0" smtClean="0">
                <a:solidFill>
                  <a:schemeClr val="tx1"/>
                </a:solidFill>
                <a:latin typeface="Arial" panose="020B0604020202020204" pitchFamily="34" charset="0"/>
              </a:rPr>
              <a:t> (jogi személynél is!)</a:t>
            </a:r>
          </a:p>
          <a:p>
            <a:pPr algn="just"/>
            <a:endParaRPr lang="hu-HU" dirty="0" smtClean="0">
              <a:solidFill>
                <a:schemeClr val="tx1"/>
              </a:solidFill>
              <a:latin typeface="Arial" panose="020B0604020202020204" pitchFamily="34" charset="0"/>
            </a:endParaRPr>
          </a:p>
          <a:p>
            <a:r>
              <a:rPr lang="hu-HU" b="1" dirty="0" smtClean="0">
                <a:solidFill>
                  <a:schemeClr val="tx1"/>
                </a:solidFill>
                <a:latin typeface="Arial" panose="020B0604020202020204" pitchFamily="34" charset="0"/>
              </a:rPr>
              <a:t>Kivétel</a:t>
            </a:r>
            <a:r>
              <a:rPr lang="hu-HU" b="1" dirty="0">
                <a:solidFill>
                  <a:schemeClr val="tx1"/>
                </a:solidFill>
                <a:latin typeface="Arial" panose="020B0604020202020204" pitchFamily="34" charset="0"/>
              </a:rPr>
              <a:t>:</a:t>
            </a:r>
            <a:r>
              <a:rPr lang="hu-HU" dirty="0">
                <a:solidFill>
                  <a:schemeClr val="tx1"/>
                </a:solidFill>
                <a:latin typeface="Arial" panose="020B0604020202020204" pitchFamily="34" charset="0"/>
              </a:rPr>
              <a:t> </a:t>
            </a:r>
            <a:r>
              <a:rPr lang="hu-HU" b="1" dirty="0">
                <a:solidFill>
                  <a:srgbClr val="FF0000"/>
                </a:solidFill>
                <a:latin typeface="Arial" panose="020B0604020202020204" pitchFamily="34" charset="0"/>
              </a:rPr>
              <a:t>HOZZÁJÁRULÁS NÉLKÜL</a:t>
            </a:r>
            <a:r>
              <a:rPr lang="hu-HU" dirty="0">
                <a:solidFill>
                  <a:schemeClr val="tx1"/>
                </a:solidFill>
                <a:latin typeface="Arial" panose="020B0604020202020204" pitchFamily="34" charset="0"/>
              </a:rPr>
              <a:t>, ha:</a:t>
            </a:r>
          </a:p>
          <a:p>
            <a:pPr marL="444500" indent="-444500" algn="just">
              <a:buFont typeface="Wingdings" panose="05000000000000000000" pitchFamily="2" charset="2"/>
              <a:buChar char="§"/>
            </a:pPr>
            <a:r>
              <a:rPr lang="hu-HU" dirty="0">
                <a:solidFill>
                  <a:schemeClr val="tx1"/>
                </a:solidFill>
                <a:latin typeface="Arial" panose="020B0604020202020204" pitchFamily="34" charset="0"/>
              </a:rPr>
              <a:t>Ha az elektronikus kapcsolati adatokat termék vagy szolgáltatás vásárlásával kapcsolatban szerezték meg a magánszemélytől</a:t>
            </a:r>
          </a:p>
          <a:p>
            <a:pPr marL="444500" indent="-444500" algn="just">
              <a:buFont typeface="Wingdings" panose="05000000000000000000" pitchFamily="2" charset="2"/>
              <a:buChar char="§"/>
            </a:pPr>
            <a:r>
              <a:rPr lang="hu-HU" dirty="0">
                <a:solidFill>
                  <a:schemeClr val="tx1"/>
                </a:solidFill>
                <a:latin typeface="Arial" panose="020B0604020202020204" pitchFamily="34" charset="0"/>
              </a:rPr>
              <a:t>És a hozzájárulás kérés megfelelt a GDPR-</a:t>
            </a:r>
            <a:r>
              <a:rPr lang="hu-HU" dirty="0" err="1">
                <a:solidFill>
                  <a:schemeClr val="tx1"/>
                </a:solidFill>
                <a:latin typeface="Arial" panose="020B0604020202020204" pitchFamily="34" charset="0"/>
              </a:rPr>
              <a:t>nak</a:t>
            </a:r>
            <a:endParaRPr lang="hu-HU" dirty="0">
              <a:solidFill>
                <a:schemeClr val="tx1"/>
              </a:solidFill>
              <a:latin typeface="Arial" panose="020B0604020202020204" pitchFamily="34" charset="0"/>
            </a:endParaRPr>
          </a:p>
          <a:p>
            <a:pPr marL="444500" indent="-444500" algn="just">
              <a:buFont typeface="Wingdings" panose="05000000000000000000" pitchFamily="2" charset="2"/>
              <a:buChar char="§"/>
            </a:pPr>
            <a:r>
              <a:rPr lang="hu-HU" dirty="0">
                <a:solidFill>
                  <a:schemeClr val="tx1"/>
                </a:solidFill>
                <a:latin typeface="Arial" panose="020B0604020202020204" pitchFamily="34" charset="0"/>
              </a:rPr>
              <a:t>És csak a vásárolt termékhez, szolgáltatáshoz hasonló saját termékre és szolgáltatásra vonatkozóan</a:t>
            </a:r>
          </a:p>
          <a:p>
            <a:pPr marL="444500" indent="-444500" algn="just">
              <a:buFont typeface="Wingdings" panose="05000000000000000000" pitchFamily="2" charset="2"/>
              <a:buChar char="§"/>
            </a:pPr>
            <a:r>
              <a:rPr lang="hu-HU" dirty="0">
                <a:solidFill>
                  <a:schemeClr val="tx1"/>
                </a:solidFill>
                <a:latin typeface="Arial" panose="020B0604020202020204" pitchFamily="34" charset="0"/>
              </a:rPr>
              <a:t>Tiltakozási joga van az érintettnek</a:t>
            </a:r>
          </a:p>
          <a:p>
            <a:pPr marL="444500" indent="-444500" algn="just">
              <a:buFont typeface="Wingdings" panose="05000000000000000000" pitchFamily="2" charset="2"/>
              <a:buChar char="§"/>
            </a:pPr>
            <a:r>
              <a:rPr lang="hu-HU" dirty="0">
                <a:solidFill>
                  <a:schemeClr val="tx1"/>
                </a:solidFill>
                <a:latin typeface="Arial" panose="020B0604020202020204" pitchFamily="34" charset="0"/>
              </a:rPr>
              <a:t>Leiratkozási lehetőség: adatok megszerzésekor és minden egyes üzenetben</a:t>
            </a:r>
          </a:p>
          <a:p>
            <a:pPr marL="444500" indent="-444500" algn="just">
              <a:buFont typeface="Wingdings" panose="05000000000000000000" pitchFamily="2" charset="2"/>
              <a:buChar char="§"/>
            </a:pPr>
            <a:r>
              <a:rPr lang="hu-HU" dirty="0" err="1">
                <a:solidFill>
                  <a:schemeClr val="tx1"/>
                </a:solidFill>
                <a:latin typeface="Arial" panose="020B0604020202020204" pitchFamily="34" charset="0"/>
              </a:rPr>
              <a:t>eDM</a:t>
            </a:r>
            <a:r>
              <a:rPr lang="hu-HU" dirty="0">
                <a:solidFill>
                  <a:schemeClr val="tx1"/>
                </a:solidFill>
                <a:latin typeface="Arial" panose="020B0604020202020204" pitchFamily="34" charset="0"/>
              </a:rPr>
              <a:t> hívásoknál kötelező lehet a hívószám kijelzés és külön kód alkalmazása a nemzeti jog alapján</a:t>
            </a:r>
          </a:p>
        </p:txBody>
      </p:sp>
      <p:sp>
        <p:nvSpPr>
          <p:cNvPr id="8" name="Freeform 85"/>
          <p:cNvSpPr>
            <a:spLocks noChangeAspect="1" noEditPoints="1"/>
          </p:cNvSpPr>
          <p:nvPr/>
        </p:nvSpPr>
        <p:spPr bwMode="auto">
          <a:xfrm>
            <a:off x="863836" y="3104964"/>
            <a:ext cx="864096" cy="864096"/>
          </a:xfrm>
          <a:custGeom>
            <a:avLst/>
            <a:gdLst>
              <a:gd name="T0" fmla="*/ 1690 w 2518"/>
              <a:gd name="T1" fmla="*/ 2488 h 2518"/>
              <a:gd name="T2" fmla="*/ 1425 w 2518"/>
              <a:gd name="T3" fmla="*/ 2396 h 2518"/>
              <a:gd name="T4" fmla="*/ 649 w 2518"/>
              <a:gd name="T5" fmla="*/ 1869 h 2518"/>
              <a:gd name="T6" fmla="*/ 122 w 2518"/>
              <a:gd name="T7" fmla="*/ 1093 h 2518"/>
              <a:gd name="T8" fmla="*/ 30 w 2518"/>
              <a:gd name="T9" fmla="*/ 828 h 2518"/>
              <a:gd name="T10" fmla="*/ 93 w 2518"/>
              <a:gd name="T11" fmla="*/ 286 h 2518"/>
              <a:gd name="T12" fmla="*/ 552 w 2518"/>
              <a:gd name="T13" fmla="*/ 0 h 2518"/>
              <a:gd name="T14" fmla="*/ 766 w 2518"/>
              <a:gd name="T15" fmla="*/ 251 h 2518"/>
              <a:gd name="T16" fmla="*/ 909 w 2518"/>
              <a:gd name="T17" fmla="*/ 494 h 2518"/>
              <a:gd name="T18" fmla="*/ 905 w 2518"/>
              <a:gd name="T19" fmla="*/ 740 h 2518"/>
              <a:gd name="T20" fmla="*/ 651 w 2518"/>
              <a:gd name="T21" fmla="*/ 980 h 2518"/>
              <a:gd name="T22" fmla="*/ 693 w 2518"/>
              <a:gd name="T23" fmla="*/ 1076 h 2518"/>
              <a:gd name="T24" fmla="*/ 1407 w 2518"/>
              <a:gd name="T25" fmla="*/ 1803 h 2518"/>
              <a:gd name="T26" fmla="*/ 1513 w 2518"/>
              <a:gd name="T27" fmla="*/ 1860 h 2518"/>
              <a:gd name="T28" fmla="*/ 1678 w 2518"/>
              <a:gd name="T29" fmla="*/ 1725 h 2518"/>
              <a:gd name="T30" fmla="*/ 1958 w 2518"/>
              <a:gd name="T31" fmla="*/ 1569 h 2518"/>
              <a:gd name="T32" fmla="*/ 2157 w 2518"/>
              <a:gd name="T33" fmla="*/ 1691 h 2518"/>
              <a:gd name="T34" fmla="*/ 2510 w 2518"/>
              <a:gd name="T35" fmla="*/ 1916 h 2518"/>
              <a:gd name="T36" fmla="*/ 2461 w 2518"/>
              <a:gd name="T37" fmla="*/ 2222 h 2518"/>
              <a:gd name="T38" fmla="*/ 1450 w 2518"/>
              <a:gd name="T39" fmla="*/ 2323 h 2518"/>
              <a:gd name="T40" fmla="*/ 1711 w 2518"/>
              <a:gd name="T41" fmla="*/ 2414 h 2518"/>
              <a:gd name="T42" fmla="*/ 2195 w 2518"/>
              <a:gd name="T43" fmla="*/ 2356 h 2518"/>
              <a:gd name="T44" fmla="*/ 2424 w 2518"/>
              <a:gd name="T45" fmla="*/ 2079 h 2518"/>
              <a:gd name="T46" fmla="*/ 2437 w 2518"/>
              <a:gd name="T47" fmla="*/ 1943 h 2518"/>
              <a:gd name="T48" fmla="*/ 2230 w 2518"/>
              <a:gd name="T49" fmla="*/ 1820 h 2518"/>
              <a:gd name="T50" fmla="*/ 2024 w 2518"/>
              <a:gd name="T51" fmla="*/ 1703 h 2518"/>
              <a:gd name="T52" fmla="*/ 1924 w 2518"/>
              <a:gd name="T53" fmla="*/ 1639 h 2518"/>
              <a:gd name="T54" fmla="*/ 1741 w 2518"/>
              <a:gd name="T55" fmla="*/ 1772 h 2518"/>
              <a:gd name="T56" fmla="*/ 1486 w 2518"/>
              <a:gd name="T57" fmla="*/ 1933 h 2518"/>
              <a:gd name="T58" fmla="*/ 1371 w 2518"/>
              <a:gd name="T59" fmla="*/ 1872 h 2518"/>
              <a:gd name="T60" fmla="*/ 646 w 2518"/>
              <a:gd name="T61" fmla="*/ 1148 h 2518"/>
              <a:gd name="T62" fmla="*/ 601 w 2518"/>
              <a:gd name="T63" fmla="*/ 1072 h 2518"/>
              <a:gd name="T64" fmla="*/ 635 w 2518"/>
              <a:gd name="T65" fmla="*/ 873 h 2518"/>
              <a:gd name="T66" fmla="*/ 888 w 2518"/>
              <a:gd name="T67" fmla="*/ 626 h 2518"/>
              <a:gd name="T68" fmla="*/ 816 w 2518"/>
              <a:gd name="T69" fmla="*/ 496 h 2518"/>
              <a:gd name="T70" fmla="*/ 759 w 2518"/>
              <a:gd name="T71" fmla="*/ 399 h 2518"/>
              <a:gd name="T72" fmla="*/ 646 w 2518"/>
              <a:gd name="T73" fmla="*/ 193 h 2518"/>
              <a:gd name="T74" fmla="*/ 552 w 2518"/>
              <a:gd name="T75" fmla="*/ 78 h 2518"/>
              <a:gd name="T76" fmla="*/ 326 w 2518"/>
              <a:gd name="T77" fmla="*/ 129 h 2518"/>
              <a:gd name="T78" fmla="*/ 84 w 2518"/>
              <a:gd name="T79" fmla="*/ 712 h 2518"/>
              <a:gd name="T80" fmla="*/ 164 w 2518"/>
              <a:gd name="T81" fmla="*/ 982 h 2518"/>
              <a:gd name="T82" fmla="*/ 703 w 2518"/>
              <a:gd name="T83" fmla="*/ 1815 h 2518"/>
              <a:gd name="T84" fmla="*/ 645 w 2518"/>
              <a:gd name="T85" fmla="*/ 1146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18" h="2518">
                <a:moveTo>
                  <a:pt x="1891" y="2518"/>
                </a:moveTo>
                <a:cubicBezTo>
                  <a:pt x="1859" y="2518"/>
                  <a:pt x="1826" y="2515"/>
                  <a:pt x="1795" y="2511"/>
                </a:cubicBezTo>
                <a:cubicBezTo>
                  <a:pt x="1764" y="2507"/>
                  <a:pt x="1729" y="2499"/>
                  <a:pt x="1690" y="2488"/>
                </a:cubicBezTo>
                <a:cubicBezTo>
                  <a:pt x="1649" y="2477"/>
                  <a:pt x="1623" y="2469"/>
                  <a:pt x="1605" y="2462"/>
                </a:cubicBezTo>
                <a:cubicBezTo>
                  <a:pt x="1587" y="2456"/>
                  <a:pt x="1553" y="2443"/>
                  <a:pt x="1509" y="2427"/>
                </a:cubicBezTo>
                <a:cubicBezTo>
                  <a:pt x="1450" y="2405"/>
                  <a:pt x="1431" y="2398"/>
                  <a:pt x="1425" y="2396"/>
                </a:cubicBezTo>
                <a:cubicBezTo>
                  <a:pt x="1424" y="2396"/>
                  <a:pt x="1424" y="2396"/>
                  <a:pt x="1424" y="2396"/>
                </a:cubicBezTo>
                <a:cubicBezTo>
                  <a:pt x="1309" y="2355"/>
                  <a:pt x="1205" y="2305"/>
                  <a:pt x="1114" y="2248"/>
                </a:cubicBezTo>
                <a:cubicBezTo>
                  <a:pt x="964" y="2156"/>
                  <a:pt x="808" y="2029"/>
                  <a:pt x="649" y="1869"/>
                </a:cubicBezTo>
                <a:cubicBezTo>
                  <a:pt x="489" y="1710"/>
                  <a:pt x="362" y="1554"/>
                  <a:pt x="270" y="1404"/>
                </a:cubicBezTo>
                <a:cubicBezTo>
                  <a:pt x="213" y="1314"/>
                  <a:pt x="164" y="1209"/>
                  <a:pt x="122" y="1094"/>
                </a:cubicBezTo>
                <a:cubicBezTo>
                  <a:pt x="122" y="1093"/>
                  <a:pt x="122" y="1093"/>
                  <a:pt x="122" y="1093"/>
                </a:cubicBezTo>
                <a:cubicBezTo>
                  <a:pt x="120" y="1086"/>
                  <a:pt x="113" y="1066"/>
                  <a:pt x="91" y="1009"/>
                </a:cubicBezTo>
                <a:cubicBezTo>
                  <a:pt x="75" y="965"/>
                  <a:pt x="62" y="931"/>
                  <a:pt x="56" y="912"/>
                </a:cubicBezTo>
                <a:cubicBezTo>
                  <a:pt x="49" y="893"/>
                  <a:pt x="40" y="865"/>
                  <a:pt x="30" y="828"/>
                </a:cubicBezTo>
                <a:cubicBezTo>
                  <a:pt x="19" y="789"/>
                  <a:pt x="11" y="754"/>
                  <a:pt x="7" y="723"/>
                </a:cubicBezTo>
                <a:cubicBezTo>
                  <a:pt x="3" y="692"/>
                  <a:pt x="0" y="660"/>
                  <a:pt x="0" y="626"/>
                </a:cubicBezTo>
                <a:cubicBezTo>
                  <a:pt x="0" y="514"/>
                  <a:pt x="32" y="400"/>
                  <a:pt x="93" y="286"/>
                </a:cubicBezTo>
                <a:cubicBezTo>
                  <a:pt x="163" y="160"/>
                  <a:pt x="229" y="85"/>
                  <a:pt x="296" y="57"/>
                </a:cubicBezTo>
                <a:cubicBezTo>
                  <a:pt x="327" y="44"/>
                  <a:pt x="369" y="31"/>
                  <a:pt x="421" y="19"/>
                </a:cubicBezTo>
                <a:cubicBezTo>
                  <a:pt x="475" y="6"/>
                  <a:pt x="518" y="0"/>
                  <a:pt x="552" y="0"/>
                </a:cubicBezTo>
                <a:cubicBezTo>
                  <a:pt x="573" y="0"/>
                  <a:pt x="589" y="3"/>
                  <a:pt x="602" y="8"/>
                </a:cubicBezTo>
                <a:cubicBezTo>
                  <a:pt x="626" y="17"/>
                  <a:pt x="656" y="42"/>
                  <a:pt x="714" y="158"/>
                </a:cubicBezTo>
                <a:cubicBezTo>
                  <a:pt x="727" y="179"/>
                  <a:pt x="744" y="210"/>
                  <a:pt x="766" y="251"/>
                </a:cubicBezTo>
                <a:cubicBezTo>
                  <a:pt x="785" y="286"/>
                  <a:pt x="807" y="326"/>
                  <a:pt x="827" y="361"/>
                </a:cubicBezTo>
                <a:cubicBezTo>
                  <a:pt x="843" y="390"/>
                  <a:pt x="860" y="420"/>
                  <a:pt x="879" y="451"/>
                </a:cubicBezTo>
                <a:cubicBezTo>
                  <a:pt x="883" y="457"/>
                  <a:pt x="892" y="469"/>
                  <a:pt x="909" y="494"/>
                </a:cubicBezTo>
                <a:cubicBezTo>
                  <a:pt x="927" y="519"/>
                  <a:pt x="940" y="541"/>
                  <a:pt x="949" y="560"/>
                </a:cubicBezTo>
                <a:cubicBezTo>
                  <a:pt x="960" y="582"/>
                  <a:pt x="965" y="604"/>
                  <a:pt x="965" y="626"/>
                </a:cubicBezTo>
                <a:cubicBezTo>
                  <a:pt x="965" y="660"/>
                  <a:pt x="945" y="697"/>
                  <a:pt x="905" y="740"/>
                </a:cubicBezTo>
                <a:cubicBezTo>
                  <a:pt x="870" y="776"/>
                  <a:pt x="833" y="810"/>
                  <a:pt x="793" y="840"/>
                </a:cubicBezTo>
                <a:cubicBezTo>
                  <a:pt x="756" y="867"/>
                  <a:pt x="721" y="897"/>
                  <a:pt x="689" y="928"/>
                </a:cubicBezTo>
                <a:cubicBezTo>
                  <a:pt x="652" y="965"/>
                  <a:pt x="651" y="980"/>
                  <a:pt x="651" y="980"/>
                </a:cubicBezTo>
                <a:cubicBezTo>
                  <a:pt x="651" y="983"/>
                  <a:pt x="652" y="990"/>
                  <a:pt x="658" y="1006"/>
                </a:cubicBezTo>
                <a:cubicBezTo>
                  <a:pt x="663" y="1020"/>
                  <a:pt x="667" y="1030"/>
                  <a:pt x="671" y="1037"/>
                </a:cubicBezTo>
                <a:cubicBezTo>
                  <a:pt x="673" y="1041"/>
                  <a:pt x="678" y="1052"/>
                  <a:pt x="693" y="1076"/>
                </a:cubicBezTo>
                <a:cubicBezTo>
                  <a:pt x="709" y="1101"/>
                  <a:pt x="713" y="1107"/>
                  <a:pt x="715" y="1111"/>
                </a:cubicBezTo>
                <a:cubicBezTo>
                  <a:pt x="800" y="1265"/>
                  <a:pt x="899" y="1399"/>
                  <a:pt x="1009" y="1509"/>
                </a:cubicBezTo>
                <a:cubicBezTo>
                  <a:pt x="1119" y="1619"/>
                  <a:pt x="1253" y="1718"/>
                  <a:pt x="1407" y="1803"/>
                </a:cubicBezTo>
                <a:cubicBezTo>
                  <a:pt x="1410" y="1805"/>
                  <a:pt x="1415" y="1808"/>
                  <a:pt x="1442" y="1825"/>
                </a:cubicBezTo>
                <a:cubicBezTo>
                  <a:pt x="1466" y="1839"/>
                  <a:pt x="1477" y="1845"/>
                  <a:pt x="1481" y="1847"/>
                </a:cubicBezTo>
                <a:cubicBezTo>
                  <a:pt x="1487" y="1850"/>
                  <a:pt x="1498" y="1855"/>
                  <a:pt x="1513" y="1860"/>
                </a:cubicBezTo>
                <a:cubicBezTo>
                  <a:pt x="1528" y="1866"/>
                  <a:pt x="1535" y="1866"/>
                  <a:pt x="1538" y="1866"/>
                </a:cubicBezTo>
                <a:cubicBezTo>
                  <a:pt x="1538" y="1866"/>
                  <a:pt x="1553" y="1866"/>
                  <a:pt x="1590" y="1829"/>
                </a:cubicBezTo>
                <a:cubicBezTo>
                  <a:pt x="1621" y="1797"/>
                  <a:pt x="1651" y="1762"/>
                  <a:pt x="1678" y="1725"/>
                </a:cubicBezTo>
                <a:cubicBezTo>
                  <a:pt x="1708" y="1685"/>
                  <a:pt x="1742" y="1647"/>
                  <a:pt x="1778" y="1613"/>
                </a:cubicBezTo>
                <a:cubicBezTo>
                  <a:pt x="1821" y="1572"/>
                  <a:pt x="1858" y="1553"/>
                  <a:pt x="1891" y="1553"/>
                </a:cubicBezTo>
                <a:cubicBezTo>
                  <a:pt x="1913" y="1553"/>
                  <a:pt x="1936" y="1558"/>
                  <a:pt x="1958" y="1569"/>
                </a:cubicBezTo>
                <a:cubicBezTo>
                  <a:pt x="1976" y="1578"/>
                  <a:pt x="1999" y="1591"/>
                  <a:pt x="2024" y="1609"/>
                </a:cubicBezTo>
                <a:cubicBezTo>
                  <a:pt x="2049" y="1626"/>
                  <a:pt x="2061" y="1635"/>
                  <a:pt x="2067" y="1639"/>
                </a:cubicBezTo>
                <a:cubicBezTo>
                  <a:pt x="2096" y="1657"/>
                  <a:pt x="2127" y="1674"/>
                  <a:pt x="2157" y="1691"/>
                </a:cubicBezTo>
                <a:cubicBezTo>
                  <a:pt x="2190" y="1710"/>
                  <a:pt x="2227" y="1730"/>
                  <a:pt x="2267" y="1752"/>
                </a:cubicBezTo>
                <a:cubicBezTo>
                  <a:pt x="2306" y="1773"/>
                  <a:pt x="2338" y="1791"/>
                  <a:pt x="2360" y="1803"/>
                </a:cubicBezTo>
                <a:cubicBezTo>
                  <a:pt x="2476" y="1861"/>
                  <a:pt x="2501" y="1892"/>
                  <a:pt x="2510" y="1916"/>
                </a:cubicBezTo>
                <a:cubicBezTo>
                  <a:pt x="2515" y="1929"/>
                  <a:pt x="2518" y="1945"/>
                  <a:pt x="2518" y="1966"/>
                </a:cubicBezTo>
                <a:cubicBezTo>
                  <a:pt x="2518" y="2000"/>
                  <a:pt x="2512" y="2043"/>
                  <a:pt x="2499" y="2097"/>
                </a:cubicBezTo>
                <a:cubicBezTo>
                  <a:pt x="2487" y="2150"/>
                  <a:pt x="2474" y="2191"/>
                  <a:pt x="2461" y="2222"/>
                </a:cubicBezTo>
                <a:cubicBezTo>
                  <a:pt x="2433" y="2289"/>
                  <a:pt x="2358" y="2355"/>
                  <a:pt x="2232" y="2424"/>
                </a:cubicBezTo>
                <a:cubicBezTo>
                  <a:pt x="2118" y="2486"/>
                  <a:pt x="2004" y="2518"/>
                  <a:pt x="1891" y="2518"/>
                </a:cubicBezTo>
                <a:close/>
                <a:moveTo>
                  <a:pt x="1450" y="2323"/>
                </a:moveTo>
                <a:cubicBezTo>
                  <a:pt x="1465" y="2328"/>
                  <a:pt x="1505" y="2342"/>
                  <a:pt x="1536" y="2354"/>
                </a:cubicBezTo>
                <a:cubicBezTo>
                  <a:pt x="1580" y="2371"/>
                  <a:pt x="1613" y="2383"/>
                  <a:pt x="1631" y="2389"/>
                </a:cubicBezTo>
                <a:cubicBezTo>
                  <a:pt x="1648" y="2395"/>
                  <a:pt x="1673" y="2403"/>
                  <a:pt x="1711" y="2414"/>
                </a:cubicBezTo>
                <a:cubicBezTo>
                  <a:pt x="1746" y="2424"/>
                  <a:pt x="1778" y="2431"/>
                  <a:pt x="1806" y="2434"/>
                </a:cubicBezTo>
                <a:cubicBezTo>
                  <a:pt x="1833" y="2438"/>
                  <a:pt x="1862" y="2440"/>
                  <a:pt x="1891" y="2440"/>
                </a:cubicBezTo>
                <a:cubicBezTo>
                  <a:pt x="1991" y="2440"/>
                  <a:pt x="2093" y="2412"/>
                  <a:pt x="2195" y="2356"/>
                </a:cubicBezTo>
                <a:cubicBezTo>
                  <a:pt x="2330" y="2282"/>
                  <a:pt x="2375" y="2226"/>
                  <a:pt x="2389" y="2192"/>
                </a:cubicBezTo>
                <a:cubicBezTo>
                  <a:pt x="2390" y="2191"/>
                  <a:pt x="2390" y="2191"/>
                  <a:pt x="2390" y="2191"/>
                </a:cubicBezTo>
                <a:cubicBezTo>
                  <a:pt x="2401" y="2165"/>
                  <a:pt x="2413" y="2127"/>
                  <a:pt x="2424" y="2079"/>
                </a:cubicBezTo>
                <a:cubicBezTo>
                  <a:pt x="2435" y="2032"/>
                  <a:pt x="2440" y="1994"/>
                  <a:pt x="2440" y="1966"/>
                </a:cubicBezTo>
                <a:cubicBezTo>
                  <a:pt x="2440" y="1950"/>
                  <a:pt x="2438" y="1945"/>
                  <a:pt x="2438" y="1945"/>
                </a:cubicBezTo>
                <a:cubicBezTo>
                  <a:pt x="2437" y="1943"/>
                  <a:pt x="2437" y="1943"/>
                  <a:pt x="2437" y="1943"/>
                </a:cubicBezTo>
                <a:cubicBezTo>
                  <a:pt x="2434" y="1939"/>
                  <a:pt x="2417" y="1918"/>
                  <a:pt x="2325" y="1872"/>
                </a:cubicBezTo>
                <a:cubicBezTo>
                  <a:pt x="2322" y="1871"/>
                  <a:pt x="2322" y="1871"/>
                  <a:pt x="2322" y="1871"/>
                </a:cubicBezTo>
                <a:cubicBezTo>
                  <a:pt x="2301" y="1859"/>
                  <a:pt x="2269" y="1841"/>
                  <a:pt x="2230" y="1820"/>
                </a:cubicBezTo>
                <a:cubicBezTo>
                  <a:pt x="2190" y="1798"/>
                  <a:pt x="2152" y="1777"/>
                  <a:pt x="2119" y="1759"/>
                </a:cubicBezTo>
                <a:cubicBezTo>
                  <a:pt x="2088" y="1741"/>
                  <a:pt x="2056" y="1723"/>
                  <a:pt x="2026" y="1705"/>
                </a:cubicBezTo>
                <a:cubicBezTo>
                  <a:pt x="2024" y="1703"/>
                  <a:pt x="2024" y="1703"/>
                  <a:pt x="2024" y="1703"/>
                </a:cubicBezTo>
                <a:cubicBezTo>
                  <a:pt x="2022" y="1702"/>
                  <a:pt x="2022" y="1702"/>
                  <a:pt x="2022" y="1702"/>
                </a:cubicBezTo>
                <a:cubicBezTo>
                  <a:pt x="2018" y="1699"/>
                  <a:pt x="1997" y="1685"/>
                  <a:pt x="1980" y="1673"/>
                </a:cubicBezTo>
                <a:cubicBezTo>
                  <a:pt x="1958" y="1658"/>
                  <a:pt x="1939" y="1646"/>
                  <a:pt x="1924" y="1639"/>
                </a:cubicBezTo>
                <a:cubicBezTo>
                  <a:pt x="1913" y="1633"/>
                  <a:pt x="1902" y="1630"/>
                  <a:pt x="1891" y="1630"/>
                </a:cubicBezTo>
                <a:cubicBezTo>
                  <a:pt x="1888" y="1630"/>
                  <a:pt x="1870" y="1632"/>
                  <a:pt x="1831" y="1669"/>
                </a:cubicBezTo>
                <a:cubicBezTo>
                  <a:pt x="1799" y="1700"/>
                  <a:pt x="1768" y="1735"/>
                  <a:pt x="1741" y="1772"/>
                </a:cubicBezTo>
                <a:cubicBezTo>
                  <a:pt x="1711" y="1811"/>
                  <a:pt x="1679" y="1849"/>
                  <a:pt x="1645" y="1883"/>
                </a:cubicBezTo>
                <a:cubicBezTo>
                  <a:pt x="1605" y="1925"/>
                  <a:pt x="1570" y="1944"/>
                  <a:pt x="1538" y="1944"/>
                </a:cubicBezTo>
                <a:cubicBezTo>
                  <a:pt x="1523" y="1944"/>
                  <a:pt x="1506" y="1940"/>
                  <a:pt x="1486" y="1933"/>
                </a:cubicBezTo>
                <a:cubicBezTo>
                  <a:pt x="1468" y="1926"/>
                  <a:pt x="1455" y="1921"/>
                  <a:pt x="1446" y="1917"/>
                </a:cubicBezTo>
                <a:cubicBezTo>
                  <a:pt x="1436" y="1912"/>
                  <a:pt x="1422" y="1903"/>
                  <a:pt x="1401" y="1891"/>
                </a:cubicBezTo>
                <a:cubicBezTo>
                  <a:pt x="1378" y="1876"/>
                  <a:pt x="1372" y="1873"/>
                  <a:pt x="1371" y="1872"/>
                </a:cubicBezTo>
                <a:cubicBezTo>
                  <a:pt x="1370" y="1872"/>
                  <a:pt x="1370" y="1872"/>
                  <a:pt x="1370" y="1872"/>
                </a:cubicBezTo>
                <a:cubicBezTo>
                  <a:pt x="1210" y="1782"/>
                  <a:pt x="1070" y="1679"/>
                  <a:pt x="954" y="1564"/>
                </a:cubicBezTo>
                <a:cubicBezTo>
                  <a:pt x="839" y="1448"/>
                  <a:pt x="735" y="1308"/>
                  <a:pt x="646" y="1148"/>
                </a:cubicBezTo>
                <a:cubicBezTo>
                  <a:pt x="646" y="1146"/>
                  <a:pt x="646" y="1146"/>
                  <a:pt x="646" y="1146"/>
                </a:cubicBezTo>
                <a:cubicBezTo>
                  <a:pt x="644" y="1143"/>
                  <a:pt x="638" y="1133"/>
                  <a:pt x="627" y="1116"/>
                </a:cubicBezTo>
                <a:cubicBezTo>
                  <a:pt x="615" y="1096"/>
                  <a:pt x="606" y="1081"/>
                  <a:pt x="601" y="1072"/>
                </a:cubicBezTo>
                <a:cubicBezTo>
                  <a:pt x="597" y="1063"/>
                  <a:pt x="591" y="1050"/>
                  <a:pt x="585" y="1032"/>
                </a:cubicBezTo>
                <a:cubicBezTo>
                  <a:pt x="578" y="1012"/>
                  <a:pt x="574" y="995"/>
                  <a:pt x="574" y="980"/>
                </a:cubicBezTo>
                <a:cubicBezTo>
                  <a:pt x="574" y="948"/>
                  <a:pt x="593" y="914"/>
                  <a:pt x="635" y="873"/>
                </a:cubicBezTo>
                <a:cubicBezTo>
                  <a:pt x="669" y="839"/>
                  <a:pt x="706" y="807"/>
                  <a:pt x="746" y="777"/>
                </a:cubicBezTo>
                <a:cubicBezTo>
                  <a:pt x="783" y="750"/>
                  <a:pt x="817" y="720"/>
                  <a:pt x="849" y="686"/>
                </a:cubicBezTo>
                <a:cubicBezTo>
                  <a:pt x="886" y="648"/>
                  <a:pt x="888" y="630"/>
                  <a:pt x="888" y="626"/>
                </a:cubicBezTo>
                <a:cubicBezTo>
                  <a:pt x="888" y="616"/>
                  <a:pt x="885" y="605"/>
                  <a:pt x="879" y="594"/>
                </a:cubicBezTo>
                <a:cubicBezTo>
                  <a:pt x="872" y="579"/>
                  <a:pt x="860" y="560"/>
                  <a:pt x="845" y="538"/>
                </a:cubicBezTo>
                <a:cubicBezTo>
                  <a:pt x="838" y="528"/>
                  <a:pt x="820" y="501"/>
                  <a:pt x="816" y="496"/>
                </a:cubicBezTo>
                <a:cubicBezTo>
                  <a:pt x="814" y="494"/>
                  <a:pt x="814" y="494"/>
                  <a:pt x="814" y="494"/>
                </a:cubicBezTo>
                <a:cubicBezTo>
                  <a:pt x="813" y="492"/>
                  <a:pt x="813" y="492"/>
                  <a:pt x="813" y="492"/>
                </a:cubicBezTo>
                <a:cubicBezTo>
                  <a:pt x="794" y="460"/>
                  <a:pt x="776" y="429"/>
                  <a:pt x="759" y="399"/>
                </a:cubicBezTo>
                <a:cubicBezTo>
                  <a:pt x="739" y="363"/>
                  <a:pt x="717" y="323"/>
                  <a:pt x="698" y="288"/>
                </a:cubicBezTo>
                <a:cubicBezTo>
                  <a:pt x="676" y="247"/>
                  <a:pt x="659" y="217"/>
                  <a:pt x="647" y="195"/>
                </a:cubicBezTo>
                <a:cubicBezTo>
                  <a:pt x="646" y="193"/>
                  <a:pt x="646" y="193"/>
                  <a:pt x="646" y="193"/>
                </a:cubicBezTo>
                <a:cubicBezTo>
                  <a:pt x="599" y="101"/>
                  <a:pt x="579" y="83"/>
                  <a:pt x="575" y="81"/>
                </a:cubicBezTo>
                <a:cubicBezTo>
                  <a:pt x="573" y="80"/>
                  <a:pt x="573" y="80"/>
                  <a:pt x="573" y="80"/>
                </a:cubicBezTo>
                <a:cubicBezTo>
                  <a:pt x="573" y="80"/>
                  <a:pt x="568" y="78"/>
                  <a:pt x="552" y="78"/>
                </a:cubicBezTo>
                <a:cubicBezTo>
                  <a:pt x="524" y="78"/>
                  <a:pt x="486" y="83"/>
                  <a:pt x="439" y="94"/>
                </a:cubicBezTo>
                <a:cubicBezTo>
                  <a:pt x="391" y="105"/>
                  <a:pt x="353" y="117"/>
                  <a:pt x="327" y="128"/>
                </a:cubicBezTo>
                <a:cubicBezTo>
                  <a:pt x="326" y="129"/>
                  <a:pt x="326" y="129"/>
                  <a:pt x="326" y="129"/>
                </a:cubicBezTo>
                <a:cubicBezTo>
                  <a:pt x="292" y="143"/>
                  <a:pt x="236" y="188"/>
                  <a:pt x="161" y="323"/>
                </a:cubicBezTo>
                <a:cubicBezTo>
                  <a:pt x="106" y="425"/>
                  <a:pt x="78" y="527"/>
                  <a:pt x="78" y="626"/>
                </a:cubicBezTo>
                <a:cubicBezTo>
                  <a:pt x="78" y="656"/>
                  <a:pt x="80" y="685"/>
                  <a:pt x="84" y="712"/>
                </a:cubicBezTo>
                <a:cubicBezTo>
                  <a:pt x="87" y="740"/>
                  <a:pt x="94" y="771"/>
                  <a:pt x="104" y="807"/>
                </a:cubicBezTo>
                <a:cubicBezTo>
                  <a:pt x="114" y="842"/>
                  <a:pt x="122" y="869"/>
                  <a:pt x="129" y="886"/>
                </a:cubicBezTo>
                <a:cubicBezTo>
                  <a:pt x="135" y="905"/>
                  <a:pt x="147" y="938"/>
                  <a:pt x="164" y="982"/>
                </a:cubicBezTo>
                <a:cubicBezTo>
                  <a:pt x="181" y="1028"/>
                  <a:pt x="192" y="1056"/>
                  <a:pt x="195" y="1068"/>
                </a:cubicBezTo>
                <a:cubicBezTo>
                  <a:pt x="235" y="1178"/>
                  <a:pt x="282" y="1277"/>
                  <a:pt x="335" y="1363"/>
                </a:cubicBezTo>
                <a:cubicBezTo>
                  <a:pt x="425" y="1508"/>
                  <a:pt x="549" y="1660"/>
                  <a:pt x="703" y="1815"/>
                </a:cubicBezTo>
                <a:cubicBezTo>
                  <a:pt x="858" y="1969"/>
                  <a:pt x="1010" y="2093"/>
                  <a:pt x="1155" y="2182"/>
                </a:cubicBezTo>
                <a:cubicBezTo>
                  <a:pt x="1241" y="2236"/>
                  <a:pt x="1340" y="2283"/>
                  <a:pt x="1450" y="2323"/>
                </a:cubicBezTo>
                <a:close/>
                <a:moveTo>
                  <a:pt x="645" y="1146"/>
                </a:moveTo>
                <a:cubicBezTo>
                  <a:pt x="645" y="1146"/>
                  <a:pt x="645" y="1146"/>
                  <a:pt x="645" y="1146"/>
                </a:cubicBezTo>
                <a:close/>
              </a:path>
            </a:pathLst>
          </a:custGeom>
          <a:solidFill>
            <a:srgbClr val="002060"/>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0" name="Freeform 184"/>
          <p:cNvSpPr>
            <a:spLocks noEditPoints="1"/>
          </p:cNvSpPr>
          <p:nvPr/>
        </p:nvSpPr>
        <p:spPr bwMode="auto">
          <a:xfrm>
            <a:off x="432000" y="2852936"/>
            <a:ext cx="1727768" cy="1368152"/>
          </a:xfrm>
          <a:custGeom>
            <a:avLst/>
            <a:gdLst>
              <a:gd name="T0" fmla="*/ 1339 w 1657"/>
              <a:gd name="T1" fmla="*/ 1373 h 1373"/>
              <a:gd name="T2" fmla="*/ 1319 w 1657"/>
              <a:gd name="T3" fmla="*/ 1368 h 1373"/>
              <a:gd name="T4" fmla="*/ 1310 w 1657"/>
              <a:gd name="T5" fmla="*/ 1363 h 1373"/>
              <a:gd name="T6" fmla="*/ 1294 w 1657"/>
              <a:gd name="T7" fmla="*/ 1353 h 1373"/>
              <a:gd name="T8" fmla="*/ 1244 w 1657"/>
              <a:gd name="T9" fmla="*/ 1323 h 1373"/>
              <a:gd name="T10" fmla="*/ 1092 w 1657"/>
              <a:gd name="T11" fmla="*/ 1231 h 1373"/>
              <a:gd name="T12" fmla="*/ 1089 w 1657"/>
              <a:gd name="T13" fmla="*/ 1229 h 1373"/>
              <a:gd name="T14" fmla="*/ 1084 w 1657"/>
              <a:gd name="T15" fmla="*/ 1230 h 1373"/>
              <a:gd name="T16" fmla="*/ 340 w 1657"/>
              <a:gd name="T17" fmla="*/ 1150 h 1373"/>
              <a:gd name="T18" fmla="*/ 84 w 1657"/>
              <a:gd name="T19" fmla="*/ 920 h 1373"/>
              <a:gd name="T20" fmla="*/ 4 w 1657"/>
              <a:gd name="T21" fmla="*/ 634 h 1373"/>
              <a:gd name="T22" fmla="*/ 106 w 1657"/>
              <a:gd name="T23" fmla="*/ 354 h 1373"/>
              <a:gd name="T24" fmla="*/ 488 w 1657"/>
              <a:gd name="T25" fmla="*/ 91 h 1373"/>
              <a:gd name="T26" fmla="*/ 1313 w 1657"/>
              <a:gd name="T27" fmla="*/ 171 h 1373"/>
              <a:gd name="T28" fmla="*/ 1571 w 1657"/>
              <a:gd name="T29" fmla="*/ 440 h 1373"/>
              <a:gd name="T30" fmla="*/ 1507 w 1657"/>
              <a:gd name="T31" fmla="*/ 967 h 1373"/>
              <a:gd name="T32" fmla="*/ 1347 w 1657"/>
              <a:gd name="T33" fmla="*/ 1112 h 1373"/>
              <a:gd name="T34" fmla="*/ 1371 w 1657"/>
              <a:gd name="T35" fmla="*/ 1268 h 1373"/>
              <a:gd name="T36" fmla="*/ 1377 w 1657"/>
              <a:gd name="T37" fmla="*/ 1309 h 1373"/>
              <a:gd name="T38" fmla="*/ 1379 w 1657"/>
              <a:gd name="T39" fmla="*/ 1324 h 1373"/>
              <a:gd name="T40" fmla="*/ 1379 w 1657"/>
              <a:gd name="T41" fmla="*/ 1331 h 1373"/>
              <a:gd name="T42" fmla="*/ 1360 w 1657"/>
              <a:gd name="T43" fmla="*/ 1367 h 1373"/>
              <a:gd name="T44" fmla="*/ 1339 w 1657"/>
              <a:gd name="T45" fmla="*/ 1373 h 1373"/>
              <a:gd name="T46" fmla="*/ 1089 w 1657"/>
              <a:gd name="T47" fmla="*/ 1149 h 1373"/>
              <a:gd name="T48" fmla="*/ 1134 w 1657"/>
              <a:gd name="T49" fmla="*/ 1163 h 1373"/>
              <a:gd name="T50" fmla="*/ 1285 w 1657"/>
              <a:gd name="T51" fmla="*/ 1255 h 1373"/>
              <a:gd name="T52" fmla="*/ 1289 w 1657"/>
              <a:gd name="T53" fmla="*/ 1257 h 1373"/>
              <a:gd name="T54" fmla="*/ 1267 w 1657"/>
              <a:gd name="T55" fmla="*/ 1119 h 1373"/>
              <a:gd name="T56" fmla="*/ 1298 w 1657"/>
              <a:gd name="T57" fmla="*/ 1048 h 1373"/>
              <a:gd name="T58" fmla="*/ 1444 w 1657"/>
              <a:gd name="T59" fmla="*/ 918 h 1373"/>
              <a:gd name="T60" fmla="*/ 1499 w 1657"/>
              <a:gd name="T61" fmla="*/ 475 h 1373"/>
              <a:gd name="T62" fmla="*/ 1274 w 1657"/>
              <a:gd name="T63" fmla="*/ 241 h 1373"/>
              <a:gd name="T64" fmla="*/ 512 w 1657"/>
              <a:gd name="T65" fmla="*/ 168 h 1373"/>
              <a:gd name="T66" fmla="*/ 170 w 1657"/>
              <a:gd name="T67" fmla="*/ 402 h 1373"/>
              <a:gd name="T68" fmla="*/ 152 w 1657"/>
              <a:gd name="T69" fmla="*/ 877 h 1373"/>
              <a:gd name="T70" fmla="*/ 377 w 1657"/>
              <a:gd name="T71" fmla="*/ 1080 h 1373"/>
              <a:gd name="T72" fmla="*/ 1065 w 1657"/>
              <a:gd name="T73" fmla="*/ 1153 h 1373"/>
              <a:gd name="T74" fmla="*/ 1089 w 1657"/>
              <a:gd name="T75" fmla="*/ 1149 h 1373"/>
              <a:gd name="T76" fmla="*/ 1340 w 1657"/>
              <a:gd name="T77" fmla="*/ 1116 h 1373"/>
              <a:gd name="T78" fmla="*/ 1340 w 1657"/>
              <a:gd name="T79" fmla="*/ 1116 h 1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7" h="1373">
                <a:moveTo>
                  <a:pt x="1339" y="1373"/>
                </a:moveTo>
                <a:cubicBezTo>
                  <a:pt x="1332" y="1373"/>
                  <a:pt x="1325" y="1371"/>
                  <a:pt x="1319" y="1368"/>
                </a:cubicBezTo>
                <a:cubicBezTo>
                  <a:pt x="1316" y="1366"/>
                  <a:pt x="1313" y="1364"/>
                  <a:pt x="1310" y="1363"/>
                </a:cubicBezTo>
                <a:cubicBezTo>
                  <a:pt x="1304" y="1359"/>
                  <a:pt x="1299" y="1357"/>
                  <a:pt x="1294" y="1353"/>
                </a:cubicBezTo>
                <a:cubicBezTo>
                  <a:pt x="1278" y="1343"/>
                  <a:pt x="1261" y="1333"/>
                  <a:pt x="1244" y="1323"/>
                </a:cubicBezTo>
                <a:cubicBezTo>
                  <a:pt x="1194" y="1293"/>
                  <a:pt x="1142" y="1262"/>
                  <a:pt x="1092" y="1231"/>
                </a:cubicBezTo>
                <a:cubicBezTo>
                  <a:pt x="1090" y="1230"/>
                  <a:pt x="1089" y="1229"/>
                  <a:pt x="1089" y="1229"/>
                </a:cubicBezTo>
                <a:cubicBezTo>
                  <a:pt x="1089" y="1229"/>
                  <a:pt x="1088" y="1229"/>
                  <a:pt x="1084" y="1230"/>
                </a:cubicBezTo>
                <a:cubicBezTo>
                  <a:pt x="819" y="1298"/>
                  <a:pt x="569" y="1271"/>
                  <a:pt x="340" y="1150"/>
                </a:cubicBezTo>
                <a:cubicBezTo>
                  <a:pt x="231" y="1093"/>
                  <a:pt x="145" y="1015"/>
                  <a:pt x="84" y="920"/>
                </a:cubicBezTo>
                <a:cubicBezTo>
                  <a:pt x="28" y="831"/>
                  <a:pt x="0" y="732"/>
                  <a:pt x="4" y="634"/>
                </a:cubicBezTo>
                <a:cubicBezTo>
                  <a:pt x="8" y="535"/>
                  <a:pt x="43" y="438"/>
                  <a:pt x="106" y="354"/>
                </a:cubicBezTo>
                <a:cubicBezTo>
                  <a:pt x="199" y="230"/>
                  <a:pt x="327" y="142"/>
                  <a:pt x="488" y="91"/>
                </a:cubicBezTo>
                <a:cubicBezTo>
                  <a:pt x="781" y="0"/>
                  <a:pt x="1059" y="26"/>
                  <a:pt x="1313" y="171"/>
                </a:cubicBezTo>
                <a:cubicBezTo>
                  <a:pt x="1433" y="239"/>
                  <a:pt x="1519" y="330"/>
                  <a:pt x="1571" y="440"/>
                </a:cubicBezTo>
                <a:cubicBezTo>
                  <a:pt x="1657" y="623"/>
                  <a:pt x="1636" y="800"/>
                  <a:pt x="1507" y="967"/>
                </a:cubicBezTo>
                <a:cubicBezTo>
                  <a:pt x="1465" y="1022"/>
                  <a:pt x="1411" y="1070"/>
                  <a:pt x="1347" y="1112"/>
                </a:cubicBezTo>
                <a:cubicBezTo>
                  <a:pt x="1356" y="1164"/>
                  <a:pt x="1364" y="1217"/>
                  <a:pt x="1371" y="1268"/>
                </a:cubicBezTo>
                <a:cubicBezTo>
                  <a:pt x="1377" y="1309"/>
                  <a:pt x="1377" y="1309"/>
                  <a:pt x="1377" y="1309"/>
                </a:cubicBezTo>
                <a:cubicBezTo>
                  <a:pt x="1378" y="1314"/>
                  <a:pt x="1378" y="1319"/>
                  <a:pt x="1379" y="1324"/>
                </a:cubicBezTo>
                <a:cubicBezTo>
                  <a:pt x="1379" y="1326"/>
                  <a:pt x="1379" y="1328"/>
                  <a:pt x="1379" y="1331"/>
                </a:cubicBezTo>
                <a:cubicBezTo>
                  <a:pt x="1380" y="1345"/>
                  <a:pt x="1372" y="1359"/>
                  <a:pt x="1360" y="1367"/>
                </a:cubicBezTo>
                <a:cubicBezTo>
                  <a:pt x="1354" y="1371"/>
                  <a:pt x="1346" y="1373"/>
                  <a:pt x="1339" y="1373"/>
                </a:cubicBezTo>
                <a:close/>
                <a:moveTo>
                  <a:pt x="1089" y="1149"/>
                </a:moveTo>
                <a:cubicBezTo>
                  <a:pt x="1105" y="1149"/>
                  <a:pt x="1119" y="1154"/>
                  <a:pt x="1134" y="1163"/>
                </a:cubicBezTo>
                <a:cubicBezTo>
                  <a:pt x="1184" y="1194"/>
                  <a:pt x="1236" y="1225"/>
                  <a:pt x="1285" y="1255"/>
                </a:cubicBezTo>
                <a:cubicBezTo>
                  <a:pt x="1286" y="1255"/>
                  <a:pt x="1288" y="1256"/>
                  <a:pt x="1289" y="1257"/>
                </a:cubicBezTo>
                <a:cubicBezTo>
                  <a:pt x="1282" y="1211"/>
                  <a:pt x="1275" y="1164"/>
                  <a:pt x="1267" y="1119"/>
                </a:cubicBezTo>
                <a:cubicBezTo>
                  <a:pt x="1262" y="1088"/>
                  <a:pt x="1272" y="1064"/>
                  <a:pt x="1298" y="1048"/>
                </a:cubicBezTo>
                <a:cubicBezTo>
                  <a:pt x="1358" y="1010"/>
                  <a:pt x="1405" y="968"/>
                  <a:pt x="1444" y="918"/>
                </a:cubicBezTo>
                <a:cubicBezTo>
                  <a:pt x="1554" y="775"/>
                  <a:pt x="1572" y="630"/>
                  <a:pt x="1499" y="475"/>
                </a:cubicBezTo>
                <a:cubicBezTo>
                  <a:pt x="1454" y="379"/>
                  <a:pt x="1378" y="301"/>
                  <a:pt x="1274" y="241"/>
                </a:cubicBezTo>
                <a:cubicBezTo>
                  <a:pt x="1039" y="107"/>
                  <a:pt x="783" y="83"/>
                  <a:pt x="512" y="168"/>
                </a:cubicBezTo>
                <a:cubicBezTo>
                  <a:pt x="368" y="213"/>
                  <a:pt x="252" y="292"/>
                  <a:pt x="170" y="402"/>
                </a:cubicBezTo>
                <a:cubicBezTo>
                  <a:pt x="62" y="547"/>
                  <a:pt x="55" y="725"/>
                  <a:pt x="152" y="877"/>
                </a:cubicBezTo>
                <a:cubicBezTo>
                  <a:pt x="205" y="961"/>
                  <a:pt x="281" y="1029"/>
                  <a:pt x="377" y="1080"/>
                </a:cubicBezTo>
                <a:cubicBezTo>
                  <a:pt x="588" y="1190"/>
                  <a:pt x="819" y="1215"/>
                  <a:pt x="1065" y="1153"/>
                </a:cubicBezTo>
                <a:cubicBezTo>
                  <a:pt x="1073" y="1151"/>
                  <a:pt x="1081" y="1149"/>
                  <a:pt x="1089" y="1149"/>
                </a:cubicBezTo>
                <a:close/>
                <a:moveTo>
                  <a:pt x="1340" y="1116"/>
                </a:moveTo>
                <a:cubicBezTo>
                  <a:pt x="1340" y="1116"/>
                  <a:pt x="1340" y="1116"/>
                  <a:pt x="1340" y="1116"/>
                </a:cubicBezTo>
                <a:close/>
              </a:path>
            </a:pathLst>
          </a:custGeom>
          <a:solidFill>
            <a:srgbClr val="002060"/>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343563291"/>
      </p:ext>
    </p:extLst>
  </p:cSld>
  <p:clrMapOvr>
    <a:masterClrMapping/>
  </p:clrMapOvr>
</p:sld>
</file>

<file path=ppt/theme/theme1.xml><?xml version="1.0" encoding="utf-8"?>
<a:theme xmlns:a="http://schemas.openxmlformats.org/drawingml/2006/main" name="title_slide_with_image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legal_2015.potx" id="{C486D9B4-9059-4800-95A3-5F151909865E}" vid="{1B0C175D-3AB7-4CE1-A5A6-DA23BB69CE47}"/>
    </a:ext>
  </a:extLst>
</a:theme>
</file>

<file path=ppt/theme/theme2.xml><?xml version="1.0" encoding="utf-8"?>
<a:theme xmlns:a="http://schemas.openxmlformats.org/drawingml/2006/main" name="intermediate_title_page_with_image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legal_2015.potx" id="{C486D9B4-9059-4800-95A3-5F151909865E}" vid="{33FB8C72-758B-42BF-9719-981B5E6F0559}"/>
    </a:ext>
  </a:extLst>
</a:theme>
</file>

<file path=ppt/theme/theme3.xml><?xml version="1.0" encoding="utf-8"?>
<a:theme xmlns:a="http://schemas.openxmlformats.org/drawingml/2006/main" name="text_slide_with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legal_2015.potx" id="{C486D9B4-9059-4800-95A3-5F151909865E}" vid="{1DFB5846-C21E-4E83-9F3F-D06A42CD6634}"/>
    </a:ext>
  </a:extLst>
</a:theme>
</file>

<file path=ppt/theme/theme4.xml><?xml version="1.0" encoding="utf-8"?>
<a:theme xmlns:a="http://schemas.openxmlformats.org/drawingml/2006/main" name="empty_slide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legal_2015.potx" id="{C486D9B4-9059-4800-95A3-5F151909865E}" vid="{C35B6BAC-9154-41E2-B7BF-5D9D03ADAC3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1056</Words>
  <Application>Microsoft Office PowerPoint</Application>
  <PresentationFormat>Diavetítés a képernyőre (4:3 oldalarány)</PresentationFormat>
  <Paragraphs>123</Paragraphs>
  <Slides>11</Slides>
  <Notes>0</Notes>
  <HiddenSlides>0</HiddenSlides>
  <MMClips>0</MMClips>
  <ScaleCrop>false</ScaleCrop>
  <HeadingPairs>
    <vt:vector size="6" baseType="variant">
      <vt:variant>
        <vt:lpstr>Használt betűtípusok</vt:lpstr>
      </vt:variant>
      <vt:variant>
        <vt:i4>4</vt:i4>
      </vt:variant>
      <vt:variant>
        <vt:lpstr>Téma</vt:lpstr>
      </vt:variant>
      <vt:variant>
        <vt:i4>4</vt:i4>
      </vt:variant>
      <vt:variant>
        <vt:lpstr>Diacímek</vt:lpstr>
      </vt:variant>
      <vt:variant>
        <vt:i4>11</vt:i4>
      </vt:variant>
    </vt:vector>
  </HeadingPairs>
  <TitlesOfParts>
    <vt:vector size="19" baseType="lpstr">
      <vt:lpstr>Arial</vt:lpstr>
      <vt:lpstr>Calibri</vt:lpstr>
      <vt:lpstr>Symbol</vt:lpstr>
      <vt:lpstr>Wingdings</vt:lpstr>
      <vt:lpstr>title_slide_with_image_Design</vt:lpstr>
      <vt:lpstr>intermediate_title_page_with_image_Design</vt:lpstr>
      <vt:lpstr>text_slide_with_Design</vt:lpstr>
      <vt:lpstr>empty_slide_Design</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haboklilla</dc:creator>
  <cp:lastModifiedBy>haboklilla</cp:lastModifiedBy>
  <cp:revision>2</cp:revision>
  <dcterms:created xsi:type="dcterms:W3CDTF">2018-11-19T14:38:00Z</dcterms:created>
  <dcterms:modified xsi:type="dcterms:W3CDTF">2018-11-20T15:20:35Z</dcterms:modified>
</cp:coreProperties>
</file>