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4"/>
    <p:sldMasterId id="2147483654" r:id="rId5"/>
  </p:sldMasterIdLst>
  <p:notesMasterIdLst>
    <p:notesMasterId r:id="rId28"/>
  </p:notesMasterIdLst>
  <p:sldIdLst>
    <p:sldId id="261" r:id="rId6"/>
    <p:sldId id="264" r:id="rId7"/>
    <p:sldId id="262" r:id="rId8"/>
    <p:sldId id="266" r:id="rId9"/>
    <p:sldId id="299" r:id="rId10"/>
    <p:sldId id="272" r:id="rId11"/>
    <p:sldId id="300" r:id="rId12"/>
    <p:sldId id="301" r:id="rId13"/>
    <p:sldId id="302" r:id="rId14"/>
    <p:sldId id="308" r:id="rId15"/>
    <p:sldId id="325" r:id="rId16"/>
    <p:sldId id="328" r:id="rId17"/>
    <p:sldId id="316" r:id="rId18"/>
    <p:sldId id="267" r:id="rId19"/>
    <p:sldId id="326" r:id="rId20"/>
    <p:sldId id="268" r:id="rId21"/>
    <p:sldId id="297" r:id="rId22"/>
    <p:sldId id="313" r:id="rId23"/>
    <p:sldId id="315" r:id="rId24"/>
    <p:sldId id="324" r:id="rId25"/>
    <p:sldId id="327" r:id="rId26"/>
    <p:sldId id="282" r:id="rId27"/>
  </p:sldIdLst>
  <p:sldSz cx="9144000" cy="6858000" type="screen4x3"/>
  <p:notesSz cx="6858000" cy="9144000"/>
  <p:embeddedFontLst>
    <p:embeddedFont>
      <p:font typeface="Bariol Light" panose="02000506040000020003" charset="0"/>
      <p:regular r:id="rId29"/>
      <p:italic r:id="rId30"/>
    </p:embeddedFont>
    <p:embeddedFont>
      <p:font typeface="Bariol Regular" panose="02000506040000020003" charset="0"/>
      <p:regular r:id="rId31"/>
      <p:italic r:id="rId32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ábor" initials="G" lastIdx="5" clrIdx="0">
    <p:extLst>
      <p:ext uri="{19B8F6BF-5375-455C-9EA6-DF929625EA0E}">
        <p15:presenceInfo xmlns:p15="http://schemas.microsoft.com/office/powerpoint/2012/main" userId="Gáb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4223" autoAdjust="0"/>
  </p:normalViewPr>
  <p:slideViewPr>
    <p:cSldViewPr snapToGrid="0">
      <p:cViewPr varScale="1">
        <p:scale>
          <a:sx n="78" d="100"/>
          <a:sy n="78" d="100"/>
        </p:scale>
        <p:origin x="190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alan Forstner" userId="dec322d864b6af18" providerId="LiveId" clId="{FADB2929-A0B2-4099-AB64-2497B975605A}"/>
    <pc:docChg chg="undo custSel addSld delSld modSld sldOrd modMainMaster">
      <pc:chgData name="Bertalan Forstner" userId="dec322d864b6af18" providerId="LiveId" clId="{FADB2929-A0B2-4099-AB64-2497B975605A}" dt="2018-11-20T14:52:05.629" v="1352" actId="1076"/>
      <pc:docMkLst>
        <pc:docMk/>
      </pc:docMkLst>
      <pc:sldChg chg="modSp">
        <pc:chgData name="Bertalan Forstner" userId="dec322d864b6af18" providerId="LiveId" clId="{FADB2929-A0B2-4099-AB64-2497B975605A}" dt="2018-11-20T13:51:04.361" v="1312" actId="20577"/>
        <pc:sldMkLst>
          <pc:docMk/>
          <pc:sldMk cId="996174974" sldId="261"/>
        </pc:sldMkLst>
        <pc:spChg chg="mod">
          <ac:chgData name="Bertalan Forstner" userId="dec322d864b6af18" providerId="LiveId" clId="{FADB2929-A0B2-4099-AB64-2497B975605A}" dt="2018-11-20T13:51:04.361" v="1312" actId="20577"/>
          <ac:spMkLst>
            <pc:docMk/>
            <pc:sldMk cId="996174974" sldId="261"/>
            <ac:spMk id="2" creationId="{00000000-0000-0000-0000-000000000000}"/>
          </ac:spMkLst>
        </pc:spChg>
        <pc:spChg chg="mod">
          <ac:chgData name="Bertalan Forstner" userId="dec322d864b6af18" providerId="LiveId" clId="{FADB2929-A0B2-4099-AB64-2497B975605A}" dt="2018-11-19T12:17:10.652" v="154" actId="20577"/>
          <ac:spMkLst>
            <pc:docMk/>
            <pc:sldMk cId="996174974" sldId="261"/>
            <ac:spMk id="3" creationId="{00000000-0000-0000-0000-000000000000}"/>
          </ac:spMkLst>
        </pc:spChg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1701063495" sldId="262"/>
        </pc:sldMkLst>
        <pc:spChg chg="mod">
          <ac:chgData name="Bertalan Forstner" userId="dec322d864b6af18" providerId="LiveId" clId="{FADB2929-A0B2-4099-AB64-2497B975605A}" dt="2018-11-19T12:17:25.826" v="182" actId="20577"/>
          <ac:spMkLst>
            <pc:docMk/>
            <pc:sldMk cId="1701063495" sldId="262"/>
            <ac:spMk id="2" creationId="{6219948E-869C-4581-BB1B-9CC45BEE4220}"/>
          </ac:spMkLst>
        </pc:spChg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1701063495" sldId="262"/>
            <ac:spMk id="4" creationId="{34FEE947-4506-4B8D-A3DF-DBBDC9CA0D67}"/>
          </ac:spMkLst>
        </pc:spChg>
      </pc:sldChg>
      <pc:sldChg chg="add">
        <pc:chgData name="Bertalan Forstner" userId="dec322d864b6af18" providerId="LiveId" clId="{FADB2929-A0B2-4099-AB64-2497B975605A}" dt="2018-11-20T11:46:05.553" v="1010"/>
        <pc:sldMkLst>
          <pc:docMk/>
          <pc:sldMk cId="1568705466" sldId="264"/>
        </pc:sldMkLst>
      </pc:sldChg>
      <pc:sldChg chg="addSp delSp modSp add del">
        <pc:chgData name="Bertalan Forstner" userId="dec322d864b6af18" providerId="LiveId" clId="{FADB2929-A0B2-4099-AB64-2497B975605A}" dt="2018-11-20T11:46:02.188" v="1009" actId="2696"/>
        <pc:sldMkLst>
          <pc:docMk/>
          <pc:sldMk cId="2100761121" sldId="264"/>
        </pc:sldMkLst>
        <pc:spChg chg="mod">
          <ac:chgData name="Bertalan Forstner" userId="dec322d864b6af18" providerId="LiveId" clId="{FADB2929-A0B2-4099-AB64-2497B975605A}" dt="2018-11-19T12:28:39.127" v="835" actId="404"/>
          <ac:spMkLst>
            <pc:docMk/>
            <pc:sldMk cId="2100761121" sldId="264"/>
            <ac:spMk id="3" creationId="{12BABBB7-BCAD-4F4D-BC6D-522885FD89A0}"/>
          </ac:spMkLst>
        </pc:spChg>
        <pc:spChg chg="del">
          <ac:chgData name="Bertalan Forstner" userId="dec322d864b6af18" providerId="LiveId" clId="{FADB2929-A0B2-4099-AB64-2497B975605A}" dt="2018-11-20T11:24:46.568" v="948" actId="478"/>
          <ac:spMkLst>
            <pc:docMk/>
            <pc:sldMk cId="2100761121" sldId="264"/>
            <ac:spMk id="4" creationId="{64CED907-D1CF-41C0-8713-7C827C371814}"/>
          </ac:spMkLst>
        </pc:spChg>
        <pc:spChg chg="add del">
          <ac:chgData name="Bertalan Forstner" userId="dec322d864b6af18" providerId="LiveId" clId="{FADB2929-A0B2-4099-AB64-2497B975605A}" dt="2018-11-20T11:24:43.448" v="947" actId="478"/>
          <ac:spMkLst>
            <pc:docMk/>
            <pc:sldMk cId="2100761121" sldId="264"/>
            <ac:spMk id="7" creationId="{BA5C163F-914F-4E4E-81DA-CEC7B1877AB8}"/>
          </ac:spMkLst>
        </pc:spChg>
        <pc:spChg chg="add del">
          <ac:chgData name="Bertalan Forstner" userId="dec322d864b6af18" providerId="LiveId" clId="{FADB2929-A0B2-4099-AB64-2497B975605A}" dt="2018-11-20T11:24:54.298" v="950" actId="478"/>
          <ac:spMkLst>
            <pc:docMk/>
            <pc:sldMk cId="2100761121" sldId="264"/>
            <ac:spMk id="8" creationId="{B71B2709-A0C0-4D58-BD75-3C314D9F4B96}"/>
          </ac:spMkLst>
        </pc:spChg>
        <pc:spChg chg="add del">
          <ac:chgData name="Bertalan Forstner" userId="dec322d864b6af18" providerId="LiveId" clId="{FADB2929-A0B2-4099-AB64-2497B975605A}" dt="2018-11-20T11:25:15.348" v="956" actId="478"/>
          <ac:spMkLst>
            <pc:docMk/>
            <pc:sldMk cId="2100761121" sldId="264"/>
            <ac:spMk id="9" creationId="{C95ECC77-F15F-4999-8062-7E1BD150FD76}"/>
          </ac:spMkLst>
        </pc:spChg>
        <pc:picChg chg="add mod">
          <ac:chgData name="Bertalan Forstner" userId="dec322d864b6af18" providerId="LiveId" clId="{FADB2929-A0B2-4099-AB64-2497B975605A}" dt="2018-11-19T12:30:12.643" v="838" actId="1076"/>
          <ac:picMkLst>
            <pc:docMk/>
            <pc:sldMk cId="2100761121" sldId="264"/>
            <ac:picMk id="1026" creationId="{86FD265B-8911-4B34-957F-80B6BA5DB90D}"/>
          </ac:picMkLst>
        </pc:picChg>
        <pc:picChg chg="del mod">
          <ac:chgData name="Bertalan Forstner" userId="dec322d864b6af18" providerId="LiveId" clId="{FADB2929-A0B2-4099-AB64-2497B975605A}" dt="2018-11-19T12:30:09.035" v="836" actId="478"/>
          <ac:picMkLst>
            <pc:docMk/>
            <pc:sldMk cId="2100761121" sldId="264"/>
            <ac:picMk id="2050" creationId="{8760662C-FB1C-46D1-B0D6-ABB274DD3A82}"/>
          </ac:picMkLst>
        </pc:picChg>
      </pc:sldChg>
      <pc:sldChg chg="add del">
        <pc:chgData name="Bertalan Forstner" userId="dec322d864b6af18" providerId="LiveId" clId="{FADB2929-A0B2-4099-AB64-2497B975605A}" dt="2018-11-19T12:40:52.803" v="894" actId="2696"/>
        <pc:sldMkLst>
          <pc:docMk/>
          <pc:sldMk cId="1927344442" sldId="265"/>
        </pc:sldMkLst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3536265971" sldId="266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3536265971" sldId="266"/>
            <ac:spMk id="4" creationId="{5CCF712E-261D-457D-A223-F927802BC919}"/>
          </ac:spMkLst>
        </pc:spChg>
        <pc:spChg chg="mod">
          <ac:chgData name="Bertalan Forstner" userId="dec322d864b6af18" providerId="LiveId" clId="{FADB2929-A0B2-4099-AB64-2497B975605A}" dt="2018-11-19T12:17:38.125" v="201" actId="20577"/>
          <ac:spMkLst>
            <pc:docMk/>
            <pc:sldMk cId="3536265971" sldId="266"/>
            <ac:spMk id="12" creationId="{6BD44A6D-D85D-4095-A6F3-F30A3D0D3EDD}"/>
          </ac:spMkLst>
        </pc:spChg>
        <pc:spChg chg="mod">
          <ac:chgData name="Bertalan Forstner" userId="dec322d864b6af18" providerId="LiveId" clId="{FADB2929-A0B2-4099-AB64-2497B975605A}" dt="2018-11-19T12:18:13.987" v="284" actId="20577"/>
          <ac:spMkLst>
            <pc:docMk/>
            <pc:sldMk cId="3536265971" sldId="266"/>
            <ac:spMk id="24" creationId="{15BCC5F1-BBE6-41C4-B73D-3C33F5640E6F}"/>
          </ac:spMkLst>
        </pc:spChg>
        <pc:spChg chg="mod">
          <ac:chgData name="Bertalan Forstner" userId="dec322d864b6af18" providerId="LiveId" clId="{FADB2929-A0B2-4099-AB64-2497B975605A}" dt="2018-11-19T12:18:02.557" v="282" actId="20577"/>
          <ac:spMkLst>
            <pc:docMk/>
            <pc:sldMk cId="3536265971" sldId="266"/>
            <ac:spMk id="29" creationId="{84B4226C-DF18-4764-BC56-030481F8D82B}"/>
          </ac:spMkLst>
        </pc:spChg>
        <pc:cxnChg chg="mod">
          <ac:chgData name="Bertalan Forstner" userId="dec322d864b6af18" providerId="LiveId" clId="{FADB2929-A0B2-4099-AB64-2497B975605A}" dt="2018-11-19T12:17:38.125" v="201" actId="20577"/>
          <ac:cxnSpMkLst>
            <pc:docMk/>
            <pc:sldMk cId="3536265971" sldId="266"/>
            <ac:cxnSpMk id="9" creationId="{D79E74DA-B49C-406D-B73D-88BC9449EA39}"/>
          </ac:cxnSpMkLst>
        </pc:cxnChg>
      </pc:sldChg>
      <pc:sldChg chg="addSp delSp modSp add">
        <pc:chgData name="Bertalan Forstner" userId="dec322d864b6af18" providerId="LiveId" clId="{FADB2929-A0B2-4099-AB64-2497B975605A}" dt="2018-11-20T11:54:10.333" v="1125" actId="478"/>
        <pc:sldMkLst>
          <pc:docMk/>
          <pc:sldMk cId="1312601237" sldId="267"/>
        </pc:sldMkLst>
        <pc:spChg chg="mod">
          <ac:chgData name="Bertalan Forstner" userId="dec322d864b6af18" providerId="LiveId" clId="{FADB2929-A0B2-4099-AB64-2497B975605A}" dt="2018-11-20T11:53:55.497" v="1124" actId="20577"/>
          <ac:spMkLst>
            <pc:docMk/>
            <pc:sldMk cId="1312601237" sldId="267"/>
            <ac:spMk id="3" creationId="{2E7C1118-EB55-43B0-AB05-7A09AF475E5C}"/>
          </ac:spMkLst>
        </pc:spChg>
        <pc:picChg chg="add mod">
          <ac:chgData name="Bertalan Forstner" userId="dec322d864b6af18" providerId="LiveId" clId="{FADB2929-A0B2-4099-AB64-2497B975605A}" dt="2018-11-20T11:24:11.818" v="943" actId="1076"/>
          <ac:picMkLst>
            <pc:docMk/>
            <pc:sldMk cId="1312601237" sldId="267"/>
            <ac:picMk id="1026" creationId="{63B3FD9E-F760-4992-8967-9503CE3BB849}"/>
          </ac:picMkLst>
        </pc:picChg>
        <pc:picChg chg="del">
          <ac:chgData name="Bertalan Forstner" userId="dec322d864b6af18" providerId="LiveId" clId="{FADB2929-A0B2-4099-AB64-2497B975605A}" dt="2018-11-20T11:54:10.333" v="1125" actId="478"/>
          <ac:picMkLst>
            <pc:docMk/>
            <pc:sldMk cId="1312601237" sldId="267"/>
            <ac:picMk id="3074" creationId="{116F1EAF-C9AA-4345-8873-C91EC9D710FB}"/>
          </ac:picMkLst>
        </pc:picChg>
      </pc:sldChg>
      <pc:sldChg chg="add del">
        <pc:chgData name="Bertalan Forstner" userId="dec322d864b6af18" providerId="LiveId" clId="{FADB2929-A0B2-4099-AB64-2497B975605A}" dt="2018-11-20T11:26:59.831" v="969" actId="2696"/>
        <pc:sldMkLst>
          <pc:docMk/>
          <pc:sldMk cId="3439957287" sldId="268"/>
        </pc:sldMkLst>
      </pc:sldChg>
      <pc:sldChg chg="delSp add del">
        <pc:chgData name="Bertalan Forstner" userId="dec322d864b6af18" providerId="LiveId" clId="{FADB2929-A0B2-4099-AB64-2497B975605A}" dt="2018-11-20T12:26:12.840" v="1134" actId="2696"/>
        <pc:sldMkLst>
          <pc:docMk/>
          <pc:sldMk cId="626776069" sldId="269"/>
        </pc:sldMkLst>
        <pc:picChg chg="del">
          <ac:chgData name="Bertalan Forstner" userId="dec322d864b6af18" providerId="LiveId" clId="{FADB2929-A0B2-4099-AB64-2497B975605A}" dt="2018-11-20T11:31:47.520" v="982" actId="478"/>
          <ac:picMkLst>
            <pc:docMk/>
            <pc:sldMk cId="626776069" sldId="269"/>
            <ac:picMk id="7" creationId="{D58973D3-0340-4F1B-A243-739BF415A7BD}"/>
          </ac:picMkLst>
        </pc:picChg>
      </pc:sldChg>
      <pc:sldChg chg="add del">
        <pc:chgData name="Bertalan Forstner" userId="dec322d864b6af18" providerId="LiveId" clId="{FADB2929-A0B2-4099-AB64-2497B975605A}" dt="2018-11-20T11:54:49.879" v="1126" actId="2696"/>
        <pc:sldMkLst>
          <pc:docMk/>
          <pc:sldMk cId="2572602131" sldId="270"/>
        </pc:sldMkLst>
      </pc:sldChg>
      <pc:sldChg chg="add del">
        <pc:chgData name="Bertalan Forstner" userId="dec322d864b6af18" providerId="LiveId" clId="{FADB2929-A0B2-4099-AB64-2497B975605A}" dt="2018-11-20T12:25:57.280" v="1131" actId="2696"/>
        <pc:sldMkLst>
          <pc:docMk/>
          <pc:sldMk cId="97841825" sldId="271"/>
        </pc:sldMkLst>
      </pc:sldChg>
      <pc:sldChg chg="add del">
        <pc:chgData name="Bertalan Forstner" userId="dec322d864b6af18" providerId="LiveId" clId="{FADB2929-A0B2-4099-AB64-2497B975605A}" dt="2018-11-20T12:26:05.819" v="1133" actId="2696"/>
        <pc:sldMkLst>
          <pc:docMk/>
          <pc:sldMk cId="309660876" sldId="271"/>
        </pc:sldMkLst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1679003231" sldId="272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1679003231" sldId="272"/>
            <ac:spMk id="3" creationId="{795AE802-2948-4684-834A-A098AAEC0100}"/>
          </ac:spMkLst>
        </pc:spChg>
      </pc:sldChg>
      <pc:sldChg chg="modSp del">
        <pc:chgData name="Bertalan Forstner" userId="dec322d864b6af18" providerId="LiveId" clId="{FADB2929-A0B2-4099-AB64-2497B975605A}" dt="2018-11-19T12:23:13.767" v="565" actId="2696"/>
        <pc:sldMkLst>
          <pc:docMk/>
          <pc:sldMk cId="3050470627" sldId="273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3050470627" sldId="273"/>
            <ac:spMk id="3" creationId="{6693ABC2-AA1E-47E7-89C8-14DCBB9528E1}"/>
          </ac:spMkLst>
        </pc:spChg>
      </pc:sldChg>
      <pc:sldChg chg="modSp del">
        <pc:chgData name="Bertalan Forstner" userId="dec322d864b6af18" providerId="LiveId" clId="{FADB2929-A0B2-4099-AB64-2497B975605A}" dt="2018-11-19T12:23:13.764" v="564" actId="2696"/>
        <pc:sldMkLst>
          <pc:docMk/>
          <pc:sldMk cId="2260961968" sldId="274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2260961968" sldId="274"/>
            <ac:spMk id="4" creationId="{7CDB9681-CEEB-438E-9D34-96307423FB82}"/>
          </ac:spMkLst>
        </pc:spChg>
      </pc:sldChg>
      <pc:sldChg chg="modSp del">
        <pc:chgData name="Bertalan Forstner" userId="dec322d864b6af18" providerId="LiveId" clId="{FADB2929-A0B2-4099-AB64-2497B975605A}" dt="2018-11-19T12:23:13.760" v="563" actId="2696"/>
        <pc:sldMkLst>
          <pc:docMk/>
          <pc:sldMk cId="469827077" sldId="276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469827077" sldId="276"/>
            <ac:spMk id="4" creationId="{10AD8BF3-5B75-4BBB-B982-4D03CA689A82}"/>
          </ac:spMkLst>
        </pc:spChg>
      </pc:sldChg>
      <pc:sldChg chg="modSp">
        <pc:chgData name="Bertalan Forstner" userId="dec322d864b6af18" providerId="LiveId" clId="{FADB2929-A0B2-4099-AB64-2497B975605A}" dt="2018-11-20T13:51:14.295" v="1314" actId="20577"/>
        <pc:sldMkLst>
          <pc:docMk/>
          <pc:sldMk cId="1091768748" sldId="282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1091768748" sldId="282"/>
            <ac:spMk id="3" creationId="{32C3575D-6DD6-40B7-B0E8-9AF5D4173F5D}"/>
          </ac:spMkLst>
        </pc:spChg>
        <pc:spChg chg="mod">
          <ac:chgData name="Bertalan Forstner" userId="dec322d864b6af18" providerId="LiveId" clId="{FADB2929-A0B2-4099-AB64-2497B975605A}" dt="2018-11-19T12:41:11.984" v="919" actId="20577"/>
          <ac:spMkLst>
            <pc:docMk/>
            <pc:sldMk cId="1091768748" sldId="282"/>
            <ac:spMk id="6" creationId="{67FE58A3-1B7A-473E-95BD-81D3D0D1D049}"/>
          </ac:spMkLst>
        </pc:spChg>
        <pc:spChg chg="mod">
          <ac:chgData name="Bertalan Forstner" userId="dec322d864b6af18" providerId="LiveId" clId="{FADB2929-A0B2-4099-AB64-2497B975605A}" dt="2018-11-20T13:51:14.295" v="1314" actId="20577"/>
          <ac:spMkLst>
            <pc:docMk/>
            <pc:sldMk cId="1091768748" sldId="282"/>
            <ac:spMk id="7" creationId="{8084F690-52DC-4306-92B2-6770731BE4C9}"/>
          </ac:spMkLst>
        </pc:spChg>
      </pc:sldChg>
      <pc:sldChg chg="modSp del">
        <pc:chgData name="Bertalan Forstner" userId="dec322d864b6af18" providerId="LiveId" clId="{FADB2929-A0B2-4099-AB64-2497B975605A}" dt="2018-11-19T12:23:13.756" v="562" actId="2696"/>
        <pc:sldMkLst>
          <pc:docMk/>
          <pc:sldMk cId="3028914382" sldId="292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3028914382" sldId="292"/>
            <ac:spMk id="4" creationId="{10AD8BF3-5B75-4BBB-B982-4D03CA689A82}"/>
          </ac:spMkLst>
        </pc:spChg>
      </pc:sldChg>
      <pc:sldChg chg="addSp modSp del ord modAnim">
        <pc:chgData name="Bertalan Forstner" userId="dec322d864b6af18" providerId="LiveId" clId="{FADB2929-A0B2-4099-AB64-2497B975605A}" dt="2018-11-20T11:57:08.919" v="1129" actId="2696"/>
        <pc:sldMkLst>
          <pc:docMk/>
          <pc:sldMk cId="1771403427" sldId="297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1771403427" sldId="297"/>
            <ac:spMk id="4" creationId="{10AD8BF3-5B75-4BBB-B982-4D03CA689A82}"/>
          </ac:spMkLst>
        </pc:spChg>
        <pc:spChg chg="mod">
          <ac:chgData name="Bertalan Forstner" userId="dec322d864b6af18" providerId="LiveId" clId="{FADB2929-A0B2-4099-AB64-2497B975605A}" dt="2018-11-20T11:34:00.001" v="1006" actId="6549"/>
          <ac:spMkLst>
            <pc:docMk/>
            <pc:sldMk cId="1771403427" sldId="297"/>
            <ac:spMk id="8" creationId="{CA9777DB-8564-4AA4-865D-683C98FE18D8}"/>
          </ac:spMkLst>
        </pc:spChg>
        <pc:spChg chg="add mod ord">
          <ac:chgData name="Bertalan Forstner" userId="dec322d864b6af18" providerId="LiveId" clId="{FADB2929-A0B2-4099-AB64-2497B975605A}" dt="2018-11-20T11:32:24.078" v="994" actId="167"/>
          <ac:spMkLst>
            <pc:docMk/>
            <pc:sldMk cId="1771403427" sldId="297"/>
            <ac:spMk id="11" creationId="{1D375CD5-79B6-45F9-BDA4-2805B657F351}"/>
          </ac:spMkLst>
        </pc:spChg>
        <pc:picChg chg="mod">
          <ac:chgData name="Bertalan Forstner" userId="dec322d864b6af18" providerId="LiveId" clId="{FADB2929-A0B2-4099-AB64-2497B975605A}" dt="2018-11-20T11:31:33.908" v="978" actId="1076"/>
          <ac:picMkLst>
            <pc:docMk/>
            <pc:sldMk cId="1771403427" sldId="297"/>
            <ac:picMk id="2" creationId="{00000000-0000-0000-0000-000000000000}"/>
          </ac:picMkLst>
        </pc:picChg>
        <pc:picChg chg="mod">
          <ac:chgData name="Bertalan Forstner" userId="dec322d864b6af18" providerId="LiveId" clId="{FADB2929-A0B2-4099-AB64-2497B975605A}" dt="2018-11-20T11:31:36.478" v="979" actId="1076"/>
          <ac:picMkLst>
            <pc:docMk/>
            <pc:sldMk cId="1771403427" sldId="297"/>
            <ac:picMk id="3" creationId="{00000000-0000-0000-0000-000000000000}"/>
          </ac:picMkLst>
        </pc:picChg>
        <pc:picChg chg="add mod">
          <ac:chgData name="Bertalan Forstner" userId="dec322d864b6af18" providerId="LiveId" clId="{FADB2929-A0B2-4099-AB64-2497B975605A}" dt="2018-11-20T11:31:52.219" v="983" actId="1076"/>
          <ac:picMkLst>
            <pc:docMk/>
            <pc:sldMk cId="1771403427" sldId="297"/>
            <ac:picMk id="10" creationId="{9222C0B5-04B9-4631-8556-779AA0700287}"/>
          </ac:picMkLst>
        </pc:picChg>
      </pc:sldChg>
      <pc:sldChg chg="add">
        <pc:chgData name="Bertalan Forstner" userId="dec322d864b6af18" providerId="LiveId" clId="{FADB2929-A0B2-4099-AB64-2497B975605A}" dt="2018-11-20T11:57:11.542" v="1130"/>
        <pc:sldMkLst>
          <pc:docMk/>
          <pc:sldMk cId="1904529957" sldId="297"/>
        </pc:sldMkLst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505738698" sldId="299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505738698" sldId="299"/>
            <ac:spMk id="4" creationId="{5CCF712E-261D-457D-A223-F927802BC919}"/>
          </ac:spMkLst>
        </pc:spChg>
        <pc:spChg chg="mod">
          <ac:chgData name="Bertalan Forstner" userId="dec322d864b6af18" providerId="LiveId" clId="{FADB2929-A0B2-4099-AB64-2497B975605A}" dt="2018-11-19T12:18:19.070" v="285" actId="20577"/>
          <ac:spMkLst>
            <pc:docMk/>
            <pc:sldMk cId="505738698" sldId="299"/>
            <ac:spMk id="12" creationId="{6BD44A6D-D85D-4095-A6F3-F30A3D0D3EDD}"/>
          </ac:spMkLst>
        </pc:spChg>
        <pc:spChg chg="mod">
          <ac:chgData name="Bertalan Forstner" userId="dec322d864b6af18" providerId="LiveId" clId="{FADB2929-A0B2-4099-AB64-2497B975605A}" dt="2018-11-19T12:18:40.803" v="295" actId="20577"/>
          <ac:spMkLst>
            <pc:docMk/>
            <pc:sldMk cId="505738698" sldId="299"/>
            <ac:spMk id="23" creationId="{DD0E576E-A17A-434E-A334-58B5CE9EF94B}"/>
          </ac:spMkLst>
        </pc:spChg>
        <pc:spChg chg="mod">
          <ac:chgData name="Bertalan Forstner" userId="dec322d864b6af18" providerId="LiveId" clId="{FADB2929-A0B2-4099-AB64-2497B975605A}" dt="2018-11-19T12:19:18.019" v="382" actId="20577"/>
          <ac:spMkLst>
            <pc:docMk/>
            <pc:sldMk cId="505738698" sldId="299"/>
            <ac:spMk id="24" creationId="{15BCC5F1-BBE6-41C4-B73D-3C33F5640E6F}"/>
          </ac:spMkLst>
        </pc:spChg>
        <pc:spChg chg="mod">
          <ac:chgData name="Bertalan Forstner" userId="dec322d864b6af18" providerId="LiveId" clId="{FADB2929-A0B2-4099-AB64-2497B975605A}" dt="2018-11-19T12:19:11.362" v="380" actId="20577"/>
          <ac:spMkLst>
            <pc:docMk/>
            <pc:sldMk cId="505738698" sldId="299"/>
            <ac:spMk id="29" creationId="{84B4226C-DF18-4764-BC56-030481F8D82B}"/>
          </ac:spMkLst>
        </pc:spChg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676028227" sldId="300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676028227" sldId="300"/>
            <ac:spMk id="4" creationId="{5CCF712E-261D-457D-A223-F927802BC919}"/>
          </ac:spMkLst>
        </pc:spChg>
        <pc:spChg chg="mod">
          <ac:chgData name="Bertalan Forstner" userId="dec322d864b6af18" providerId="LiveId" clId="{FADB2929-A0B2-4099-AB64-2497B975605A}" dt="2018-11-19T12:18:23.025" v="286" actId="20577"/>
          <ac:spMkLst>
            <pc:docMk/>
            <pc:sldMk cId="676028227" sldId="300"/>
            <ac:spMk id="12" creationId="{6BD44A6D-D85D-4095-A6F3-F30A3D0D3EDD}"/>
          </ac:spMkLst>
        </pc:spChg>
        <pc:spChg chg="mod">
          <ac:chgData name="Bertalan Forstner" userId="dec322d864b6af18" providerId="LiveId" clId="{FADB2929-A0B2-4099-AB64-2497B975605A}" dt="2018-11-19T12:19:38.018" v="384" actId="20577"/>
          <ac:spMkLst>
            <pc:docMk/>
            <pc:sldMk cId="676028227" sldId="300"/>
            <ac:spMk id="24" creationId="{15BCC5F1-BBE6-41C4-B73D-3C33F5640E6F}"/>
          </ac:spMkLst>
        </pc:spChg>
        <pc:spChg chg="mod">
          <ac:chgData name="Bertalan Forstner" userId="dec322d864b6af18" providerId="LiveId" clId="{FADB2929-A0B2-4099-AB64-2497B975605A}" dt="2018-11-19T12:19:51.063" v="428" actId="20577"/>
          <ac:spMkLst>
            <pc:docMk/>
            <pc:sldMk cId="676028227" sldId="300"/>
            <ac:spMk id="32" creationId="{3B65742B-53D6-4A44-A12B-94A13C5B8C0C}"/>
          </ac:spMkLst>
        </pc:spChg>
        <pc:spChg chg="mod">
          <ac:chgData name="Bertalan Forstner" userId="dec322d864b6af18" providerId="LiveId" clId="{FADB2929-A0B2-4099-AB64-2497B975605A}" dt="2018-11-19T12:20:18.166" v="488" actId="20577"/>
          <ac:spMkLst>
            <pc:docMk/>
            <pc:sldMk cId="676028227" sldId="300"/>
            <ac:spMk id="35" creationId="{84B4226C-DF18-4764-BC56-030481F8D82B}"/>
          </ac:spMkLst>
        </pc:spChg>
      </pc:sldChg>
      <pc:sldChg chg="modSp">
        <pc:chgData name="Bertalan Forstner" userId="dec322d864b6af18" providerId="LiveId" clId="{FADB2929-A0B2-4099-AB64-2497B975605A}" dt="2018-11-19T12:22:53.912" v="559" actId="20577"/>
        <pc:sldMkLst>
          <pc:docMk/>
          <pc:sldMk cId="207486349" sldId="301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207486349" sldId="301"/>
            <ac:spMk id="4" creationId="{5CCF712E-261D-457D-A223-F927802BC919}"/>
          </ac:spMkLst>
        </pc:spChg>
        <pc:spChg chg="mod">
          <ac:chgData name="Bertalan Forstner" userId="dec322d864b6af18" providerId="LiveId" clId="{FADB2929-A0B2-4099-AB64-2497B975605A}" dt="2018-11-19T12:18:25.284" v="287" actId="20577"/>
          <ac:spMkLst>
            <pc:docMk/>
            <pc:sldMk cId="207486349" sldId="301"/>
            <ac:spMk id="12" creationId="{6BD44A6D-D85D-4095-A6F3-F30A3D0D3EDD}"/>
          </ac:spMkLst>
        </pc:spChg>
        <pc:spChg chg="mod">
          <ac:chgData name="Bertalan Forstner" userId="dec322d864b6af18" providerId="LiveId" clId="{FADB2929-A0B2-4099-AB64-2497B975605A}" dt="2018-11-19T12:21:12.844" v="491" actId="20577"/>
          <ac:spMkLst>
            <pc:docMk/>
            <pc:sldMk cId="207486349" sldId="301"/>
            <ac:spMk id="24" creationId="{15BCC5F1-BBE6-41C4-B73D-3C33F5640E6F}"/>
          </ac:spMkLst>
        </pc:spChg>
        <pc:spChg chg="mod">
          <ac:chgData name="Bertalan Forstner" userId="dec322d864b6af18" providerId="LiveId" clId="{FADB2929-A0B2-4099-AB64-2497B975605A}" dt="2018-11-19T12:19:57.027" v="429" actId="20577"/>
          <ac:spMkLst>
            <pc:docMk/>
            <pc:sldMk cId="207486349" sldId="301"/>
            <ac:spMk id="32" creationId="{3B65742B-53D6-4A44-A12B-94A13C5B8C0C}"/>
          </ac:spMkLst>
        </pc:spChg>
        <pc:spChg chg="mod">
          <ac:chgData name="Bertalan Forstner" userId="dec322d864b6af18" providerId="LiveId" clId="{FADB2929-A0B2-4099-AB64-2497B975605A}" dt="2018-11-19T12:22:53.912" v="559" actId="20577"/>
          <ac:spMkLst>
            <pc:docMk/>
            <pc:sldMk cId="207486349" sldId="301"/>
            <ac:spMk id="35" creationId="{84B4226C-DF18-4764-BC56-030481F8D82B}"/>
          </ac:spMkLst>
        </pc:spChg>
      </pc:sldChg>
      <pc:sldChg chg="modSp modAnim">
        <pc:chgData name="Bertalan Forstner" userId="dec322d864b6af18" providerId="LiveId" clId="{FADB2929-A0B2-4099-AB64-2497B975605A}" dt="2018-11-19T12:24:13.614" v="657" actId="1076"/>
        <pc:sldMkLst>
          <pc:docMk/>
          <pc:sldMk cId="88858442" sldId="302"/>
        </pc:sldMkLst>
        <pc:spChg chg="mod">
          <ac:chgData name="Bertalan Forstner" userId="dec322d864b6af18" providerId="LiveId" clId="{FADB2929-A0B2-4099-AB64-2497B975605A}" dt="2018-11-19T12:20:40.465" v="489" actId="1076"/>
          <ac:spMkLst>
            <pc:docMk/>
            <pc:sldMk cId="88858442" sldId="302"/>
            <ac:spMk id="4" creationId="{5CCF712E-261D-457D-A223-F927802BC919}"/>
          </ac:spMkLst>
        </pc:spChg>
        <pc:spChg chg="mod">
          <ac:chgData name="Bertalan Forstner" userId="dec322d864b6af18" providerId="LiveId" clId="{FADB2929-A0B2-4099-AB64-2497B975605A}" dt="2018-11-19T12:18:28.359" v="288" actId="1076"/>
          <ac:spMkLst>
            <pc:docMk/>
            <pc:sldMk cId="88858442" sldId="302"/>
            <ac:spMk id="12" creationId="{6BD44A6D-D85D-4095-A6F3-F30A3D0D3EDD}"/>
          </ac:spMkLst>
        </pc:spChg>
        <pc:spChg chg="mod">
          <ac:chgData name="Bertalan Forstner" userId="dec322d864b6af18" providerId="LiveId" clId="{FADB2929-A0B2-4099-AB64-2497B975605A}" dt="2018-11-19T12:21:19.203" v="493" actId="20577"/>
          <ac:spMkLst>
            <pc:docMk/>
            <pc:sldMk cId="88858442" sldId="302"/>
            <ac:spMk id="24" creationId="{15BCC5F1-BBE6-41C4-B73D-3C33F5640E6F}"/>
          </ac:spMkLst>
        </pc:spChg>
        <pc:spChg chg="mod">
          <ac:chgData name="Bertalan Forstner" userId="dec322d864b6af18" providerId="LiveId" clId="{FADB2929-A0B2-4099-AB64-2497B975605A}" dt="2018-11-19T12:20:00.099" v="430" actId="1076"/>
          <ac:spMkLst>
            <pc:docMk/>
            <pc:sldMk cId="88858442" sldId="302"/>
            <ac:spMk id="32" creationId="{3B65742B-53D6-4A44-A12B-94A13C5B8C0C}"/>
          </ac:spMkLst>
        </pc:spChg>
        <pc:spChg chg="mod">
          <ac:chgData name="Bertalan Forstner" userId="dec322d864b6af18" providerId="LiveId" clId="{FADB2929-A0B2-4099-AB64-2497B975605A}" dt="2018-11-19T12:22:39.175" v="558" actId="20577"/>
          <ac:spMkLst>
            <pc:docMk/>
            <pc:sldMk cId="88858442" sldId="302"/>
            <ac:spMk id="39" creationId="{84B4226C-DF18-4764-BC56-030481F8D82B}"/>
          </ac:spMkLst>
        </pc:spChg>
        <pc:picChg chg="mod">
          <ac:chgData name="Bertalan Forstner" userId="dec322d864b6af18" providerId="LiveId" clId="{FADB2929-A0B2-4099-AB64-2497B975605A}" dt="2018-11-19T12:24:13.614" v="657" actId="1076"/>
          <ac:picMkLst>
            <pc:docMk/>
            <pc:sldMk cId="88858442" sldId="302"/>
            <ac:picMk id="1026" creationId="{00000000-0000-0000-0000-000000000000}"/>
          </ac:picMkLst>
        </pc:picChg>
      </pc:sldChg>
      <pc:sldChg chg="modSp del">
        <pc:chgData name="Bertalan Forstner" userId="dec322d864b6af18" providerId="LiveId" clId="{FADB2929-A0B2-4099-AB64-2497B975605A}" dt="2018-11-19T12:23:13.746" v="560" actId="2696"/>
        <pc:sldMkLst>
          <pc:docMk/>
          <pc:sldMk cId="3684838710" sldId="303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3684838710" sldId="303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19T12:23:13.751" v="561" actId="2696"/>
        <pc:sldMkLst>
          <pc:docMk/>
          <pc:sldMk cId="762624813" sldId="304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762624813" sldId="304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20T11:27:50.108" v="971" actId="2696"/>
        <pc:sldMkLst>
          <pc:docMk/>
          <pc:sldMk cId="549155383" sldId="305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549155383" sldId="305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20T11:28:06.038" v="972" actId="2696"/>
        <pc:sldMkLst>
          <pc:docMk/>
          <pc:sldMk cId="3450422587" sldId="306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3450422587" sldId="306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20T11:28:14.446" v="973" actId="2696"/>
        <pc:sldMkLst>
          <pc:docMk/>
          <pc:sldMk cId="1448985656" sldId="307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1448985656" sldId="307"/>
            <ac:spMk id="4" creationId="{10AD8BF3-5B75-4BBB-B982-4D03CA689A82}"/>
          </ac:spMkLst>
        </pc:spChg>
      </pc:sldChg>
      <pc:sldChg chg="modSp">
        <pc:chgData name="Bertalan Forstner" userId="dec322d864b6af18" providerId="LiveId" clId="{FADB2929-A0B2-4099-AB64-2497B975605A}" dt="2018-11-19T12:24:05.069" v="656" actId="1076"/>
        <pc:sldMkLst>
          <pc:docMk/>
          <pc:sldMk cId="1493736711" sldId="308"/>
        </pc:sldMkLst>
        <pc:spChg chg="mod">
          <ac:chgData name="Bertalan Forstner" userId="dec322d864b6af18" providerId="LiveId" clId="{FADB2929-A0B2-4099-AB64-2497B975605A}" dt="2018-11-19T12:20:40.465" v="489" actId="1076"/>
          <ac:spMkLst>
            <pc:docMk/>
            <pc:sldMk cId="1493736711" sldId="308"/>
            <ac:spMk id="4" creationId="{10AD8BF3-5B75-4BBB-B982-4D03CA689A82}"/>
          </ac:spMkLst>
        </pc:spChg>
        <pc:spChg chg="mod">
          <ac:chgData name="Bertalan Forstner" userId="dec322d864b6af18" providerId="LiveId" clId="{FADB2929-A0B2-4099-AB64-2497B975605A}" dt="2018-11-19T12:23:17.924" v="575" actId="20577"/>
          <ac:spMkLst>
            <pc:docMk/>
            <pc:sldMk cId="1493736711" sldId="308"/>
            <ac:spMk id="8" creationId="{CA9777DB-8564-4AA4-865D-683C98FE18D8}"/>
          </ac:spMkLst>
        </pc:spChg>
        <pc:spChg chg="mod">
          <ac:chgData name="Bertalan Forstner" userId="dec322d864b6af18" providerId="LiveId" clId="{FADB2929-A0B2-4099-AB64-2497B975605A}" dt="2018-11-19T12:23:56.469" v="654" actId="20577"/>
          <ac:spMkLst>
            <pc:docMk/>
            <pc:sldMk cId="1493736711" sldId="308"/>
            <ac:spMk id="9" creationId="{18E8075D-5822-4AB0-B189-DBAE6FD2DFF1}"/>
          </ac:spMkLst>
        </pc:spChg>
        <pc:picChg chg="mod">
          <ac:chgData name="Bertalan Forstner" userId="dec322d864b6af18" providerId="LiveId" clId="{FADB2929-A0B2-4099-AB64-2497B975605A}" dt="2018-11-19T12:24:05.069" v="656" actId="1076"/>
          <ac:picMkLst>
            <pc:docMk/>
            <pc:sldMk cId="1493736711" sldId="308"/>
            <ac:picMk id="3" creationId="{00000000-0000-0000-0000-000000000000}"/>
          </ac:picMkLst>
        </pc:picChg>
      </pc:sldChg>
      <pc:sldChg chg="modSp del">
        <pc:chgData name="Bertalan Forstner" userId="dec322d864b6af18" providerId="LiveId" clId="{FADB2929-A0B2-4099-AB64-2497B975605A}" dt="2018-11-20T11:28:46.732" v="974" actId="2696"/>
        <pc:sldMkLst>
          <pc:docMk/>
          <pc:sldMk cId="2163857485" sldId="309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2163857485" sldId="309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20T11:29:05.318" v="975" actId="2696"/>
        <pc:sldMkLst>
          <pc:docMk/>
          <pc:sldMk cId="4041712582" sldId="310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4041712582" sldId="310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20T11:29:18.781" v="976" actId="2696"/>
        <pc:sldMkLst>
          <pc:docMk/>
          <pc:sldMk cId="940842866" sldId="312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940842866" sldId="312"/>
            <ac:spMk id="4" creationId="{10AD8BF3-5B75-4BBB-B982-4D03CA689A82}"/>
          </ac:spMkLst>
        </pc:spChg>
      </pc:sldChg>
      <pc:sldChg chg="modSp">
        <pc:chgData name="Bertalan Forstner" userId="dec322d864b6af18" providerId="LiveId" clId="{FADB2929-A0B2-4099-AB64-2497B975605A}" dt="2018-11-20T12:27:12.621" v="1235" actId="6549"/>
        <pc:sldMkLst>
          <pc:docMk/>
          <pc:sldMk cId="2777523103" sldId="313"/>
        </pc:sldMkLst>
        <pc:spChg chg="mod">
          <ac:chgData name="Bertalan Forstner" userId="dec322d864b6af18" providerId="LiveId" clId="{FADB2929-A0B2-4099-AB64-2497B975605A}" dt="2018-11-20T12:27:12.621" v="1235" actId="6549"/>
          <ac:spMkLst>
            <pc:docMk/>
            <pc:sldMk cId="2777523103" sldId="313"/>
            <ac:spMk id="2" creationId="{00000000-0000-0000-0000-000000000000}"/>
          </ac:spMkLst>
        </pc:spChg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2777523103" sldId="313"/>
            <ac:spMk id="4" creationId="{10AD8BF3-5B75-4BBB-B982-4D03CA689A82}"/>
          </ac:spMkLst>
        </pc:spChg>
        <pc:spChg chg="mod">
          <ac:chgData name="Bertalan Forstner" userId="dec322d864b6af18" providerId="LiveId" clId="{FADB2929-A0B2-4099-AB64-2497B975605A}" dt="2018-11-20T12:26:35.450" v="1149" actId="20577"/>
          <ac:spMkLst>
            <pc:docMk/>
            <pc:sldMk cId="2777523103" sldId="313"/>
            <ac:spMk id="8" creationId="{CA9777DB-8564-4AA4-865D-683C98FE18D8}"/>
          </ac:spMkLst>
        </pc:spChg>
      </pc:sldChg>
      <pc:sldChg chg="modSp">
        <pc:chgData name="Bertalan Forstner" userId="dec322d864b6af18" providerId="LiveId" clId="{FADB2929-A0B2-4099-AB64-2497B975605A}" dt="2018-11-19T12:20:40.465" v="489" actId="20577"/>
        <pc:sldMkLst>
          <pc:docMk/>
          <pc:sldMk cId="3021058259" sldId="315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3021058259" sldId="315"/>
            <ac:spMk id="4" creationId="{10AD8BF3-5B75-4BBB-B982-4D03CA689A82}"/>
          </ac:spMkLst>
        </pc:spChg>
      </pc:sldChg>
      <pc:sldChg chg="modSp add del ord">
        <pc:chgData name="Bertalan Forstner" userId="dec322d864b6af18" providerId="LiveId" clId="{FADB2929-A0B2-4099-AB64-2497B975605A}" dt="2018-11-19T12:36:01.457" v="893" actId="20577"/>
        <pc:sldMkLst>
          <pc:docMk/>
          <pc:sldMk cId="2861021623" sldId="316"/>
        </pc:sldMkLst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2861021623" sldId="316"/>
            <ac:spMk id="3" creationId="{B21C98A9-1C12-400D-9D6C-331C640291DE}"/>
          </ac:spMkLst>
        </pc:spChg>
      </pc:sldChg>
      <pc:sldChg chg="add del">
        <pc:chgData name="Bertalan Forstner" userId="dec322d864b6af18" providerId="LiveId" clId="{FADB2929-A0B2-4099-AB64-2497B975605A}" dt="2018-11-19T12:34:53.642" v="888" actId="20577"/>
        <pc:sldMkLst>
          <pc:docMk/>
          <pc:sldMk cId="3369739339" sldId="316"/>
        </pc:sldMkLst>
      </pc:sldChg>
      <pc:sldChg chg="modSp del">
        <pc:chgData name="Bertalan Forstner" userId="dec322d864b6af18" providerId="LiveId" clId="{FADB2929-A0B2-4099-AB64-2497B975605A}" dt="2018-11-19T12:41:05.208" v="898" actId="2696"/>
        <pc:sldMkLst>
          <pc:docMk/>
          <pc:sldMk cId="1971071811" sldId="318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1971071811" sldId="318"/>
            <ac:spMk id="3" creationId="{B21C98A9-1C12-400D-9D6C-331C640291DE}"/>
          </ac:spMkLst>
        </pc:spChg>
      </pc:sldChg>
      <pc:sldChg chg="modSp del">
        <pc:chgData name="Bertalan Forstner" userId="dec322d864b6af18" providerId="LiveId" clId="{FADB2929-A0B2-4099-AB64-2497B975605A}" dt="2018-11-19T12:41:05.123" v="895" actId="2696"/>
        <pc:sldMkLst>
          <pc:docMk/>
          <pc:sldMk cId="1942221408" sldId="321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1942221408" sldId="321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19T12:41:05.186" v="896" actId="2696"/>
        <pc:sldMkLst>
          <pc:docMk/>
          <pc:sldMk cId="3017198603" sldId="322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3017198603" sldId="322"/>
            <ac:spMk id="4" creationId="{10AD8BF3-5B75-4BBB-B982-4D03CA689A82}"/>
          </ac:spMkLst>
        </pc:spChg>
      </pc:sldChg>
      <pc:sldChg chg="modSp del">
        <pc:chgData name="Bertalan Forstner" userId="dec322d864b6af18" providerId="LiveId" clId="{FADB2929-A0B2-4099-AB64-2497B975605A}" dt="2018-11-19T12:41:05.192" v="897" actId="2696"/>
        <pc:sldMkLst>
          <pc:docMk/>
          <pc:sldMk cId="3098175791" sldId="323"/>
        </pc:sldMkLst>
        <pc:spChg chg="mod">
          <ac:chgData name="Bertalan Forstner" userId="dec322d864b6af18" providerId="LiveId" clId="{FADB2929-A0B2-4099-AB64-2497B975605A}" dt="2018-11-19T12:20:40.465" v="489" actId="2696"/>
          <ac:spMkLst>
            <pc:docMk/>
            <pc:sldMk cId="3098175791" sldId="323"/>
            <ac:spMk id="4" creationId="{10AD8BF3-5B75-4BBB-B982-4D03CA689A82}"/>
          </ac:spMkLst>
        </pc:spChg>
      </pc:sldChg>
      <pc:sldChg chg="modSp">
        <pc:chgData name="Bertalan Forstner" userId="dec322d864b6af18" providerId="LiveId" clId="{FADB2929-A0B2-4099-AB64-2497B975605A}" dt="2018-11-20T12:28:40.739" v="1306" actId="6549"/>
        <pc:sldMkLst>
          <pc:docMk/>
          <pc:sldMk cId="3524248224" sldId="324"/>
        </pc:sldMkLst>
        <pc:spChg chg="mod">
          <ac:chgData name="Bertalan Forstner" userId="dec322d864b6af18" providerId="LiveId" clId="{FADB2929-A0B2-4099-AB64-2497B975605A}" dt="2018-11-20T12:28:40.739" v="1306" actId="6549"/>
          <ac:spMkLst>
            <pc:docMk/>
            <pc:sldMk cId="3524248224" sldId="324"/>
            <ac:spMk id="2" creationId="{00000000-0000-0000-0000-000000000000}"/>
          </ac:spMkLst>
        </pc:spChg>
        <pc:spChg chg="mod">
          <ac:chgData name="Bertalan Forstner" userId="dec322d864b6af18" providerId="LiveId" clId="{FADB2929-A0B2-4099-AB64-2497B975605A}" dt="2018-11-19T12:20:40.465" v="489" actId="20577"/>
          <ac:spMkLst>
            <pc:docMk/>
            <pc:sldMk cId="3524248224" sldId="324"/>
            <ac:spMk id="4" creationId="{10AD8BF3-5B75-4BBB-B982-4D03CA689A82}"/>
          </ac:spMkLst>
        </pc:spChg>
        <pc:spChg chg="mod">
          <ac:chgData name="Bertalan Forstner" userId="dec322d864b6af18" providerId="LiveId" clId="{FADB2929-A0B2-4099-AB64-2497B975605A}" dt="2018-11-20T12:28:08.780" v="1250" actId="20577"/>
          <ac:spMkLst>
            <pc:docMk/>
            <pc:sldMk cId="3524248224" sldId="324"/>
            <ac:spMk id="8" creationId="{CA9777DB-8564-4AA4-865D-683C98FE18D8}"/>
          </ac:spMkLst>
        </pc:spChg>
      </pc:sldChg>
      <pc:sldChg chg="addSp delSp modSp add">
        <pc:chgData name="Bertalan Forstner" userId="dec322d864b6af18" providerId="LiveId" clId="{FADB2929-A0B2-4099-AB64-2497B975605A}" dt="2018-11-20T11:47:46.069" v="1031" actId="1076"/>
        <pc:sldMkLst>
          <pc:docMk/>
          <pc:sldMk cId="42198219" sldId="325"/>
        </pc:sldMkLst>
        <pc:spChg chg="mod">
          <ac:chgData name="Bertalan Forstner" userId="dec322d864b6af18" providerId="LiveId" clId="{FADB2929-A0B2-4099-AB64-2497B975605A}" dt="2018-11-20T11:47:05.606" v="1026" actId="20577"/>
          <ac:spMkLst>
            <pc:docMk/>
            <pc:sldMk cId="42198219" sldId="325"/>
            <ac:spMk id="3" creationId="{989A94DB-BEB9-451E-895D-8C871D8D320C}"/>
          </ac:spMkLst>
        </pc:spChg>
        <pc:picChg chg="del">
          <ac:chgData name="Bertalan Forstner" userId="dec322d864b6af18" providerId="LiveId" clId="{FADB2929-A0B2-4099-AB64-2497B975605A}" dt="2018-11-20T11:47:40.029" v="1027" actId="478"/>
          <ac:picMkLst>
            <pc:docMk/>
            <pc:sldMk cId="42198219" sldId="325"/>
            <ac:picMk id="6" creationId="{5C84D2C9-4197-44C1-9E53-7E2D145D0F4A}"/>
          </ac:picMkLst>
        </pc:picChg>
        <pc:picChg chg="add mod">
          <ac:chgData name="Bertalan Forstner" userId="dec322d864b6af18" providerId="LiveId" clId="{FADB2929-A0B2-4099-AB64-2497B975605A}" dt="2018-11-20T11:47:46.069" v="1031" actId="1076"/>
          <ac:picMkLst>
            <pc:docMk/>
            <pc:sldMk cId="42198219" sldId="325"/>
            <ac:picMk id="2050" creationId="{DEC6188C-1316-4557-94BD-8803C66D4BF5}"/>
          </ac:picMkLst>
        </pc:picChg>
      </pc:sldChg>
      <pc:sldChg chg="modSp add del">
        <pc:chgData name="Bertalan Forstner" userId="dec322d864b6af18" providerId="LiveId" clId="{FADB2929-A0B2-4099-AB64-2497B975605A}" dt="2018-11-20T11:54:57.512" v="1127" actId="2696"/>
        <pc:sldMkLst>
          <pc:docMk/>
          <pc:sldMk cId="1999599074" sldId="326"/>
        </pc:sldMkLst>
        <pc:spChg chg="mod">
          <ac:chgData name="Bertalan Forstner" userId="dec322d864b6af18" providerId="LiveId" clId="{FADB2929-A0B2-4099-AB64-2497B975605A}" dt="2018-11-20T11:26:05.778" v="968" actId="20577"/>
          <ac:spMkLst>
            <pc:docMk/>
            <pc:sldMk cId="1999599074" sldId="326"/>
            <ac:spMk id="8" creationId="{CA9777DB-8564-4AA4-865D-683C98FE18D8}"/>
          </ac:spMkLst>
        </pc:spChg>
      </pc:sldChg>
      <pc:sldChg chg="add">
        <pc:chgData name="Bertalan Forstner" userId="dec322d864b6af18" providerId="LiveId" clId="{FADB2929-A0B2-4099-AB64-2497B975605A}" dt="2018-11-20T11:55:00.721" v="1128"/>
        <pc:sldMkLst>
          <pc:docMk/>
          <pc:sldMk cId="2726353094" sldId="326"/>
        </pc:sldMkLst>
      </pc:sldChg>
      <pc:sldChg chg="modSp add">
        <pc:chgData name="Bertalan Forstner" userId="dec322d864b6af18" providerId="LiveId" clId="{FADB2929-A0B2-4099-AB64-2497B975605A}" dt="2018-11-20T14:52:05.629" v="1352" actId="1076"/>
        <pc:sldMkLst>
          <pc:docMk/>
          <pc:sldMk cId="3129581892" sldId="327"/>
        </pc:sldMkLst>
        <pc:spChg chg="mod">
          <ac:chgData name="Bertalan Forstner" userId="dec322d864b6af18" providerId="LiveId" clId="{FADB2929-A0B2-4099-AB64-2497B975605A}" dt="2018-11-20T14:51:52.642" v="1350" actId="20577"/>
          <ac:spMkLst>
            <pc:docMk/>
            <pc:sldMk cId="3129581892" sldId="327"/>
            <ac:spMk id="3" creationId="{9E2D8D80-8CD0-41F2-B836-90B4E6664C96}"/>
          </ac:spMkLst>
        </pc:spChg>
        <pc:picChg chg="mod">
          <ac:chgData name="Bertalan Forstner" userId="dec322d864b6af18" providerId="LiveId" clId="{FADB2929-A0B2-4099-AB64-2497B975605A}" dt="2018-11-20T14:52:05.629" v="1352" actId="1076"/>
          <ac:picMkLst>
            <pc:docMk/>
            <pc:sldMk cId="3129581892" sldId="327"/>
            <ac:picMk id="8" creationId="{4D370B0F-7828-49B1-84C2-A0CE5EC810C7}"/>
          </ac:picMkLst>
        </pc:picChg>
        <pc:picChg chg="mod">
          <ac:chgData name="Bertalan Forstner" userId="dec322d864b6af18" providerId="LiveId" clId="{FADB2929-A0B2-4099-AB64-2497B975605A}" dt="2018-11-20T14:52:05.629" v="1352" actId="1076"/>
          <ac:picMkLst>
            <pc:docMk/>
            <pc:sldMk cId="3129581892" sldId="327"/>
            <ac:picMk id="9" creationId="{546CA7A9-135F-42FB-976E-131D7E4EE260}"/>
          </ac:picMkLst>
        </pc:picChg>
        <pc:picChg chg="mod">
          <ac:chgData name="Bertalan Forstner" userId="dec322d864b6af18" providerId="LiveId" clId="{FADB2929-A0B2-4099-AB64-2497B975605A}" dt="2018-11-20T14:52:01.418" v="1351" actId="1076"/>
          <ac:picMkLst>
            <pc:docMk/>
            <pc:sldMk cId="3129581892" sldId="327"/>
            <ac:picMk id="10" creationId="{30CE3D84-317D-4136-8052-FA431D5358C9}"/>
          </ac:picMkLst>
        </pc:picChg>
        <pc:picChg chg="mod">
          <ac:chgData name="Bertalan Forstner" userId="dec322d864b6af18" providerId="LiveId" clId="{FADB2929-A0B2-4099-AB64-2497B975605A}" dt="2018-11-20T14:52:01.418" v="1351" actId="1076"/>
          <ac:picMkLst>
            <pc:docMk/>
            <pc:sldMk cId="3129581892" sldId="327"/>
            <ac:picMk id="11" creationId="{B0D76E53-3A8D-4FC2-87D0-6CAAFF1B6ACF}"/>
          </ac:picMkLst>
        </pc:picChg>
        <pc:picChg chg="mod">
          <ac:chgData name="Bertalan Forstner" userId="dec322d864b6af18" providerId="LiveId" clId="{FADB2929-A0B2-4099-AB64-2497B975605A}" dt="2018-11-20T14:51:31.491" v="1316" actId="1076"/>
          <ac:picMkLst>
            <pc:docMk/>
            <pc:sldMk cId="3129581892" sldId="327"/>
            <ac:picMk id="4098" creationId="{1C602ACB-6712-4562-B1EC-CDCF811CCBDD}"/>
          </ac:picMkLst>
        </pc:picChg>
      </pc:sldChg>
      <pc:sldChg chg="addSp delSp modSp add modAnim">
        <pc:chgData name="Bertalan Forstner" userId="dec322d864b6af18" providerId="LiveId" clId="{FADB2929-A0B2-4099-AB64-2497B975605A}" dt="2018-11-20T11:52:19.554" v="1080"/>
        <pc:sldMkLst>
          <pc:docMk/>
          <pc:sldMk cId="3466785934" sldId="328"/>
        </pc:sldMkLst>
        <pc:spChg chg="add del mod">
          <ac:chgData name="Bertalan Forstner" userId="dec322d864b6af18" providerId="LiveId" clId="{FADB2929-A0B2-4099-AB64-2497B975605A}" dt="2018-11-20T11:50:12.339" v="1056" actId="478"/>
          <ac:spMkLst>
            <pc:docMk/>
            <pc:sldMk cId="3466785934" sldId="328"/>
            <ac:spMk id="2" creationId="{9C087F1F-2CBD-4ABD-A6F9-C0C657B2E928}"/>
          </ac:spMkLst>
        </pc:spChg>
        <pc:spChg chg="mod">
          <ac:chgData name="Bertalan Forstner" userId="dec322d864b6af18" providerId="LiveId" clId="{FADB2929-A0B2-4099-AB64-2497B975605A}" dt="2018-11-20T11:50:15.469" v="1060" actId="5793"/>
          <ac:spMkLst>
            <pc:docMk/>
            <pc:sldMk cId="3466785934" sldId="328"/>
            <ac:spMk id="3" creationId="{C31E7FA3-E816-4E94-BEB1-CDCFC45EFA32}"/>
          </ac:spMkLst>
        </pc:spChg>
        <pc:spChg chg="add del mod">
          <ac:chgData name="Bertalan Forstner" userId="dec322d864b6af18" providerId="LiveId" clId="{FADB2929-A0B2-4099-AB64-2497B975605A}" dt="2018-11-20T11:50:12.339" v="1056" actId="478"/>
          <ac:spMkLst>
            <pc:docMk/>
            <pc:sldMk cId="3466785934" sldId="328"/>
            <ac:spMk id="8" creationId="{40FFA68C-5210-478F-B2ED-32A1E309874D}"/>
          </ac:spMkLst>
        </pc:spChg>
        <pc:picChg chg="add mod">
          <ac:chgData name="Bertalan Forstner" userId="dec322d864b6af18" providerId="LiveId" clId="{FADB2929-A0B2-4099-AB64-2497B975605A}" dt="2018-11-20T11:50:19.509" v="1062" actId="1076"/>
          <ac:picMkLst>
            <pc:docMk/>
            <pc:sldMk cId="3466785934" sldId="328"/>
            <ac:picMk id="3074" creationId="{1570B524-2069-4CD7-AD1B-5AD7731A7944}"/>
          </ac:picMkLst>
        </pc:picChg>
        <pc:picChg chg="add mod">
          <ac:chgData name="Bertalan Forstner" userId="dec322d864b6af18" providerId="LiveId" clId="{FADB2929-A0B2-4099-AB64-2497B975605A}" dt="2018-11-20T11:50:36.345" v="1064" actId="1076"/>
          <ac:picMkLst>
            <pc:docMk/>
            <pc:sldMk cId="3466785934" sldId="328"/>
            <ac:picMk id="3076" creationId="{D708EA21-2AE7-40DF-A443-424A53BBF7A6}"/>
          </ac:picMkLst>
        </pc:picChg>
        <pc:picChg chg="add mod">
          <ac:chgData name="Bertalan Forstner" userId="dec322d864b6af18" providerId="LiveId" clId="{FADB2929-A0B2-4099-AB64-2497B975605A}" dt="2018-11-20T11:50:57.415" v="1066" actId="1076"/>
          <ac:picMkLst>
            <pc:docMk/>
            <pc:sldMk cId="3466785934" sldId="328"/>
            <ac:picMk id="3078" creationId="{4ACB9618-B97D-4456-9F59-534EC374EA9A}"/>
          </ac:picMkLst>
        </pc:picChg>
        <pc:picChg chg="add mod">
          <ac:chgData name="Bertalan Forstner" userId="dec322d864b6af18" providerId="LiveId" clId="{FADB2929-A0B2-4099-AB64-2497B975605A}" dt="2018-11-20T11:51:23.867" v="1070" actId="1076"/>
          <ac:picMkLst>
            <pc:docMk/>
            <pc:sldMk cId="3466785934" sldId="328"/>
            <ac:picMk id="3080" creationId="{6881C130-92AC-4061-87B3-3D02237F5B9C}"/>
          </ac:picMkLst>
        </pc:picChg>
        <pc:picChg chg="add mod">
          <ac:chgData name="Bertalan Forstner" userId="dec322d864b6af18" providerId="LiveId" clId="{FADB2929-A0B2-4099-AB64-2497B975605A}" dt="2018-11-20T11:51:50.487" v="1074" actId="1076"/>
          <ac:picMkLst>
            <pc:docMk/>
            <pc:sldMk cId="3466785934" sldId="328"/>
            <ac:picMk id="3082" creationId="{275A152F-7166-4012-892F-6E771E7F9092}"/>
          </ac:picMkLst>
        </pc:picChg>
      </pc:sldChg>
      <pc:sldMasterChg chg="modSldLayout">
        <pc:chgData name="Bertalan Forstner" userId="dec322d864b6af18" providerId="LiveId" clId="{FADB2929-A0B2-4099-AB64-2497B975605A}" dt="2018-11-19T12:20:40.465" v="489" actId="20577"/>
        <pc:sldMasterMkLst>
          <pc:docMk/>
          <pc:sldMasterMk cId="463919709" sldId="2147483650"/>
        </pc:sldMasterMkLst>
        <pc:sldLayoutChg chg="modSp">
          <pc:chgData name="Bertalan Forstner" userId="dec322d864b6af18" providerId="LiveId" clId="{FADB2929-A0B2-4099-AB64-2497B975605A}" dt="2018-11-19T12:20:40.465" v="489" actId="20577"/>
          <pc:sldLayoutMkLst>
            <pc:docMk/>
            <pc:sldMasterMk cId="463919709" sldId="2147483650"/>
            <pc:sldLayoutMk cId="251442993" sldId="2147483652"/>
          </pc:sldLayoutMkLst>
          <pc:spChg chg="mod">
            <ac:chgData name="Bertalan Forstner" userId="dec322d864b6af18" providerId="LiveId" clId="{FADB2929-A0B2-4099-AB64-2497B975605A}" dt="2018-11-19T12:20:40.465" v="489" actId="20577"/>
            <ac:spMkLst>
              <pc:docMk/>
              <pc:sldMasterMk cId="463919709" sldId="2147483650"/>
              <pc:sldLayoutMk cId="251442993" sldId="2147483652"/>
              <ac:spMk id="3" creationId="{00000000-0000-0000-0000-000000000000}"/>
            </ac:spMkLst>
          </pc:spChg>
        </pc:sldLayoutChg>
        <pc:sldLayoutChg chg="modSp">
          <pc:chgData name="Bertalan Forstner" userId="dec322d864b6af18" providerId="LiveId" clId="{FADB2929-A0B2-4099-AB64-2497B975605A}" dt="2018-11-19T12:20:40.465" v="489" actId="20577"/>
          <pc:sldLayoutMkLst>
            <pc:docMk/>
            <pc:sldMasterMk cId="463919709" sldId="2147483650"/>
            <pc:sldLayoutMk cId="861214128" sldId="2147483653"/>
          </pc:sldLayoutMkLst>
          <pc:spChg chg="mod">
            <ac:chgData name="Bertalan Forstner" userId="dec322d864b6af18" providerId="LiveId" clId="{FADB2929-A0B2-4099-AB64-2497B975605A}" dt="2018-11-19T12:20:40.465" v="489" actId="20577"/>
            <ac:spMkLst>
              <pc:docMk/>
              <pc:sldMasterMk cId="463919709" sldId="2147483650"/>
              <pc:sldLayoutMk cId="861214128" sldId="2147483653"/>
              <ac:spMk id="7" creationId="{00000000-0000-0000-0000-000000000000}"/>
            </ac:spMkLst>
          </pc:spChg>
        </pc:sldLayoutChg>
        <pc:sldLayoutChg chg="modSp">
          <pc:chgData name="Bertalan Forstner" userId="dec322d864b6af18" providerId="LiveId" clId="{FADB2929-A0B2-4099-AB64-2497B975605A}" dt="2018-11-19T12:20:40.465" v="489" actId="20577"/>
          <pc:sldLayoutMkLst>
            <pc:docMk/>
            <pc:sldMasterMk cId="463919709" sldId="2147483650"/>
            <pc:sldLayoutMk cId="568795452" sldId="2147483663"/>
          </pc:sldLayoutMkLst>
          <pc:spChg chg="mod">
            <ac:chgData name="Bertalan Forstner" userId="dec322d864b6af18" providerId="LiveId" clId="{FADB2929-A0B2-4099-AB64-2497B975605A}" dt="2018-11-19T12:20:40.465" v="489" actId="20577"/>
            <ac:spMkLst>
              <pc:docMk/>
              <pc:sldMasterMk cId="463919709" sldId="2147483650"/>
              <pc:sldLayoutMk cId="568795452" sldId="2147483663"/>
              <ac:spMk id="3" creationId="{00000000-0000-0000-0000-000000000000}"/>
            </ac:spMkLst>
          </pc:spChg>
        </pc:sldLayoutChg>
      </pc:sldMasterChg>
    </pc:docChg>
  </pc:docChgLst>
  <pc:docChgLst>
    <pc:chgData name="Tibor Tóth" userId="861ffa1b41c26574" providerId="LiveId" clId="{3AA20A8F-BB9B-4A18-AC1F-88492F94FA3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riol Regular" panose="02000506040000020003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riol Regular" panose="02000506040000020003" pitchFamily="2" charset="0"/>
              </a:defRPr>
            </a:lvl1pPr>
          </a:lstStyle>
          <a:p>
            <a:fld id="{0B6B7ABC-4FA2-4CA4-863F-4FC3DD35C884}" type="datetimeFigureOut">
              <a:rPr lang="hu-HU" smtClean="0"/>
              <a:pPr/>
              <a:t>2018. 11. 20.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riol Regular" panose="02000506040000020003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riol Regular" panose="02000506040000020003" pitchFamily="2" charset="0"/>
              </a:defRPr>
            </a:lvl1pPr>
          </a:lstStyle>
          <a:p>
            <a:fld id="{2EAF530E-81E2-4680-8A77-79CE364656C2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171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virtuális és kiterjesztett valóság hétköznapi fogalmaknak nagyon sok megtestesülése van. Ezeket egy </a:t>
            </a:r>
            <a:r>
              <a:rPr lang="hu-HU" dirty="0" err="1"/>
              <a:t>spektumként</a:t>
            </a:r>
            <a:r>
              <a:rPr lang="hu-HU" dirty="0"/>
              <a:t> szeretném bemutatni nektek.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2480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993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864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093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3555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44C8-104B-4C69-8673-1A2577BA65D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172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Kérdésekre lehetőség lesz a délutáni laborlátogatáson.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549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spektrum egyik végén a mi fizikai valóságunk áll, amit mi is megtapasztalunk nap mint nap, az elérhető legteljesebb formában. Ez nem teljesen a jobb szélen helyezkedik el, mert használunk mobil telefont, számítógépet, tehát az életünk kiegészül bizonyos digitális tartalommal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769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spektrum egyik végén a mi fizikai valóságunk áll, amit mi is megtapasztalunk nap mint nap, az elérhető legteljesebb formában. Ez nem teljesen a jobb szélen helyezkedik el, mert használunk mobil telefont, számítógépet, tehát az életünk kiegészül bizonyos digitális tartalommal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346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Mark </a:t>
            </a:r>
            <a:r>
              <a:rPr lang="hu-HU" dirty="0" err="1"/>
              <a:t>Zukerberg</a:t>
            </a:r>
            <a:r>
              <a:rPr lang="hu-HU" dirty="0"/>
              <a:t> a Facebook konferenciáján a hallgatóságnak mobiltelefonos VR sisakon keresztül adott plusz tartalmat, miközben ő köztük járkált, amiből ők semmit nem vettek észre.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37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spektrum egyik végén a mi fizikai valóságunk áll, amit mi is megtapasztalunk nap mint nap, az elérhető legteljesebb formában. Ez nem teljesen a jobb szélen helyezkedik el, mert használunk mobil telefont, számítógépet, tehát az életünk kiegészül bizonyos digitális tartalommal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74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spektrum egyik végén a mi fizikai valóságunk áll, amit mi is megtapasztalunk nap mint nap, az elérhető legteljesebb formában. Ez nem teljesen a jobb szélen helyezkedik el, mert használunk mobil telefont, számítógépet, tehát az életünk kiegészül bizonyos digitális tartalommal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59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spektrum egyik végén a mi fizikai valóságunk áll, amit mi is megtapasztalunk nap mint nap, az elérhető legteljesebb formában. Ez nem teljesen a jobb szélen helyezkedik el, mert használunk mobil telefont, számítógépet, tehát az életünk kiegészül bizonyos digitális tartalommal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138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kis száraz felvezetés a demó előtt. </a:t>
            </a:r>
            <a:r>
              <a:rPr lang="hu-HU" dirty="0" err="1"/>
              <a:t>HoloLensről</a:t>
            </a:r>
            <a:r>
              <a:rPr lang="hu-HU" dirty="0"/>
              <a:t> kevés dia, mert demó következik.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38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MR </a:t>
            </a:r>
            <a:r>
              <a:rPr lang="hu-HU" dirty="0" err="1"/>
              <a:t>scale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605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ő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269554"/>
            <a:ext cx="6563072" cy="2303462"/>
          </a:xfrm>
          <a:prstGeom prst="rect">
            <a:avLst/>
          </a:prstGeom>
        </p:spPr>
        <p:txBody>
          <a:bodyPr lIns="0" anchor="b"/>
          <a:lstStyle>
            <a:lvl1pPr algn="l">
              <a:defRPr sz="6000">
                <a:latin typeface="Bariol Light" panose="0200050604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367" y="3636000"/>
            <a:ext cx="6558433" cy="1260000"/>
          </a:xfrm>
        </p:spPr>
        <p:txBody>
          <a:bodyPr lIns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AUT diasablon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églalap 7"/>
          <p:cNvSpPr/>
          <p:nvPr userDrawn="1"/>
        </p:nvSpPr>
        <p:spPr bwMode="auto">
          <a:xfrm>
            <a:off x="0" y="5166000"/>
            <a:ext cx="9144000" cy="1692000"/>
          </a:xfrm>
          <a:prstGeom prst="rect">
            <a:avLst/>
          </a:prstGeom>
          <a:gradFill>
            <a:gsLst>
              <a:gs pos="0">
                <a:srgbClr val="C81426"/>
              </a:gs>
              <a:gs pos="100000">
                <a:srgbClr val="910B26"/>
              </a:gs>
            </a:gsLst>
            <a:lin ang="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70000"/>
              <a:buFontTx/>
              <a:buNone/>
              <a:tabLst/>
            </a:pPr>
            <a:endParaRPr kumimoji="0" lang="hu-H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riol Regular" panose="02000506040000020003" pitchFamily="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" y="5684400"/>
            <a:ext cx="3960000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ezet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788276" y="1602024"/>
            <a:ext cx="7567448" cy="1768320"/>
          </a:xfrm>
        </p:spPr>
        <p:txBody>
          <a:bodyPr lIns="0" rIns="0" anchor="b" anchorCtr="0">
            <a:normAutofit/>
          </a:bodyPr>
          <a:lstStyle>
            <a:lvl1pPr>
              <a:defRPr sz="5400" baseline="0"/>
            </a:lvl1pPr>
          </a:lstStyle>
          <a:p>
            <a:r>
              <a:rPr lang="hu-HU" dirty="0"/>
              <a:t>Fejezetcím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8276" y="3391024"/>
            <a:ext cx="7567448" cy="1260000"/>
          </a:xfrm>
        </p:spPr>
        <p:txBody>
          <a:bodyPr lIns="0">
            <a:normAutofit/>
          </a:bodyPr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Fejezet alcím</a:t>
            </a:r>
            <a:endParaRPr lang="en-US" dirty="0"/>
          </a:p>
        </p:txBody>
      </p:sp>
      <p:sp>
        <p:nvSpPr>
          <p:cNvPr id="7" name="Élőláb helye 2"/>
          <p:cNvSpPr>
            <a:spLocks noGrp="1"/>
          </p:cNvSpPr>
          <p:nvPr>
            <p:ph type="ftr" sz="quarter" idx="10"/>
          </p:nvPr>
        </p:nvSpPr>
        <p:spPr>
          <a:xfrm>
            <a:off x="4952390" y="6430338"/>
            <a:ext cx="3734410" cy="313361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HWSW mobile!</a:t>
            </a:r>
          </a:p>
        </p:txBody>
      </p:sp>
      <p:sp>
        <p:nvSpPr>
          <p:cNvPr id="8" name="Dia számának helye 3"/>
          <p:cNvSpPr>
            <a:spLocks noGrp="1"/>
          </p:cNvSpPr>
          <p:nvPr>
            <p:ph type="sldNum" sz="quarter" idx="11"/>
          </p:nvPr>
        </p:nvSpPr>
        <p:spPr>
          <a:xfrm>
            <a:off x="4302000" y="6430338"/>
            <a:ext cx="540000" cy="313361"/>
          </a:xfrm>
        </p:spPr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12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23"/>
            <a:ext cx="8229600" cy="7920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r>
              <a:rPr lang="hu-HU" dirty="0"/>
              <a:t>HWSW mobile!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2"/>
          </p:nvPr>
        </p:nvSpPr>
        <p:spPr>
          <a:xfrm>
            <a:off x="457200" y="1284890"/>
            <a:ext cx="8229600" cy="4925109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lnSpc>
                <a:spcPct val="100000"/>
              </a:lnSpc>
              <a:spcBef>
                <a:spcPts val="400"/>
              </a:spcBef>
              <a:buSzPct val="100000"/>
              <a:buFont typeface="Bariol Regular" panose="02000506040000020003" pitchFamily="2" charset="0"/>
              <a:buChar char="&gt;"/>
              <a:defRPr/>
            </a:lvl2pPr>
            <a:lvl3pPr marL="1180800" indent="-216000">
              <a:lnSpc>
                <a:spcPct val="100000"/>
              </a:lnSpc>
              <a:spcBef>
                <a:spcPts val="400"/>
              </a:spcBef>
              <a:buSzPct val="100000"/>
              <a:buFont typeface="Bariol Regular" panose="02000506040000020003" pitchFamily="2" charset="0"/>
              <a:buChar char="–"/>
              <a:defRPr/>
            </a:lvl3pPr>
            <a:lvl4pPr marL="1566000" indent="-1584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  <a:defRPr/>
            </a:lvl4pPr>
            <a:lvl5pPr marL="2023200" indent="-1584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514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2551"/>
            <a:ext cx="8229600" cy="7920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r>
              <a:rPr lang="hu-HU" dirty="0"/>
              <a:t>HWSW mobile!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2"/>
          </p:nvPr>
        </p:nvSpPr>
        <p:spPr>
          <a:xfrm>
            <a:off x="457200" y="1284890"/>
            <a:ext cx="8229600" cy="4925109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lnSpc>
                <a:spcPct val="100000"/>
              </a:lnSpc>
              <a:spcBef>
                <a:spcPts val="400"/>
              </a:spcBef>
              <a:buSzPct val="100000"/>
              <a:buFont typeface="Bariol Regular" panose="02000506040000020003" pitchFamily="2" charset="0"/>
              <a:buChar char="&gt;"/>
              <a:defRPr/>
            </a:lvl2pPr>
            <a:lvl3pPr marL="1180800" indent="-216000">
              <a:lnSpc>
                <a:spcPct val="100000"/>
              </a:lnSpc>
              <a:spcBef>
                <a:spcPts val="400"/>
              </a:spcBef>
              <a:buSzPct val="100000"/>
              <a:buFont typeface="Bariol Regular" panose="02000506040000020003" pitchFamily="2" charset="0"/>
              <a:buChar char="–"/>
              <a:defRPr/>
            </a:lvl3pPr>
            <a:lvl4pPr marL="1566000" indent="-1584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  <a:defRPr/>
            </a:lvl4pPr>
            <a:lvl5pPr marL="2023200" indent="-158400">
              <a:lnSpc>
                <a:spcPct val="100000"/>
              </a:lnSpc>
              <a:spcBef>
                <a:spcPts val="35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5687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471408"/>
            <a:ext cx="7886700" cy="1269614"/>
          </a:xfrm>
        </p:spPr>
        <p:txBody>
          <a:bodyPr/>
          <a:lstStyle>
            <a:lvl1pPr>
              <a:defRPr sz="33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70000"/>
              </a:lnSpc>
              <a:spcAft>
                <a:spcPts val="450"/>
              </a:spcAft>
              <a:buClr>
                <a:srgbClr val="C00000"/>
              </a:buClr>
              <a:defRPr>
                <a:latin typeface="+mj-lt"/>
              </a:defRPr>
            </a:lvl1pPr>
            <a:lvl2pPr>
              <a:lnSpc>
                <a:spcPct val="70000"/>
              </a:lnSpc>
              <a:spcAft>
                <a:spcPts val="450"/>
              </a:spcAft>
              <a:buClr>
                <a:srgbClr val="C00000"/>
              </a:buClr>
              <a:defRPr>
                <a:latin typeface="+mj-lt"/>
              </a:defRPr>
            </a:lvl2pPr>
            <a:lvl3pPr>
              <a:lnSpc>
                <a:spcPct val="70000"/>
              </a:lnSpc>
              <a:buClr>
                <a:srgbClr val="C00000"/>
              </a:buClr>
              <a:defRPr>
                <a:latin typeface="+mj-lt"/>
              </a:defRPr>
            </a:lvl3pPr>
            <a:lvl4pPr>
              <a:lnSpc>
                <a:spcPct val="70000"/>
              </a:lnSpc>
              <a:buClr>
                <a:srgbClr val="C00000"/>
              </a:buClr>
              <a:defRPr>
                <a:latin typeface="+mj-lt"/>
              </a:defRPr>
            </a:lvl4pPr>
            <a:lvl5pPr>
              <a:lnSpc>
                <a:spcPct val="70000"/>
              </a:lnSpc>
              <a:buClr>
                <a:srgbClr val="C00000"/>
              </a:buClr>
              <a:defRPr>
                <a:latin typeface="+mj-lt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342724" y="6433350"/>
            <a:ext cx="1343326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CC794CB-EBCE-476F-92CB-9E111EF10EA2}" type="datetimeFigureOut">
              <a:rPr lang="hu-HU" smtClean="0"/>
              <a:pPr/>
              <a:t>2018. 11. 20.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433351"/>
            <a:ext cx="30861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433351"/>
            <a:ext cx="20574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2BA84316-CAE3-4135-8AC6-B6137EC1954C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7" name="Egyenes összekötő 6"/>
          <p:cNvCxnSpPr/>
          <p:nvPr userDrawn="1"/>
        </p:nvCxnSpPr>
        <p:spPr>
          <a:xfrm>
            <a:off x="628650" y="1501630"/>
            <a:ext cx="7886700" cy="83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artalom helye 17"/>
          <p:cNvSpPr>
            <a:spLocks noGrp="1"/>
          </p:cNvSpPr>
          <p:nvPr>
            <p:ph sz="quarter" idx="13" hasCustomPrompt="1"/>
          </p:nvPr>
        </p:nvSpPr>
        <p:spPr>
          <a:xfrm>
            <a:off x="628650" y="77405"/>
            <a:ext cx="7886700" cy="331535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cap="none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2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Tartalom navigáció</a:t>
            </a:r>
          </a:p>
        </p:txBody>
      </p:sp>
    </p:spTree>
    <p:extLst>
      <p:ext uri="{BB962C8B-B14F-4D97-AF65-F5344CB8AC3E}">
        <p14:creationId xmlns:p14="http://schemas.microsoft.com/office/powerpoint/2010/main" val="165873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fek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 fekete forráshivatkoz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465536"/>
            <a:ext cx="4493419" cy="234668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riol Regular" panose="02000506040000020003" pitchFamily="2" charset="0"/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Forrás</a:t>
            </a:r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4829" y="6465536"/>
            <a:ext cx="4499172" cy="234668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riol Regular" panose="02000506040000020003" pitchFamily="2" charset="0"/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6164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soportba foglalás 16"/>
          <p:cNvGrpSpPr/>
          <p:nvPr userDrawn="1"/>
        </p:nvGrpSpPr>
        <p:grpSpPr>
          <a:xfrm>
            <a:off x="-5556" y="6335002"/>
            <a:ext cx="9149556" cy="522998"/>
            <a:chOff x="-5556" y="6335002"/>
            <a:chExt cx="9144000" cy="550382"/>
          </a:xfrm>
        </p:grpSpPr>
        <p:sp>
          <p:nvSpPr>
            <p:cNvPr id="18" name="Téglalap 17"/>
            <p:cNvSpPr/>
            <p:nvPr userDrawn="1"/>
          </p:nvSpPr>
          <p:spPr bwMode="auto">
            <a:xfrm>
              <a:off x="-5556" y="6335002"/>
              <a:ext cx="9144000" cy="550382"/>
            </a:xfrm>
            <a:prstGeom prst="rect">
              <a:avLst/>
            </a:prstGeom>
            <a:gradFill>
              <a:gsLst>
                <a:gs pos="0">
                  <a:srgbClr val="C81426"/>
                </a:gs>
                <a:gs pos="100000">
                  <a:srgbClr val="910B26"/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bg2"/>
                </a:buClr>
                <a:buSzPct val="70000"/>
                <a:buFontTx/>
                <a:buNone/>
                <a:tabLst/>
              </a:pPr>
              <a:endParaRPr kumimoji="0" lang="hu-H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iol Regular" panose="02000506040000020003" pitchFamily="2" charset="0"/>
              </a:endParaRPr>
            </a:p>
          </p:txBody>
        </p:sp>
        <p:pic>
          <p:nvPicPr>
            <p:cNvPr id="19" name="Picture 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482093"/>
              <a:ext cx="860703" cy="29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514"/>
            <a:ext cx="8229600" cy="515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2390" y="6430338"/>
            <a:ext cx="3734410" cy="31336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400">
                <a:solidFill>
                  <a:schemeClr val="bg1"/>
                </a:solidFill>
                <a:latin typeface="Bariol Regular" panose="02000506040000020003" pitchFamily="2" charset="0"/>
              </a:defRPr>
            </a:lvl1pPr>
          </a:lstStyle>
          <a:p>
            <a:r>
              <a:rPr lang="hu-HU" dirty="0"/>
              <a:t>Robotok. Autók. Robotautók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000" y="6430338"/>
            <a:ext cx="540000" cy="313361"/>
          </a:xfrm>
          <a:prstGeom prst="rect">
            <a:avLst/>
          </a:prstGeom>
        </p:spPr>
        <p:txBody>
          <a:bodyPr vert="horz" lIns="36000" tIns="45720" rIns="36000" bIns="45720" rtlCol="0" anchor="ctr" anchorCtr="0"/>
          <a:lstStyle>
            <a:lvl1pPr algn="ctr">
              <a:defRPr sz="1400">
                <a:solidFill>
                  <a:schemeClr val="bg1"/>
                </a:solidFill>
                <a:latin typeface="Bariol Regular" panose="02000506040000020003" pitchFamily="2" charset="0"/>
              </a:defRPr>
            </a:lvl1pPr>
          </a:lstStyle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1" name="Cím helye 20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391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1pPr>
      <a:lvl2pPr marL="6858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SzPct val="100000"/>
        <a:buFont typeface="Bariol Regular" panose="02000506040000020003" pitchFamily="2" charset="0"/>
        <a:buChar char="&gt;"/>
        <a:defRPr lang="hu-HU" sz="2800" kern="1200" dirty="0" smtClean="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2pPr>
      <a:lvl3pPr marL="11808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Bariol Regular" panose="02000506040000020003" pitchFamily="2" charset="0"/>
        <a:buChar char="–"/>
        <a:defRPr sz="24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3pPr>
      <a:lvl4pPr marL="1566000" indent="-158400" algn="l" defTabSz="914400" rtl="0" eaLnBrk="1" latinLnBrk="0" hangingPunct="1">
        <a:lnSpc>
          <a:spcPct val="100000"/>
        </a:lnSpc>
        <a:spcBef>
          <a:spcPts val="35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4pPr>
      <a:lvl5pPr marL="2023200" indent="-158400" algn="l" defTabSz="914400" rtl="0" eaLnBrk="1" latinLnBrk="0" hangingPunct="1">
        <a:lnSpc>
          <a:spcPct val="100000"/>
        </a:lnSpc>
        <a:spcBef>
          <a:spcPts val="35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21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orstner.Bertalan@aut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28367" y="1107561"/>
            <a:ext cx="6563072" cy="1803483"/>
          </a:xfrm>
        </p:spPr>
        <p:txBody>
          <a:bodyPr>
            <a:normAutofit/>
          </a:bodyPr>
          <a:lstStyle/>
          <a:p>
            <a:r>
              <a:rPr lang="hu-HU" b="1" dirty="0"/>
              <a:t>Védősisak mellé</a:t>
            </a:r>
            <a:br>
              <a:rPr lang="hu-HU" b="1" dirty="0"/>
            </a:br>
            <a:r>
              <a:rPr lang="hu-HU" b="1" dirty="0"/>
              <a:t>    VR-szemüveg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28367" y="3064574"/>
            <a:ext cx="6558433" cy="2302852"/>
          </a:xfrm>
        </p:spPr>
        <p:txBody>
          <a:bodyPr>
            <a:normAutofit/>
          </a:bodyPr>
          <a:lstStyle/>
          <a:p>
            <a:r>
              <a:rPr lang="hu-HU" sz="2000" b="1" dirty="0">
                <a:latin typeface="Bariol Light" panose="02000506040000020003" pitchFamily="2" charset="0"/>
              </a:rPr>
              <a:t>Dr. Forstner Bertalan – </a:t>
            </a:r>
            <a:r>
              <a:rPr lang="hu-HU" sz="2000" b="1" dirty="0" err="1">
                <a:latin typeface="Bariol Light" panose="02000506040000020003" pitchFamily="2" charset="0"/>
                <a:hlinkClick r:id="rId2"/>
              </a:rPr>
              <a:t>forstner.Bertalan</a:t>
            </a:r>
            <a:r>
              <a:rPr lang="en-US" sz="2000" b="1" dirty="0">
                <a:latin typeface="Bariol Light" panose="02000506040000020003" pitchFamily="2" charset="0"/>
                <a:hlinkClick r:id="rId2"/>
              </a:rPr>
              <a:t>@aut.bme.hu</a:t>
            </a:r>
            <a:endParaRPr lang="en-US" sz="2000" b="1" dirty="0">
              <a:latin typeface="Bariol Light" panose="02000506040000020003" pitchFamily="2" charset="0"/>
            </a:endParaRPr>
          </a:p>
          <a:p>
            <a:r>
              <a:rPr lang="hu-HU" sz="2000" b="1" dirty="0">
                <a:latin typeface="Bariol Light" panose="02000506040000020003" pitchFamily="2" charset="0"/>
              </a:rPr>
              <a:t>Egyetemi docens, BME AUT</a:t>
            </a:r>
          </a:p>
          <a:p>
            <a:r>
              <a:rPr lang="hu-HU" sz="2000" b="1" dirty="0">
                <a:latin typeface="Bariol Light" panose="02000506040000020003" pitchFamily="2" charset="0"/>
              </a:rPr>
              <a:t>Termékfejlesztési igazgató, </a:t>
            </a:r>
            <a:r>
              <a:rPr lang="hu-HU" sz="2000" b="1" dirty="0" err="1">
                <a:latin typeface="Bariol Light" panose="02000506040000020003" pitchFamily="2" charset="0"/>
              </a:rPr>
              <a:t>AutSoft</a:t>
            </a:r>
            <a:r>
              <a:rPr lang="hu-HU" sz="2000" b="1" dirty="0">
                <a:latin typeface="Bariol Light" panose="02000506040000020003" pitchFamily="2" charset="0"/>
              </a:rPr>
              <a:t> Zrt.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16" y="5367426"/>
            <a:ext cx="1267276" cy="12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HoloLens az iparban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18E8075D-5822-4AB0-B189-DBAE6FD2DF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199" y="1284890"/>
            <a:ext cx="5930901" cy="4925109"/>
          </a:xfrm>
        </p:spPr>
        <p:txBody>
          <a:bodyPr>
            <a:normAutofit/>
          </a:bodyPr>
          <a:lstStyle/>
          <a:p>
            <a:r>
              <a:rPr lang="hu-HU" dirty="0"/>
              <a:t>Kapcsolatok</a:t>
            </a:r>
          </a:p>
          <a:p>
            <a:pPr lvl="1"/>
            <a:r>
              <a:rPr lang="hu-HU" dirty="0" err="1"/>
              <a:t>Wi</a:t>
            </a:r>
            <a:r>
              <a:rPr lang="hu-HU" dirty="0"/>
              <a:t>-Fi 802.11ac</a:t>
            </a:r>
            <a:endParaRPr lang="en-US" dirty="0"/>
          </a:p>
          <a:p>
            <a:pPr lvl="1"/>
            <a:r>
              <a:rPr lang="hu-HU" dirty="0" err="1"/>
              <a:t>Bluetooth</a:t>
            </a:r>
            <a:r>
              <a:rPr lang="hu-HU" dirty="0"/>
              <a:t> 4.1 LE</a:t>
            </a:r>
          </a:p>
          <a:p>
            <a:endParaRPr lang="hu-HU" dirty="0"/>
          </a:p>
          <a:p>
            <a:r>
              <a:rPr lang="hu-HU" dirty="0"/>
              <a:t>Mihez?</a:t>
            </a:r>
          </a:p>
          <a:p>
            <a:pPr lvl="1"/>
            <a:r>
              <a:rPr lang="hu-HU" dirty="0"/>
              <a:t>Dedikált szerverhez</a:t>
            </a:r>
          </a:p>
          <a:p>
            <a:pPr lvl="1"/>
            <a:r>
              <a:rPr lang="hu-HU" dirty="0"/>
              <a:t>Közvetlenül eszközökhöz</a:t>
            </a:r>
          </a:p>
          <a:p>
            <a:pPr lvl="1"/>
            <a:r>
              <a:rPr lang="hu-HU" dirty="0"/>
              <a:t>Felhőszolgáltatáshoz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00" y="3361369"/>
            <a:ext cx="5545555" cy="29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CF09CE-5C09-4674-921A-AB8C2741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HoloRepair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9A94DB-BEB9-451E-895D-8C871D8D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2163017"/>
            <a:ext cx="4428492" cy="3723434"/>
          </a:xfrm>
        </p:spPr>
        <p:txBody>
          <a:bodyPr>
            <a:normAutofit/>
          </a:bodyPr>
          <a:lstStyle/>
          <a:p>
            <a:pPr marL="214313" indent="-214313"/>
            <a:r>
              <a:rPr lang="hu-HU" sz="1800" dirty="0"/>
              <a:t>A műszaki ellenőr vagy akár rögtön a munkás is jelezheti, ha utómunka számára feladat jelentkezik</a:t>
            </a:r>
          </a:p>
          <a:p>
            <a:pPr marL="214313" indent="-214313"/>
            <a:r>
              <a:rPr lang="hu-HU" sz="1800" dirty="0"/>
              <a:t>A hiba helyének és leírásának és pontos dokumentálása időigényes</a:t>
            </a:r>
          </a:p>
          <a:p>
            <a:pPr marL="376309" lvl="1" indent="-214313">
              <a:buFont typeface="Arial" panose="020B0604020202020204" pitchFamily="34" charset="0"/>
              <a:buChar char="•"/>
            </a:pPr>
            <a:r>
              <a:rPr lang="hu-HU" sz="1800" dirty="0"/>
              <a:t>Legjobb lenne, ha az utómunkánál a bejelentő „rá tudna mutatni”</a:t>
            </a:r>
          </a:p>
          <a:p>
            <a:pPr marL="376309" lvl="1" indent="-214313">
              <a:buFont typeface="Arial" panose="020B0604020202020204" pitchFamily="34" charset="0"/>
              <a:buChar char="•"/>
            </a:pPr>
            <a:r>
              <a:rPr lang="hu-HU" sz="1800" dirty="0"/>
              <a:t>Gyorsan képet rögzíteni, pár szóban elmondani</a:t>
            </a:r>
          </a:p>
          <a:p>
            <a:pPr marL="376309" lvl="1" indent="-214313">
              <a:buFont typeface="Arial" panose="020B0604020202020204" pitchFamily="34" charset="0"/>
              <a:buChar char="•"/>
            </a:pPr>
            <a:r>
              <a:rPr lang="hu-HU" sz="1800" dirty="0"/>
              <a:t>Dinamikus hibákat folyamatában jelezni (pl. video)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C967403-8315-4974-BBCD-D688A3D2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4278A61-3541-4AAF-B257-B0ED4216E0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KÃ©ptalÃ¡lat a kÃ¶vetkezÅre: âÃ©pÃ­tÅipari bakiâ">
            <a:extLst>
              <a:ext uri="{FF2B5EF4-FFF2-40B4-BE49-F238E27FC236}">
                <a16:creationId xmlns:a16="http://schemas.microsoft.com/office/drawing/2014/main" id="{DEC6188C-1316-4557-94BD-8803C66D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50" y="2080819"/>
            <a:ext cx="4812549" cy="361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087F1F-2CBD-4ABD-A6F9-C0C657B2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Mikre gondolok?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1E7FA3-E816-4E94-BEB1-CDCFC45EF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A6DFB30-AA63-4748-BF98-259E2B9B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C0E8BEA-4CB1-4CDB-AF1E-2DFB9325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4316-CAE3-4135-8AC6-B6137EC1954C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6D51D9F-06EA-4466-91B9-832D7D0573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KapcsolÃ³dÃ³ kÃ©p">
            <a:extLst>
              <a:ext uri="{FF2B5EF4-FFF2-40B4-BE49-F238E27FC236}">
                <a16:creationId xmlns:a16="http://schemas.microsoft.com/office/drawing/2014/main" id="{1570B524-2069-4CD7-AD1B-5AD7731A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102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pcsolÃ³dÃ³ kÃ©p">
            <a:extLst>
              <a:ext uri="{FF2B5EF4-FFF2-40B4-BE49-F238E27FC236}">
                <a16:creationId xmlns:a16="http://schemas.microsoft.com/office/drawing/2014/main" id="{D708EA21-2AE7-40DF-A443-424A53BB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990046"/>
            <a:ext cx="39814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apcsolÃ³dÃ³ kÃ©p">
            <a:extLst>
              <a:ext uri="{FF2B5EF4-FFF2-40B4-BE49-F238E27FC236}">
                <a16:creationId xmlns:a16="http://schemas.microsoft.com/office/drawing/2014/main" id="{4ACB9618-B97D-4456-9F59-534EC374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571500"/>
            <a:ext cx="3571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apcsolÃ³dÃ³ kÃ©p">
            <a:extLst>
              <a:ext uri="{FF2B5EF4-FFF2-40B4-BE49-F238E27FC236}">
                <a16:creationId xmlns:a16="http://schemas.microsoft.com/office/drawing/2014/main" id="{6881C130-92AC-4061-87B3-3D02237F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02" y="2429530"/>
            <a:ext cx="4375711" cy="23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Ã©ptalÃ¡lat a kÃ¶vetkezÅre: âÃ©pÃ­tÅipari bakiâ">
            <a:extLst>
              <a:ext uri="{FF2B5EF4-FFF2-40B4-BE49-F238E27FC236}">
                <a16:creationId xmlns:a16="http://schemas.microsoft.com/office/drawing/2014/main" id="{275A152F-7166-4012-892F-6E771E7F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07" y="871034"/>
            <a:ext cx="3950418" cy="52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21C98A9-1C12-400D-9D6C-331C640291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65A9B7C-5638-4752-BE31-B7A673DF6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13</a:t>
            </a:fld>
            <a:endParaRPr lang="hu-HU" dirty="0"/>
          </a:p>
        </p:txBody>
      </p:sp>
      <p:pic>
        <p:nvPicPr>
          <p:cNvPr id="5" name="3D Marks">
            <a:hlinkClick r:id="" action="ppaction://media"/>
          </p:cNvPr>
          <p:cNvPicPr>
            <a:picLocks noGrp="1" noChangeAspect="1"/>
          </p:cNvPicPr>
          <p:nvPr>
            <p:ph sz="quarter" idx="1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525" end="13157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5373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610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8368E4-46CF-4F6E-8330-A349D47D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 munkatárs betanítása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7C1118-EB55-43B0-AB05-7A09AF475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2348880"/>
            <a:ext cx="3780420" cy="3537571"/>
          </a:xfrm>
        </p:spPr>
        <p:txBody>
          <a:bodyPr/>
          <a:lstStyle/>
          <a:p>
            <a:pPr marL="214313" indent="-214313"/>
            <a:r>
              <a:rPr lang="hu-HU" sz="1500" dirty="0"/>
              <a:t>Új munkatárs, új technológia, új alkatrész</a:t>
            </a:r>
          </a:p>
          <a:p>
            <a:pPr marL="214313" indent="-214313"/>
            <a:r>
              <a:rPr lang="hu-HU" sz="1500" dirty="0"/>
              <a:t>Kockázat csökkentése, hiba elhárítása</a:t>
            </a:r>
          </a:p>
          <a:p>
            <a:pPr marL="214313" indent="-214313"/>
            <a:r>
              <a:rPr lang="hu-HU" sz="1500" dirty="0"/>
              <a:t>Logisztika hibák kiszűrése</a:t>
            </a:r>
          </a:p>
          <a:p>
            <a:pPr marL="376309" lvl="1" indent="-214313">
              <a:buFont typeface="Arial" panose="020B0604020202020204" pitchFamily="34" charset="0"/>
              <a:buChar char="•"/>
            </a:pPr>
            <a:r>
              <a:rPr lang="hu-HU" sz="1500" dirty="0"/>
              <a:t>Nem megfelelő alkatrész felismerése</a:t>
            </a:r>
          </a:p>
          <a:p>
            <a:pPr marL="376309" lvl="1" indent="-214313">
              <a:buFont typeface="Arial" panose="020B0604020202020204" pitchFamily="34" charset="0"/>
              <a:buChar char="•"/>
            </a:pPr>
            <a:endParaRPr lang="hu-HU" sz="1500" dirty="0"/>
          </a:p>
          <a:p>
            <a:pPr marL="0" indent="-295204"/>
            <a:r>
              <a:rPr lang="hu-HU" sz="1900" dirty="0"/>
              <a:t>Egész nap hordani / védősisakba építve?</a:t>
            </a:r>
          </a:p>
          <a:p>
            <a:pPr marL="214313" indent="-214313"/>
            <a:endParaRPr lang="hu-HU" sz="15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51310C6-61E4-4E19-9A1E-187EDFCD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25EF92C4-5D7A-483A-A563-D657B3A21A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KÃ©ptalÃ¡lat a kÃ¶vetkezÅre: âroto pÃ¡razÃ¡rÃ³  beÃ©pÃ­tÃ©sâ">
            <a:extLst>
              <a:ext uri="{FF2B5EF4-FFF2-40B4-BE49-F238E27FC236}">
                <a16:creationId xmlns:a16="http://schemas.microsoft.com/office/drawing/2014/main" id="{63B3FD9E-F760-4992-8967-9503CE3B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7922"/>
            <a:ext cx="4191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0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HoloLens</a:t>
            </a:r>
            <a:r>
              <a:rPr lang="en-US" dirty="0"/>
              <a:t> Tutorial </a:t>
            </a:r>
            <a:r>
              <a:rPr lang="hu-HU" dirty="0"/>
              <a:t>alkalmazás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15</a:t>
            </a:fld>
            <a:endParaRPr lang="hu-HU" dirty="0"/>
          </a:p>
        </p:txBody>
      </p:sp>
      <p:pic>
        <p:nvPicPr>
          <p:cNvPr id="10" name="20180919_141841_HoloLens">
            <a:hlinkClick r:id="" action="ppaction://media"/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36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263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2A0216-10C8-463C-8742-95245DCD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HoloTutor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868FF0-7691-4315-982F-8D7E85E27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282DE39-E24C-4FF4-B902-D6C4BD5B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441B074-29DC-449E-A500-CE5CE765C1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7A1D862-51EB-47C3-AD86-DD2E3F41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2078850"/>
            <a:ext cx="7309701" cy="377313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C77545A-BDFF-4624-ABA7-2A2E2414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79" y="2078850"/>
            <a:ext cx="7309701" cy="381748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75793BB-9D55-4416-AF54-51F6C493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37" y="2066789"/>
            <a:ext cx="5886654" cy="38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2">
            <a:extLst>
              <a:ext uri="{FF2B5EF4-FFF2-40B4-BE49-F238E27FC236}">
                <a16:creationId xmlns:a16="http://schemas.microsoft.com/office/drawing/2014/main" id="{1D375CD5-79B6-45F9-BDA4-2805B657F351}"/>
              </a:ext>
            </a:extLst>
          </p:cNvPr>
          <p:cNvSpPr txBox="1">
            <a:spLocks/>
          </p:cNvSpPr>
          <p:nvPr/>
        </p:nvSpPr>
        <p:spPr>
          <a:xfrm>
            <a:off x="5773620" y="1344731"/>
            <a:ext cx="2913180" cy="3723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1pPr>
            <a:lvl2pPr marL="685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SzPct val="100000"/>
              <a:buFont typeface="Bariol Regular" panose="02000506040000020003" pitchFamily="2" charset="0"/>
              <a:buChar char="&gt;"/>
              <a:defRPr lang="hu-HU" sz="2800" kern="1200" dirty="0" smtClean="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2pPr>
            <a:lvl3pPr marL="1180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Font typeface="Bariol Regular" panose="02000506040000020003" pitchFamily="2" charset="0"/>
              <a:buChar char="–"/>
              <a:defRPr sz="24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3pPr>
            <a:lvl4pPr marL="15660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4pPr>
            <a:lvl5pPr marL="20232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Rejtett vezetékek, szerelvények vizualizálása</a:t>
            </a: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HoloMonit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18E8075D-5822-4AB0-B189-DBAE6FD2DF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199" y="1284890"/>
            <a:ext cx="4703885" cy="4925109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3131" y="2865315"/>
            <a:ext cx="7208889" cy="345485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57" y="1174720"/>
            <a:ext cx="5452801" cy="406345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22C0B5-04B9-4631-8556-779AA0700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25" y="1481141"/>
            <a:ext cx="7002270" cy="36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Közműegyeztetés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/>
              <a:t>Kültéri hálózatok</a:t>
            </a:r>
          </a:p>
          <a:p>
            <a:r>
              <a:rPr lang="hu-HU" dirty="0"/>
              <a:t>Szükséges pontos térkép!</a:t>
            </a:r>
          </a:p>
          <a:p>
            <a:r>
              <a:rPr lang="hu-HU" dirty="0"/>
              <a:t>További egyedi adatok megjelenítése</a:t>
            </a:r>
          </a:p>
          <a:p>
            <a:endParaRPr lang="en-US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8" y="3441700"/>
            <a:ext cx="4549422" cy="25590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00" y="3277124"/>
            <a:ext cx="4842000" cy="27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HoloLens</a:t>
            </a:r>
            <a:r>
              <a:rPr lang="en-US" dirty="0"/>
              <a:t> Network Maintenance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19</a:t>
            </a:fld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QR code support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5A3FE1-5B1E-4FA0-B96C-1C8CCAEF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700" dirty="0"/>
              <a:t>A kulcs az információ rendelkezésre állása és tálalása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BABBB7-BCAD-4F4D-BC6D-522885FD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632048"/>
            <a:ext cx="4929160" cy="4509260"/>
          </a:xfrm>
        </p:spPr>
        <p:txBody>
          <a:bodyPr>
            <a:noAutofit/>
          </a:bodyPr>
          <a:lstStyle/>
          <a:p>
            <a:pPr marL="214313" indent="-214313">
              <a:lnSpc>
                <a:spcPct val="100000"/>
              </a:lnSpc>
            </a:pPr>
            <a:r>
              <a:rPr lang="hu-HU" sz="2000" dirty="0"/>
              <a:t>Építőipari környezetben</a:t>
            </a:r>
          </a:p>
          <a:p>
            <a:pPr marL="376309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Mi a releváns információ?</a:t>
            </a:r>
          </a:p>
          <a:p>
            <a:pPr marL="376309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Hogyan kötődik az adott munkafázishoz?</a:t>
            </a:r>
          </a:p>
          <a:p>
            <a:pPr marL="376309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Hogyan kötődik az adott munkadarabhoz?</a:t>
            </a:r>
          </a:p>
          <a:p>
            <a:pPr marL="376309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Hogyan segítheti a munkást, hogy</a:t>
            </a:r>
          </a:p>
          <a:p>
            <a:pPr marL="538304" lvl="2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betanuljon</a:t>
            </a:r>
          </a:p>
          <a:p>
            <a:pPr marL="538304" lvl="2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ne hibázzon</a:t>
            </a:r>
          </a:p>
          <a:p>
            <a:pPr marL="376309" lvl="1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Hogyan segítse a QA az utómunkát?</a:t>
            </a:r>
          </a:p>
          <a:p>
            <a:pPr marL="538304" lvl="2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A hiba helyének jelölése</a:t>
            </a:r>
          </a:p>
          <a:p>
            <a:pPr marL="538304" lvl="2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A hiba leírása</a:t>
            </a:r>
          </a:p>
          <a:p>
            <a:pPr marL="538304" lvl="2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Az utómunkán való megtalálása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4CED907-D1CF-41C0-8713-7C827C37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E46F223-3346-4D04-B138-B088421BBD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http://gipszkartonarak.hu/wp-content/uploads/2014/03/gipszkarton-kivitelez%C3%A9s.jpg">
            <a:extLst>
              <a:ext uri="{FF2B5EF4-FFF2-40B4-BE49-F238E27FC236}">
                <a16:creationId xmlns:a16="http://schemas.microsoft.com/office/drawing/2014/main" id="{86FD265B-8911-4B34-957F-80B6BA5D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21" y="26584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05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3739752"/>
            <a:ext cx="4019550" cy="2260997"/>
          </a:xfrm>
          <a:prstGeom prst="rect">
            <a:avLst/>
          </a:prstGeom>
        </p:spPr>
      </p:pic>
      <p:sp>
        <p:nvSpPr>
          <p:cNvPr id="8" name="Cím 7">
            <a:extLst>
              <a:ext uri="{FF2B5EF4-FFF2-40B4-BE49-F238E27FC236}">
                <a16:creationId xmlns:a16="http://schemas.microsoft.com/office/drawing/2014/main" id="{CA9777DB-8564-4AA4-865D-683C98FE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Közműegyeztetés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0AD8BF3-5B75-4BBB-B982-4D03CA689A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08F6349-FEC9-4B8B-A84D-438E24D8A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20</a:t>
            </a:fld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/>
              <a:t>Kültéri kihívások</a:t>
            </a:r>
            <a:endParaRPr lang="en-GB" dirty="0"/>
          </a:p>
          <a:p>
            <a:r>
              <a:rPr lang="hu-HU" dirty="0"/>
              <a:t>A </a:t>
            </a:r>
            <a:r>
              <a:rPr lang="hu-HU" dirty="0" err="1"/>
              <a:t>HoloLensben</a:t>
            </a:r>
            <a:r>
              <a:rPr lang="hu-HU" dirty="0"/>
              <a:t> nincs…</a:t>
            </a:r>
            <a:endParaRPr lang="en-GB" dirty="0"/>
          </a:p>
          <a:p>
            <a:pPr lvl="1"/>
            <a:r>
              <a:rPr lang="en-GB" dirty="0"/>
              <a:t>3G</a:t>
            </a:r>
          </a:p>
          <a:p>
            <a:pPr lvl="1"/>
            <a:r>
              <a:rPr lang="en-GB" dirty="0"/>
              <a:t>GPS</a:t>
            </a:r>
          </a:p>
          <a:p>
            <a:pPr lvl="1"/>
            <a:r>
              <a:rPr lang="hu-HU" dirty="0"/>
              <a:t>iránytű</a:t>
            </a:r>
            <a:endParaRPr lang="en-GB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42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andiner.hu/attachment/0027/26483_ausi.jpg">
            <a:extLst>
              <a:ext uri="{FF2B5EF4-FFF2-40B4-BE49-F238E27FC236}">
                <a16:creationId xmlns:a16="http://schemas.microsoft.com/office/drawing/2014/main" id="{1C602ACB-6712-4562-B1EC-CDCF811C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44" y="2726922"/>
            <a:ext cx="4000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D370B0F-7828-49B1-84C2-A0CE5EC81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439" y="1804513"/>
            <a:ext cx="4697221" cy="338184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757952C-967B-463B-A319-A6C3ED52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HoloAssist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2D8D80-8CD0-41F2-B836-90B4E666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2078850"/>
            <a:ext cx="4158462" cy="3807601"/>
          </a:xfrm>
        </p:spPr>
        <p:txBody>
          <a:bodyPr/>
          <a:lstStyle/>
          <a:p>
            <a:r>
              <a:rPr lang="hu-HU" sz="1800" dirty="0"/>
              <a:t>A technológia nem csak a tervezőasztal vagy a vakolókanál mellett segítheti az embereket</a:t>
            </a:r>
          </a:p>
          <a:p>
            <a:endParaRPr lang="hu-HU" sz="1800" dirty="0"/>
          </a:p>
          <a:p>
            <a:r>
              <a:rPr lang="hu-HU" sz="1800" dirty="0"/>
              <a:t>Beltéri tájékozódás, emberi interakció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EEE691A-37D4-4860-B789-9CBE001C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6B75C5DE-4135-4112-A401-0A25A5489C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46CA7A9-135F-42FB-976E-131D7E4EE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45" y="1804513"/>
            <a:ext cx="4062732" cy="338184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0CE3D84-317D-4136-8052-FA431D535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27" y="1719874"/>
            <a:ext cx="2965160" cy="335588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0D76E53-3A8D-4FC2-87D0-6CAAFF1B6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563" y="1671647"/>
            <a:ext cx="4657787" cy="34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67FE58A3-1B7A-473E-95BD-81D3D0D1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1602024"/>
            <a:ext cx="7898524" cy="1768320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id="{8084F690-52DC-4306-92B2-6770731BE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Forstner Bertalan – BME AUT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2C3575D-6DD6-40B7-B0E8-9AF5D4173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BE7627B-5776-42AB-91D7-532B723F49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17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19948E-869C-4581-BB1B-9CC45BEE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kevert valóság helye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E618A93-1E41-417E-AF70-9EC12EA67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4FEE947-4506-4B8D-A3DF-DBBDC9CA0D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5C5E218-1A12-42C9-A9D2-80499DC8A9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10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0A48EC0E-F201-4844-A368-E7E8FC87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Mixed </a:t>
            </a:r>
            <a:r>
              <a:rPr lang="hu-HU" dirty="0" err="1"/>
              <a:t>Reality</a:t>
            </a:r>
            <a:r>
              <a:rPr lang="hu-HU" dirty="0"/>
              <a:t> </a:t>
            </a:r>
            <a:r>
              <a:rPr lang="hu-HU" dirty="0" err="1"/>
              <a:t>Spectrum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CF712E-261D-457D-A223-F927802B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0747FBB-5AB2-41AC-ACE5-3CA62A644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4</a:t>
            </a:fld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94421" y="527476"/>
            <a:ext cx="8955157" cy="834885"/>
            <a:chOff x="94421" y="527476"/>
            <a:chExt cx="8955157" cy="834885"/>
          </a:xfrm>
        </p:grpSpPr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D79E74DA-B49C-406D-B73D-88BC9449EA39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1306995" y="942975"/>
              <a:ext cx="6470321" cy="3888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6BD44A6D-D85D-4095-A6F3-F30A3D0D3EDD}"/>
                </a:ext>
              </a:extLst>
            </p:cNvPr>
            <p:cNvSpPr txBox="1"/>
            <p:nvPr/>
          </p:nvSpPr>
          <p:spPr>
            <a:xfrm>
              <a:off x="7777316" y="531364"/>
              <a:ext cx="1272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Fizikai világ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38F76A-A475-4DAD-886C-C96BE19F475E}"/>
                </a:ext>
              </a:extLst>
            </p:cNvPr>
            <p:cNvSpPr txBox="1"/>
            <p:nvPr/>
          </p:nvSpPr>
          <p:spPr>
            <a:xfrm>
              <a:off x="94421" y="527476"/>
              <a:ext cx="1212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Virtual</a:t>
              </a:r>
              <a:endParaRPr lang="hu-HU" sz="2400" dirty="0"/>
            </a:p>
            <a:p>
              <a:r>
                <a:rPr lang="hu-HU" sz="2400" dirty="0" err="1"/>
                <a:t>Reality</a:t>
              </a:r>
              <a:endParaRPr lang="hu-HU" sz="2400" dirty="0"/>
            </a:p>
          </p:txBody>
        </p:sp>
      </p:grpSp>
      <p:sp>
        <p:nvSpPr>
          <p:cNvPr id="29" name="Tartalom helye 28">
            <a:extLst>
              <a:ext uri="{FF2B5EF4-FFF2-40B4-BE49-F238E27FC236}">
                <a16:creationId xmlns:a16="http://schemas.microsoft.com/office/drawing/2014/main" id="{84B4226C-DF18-4764-BC56-030481F8D8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4503770"/>
            <a:ext cx="8229600" cy="2451664"/>
          </a:xfrm>
        </p:spPr>
        <p:txBody>
          <a:bodyPr>
            <a:normAutofit/>
          </a:bodyPr>
          <a:lstStyle/>
          <a:p>
            <a:r>
              <a:rPr lang="hu-HU" dirty="0"/>
              <a:t>A fizikai világ</a:t>
            </a:r>
          </a:p>
          <a:p>
            <a:pPr lvl="1"/>
            <a:r>
              <a:rPr lang="hu-HU" dirty="0"/>
              <a:t>Amely körülvesz minket</a:t>
            </a:r>
          </a:p>
          <a:p>
            <a:pPr lvl="1"/>
            <a:r>
              <a:rPr lang="hu-HU" dirty="0"/>
              <a:t>Egyszerű digitális eszközökkel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5094221" y="942974"/>
            <a:ext cx="3334990" cy="3234749"/>
            <a:chOff x="5197753" y="942975"/>
            <a:chExt cx="3334990" cy="3234749"/>
          </a:xfrm>
        </p:grpSpPr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11AE8C59-F01E-4378-B238-762E60F7C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9622" y="942975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5BCC5F1-BBE6-41C4-B73D-3C33F5640E6F}"/>
                </a:ext>
              </a:extLst>
            </p:cNvPr>
            <p:cNvSpPr txBox="1"/>
            <p:nvPr/>
          </p:nvSpPr>
          <p:spPr>
            <a:xfrm>
              <a:off x="7163093" y="1392980"/>
              <a:ext cx="629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Mi</a:t>
              </a:r>
            </a:p>
          </p:txBody>
        </p:sp>
        <p:pic>
          <p:nvPicPr>
            <p:cNvPr id="31" name="Tartalom helye 25">
              <a:extLst>
                <a:ext uri="{FF2B5EF4-FFF2-40B4-BE49-F238E27FC236}">
                  <a16:creationId xmlns:a16="http://schemas.microsoft.com/office/drawing/2014/main" id="{8D70A9C3-508E-4799-8312-F1AE0E517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753" y="1954397"/>
              <a:ext cx="3334990" cy="2223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0A48EC0E-F201-4844-A368-E7E8FC87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Mixed </a:t>
            </a:r>
            <a:r>
              <a:rPr lang="hu-HU" dirty="0" err="1"/>
              <a:t>Reality</a:t>
            </a:r>
            <a:r>
              <a:rPr lang="hu-HU" dirty="0"/>
              <a:t> </a:t>
            </a:r>
            <a:r>
              <a:rPr lang="hu-HU" dirty="0" err="1"/>
              <a:t>Spectrum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CF712E-261D-457D-A223-F927802B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0747FBB-5AB2-41AC-ACE5-3CA62A644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5</a:t>
            </a:fld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94421" y="527476"/>
            <a:ext cx="8955157" cy="834885"/>
            <a:chOff x="94421" y="527476"/>
            <a:chExt cx="8955157" cy="834885"/>
          </a:xfrm>
        </p:grpSpPr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D79E74DA-B49C-406D-B73D-88BC9449EA39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1306995" y="942975"/>
              <a:ext cx="6470321" cy="3888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6BD44A6D-D85D-4095-A6F3-F30A3D0D3EDD}"/>
                </a:ext>
              </a:extLst>
            </p:cNvPr>
            <p:cNvSpPr txBox="1"/>
            <p:nvPr/>
          </p:nvSpPr>
          <p:spPr>
            <a:xfrm>
              <a:off x="7777316" y="531364"/>
              <a:ext cx="1272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Fizikai világ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38F76A-A475-4DAD-886C-C96BE19F475E}"/>
                </a:ext>
              </a:extLst>
            </p:cNvPr>
            <p:cNvSpPr txBox="1"/>
            <p:nvPr/>
          </p:nvSpPr>
          <p:spPr>
            <a:xfrm>
              <a:off x="94421" y="527476"/>
              <a:ext cx="1212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Virtual</a:t>
              </a:r>
              <a:endParaRPr lang="hu-HU" sz="2400" dirty="0"/>
            </a:p>
            <a:p>
              <a:r>
                <a:rPr lang="hu-HU" sz="2400" dirty="0" err="1"/>
                <a:t>Reality</a:t>
              </a:r>
              <a:endParaRPr lang="hu-HU" sz="2400" dirty="0"/>
            </a:p>
          </p:txBody>
        </p:sp>
      </p:grpSp>
      <p:sp>
        <p:nvSpPr>
          <p:cNvPr id="29" name="Tartalom helye 28">
            <a:extLst>
              <a:ext uri="{FF2B5EF4-FFF2-40B4-BE49-F238E27FC236}">
                <a16:creationId xmlns:a16="http://schemas.microsoft.com/office/drawing/2014/main" id="{84B4226C-DF18-4764-BC56-030481F8D8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4503770"/>
            <a:ext cx="8229600" cy="2451664"/>
          </a:xfrm>
        </p:spPr>
        <p:txBody>
          <a:bodyPr>
            <a:normAutofit/>
          </a:bodyPr>
          <a:lstStyle/>
          <a:p>
            <a:r>
              <a:rPr lang="hu-HU" dirty="0" err="1"/>
              <a:t>Virtual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(VR)</a:t>
            </a:r>
          </a:p>
          <a:p>
            <a:pPr lvl="1"/>
            <a:r>
              <a:rPr lang="hu-HU" dirty="0"/>
              <a:t>Virtuális valóság, kizárja a való világot</a:t>
            </a:r>
          </a:p>
          <a:p>
            <a:pPr lvl="1"/>
            <a:r>
              <a:rPr lang="hu-HU" dirty="0"/>
              <a:t>Egy teljesen új digitális élmény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7059561" y="942974"/>
            <a:ext cx="629265" cy="911670"/>
            <a:chOff x="7163093" y="942975"/>
            <a:chExt cx="629265" cy="911670"/>
          </a:xfrm>
        </p:grpSpPr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11AE8C59-F01E-4378-B238-762E60F7C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9622" y="942975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5BCC5F1-BBE6-41C4-B73D-3C33F5640E6F}"/>
                </a:ext>
              </a:extLst>
            </p:cNvPr>
            <p:cNvSpPr txBox="1"/>
            <p:nvPr/>
          </p:nvSpPr>
          <p:spPr>
            <a:xfrm>
              <a:off x="7163093" y="1392980"/>
              <a:ext cx="629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Mi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1109868" y="942974"/>
            <a:ext cx="5235439" cy="3610055"/>
            <a:chOff x="1109868" y="942974"/>
            <a:chExt cx="5235439" cy="3610055"/>
          </a:xfrm>
        </p:grpSpPr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DD0E576E-A17A-434E-A334-58B5CE9EF94B}"/>
                </a:ext>
              </a:extLst>
            </p:cNvPr>
            <p:cNvSpPr txBox="1"/>
            <p:nvPr/>
          </p:nvSpPr>
          <p:spPr>
            <a:xfrm>
              <a:off x="1109868" y="1423440"/>
              <a:ext cx="15397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HMD: Head </a:t>
              </a:r>
              <a:r>
                <a:rPr lang="hu-HU" sz="2400" dirty="0" err="1"/>
                <a:t>Mounted</a:t>
              </a:r>
              <a:r>
                <a:rPr lang="hu-HU" sz="2400" dirty="0"/>
                <a:t> </a:t>
              </a:r>
              <a:r>
                <a:rPr lang="hu-HU" sz="2400" dirty="0" err="1"/>
                <a:t>Devices</a:t>
              </a:r>
              <a:endParaRPr lang="hu-HU" sz="2400" dirty="0"/>
            </a:p>
          </p:txBody>
        </p:sp>
        <p:pic>
          <p:nvPicPr>
            <p:cNvPr id="25" name="Picture 2" descr="Képtalálat a következőre: „oculus rift”">
              <a:extLst>
                <a:ext uri="{FF2B5EF4-FFF2-40B4-BE49-F238E27FC236}">
                  <a16:creationId xmlns:a16="http://schemas.microsoft.com/office/drawing/2014/main" id="{DAB4C4A4-08E9-4245-B1FA-D5F3620239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5" r="22304"/>
            <a:stretch/>
          </p:blipFill>
          <p:spPr bwMode="auto">
            <a:xfrm>
              <a:off x="2946163" y="1062146"/>
              <a:ext cx="3399144" cy="3490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DFB6792A-2B25-41D7-A7F8-B53A945E77BD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78" y="942974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Tartalom helye 25">
            <a:extLst>
              <a:ext uri="{FF2B5EF4-FFF2-40B4-BE49-F238E27FC236}">
                <a16:creationId xmlns:a16="http://schemas.microsoft.com/office/drawing/2014/main" id="{8D70A9C3-508E-4799-8312-F1AE0E517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6" y="1433666"/>
            <a:ext cx="1262937" cy="8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95AE802-2948-4684-834A-A098AAEC0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ED96944-F806-4FE0-8358-D569B4A609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6</a:t>
            </a:fld>
            <a:endParaRPr lang="hu-HU" dirty="0"/>
          </a:p>
        </p:txBody>
      </p:sp>
      <p:pic>
        <p:nvPicPr>
          <p:cNvPr id="9218" name="Picture 2" descr="https://roadtovrlive-5ea0.kxcdn.com/wp-content/uploads/2016/07/Mark-Zuckerberg-samsung-gear-vr.jpg">
            <a:extLst>
              <a:ext uri="{FF2B5EF4-FFF2-40B4-BE49-F238E27FC236}">
                <a16:creationId xmlns:a16="http://schemas.microsoft.com/office/drawing/2014/main" id="{E3A66780-7EBB-4A39-B950-57E00778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57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0A48EC0E-F201-4844-A368-E7E8FC87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Mixed </a:t>
            </a:r>
            <a:r>
              <a:rPr lang="hu-HU" dirty="0" err="1"/>
              <a:t>Reality</a:t>
            </a:r>
            <a:r>
              <a:rPr lang="hu-HU" dirty="0"/>
              <a:t> </a:t>
            </a:r>
            <a:r>
              <a:rPr lang="hu-HU" dirty="0" err="1"/>
              <a:t>Spectrum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CF712E-261D-457D-A223-F927802B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0747FBB-5AB2-41AC-ACE5-3CA62A644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7</a:t>
            </a:fld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94421" y="527476"/>
            <a:ext cx="8955157" cy="834885"/>
            <a:chOff x="94421" y="527476"/>
            <a:chExt cx="8955157" cy="834885"/>
          </a:xfrm>
        </p:grpSpPr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D79E74DA-B49C-406D-B73D-88BC9449EA39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1306995" y="942975"/>
              <a:ext cx="6470321" cy="3888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6BD44A6D-D85D-4095-A6F3-F30A3D0D3EDD}"/>
                </a:ext>
              </a:extLst>
            </p:cNvPr>
            <p:cNvSpPr txBox="1"/>
            <p:nvPr/>
          </p:nvSpPr>
          <p:spPr>
            <a:xfrm>
              <a:off x="7777316" y="531364"/>
              <a:ext cx="1272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Fizikai világ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38F76A-A475-4DAD-886C-C96BE19F475E}"/>
                </a:ext>
              </a:extLst>
            </p:cNvPr>
            <p:cNvSpPr txBox="1"/>
            <p:nvPr/>
          </p:nvSpPr>
          <p:spPr>
            <a:xfrm>
              <a:off x="94421" y="527476"/>
              <a:ext cx="1212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Virtual</a:t>
              </a:r>
              <a:endParaRPr lang="hu-HU" sz="2400" dirty="0"/>
            </a:p>
            <a:p>
              <a:r>
                <a:rPr lang="hu-HU" sz="2400" dirty="0" err="1"/>
                <a:t>Reality</a:t>
              </a:r>
              <a:endParaRPr lang="hu-HU" sz="2400" dirty="0"/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7059561" y="942974"/>
            <a:ext cx="629265" cy="911670"/>
            <a:chOff x="7163093" y="942975"/>
            <a:chExt cx="629265" cy="911670"/>
          </a:xfrm>
        </p:grpSpPr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11AE8C59-F01E-4378-B238-762E60F7C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9622" y="942975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5BCC5F1-BBE6-41C4-B73D-3C33F5640E6F}"/>
                </a:ext>
              </a:extLst>
            </p:cNvPr>
            <p:cNvSpPr txBox="1"/>
            <p:nvPr/>
          </p:nvSpPr>
          <p:spPr>
            <a:xfrm>
              <a:off x="7163093" y="1392980"/>
              <a:ext cx="629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Mi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1109868" y="942974"/>
            <a:ext cx="1539736" cy="1680795"/>
            <a:chOff x="1109868" y="942974"/>
            <a:chExt cx="1539736" cy="1680795"/>
          </a:xfrm>
        </p:grpSpPr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DD0E576E-A17A-434E-A334-58B5CE9EF94B}"/>
                </a:ext>
              </a:extLst>
            </p:cNvPr>
            <p:cNvSpPr txBox="1"/>
            <p:nvPr/>
          </p:nvSpPr>
          <p:spPr>
            <a:xfrm>
              <a:off x="1109868" y="1423440"/>
              <a:ext cx="15397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Head </a:t>
              </a:r>
              <a:r>
                <a:rPr lang="hu-HU" sz="2400" dirty="0" err="1"/>
                <a:t>Mounted</a:t>
              </a:r>
              <a:r>
                <a:rPr lang="hu-HU" sz="2400" dirty="0"/>
                <a:t> </a:t>
              </a:r>
              <a:r>
                <a:rPr lang="hu-HU" sz="2400" dirty="0" err="1"/>
                <a:t>Devices</a:t>
              </a:r>
              <a:endParaRPr lang="hu-HU" sz="2400" dirty="0"/>
            </a:p>
          </p:txBody>
        </p: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DFB6792A-2B25-41D7-A7F8-B53A945E77BD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78" y="942974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Tartalom helye 25">
            <a:extLst>
              <a:ext uri="{FF2B5EF4-FFF2-40B4-BE49-F238E27FC236}">
                <a16:creationId xmlns:a16="http://schemas.microsoft.com/office/drawing/2014/main" id="{8D70A9C3-508E-4799-8312-F1AE0E517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6" y="1433666"/>
            <a:ext cx="1262937" cy="841958"/>
          </a:xfrm>
          <a:prstGeom prst="rect">
            <a:avLst/>
          </a:prstGeom>
        </p:spPr>
      </p:pic>
      <p:pic>
        <p:nvPicPr>
          <p:cNvPr id="18" name="Picture 2" descr="Képtalálat a következőre: „oculus rift”">
            <a:extLst>
              <a:ext uri="{FF2B5EF4-FFF2-40B4-BE49-F238E27FC236}">
                <a16:creationId xmlns:a16="http://schemas.microsoft.com/office/drawing/2014/main" id="{DAB4C4A4-08E9-4245-B1FA-D5F36202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2304"/>
          <a:stretch/>
        </p:blipFill>
        <p:spPr bwMode="auto">
          <a:xfrm>
            <a:off x="180628" y="1485803"/>
            <a:ext cx="1025028" cy="1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Csoportba foglalás 30"/>
          <p:cNvGrpSpPr/>
          <p:nvPr/>
        </p:nvGrpSpPr>
        <p:grpSpPr>
          <a:xfrm>
            <a:off x="1305495" y="942974"/>
            <a:ext cx="6460669" cy="4134466"/>
            <a:chOff x="1305495" y="942974"/>
            <a:chExt cx="6460669" cy="4134466"/>
          </a:xfrm>
        </p:grpSpPr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3B65742B-53D6-4A44-A12B-94A13C5B8C0C}"/>
                </a:ext>
              </a:extLst>
            </p:cNvPr>
            <p:cNvSpPr txBox="1"/>
            <p:nvPr/>
          </p:nvSpPr>
          <p:spPr>
            <a:xfrm>
              <a:off x="6146916" y="2060756"/>
              <a:ext cx="16192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Telefon</a:t>
              </a:r>
              <a:br>
                <a:rPr lang="hu-HU" sz="2400" dirty="0"/>
              </a:br>
              <a:r>
                <a:rPr lang="hu-HU" sz="2400" dirty="0"/>
                <a:t>kamera, képernyő</a:t>
              </a:r>
            </a:p>
          </p:txBody>
        </p: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741F4114-A1E2-427C-8C65-9B1E2549A2FD}"/>
                </a:ext>
              </a:extLst>
            </p:cNvPr>
            <p:cNvCxnSpPr>
              <a:cxnSpLocks/>
            </p:cNvCxnSpPr>
            <p:nvPr/>
          </p:nvCxnSpPr>
          <p:spPr>
            <a:xfrm>
              <a:off x="6811621" y="942974"/>
              <a:ext cx="0" cy="98203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 descr="Képtalálat a következőre: „ar kit”">
              <a:extLst>
                <a:ext uri="{FF2B5EF4-FFF2-40B4-BE49-F238E27FC236}">
                  <a16:creationId xmlns:a16="http://schemas.microsoft.com/office/drawing/2014/main" id="{8D5889F8-0CA2-4D91-8381-B1C0DAEB4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495" y="1840313"/>
              <a:ext cx="4853162" cy="323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artalom helye 28">
            <a:extLst>
              <a:ext uri="{FF2B5EF4-FFF2-40B4-BE49-F238E27FC236}">
                <a16:creationId xmlns:a16="http://schemas.microsoft.com/office/drawing/2014/main" id="{84B4226C-DF18-4764-BC56-030481F8D82B}"/>
              </a:ext>
            </a:extLst>
          </p:cNvPr>
          <p:cNvSpPr txBox="1">
            <a:spLocks/>
          </p:cNvSpPr>
          <p:nvPr/>
        </p:nvSpPr>
        <p:spPr>
          <a:xfrm>
            <a:off x="416687" y="5147673"/>
            <a:ext cx="9071405" cy="2878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1pPr>
            <a:lvl2pPr marL="685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SzPct val="100000"/>
              <a:buFont typeface="Bariol Regular" panose="02000506040000020003" pitchFamily="2" charset="0"/>
              <a:buChar char="&gt;"/>
              <a:defRPr lang="hu-HU" sz="28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2pPr>
            <a:lvl3pPr marL="1180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SzPct val="100000"/>
              <a:buFont typeface="Bariol Regular" panose="02000506040000020003" pitchFamily="2" charset="0"/>
              <a:buChar char="–"/>
              <a:defRPr sz="24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3pPr>
            <a:lvl4pPr marL="15660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4pPr>
            <a:lvl5pPr marL="20232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/>
              <a:t>Augmented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(AR)</a:t>
            </a:r>
          </a:p>
          <a:p>
            <a:pPr lvl="1"/>
            <a:r>
              <a:rPr lang="hu-HU" dirty="0"/>
              <a:t>A fizikai világot digitális tartalmakkal egészítjük ki</a:t>
            </a:r>
          </a:p>
        </p:txBody>
      </p:sp>
    </p:spTree>
    <p:extLst>
      <p:ext uri="{BB962C8B-B14F-4D97-AF65-F5344CB8AC3E}">
        <p14:creationId xmlns:p14="http://schemas.microsoft.com/office/powerpoint/2010/main" val="67602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0A48EC0E-F201-4844-A368-E7E8FC87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Mixed </a:t>
            </a:r>
            <a:r>
              <a:rPr lang="hu-HU" dirty="0" err="1"/>
              <a:t>Reality</a:t>
            </a:r>
            <a:r>
              <a:rPr lang="hu-HU" dirty="0"/>
              <a:t> </a:t>
            </a:r>
            <a:r>
              <a:rPr lang="hu-HU" dirty="0" err="1"/>
              <a:t>Spectrum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CF712E-261D-457D-A223-F927802B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0747FBB-5AB2-41AC-ACE5-3CA62A644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8</a:t>
            </a:fld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94421" y="527476"/>
            <a:ext cx="8955157" cy="834885"/>
            <a:chOff x="94421" y="527476"/>
            <a:chExt cx="8955157" cy="834885"/>
          </a:xfrm>
        </p:grpSpPr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D79E74DA-B49C-406D-B73D-88BC9449EA39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1306995" y="942975"/>
              <a:ext cx="6470321" cy="3888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6BD44A6D-D85D-4095-A6F3-F30A3D0D3EDD}"/>
                </a:ext>
              </a:extLst>
            </p:cNvPr>
            <p:cNvSpPr txBox="1"/>
            <p:nvPr/>
          </p:nvSpPr>
          <p:spPr>
            <a:xfrm>
              <a:off x="7777316" y="531364"/>
              <a:ext cx="1272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Fizikai világ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38F76A-A475-4DAD-886C-C96BE19F475E}"/>
                </a:ext>
              </a:extLst>
            </p:cNvPr>
            <p:cNvSpPr txBox="1"/>
            <p:nvPr/>
          </p:nvSpPr>
          <p:spPr>
            <a:xfrm>
              <a:off x="94421" y="527476"/>
              <a:ext cx="1212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Virtual</a:t>
              </a:r>
              <a:endParaRPr lang="hu-HU" sz="2400" dirty="0"/>
            </a:p>
            <a:p>
              <a:r>
                <a:rPr lang="hu-HU" sz="2400" dirty="0" err="1"/>
                <a:t>Reality</a:t>
              </a:r>
              <a:endParaRPr lang="hu-HU" sz="2400" dirty="0"/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7059561" y="942974"/>
            <a:ext cx="629265" cy="911670"/>
            <a:chOff x="7163093" y="942975"/>
            <a:chExt cx="629265" cy="911670"/>
          </a:xfrm>
        </p:grpSpPr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11AE8C59-F01E-4378-B238-762E60F7C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9622" y="942975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5BCC5F1-BBE6-41C4-B73D-3C33F5640E6F}"/>
                </a:ext>
              </a:extLst>
            </p:cNvPr>
            <p:cNvSpPr txBox="1"/>
            <p:nvPr/>
          </p:nvSpPr>
          <p:spPr>
            <a:xfrm>
              <a:off x="7163093" y="1392980"/>
              <a:ext cx="629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Mi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1109868" y="942974"/>
            <a:ext cx="1539736" cy="1680795"/>
            <a:chOff x="1109868" y="942974"/>
            <a:chExt cx="1539736" cy="1680795"/>
          </a:xfrm>
        </p:grpSpPr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DD0E576E-A17A-434E-A334-58B5CE9EF94B}"/>
                </a:ext>
              </a:extLst>
            </p:cNvPr>
            <p:cNvSpPr txBox="1"/>
            <p:nvPr/>
          </p:nvSpPr>
          <p:spPr>
            <a:xfrm>
              <a:off x="1109868" y="1423440"/>
              <a:ext cx="15397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Head </a:t>
              </a:r>
              <a:r>
                <a:rPr lang="hu-HU" sz="2400" dirty="0" err="1"/>
                <a:t>Mounted</a:t>
              </a:r>
              <a:r>
                <a:rPr lang="hu-HU" sz="2400" dirty="0"/>
                <a:t> </a:t>
              </a:r>
              <a:r>
                <a:rPr lang="hu-HU" sz="2400" dirty="0" err="1"/>
                <a:t>Devices</a:t>
              </a:r>
              <a:endParaRPr lang="hu-HU" sz="2400" dirty="0"/>
            </a:p>
          </p:txBody>
        </p: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DFB6792A-2B25-41D7-A7F8-B53A945E77BD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78" y="942974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Tartalom helye 25">
            <a:extLst>
              <a:ext uri="{FF2B5EF4-FFF2-40B4-BE49-F238E27FC236}">
                <a16:creationId xmlns:a16="http://schemas.microsoft.com/office/drawing/2014/main" id="{8D70A9C3-508E-4799-8312-F1AE0E517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6" y="1433666"/>
            <a:ext cx="1262937" cy="841958"/>
          </a:xfrm>
          <a:prstGeom prst="rect">
            <a:avLst/>
          </a:prstGeom>
        </p:spPr>
      </p:pic>
      <p:pic>
        <p:nvPicPr>
          <p:cNvPr id="18" name="Picture 2" descr="Képtalálat a következőre: „oculus rift”">
            <a:extLst>
              <a:ext uri="{FF2B5EF4-FFF2-40B4-BE49-F238E27FC236}">
                <a16:creationId xmlns:a16="http://schemas.microsoft.com/office/drawing/2014/main" id="{DAB4C4A4-08E9-4245-B1FA-D5F36202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2304"/>
          <a:stretch/>
        </p:blipFill>
        <p:spPr bwMode="auto">
          <a:xfrm>
            <a:off x="180628" y="1485803"/>
            <a:ext cx="1025028" cy="1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Csoportba foglalás 30"/>
          <p:cNvGrpSpPr/>
          <p:nvPr/>
        </p:nvGrpSpPr>
        <p:grpSpPr>
          <a:xfrm>
            <a:off x="6146916" y="942974"/>
            <a:ext cx="1619248" cy="2318111"/>
            <a:chOff x="6146916" y="942974"/>
            <a:chExt cx="1619248" cy="2318111"/>
          </a:xfrm>
        </p:grpSpPr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3B65742B-53D6-4A44-A12B-94A13C5B8C0C}"/>
                </a:ext>
              </a:extLst>
            </p:cNvPr>
            <p:cNvSpPr txBox="1"/>
            <p:nvPr/>
          </p:nvSpPr>
          <p:spPr>
            <a:xfrm>
              <a:off x="6146916" y="2060756"/>
              <a:ext cx="16192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Telefon</a:t>
              </a:r>
              <a:br>
                <a:rPr lang="hu-HU" sz="2400" dirty="0"/>
              </a:br>
              <a:r>
                <a:rPr lang="hu-HU" sz="2400" dirty="0"/>
                <a:t>kamera, képernyő</a:t>
              </a:r>
            </a:p>
          </p:txBody>
        </p: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741F4114-A1E2-427C-8C65-9B1E2549A2FD}"/>
                </a:ext>
              </a:extLst>
            </p:cNvPr>
            <p:cNvCxnSpPr>
              <a:cxnSpLocks/>
            </p:cNvCxnSpPr>
            <p:nvPr/>
          </p:nvCxnSpPr>
          <p:spPr>
            <a:xfrm>
              <a:off x="6811621" y="942974"/>
              <a:ext cx="0" cy="98203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artalom helye 28">
            <a:extLst>
              <a:ext uri="{FF2B5EF4-FFF2-40B4-BE49-F238E27FC236}">
                <a16:creationId xmlns:a16="http://schemas.microsoft.com/office/drawing/2014/main" id="{84B4226C-DF18-4764-BC56-030481F8D82B}"/>
              </a:ext>
            </a:extLst>
          </p:cNvPr>
          <p:cNvSpPr txBox="1">
            <a:spLocks/>
          </p:cNvSpPr>
          <p:nvPr/>
        </p:nvSpPr>
        <p:spPr>
          <a:xfrm>
            <a:off x="416687" y="5147673"/>
            <a:ext cx="9071405" cy="2878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1pPr>
            <a:lvl2pPr marL="685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SzPct val="100000"/>
              <a:buFont typeface="Bariol Regular" panose="02000506040000020003" pitchFamily="2" charset="0"/>
              <a:buChar char="&gt;"/>
              <a:defRPr lang="hu-HU" sz="28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2pPr>
            <a:lvl3pPr marL="11808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SzPct val="100000"/>
              <a:buFont typeface="Bariol Regular" panose="02000506040000020003" pitchFamily="2" charset="0"/>
              <a:buChar char="–"/>
              <a:defRPr sz="24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3pPr>
            <a:lvl4pPr marL="15660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4pPr>
            <a:lvl5pPr marL="2023200" indent="-158400" algn="l" defTabSz="914400" rtl="0" eaLnBrk="1" latinLnBrk="0" hangingPunct="1">
              <a:lnSpc>
                <a:spcPct val="100000"/>
              </a:lnSpc>
              <a:spcBef>
                <a:spcPts val="35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riol Regular" panose="0200050604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/>
              <a:t>Augmented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(AR)</a:t>
            </a:r>
          </a:p>
          <a:p>
            <a:pPr lvl="1"/>
            <a:r>
              <a:rPr lang="hu-HU" dirty="0"/>
              <a:t>A fizikai világot digitális tartalmakkal egészítjük ki</a:t>
            </a:r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826729" y="942974"/>
            <a:ext cx="5324353" cy="4230706"/>
            <a:chOff x="826729" y="942974"/>
            <a:chExt cx="5324353" cy="4230706"/>
          </a:xfrm>
        </p:grpSpPr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B64CF93C-F1BA-4BFD-B3A8-FFFF85433BD7}"/>
                </a:ext>
              </a:extLst>
            </p:cNvPr>
            <p:cNvSpPr txBox="1"/>
            <p:nvPr/>
          </p:nvSpPr>
          <p:spPr>
            <a:xfrm>
              <a:off x="4253169" y="1569438"/>
              <a:ext cx="1398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HoloLens</a:t>
              </a:r>
              <a:endParaRPr lang="hu-HU" sz="2400" dirty="0"/>
            </a:p>
          </p:txBody>
        </p: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B70A0E9D-345E-41D6-9FAF-14A9FB883D97}"/>
                </a:ext>
              </a:extLst>
            </p:cNvPr>
            <p:cNvCxnSpPr>
              <a:cxnSpLocks/>
            </p:cNvCxnSpPr>
            <p:nvPr/>
          </p:nvCxnSpPr>
          <p:spPr>
            <a:xfrm>
              <a:off x="4952390" y="942974"/>
              <a:ext cx="0" cy="54383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4" descr="Képtalálat a következőre: „hololens”">
              <a:extLst>
                <a:ext uri="{FF2B5EF4-FFF2-40B4-BE49-F238E27FC236}">
                  <a16:creationId xmlns:a16="http://schemas.microsoft.com/office/drawing/2014/main" id="{CADBCD95-2005-45FF-888C-72826E941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29" y="2178731"/>
              <a:ext cx="5324353" cy="2994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" descr="Képtalálat a következőre: „hololens”">
            <a:extLst>
              <a:ext uri="{FF2B5EF4-FFF2-40B4-BE49-F238E27FC236}">
                <a16:creationId xmlns:a16="http://schemas.microsoft.com/office/drawing/2014/main" id="{1D707336-40E5-4C74-94E5-500C4CB9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2" y="2101343"/>
            <a:ext cx="5457026" cy="30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Képtalálat a következőre: „ar kit”">
            <a:extLst>
              <a:ext uri="{FF2B5EF4-FFF2-40B4-BE49-F238E27FC236}">
                <a16:creationId xmlns:a16="http://schemas.microsoft.com/office/drawing/2014/main" id="{8D5889F8-0CA2-4D91-8381-B1C0DAEB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55" y="2503642"/>
            <a:ext cx="1266198" cy="10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0A48EC0E-F201-4844-A368-E7E8FC87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Mixed </a:t>
            </a:r>
            <a:r>
              <a:rPr lang="hu-HU" dirty="0" err="1"/>
              <a:t>Reality</a:t>
            </a:r>
            <a:r>
              <a:rPr lang="hu-HU" dirty="0"/>
              <a:t> </a:t>
            </a:r>
            <a:r>
              <a:rPr lang="hu-HU" dirty="0" err="1"/>
              <a:t>Spectrum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CCF712E-261D-457D-A223-F927802B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HWSW mobile!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0747FBB-5AB2-41AC-ACE5-3CA62A644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9</a:t>
            </a:fld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94421" y="527476"/>
            <a:ext cx="8955157" cy="834885"/>
            <a:chOff x="94421" y="527476"/>
            <a:chExt cx="8955157" cy="834885"/>
          </a:xfrm>
        </p:grpSpPr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D79E74DA-B49C-406D-B73D-88BC9449EA39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1306995" y="942975"/>
              <a:ext cx="6470321" cy="3888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6BD44A6D-D85D-4095-A6F3-F30A3D0D3EDD}"/>
                </a:ext>
              </a:extLst>
            </p:cNvPr>
            <p:cNvSpPr txBox="1"/>
            <p:nvPr/>
          </p:nvSpPr>
          <p:spPr>
            <a:xfrm>
              <a:off x="7777316" y="531364"/>
              <a:ext cx="1272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Fizikai világ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D938F76A-A475-4DAD-886C-C96BE19F475E}"/>
                </a:ext>
              </a:extLst>
            </p:cNvPr>
            <p:cNvSpPr txBox="1"/>
            <p:nvPr/>
          </p:nvSpPr>
          <p:spPr>
            <a:xfrm>
              <a:off x="94421" y="527476"/>
              <a:ext cx="1212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Virtual</a:t>
              </a:r>
              <a:endParaRPr lang="hu-HU" sz="2400" dirty="0"/>
            </a:p>
            <a:p>
              <a:r>
                <a:rPr lang="hu-HU" sz="2400" dirty="0" err="1"/>
                <a:t>Reality</a:t>
              </a:r>
              <a:endParaRPr lang="hu-HU" sz="2400" dirty="0"/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7059561" y="942974"/>
            <a:ext cx="629265" cy="911670"/>
            <a:chOff x="7163093" y="942975"/>
            <a:chExt cx="629265" cy="911670"/>
          </a:xfrm>
        </p:grpSpPr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11AE8C59-F01E-4378-B238-762E60F7C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9622" y="942975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15BCC5F1-BBE6-41C4-B73D-3C33F5640E6F}"/>
                </a:ext>
              </a:extLst>
            </p:cNvPr>
            <p:cNvSpPr txBox="1"/>
            <p:nvPr/>
          </p:nvSpPr>
          <p:spPr>
            <a:xfrm>
              <a:off x="7163093" y="1392980"/>
              <a:ext cx="629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Mi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1109868" y="942974"/>
            <a:ext cx="1539736" cy="1680795"/>
            <a:chOff x="1109868" y="942974"/>
            <a:chExt cx="1539736" cy="1680795"/>
          </a:xfrm>
        </p:grpSpPr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DD0E576E-A17A-434E-A334-58B5CE9EF94B}"/>
                </a:ext>
              </a:extLst>
            </p:cNvPr>
            <p:cNvSpPr txBox="1"/>
            <p:nvPr/>
          </p:nvSpPr>
          <p:spPr>
            <a:xfrm>
              <a:off x="1109868" y="1423440"/>
              <a:ext cx="15397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Head </a:t>
              </a:r>
              <a:r>
                <a:rPr lang="hu-HU" sz="2400" dirty="0" err="1"/>
                <a:t>Mounted</a:t>
              </a:r>
              <a:r>
                <a:rPr lang="hu-HU" sz="2400" dirty="0"/>
                <a:t> </a:t>
              </a:r>
              <a:r>
                <a:rPr lang="hu-HU" sz="2400" dirty="0" err="1"/>
                <a:t>Devices</a:t>
              </a:r>
              <a:endParaRPr lang="hu-HU" sz="2400" dirty="0"/>
            </a:p>
          </p:txBody>
        </p: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DFB6792A-2B25-41D7-A7F8-B53A945E77BD}"/>
                </a:ext>
              </a:extLst>
            </p:cNvPr>
            <p:cNvCxnSpPr>
              <a:cxnSpLocks/>
            </p:cNvCxnSpPr>
            <p:nvPr/>
          </p:nvCxnSpPr>
          <p:spPr>
            <a:xfrm>
              <a:off x="1886778" y="942974"/>
              <a:ext cx="0" cy="41549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Tartalom helye 25">
            <a:extLst>
              <a:ext uri="{FF2B5EF4-FFF2-40B4-BE49-F238E27FC236}">
                <a16:creationId xmlns:a16="http://schemas.microsoft.com/office/drawing/2014/main" id="{8D70A9C3-508E-4799-8312-F1AE0E517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16" y="1433666"/>
            <a:ext cx="1262937" cy="841958"/>
          </a:xfrm>
          <a:prstGeom prst="rect">
            <a:avLst/>
          </a:prstGeom>
        </p:spPr>
      </p:pic>
      <p:pic>
        <p:nvPicPr>
          <p:cNvPr id="18" name="Picture 2" descr="Képtalálat a következőre: „oculus rift”">
            <a:extLst>
              <a:ext uri="{FF2B5EF4-FFF2-40B4-BE49-F238E27FC236}">
                <a16:creationId xmlns:a16="http://schemas.microsoft.com/office/drawing/2014/main" id="{DAB4C4A4-08E9-4245-B1FA-D5F36202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2304"/>
          <a:stretch/>
        </p:blipFill>
        <p:spPr bwMode="auto">
          <a:xfrm>
            <a:off x="180628" y="1485803"/>
            <a:ext cx="1025028" cy="1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Csoportba foglalás 30"/>
          <p:cNvGrpSpPr/>
          <p:nvPr/>
        </p:nvGrpSpPr>
        <p:grpSpPr>
          <a:xfrm>
            <a:off x="6146916" y="942974"/>
            <a:ext cx="1619248" cy="2318111"/>
            <a:chOff x="6146916" y="942974"/>
            <a:chExt cx="1619248" cy="2318111"/>
          </a:xfrm>
        </p:grpSpPr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3B65742B-53D6-4A44-A12B-94A13C5B8C0C}"/>
                </a:ext>
              </a:extLst>
            </p:cNvPr>
            <p:cNvSpPr txBox="1"/>
            <p:nvPr/>
          </p:nvSpPr>
          <p:spPr>
            <a:xfrm>
              <a:off x="6146916" y="2060756"/>
              <a:ext cx="16192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/>
                <a:t>Telefon</a:t>
              </a:r>
              <a:br>
                <a:rPr lang="hu-HU" sz="2400" dirty="0"/>
              </a:br>
              <a:r>
                <a:rPr lang="hu-HU" sz="2400" dirty="0"/>
                <a:t>kamera, képernyő</a:t>
              </a:r>
            </a:p>
          </p:txBody>
        </p: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741F4114-A1E2-427C-8C65-9B1E2549A2FD}"/>
                </a:ext>
              </a:extLst>
            </p:cNvPr>
            <p:cNvCxnSpPr>
              <a:cxnSpLocks/>
            </p:cNvCxnSpPr>
            <p:nvPr/>
          </p:nvCxnSpPr>
          <p:spPr>
            <a:xfrm>
              <a:off x="6811621" y="942974"/>
              <a:ext cx="0" cy="98203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4" descr="Képtalálat a következőre: „hololens”">
            <a:extLst>
              <a:ext uri="{FF2B5EF4-FFF2-40B4-BE49-F238E27FC236}">
                <a16:creationId xmlns:a16="http://schemas.microsoft.com/office/drawing/2014/main" id="{CADBCD95-2005-45FF-888C-72826E94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49" y="1029410"/>
            <a:ext cx="1034931" cy="5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artalom helye 28">
            <a:extLst>
              <a:ext uri="{FF2B5EF4-FFF2-40B4-BE49-F238E27FC236}">
                <a16:creationId xmlns:a16="http://schemas.microsoft.com/office/drawing/2014/main" id="{84B4226C-DF18-4764-BC56-030481F8D8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514" y="3089042"/>
            <a:ext cx="8283731" cy="3192494"/>
          </a:xfrm>
        </p:spPr>
        <p:txBody>
          <a:bodyPr>
            <a:normAutofit/>
          </a:bodyPr>
          <a:lstStyle/>
          <a:p>
            <a:r>
              <a:rPr lang="hu-HU" dirty="0" err="1"/>
              <a:t>Augmented</a:t>
            </a:r>
            <a:r>
              <a:rPr lang="hu-HU" dirty="0"/>
              <a:t> </a:t>
            </a:r>
            <a:r>
              <a:rPr lang="hu-HU" dirty="0" err="1"/>
              <a:t>Virtuality</a:t>
            </a:r>
            <a:r>
              <a:rPr lang="hu-HU" dirty="0"/>
              <a:t> (</a:t>
            </a:r>
            <a:r>
              <a:rPr lang="hu-HU" dirty="0" err="1"/>
              <a:t>xR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Virtual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(VR) ÉS </a:t>
            </a:r>
            <a:r>
              <a:rPr lang="hu-HU" dirty="0" err="1"/>
              <a:t>Augmented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(AR)</a:t>
            </a:r>
          </a:p>
          <a:p>
            <a:pPr lvl="1"/>
            <a:r>
              <a:rPr lang="hu-HU" dirty="0"/>
              <a:t>A virtuális környezet a valós környezetre épül</a:t>
            </a:r>
          </a:p>
          <a:p>
            <a:pPr lvl="1"/>
            <a:r>
              <a:rPr lang="hu-HU" dirty="0"/>
              <a:t>Néhány </a:t>
            </a:r>
            <a:r>
              <a:rPr lang="hu-HU" dirty="0" err="1"/>
              <a:t>xR</a:t>
            </a:r>
            <a:r>
              <a:rPr lang="hu-HU" dirty="0"/>
              <a:t> sisak:</a:t>
            </a:r>
          </a:p>
          <a:p>
            <a:pPr lvl="1"/>
            <a:endParaRPr lang="hu-HU" dirty="0"/>
          </a:p>
        </p:txBody>
      </p:sp>
      <p:grpSp>
        <p:nvGrpSpPr>
          <p:cNvPr id="40" name="Csoportba foglalás 39"/>
          <p:cNvGrpSpPr/>
          <p:nvPr/>
        </p:nvGrpSpPr>
        <p:grpSpPr>
          <a:xfrm>
            <a:off x="4253169" y="942974"/>
            <a:ext cx="1398442" cy="1088129"/>
            <a:chOff x="4253169" y="942974"/>
            <a:chExt cx="1398442" cy="1088129"/>
          </a:xfrm>
        </p:grpSpPr>
        <p:sp>
          <p:nvSpPr>
            <p:cNvPr id="41" name="Szövegdoboz 40">
              <a:extLst>
                <a:ext uri="{FF2B5EF4-FFF2-40B4-BE49-F238E27FC236}">
                  <a16:creationId xmlns:a16="http://schemas.microsoft.com/office/drawing/2014/main" id="{B64CF93C-F1BA-4BFD-B3A8-FFFF85433BD7}"/>
                </a:ext>
              </a:extLst>
            </p:cNvPr>
            <p:cNvSpPr txBox="1"/>
            <p:nvPr/>
          </p:nvSpPr>
          <p:spPr>
            <a:xfrm>
              <a:off x="4253169" y="1569438"/>
              <a:ext cx="1398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/>
                <a:t>HoloLens</a:t>
              </a:r>
              <a:endParaRPr lang="hu-HU" sz="2400" dirty="0"/>
            </a:p>
          </p:txBody>
        </p:sp>
        <p:cxnSp>
          <p:nvCxnSpPr>
            <p:cNvPr id="42" name="Egyenes összekötő 41">
              <a:extLst>
                <a:ext uri="{FF2B5EF4-FFF2-40B4-BE49-F238E27FC236}">
                  <a16:creationId xmlns:a16="http://schemas.microsoft.com/office/drawing/2014/main" id="{B70A0E9D-345E-41D6-9FAF-14A9FB883D97}"/>
                </a:ext>
              </a:extLst>
            </p:cNvPr>
            <p:cNvCxnSpPr>
              <a:cxnSpLocks/>
            </p:cNvCxnSpPr>
            <p:nvPr/>
          </p:nvCxnSpPr>
          <p:spPr>
            <a:xfrm>
              <a:off x="4952390" y="942974"/>
              <a:ext cx="0" cy="54383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Csoportba foglalás 43"/>
          <p:cNvGrpSpPr/>
          <p:nvPr/>
        </p:nvGrpSpPr>
        <p:grpSpPr>
          <a:xfrm>
            <a:off x="2667029" y="941967"/>
            <a:ext cx="1602414" cy="1983807"/>
            <a:chOff x="2667029" y="941967"/>
            <a:chExt cx="1602414" cy="1983807"/>
          </a:xfrm>
        </p:grpSpPr>
        <p:cxnSp>
          <p:nvCxnSpPr>
            <p:cNvPr id="45" name="Egyenes összekötő 44">
              <a:extLst>
                <a:ext uri="{FF2B5EF4-FFF2-40B4-BE49-F238E27FC236}">
                  <a16:creationId xmlns:a16="http://schemas.microsoft.com/office/drawing/2014/main" id="{FDC9CF50-E51C-4DC8-9762-D24BD4384486}"/>
                </a:ext>
              </a:extLst>
            </p:cNvPr>
            <p:cNvCxnSpPr>
              <a:cxnSpLocks/>
            </p:cNvCxnSpPr>
            <p:nvPr/>
          </p:nvCxnSpPr>
          <p:spPr>
            <a:xfrm>
              <a:off x="3453847" y="941967"/>
              <a:ext cx="0" cy="1070182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Szövegdoboz 45">
              <a:extLst>
                <a:ext uri="{FF2B5EF4-FFF2-40B4-BE49-F238E27FC236}">
                  <a16:creationId xmlns:a16="http://schemas.microsoft.com/office/drawing/2014/main" id="{BED04696-7996-4499-9659-ACD38C5A762B}"/>
                </a:ext>
              </a:extLst>
            </p:cNvPr>
            <p:cNvSpPr txBox="1"/>
            <p:nvPr/>
          </p:nvSpPr>
          <p:spPr>
            <a:xfrm>
              <a:off x="2667029" y="2094777"/>
              <a:ext cx="1602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err="1"/>
                <a:t>Augmented</a:t>
              </a:r>
              <a:br>
                <a:rPr lang="hu-HU" sz="2400" dirty="0"/>
              </a:br>
              <a:r>
                <a:rPr lang="hu-HU" sz="2400" dirty="0" err="1"/>
                <a:t>Virtuality</a:t>
              </a:r>
              <a:endParaRPr lang="hu-HU" sz="2400" dirty="0"/>
            </a:p>
          </p:txBody>
        </p:sp>
      </p:grpSp>
      <p:pic>
        <p:nvPicPr>
          <p:cNvPr id="1026" name="Picture 2" descr="Variety of Windows Mixed Reality headse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0" y="4249291"/>
            <a:ext cx="8528500" cy="19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BME AUT">
      <a:dk1>
        <a:srgbClr val="000000"/>
      </a:dk1>
      <a:lt1>
        <a:srgbClr val="FFFFFF"/>
      </a:lt1>
      <a:dk2>
        <a:srgbClr val="910A26"/>
      </a:dk2>
      <a:lt2>
        <a:srgbClr val="FFFFFF"/>
      </a:lt2>
      <a:accent1>
        <a:srgbClr val="000000"/>
      </a:accent1>
      <a:accent2>
        <a:srgbClr val="910A26"/>
      </a:accent2>
      <a:accent3>
        <a:srgbClr val="0079A4"/>
      </a:accent3>
      <a:accent4>
        <a:srgbClr val="000000"/>
      </a:accent4>
      <a:accent5>
        <a:srgbClr val="92D050"/>
      </a:accent5>
      <a:accent6>
        <a:srgbClr val="E47400"/>
      </a:accent6>
      <a:hlink>
        <a:srgbClr val="0079A4"/>
      </a:hlink>
      <a:folHlink>
        <a:srgbClr val="993300"/>
      </a:folHlink>
    </a:clrScheme>
    <a:fontScheme name="1. egyéni séma">
      <a:majorFont>
        <a:latin typeface="Bariol Regular"/>
        <a:ea typeface=""/>
        <a:cs typeface=""/>
      </a:majorFont>
      <a:minorFont>
        <a:latin typeface="Bariol Regular"/>
        <a:ea typeface=""/>
        <a:cs typeface=""/>
      </a:minorFont>
    </a:fontScheme>
    <a:fmtScheme name="Egyszerű síkidomo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88B3A1C3A8C524284B739917E5AF2CF" ma:contentTypeVersion="0" ma:contentTypeDescription="Új dokumentum létrehozása." ma:contentTypeScope="" ma:versionID="bc23ffd22aa113a9e1cce7ec10094a3b">
  <xsd:schema xmlns:xsd="http://www.w3.org/2001/XMLSchema" xmlns:p="http://schemas.microsoft.com/office/2006/metadata/properties" targetNamespace="http://schemas.microsoft.com/office/2006/metadata/properties" ma:root="true" ma:fieldsID="b0d536f129c651b6788987fff2486af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 ma:readOnly="true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CEFEEB-5E3A-4075-BBCC-CE5A294F5E25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BDB36A6-05C5-4854-B59B-0B693C5DA3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4BE9215-AC72-428D-B663-69BA9E6E4C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12900</TotalTime>
  <Words>861</Words>
  <Application>Microsoft Office PowerPoint</Application>
  <PresentationFormat>Diavetítés a képernyőre (4:3 oldalarány)</PresentationFormat>
  <Paragraphs>173</Paragraphs>
  <Slides>22</Slides>
  <Notes>16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Bariol Light</vt:lpstr>
      <vt:lpstr>Arial</vt:lpstr>
      <vt:lpstr>Bariol Regular</vt:lpstr>
      <vt:lpstr>Office-téma</vt:lpstr>
      <vt:lpstr>Egyéni tervezés</vt:lpstr>
      <vt:lpstr>Védősisak mellé     VR-szemüveg</vt:lpstr>
      <vt:lpstr>A kulcs az információ rendelkezésre állása és tálalása</vt:lpstr>
      <vt:lpstr>A kevert valóság helye</vt:lpstr>
      <vt:lpstr>Mixed Reality Spectrum</vt:lpstr>
      <vt:lpstr>Mixed Reality Spectrum</vt:lpstr>
      <vt:lpstr>PowerPoint-bemutató</vt:lpstr>
      <vt:lpstr>Mixed Reality Spectrum</vt:lpstr>
      <vt:lpstr>Mixed Reality Spectrum</vt:lpstr>
      <vt:lpstr>Mixed Reality Spectrum</vt:lpstr>
      <vt:lpstr>HoloLens az iparban</vt:lpstr>
      <vt:lpstr>HoloRepair</vt:lpstr>
      <vt:lpstr>Mikre gondolok?</vt:lpstr>
      <vt:lpstr>PowerPoint-bemutató</vt:lpstr>
      <vt:lpstr>Új munkatárs betanítása</vt:lpstr>
      <vt:lpstr>HoloLens Tutorial alkalmazás</vt:lpstr>
      <vt:lpstr>HoloTutor</vt:lpstr>
      <vt:lpstr>HoloMonit</vt:lpstr>
      <vt:lpstr>Közműegyeztetés</vt:lpstr>
      <vt:lpstr>HoloLens Network Maintenance</vt:lpstr>
      <vt:lpstr>Közműegyeztetés</vt:lpstr>
      <vt:lpstr>HoloAssist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BME AUT</dc:creator>
  <cp:lastModifiedBy>Forstner Bertalan</cp:lastModifiedBy>
  <cp:revision>281</cp:revision>
  <dcterms:created xsi:type="dcterms:W3CDTF">2014-03-08T11:42:20Z</dcterms:created>
  <dcterms:modified xsi:type="dcterms:W3CDTF">2018-11-20T15:13:45Z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0x010100D88B3A1C3A8C524284B739917E5AF2CF</vt:lpwstr>
  </property>
</Properties>
</file>