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sldIdLst>
    <p:sldId id="256" r:id="rId2"/>
    <p:sldId id="270" r:id="rId3"/>
    <p:sldId id="258" r:id="rId4"/>
    <p:sldId id="260" r:id="rId5"/>
    <p:sldId id="257" r:id="rId6"/>
    <p:sldId id="259" r:id="rId7"/>
    <p:sldId id="261" r:id="rId8"/>
    <p:sldId id="263" r:id="rId9"/>
    <p:sldId id="262" r:id="rId10"/>
    <p:sldId id="264" r:id="rId11"/>
    <p:sldId id="265" r:id="rId12"/>
    <p:sldId id="266" r:id="rId13"/>
    <p:sldId id="267" r:id="rId14"/>
    <p:sldId id="268" r:id="rId15"/>
    <p:sldId id="26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6"/>
    <p:restoredTop sz="94643"/>
  </p:normalViewPr>
  <p:slideViewPr>
    <p:cSldViewPr snapToGrid="0" snapToObjects="1">
      <p:cViewPr>
        <p:scale>
          <a:sx n="80" d="100"/>
          <a:sy n="80" d="100"/>
        </p:scale>
        <p:origin x="248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703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674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927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7029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4387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0046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5363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894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701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99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448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04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11/10/18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41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11/10/18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13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11/10/18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582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027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11/10/18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433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48A87A34-81AB-432B-8DAE-1953F412C126}" type="datetimeFigureOut">
              <a:rPr lang="en-US" smtClean="0"/>
              <a:pPr/>
              <a:t>11/10/18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6553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microsoft.com/office/2007/relationships/hdphoto" Target="../media/hdphoto1.wdp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microsoft.com/office/2007/relationships/hdphoto" Target="../media/hdphoto1.wdp"/><Relationship Id="rId5" Type="http://schemas.openxmlformats.org/officeDocument/2006/relationships/image" Target="../media/image2.png"/><Relationship Id="rId6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5" Type="http://schemas.microsoft.com/office/2007/relationships/hdphoto" Target="../media/hdphoto2.wdp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2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2241550"/>
            <a:ext cx="8791575" cy="2387600"/>
          </a:xfrm>
        </p:spPr>
        <p:txBody>
          <a:bodyPr/>
          <a:lstStyle/>
          <a:p>
            <a:r>
              <a:rPr lang="hu-HU" dirty="0" err="1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Szoftvervezérelt</a:t>
            </a:r>
            <a:r>
              <a:rPr lang="hu-HU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hu-HU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hu-HU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hardverfejlesztés</a:t>
            </a:r>
            <a:endParaRPr lang="hu-HU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876424" y="4629150"/>
            <a:ext cx="8791575" cy="628650"/>
          </a:xfrm>
        </p:spPr>
        <p:txBody>
          <a:bodyPr/>
          <a:lstStyle/>
          <a:p>
            <a:r>
              <a:rPr lang="en-US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hardverfejlesztés</a:t>
            </a:r>
            <a:r>
              <a:rPr lang="en-US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tisztán</a:t>
            </a:r>
            <a:r>
              <a:rPr lang="en-US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szoftveres</a:t>
            </a:r>
            <a:r>
              <a:rPr lang="en-US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háttérrel</a:t>
            </a:r>
            <a:endParaRPr lang="hu-HU" dirty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7275" y="96252"/>
            <a:ext cx="2081699" cy="62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717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1413" y="1057275"/>
            <a:ext cx="9905998" cy="50006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86" y="423864"/>
            <a:ext cx="9905998" cy="733426"/>
          </a:xfrm>
        </p:spPr>
        <p:txBody>
          <a:bodyPr/>
          <a:lstStyle/>
          <a:p>
            <a:r>
              <a:rPr lang="hu-HU" dirty="0" err="1" smtClean="0"/>
              <a:t>Raspberry</a:t>
            </a:r>
            <a:r>
              <a:rPr lang="hu-HU" dirty="0" smtClean="0"/>
              <a:t> pi 3 </a:t>
            </a:r>
            <a:r>
              <a:rPr lang="hu-HU" dirty="0" err="1" smtClean="0"/>
              <a:t>power</a:t>
            </a:r>
            <a:r>
              <a:rPr lang="hu-HU" dirty="0" smtClean="0"/>
              <a:t> </a:t>
            </a:r>
            <a:r>
              <a:rPr lang="hu-HU" dirty="0" err="1" smtClean="0"/>
              <a:t>module</a:t>
            </a:r>
            <a:endParaRPr lang="hu-H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36271" y="1935255"/>
            <a:ext cx="4730542" cy="3244665"/>
          </a:xfrm>
          <a:prstGeom prst="rect">
            <a:avLst/>
          </a:prstGeom>
        </p:spPr>
      </p:pic>
      <p:pic>
        <p:nvPicPr>
          <p:cNvPr id="8194" name="Picture 2" descr="https://lh3.googleusercontent.com/SaiyrSBZKCfX-B0P0Tlf0Zb6vqfXdXWPqWWVbpDZvbmJ6YvyeG_HaB9RkePcUdYr5kzK4SY7cOOr5HEaKqz2hTw4aZopkGYFagAUFPLvAayUQRYxKLmLaY1sIENgiAVFwe191SFv8AHEk-pej1OTsRYYk_d_eu2XQOg0npvkWhHu3tIPnN2kdn6_81UwzPExtdretkQVR3afUAVWLKkp9bsi0nA2_NQRm23aaFzjRwQY4PapFMQo7IVQCpAfgARAjH8tjjNXDlLoGHPHSS1yXyaD682mj4m9pX4JQJmvAzS52m3sioSEeobbiKx6rFVikI1NS7_5ChsyEr_pB2cTLs5WUFiaj06IbObIsgJOZxdhvNnMv10kx6nfgcuaR_wskXC7eGeWdLF7QK9waUOF71qBZuAgouMU86uDZe19O-3zExXSlDKEBu4gn1NwodqAhF6kA-_R-C0Y8W16iboRi5vHdZzcPFS8OEDYH0ZprWmRBAOLuTnm2ERoGthcz2j6bRNNe2htU-JIn9hCw5xmK1AKIg5cAiu0m4dN61Ed8_8RZC3azemIXqsT2lvTwRNQVq-YzEbEBMnGLtjJj7QAilMkCdN_5V5lHYAqy_OUqsUK1LiuF7BeYRwBwVwGnbNSrXytZoWePThx8ZYji8fDde6lpqG_lpoxTsL_rVT6-4YnIQ=w874-h655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4617" y="1192316"/>
            <a:ext cx="6304983" cy="473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7275" y="96252"/>
            <a:ext cx="2081699" cy="62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149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898358"/>
          </a:xfrm>
        </p:spPr>
        <p:txBody>
          <a:bodyPr/>
          <a:lstStyle/>
          <a:p>
            <a:r>
              <a:rPr lang="hu-HU" smtClean="0"/>
              <a:t>Tapasztalatok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716505"/>
            <a:ext cx="9905998" cy="4074695"/>
          </a:xfrm>
        </p:spPr>
        <p:txBody>
          <a:bodyPr>
            <a:normAutofit/>
          </a:bodyPr>
          <a:lstStyle/>
          <a:p>
            <a:r>
              <a:rPr lang="hu-HU" sz="2800" dirty="0" err="1" smtClean="0"/>
              <a:t>Sd</a:t>
            </a:r>
            <a:r>
              <a:rPr lang="hu-HU" sz="2800" dirty="0" smtClean="0"/>
              <a:t> kártya tönkre megy</a:t>
            </a:r>
          </a:p>
          <a:p>
            <a:r>
              <a:rPr lang="hu-HU" sz="2800" dirty="0" smtClean="0"/>
              <a:t>Tápegység bekötése nehézkes</a:t>
            </a:r>
          </a:p>
          <a:p>
            <a:r>
              <a:rPr lang="hu-HU" sz="2800" dirty="0" smtClean="0"/>
              <a:t>Kamerakábel kicsúszik</a:t>
            </a:r>
          </a:p>
          <a:p>
            <a:r>
              <a:rPr lang="hu-HU" sz="2800" dirty="0" smtClean="0"/>
              <a:t>Nehezen szerelhető a helyszínen</a:t>
            </a:r>
          </a:p>
          <a:p>
            <a:r>
              <a:rPr lang="hu-HU" sz="2800" dirty="0" smtClean="0"/>
              <a:t>Nehezen telepíthető</a:t>
            </a:r>
          </a:p>
          <a:p>
            <a:r>
              <a:rPr lang="hu-HU" sz="2800" dirty="0" smtClean="0"/>
              <a:t>Éles fények miatt fals eredmények</a:t>
            </a:r>
          </a:p>
          <a:p>
            <a:endParaRPr lang="hu-HU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7275" y="96252"/>
            <a:ext cx="2081699" cy="62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34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1413" y="1057275"/>
            <a:ext cx="9905998" cy="50006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86" y="423864"/>
            <a:ext cx="9905998" cy="733426"/>
          </a:xfrm>
        </p:spPr>
        <p:txBody>
          <a:bodyPr/>
          <a:lstStyle/>
          <a:p>
            <a:r>
              <a:rPr lang="hu-HU" dirty="0" smtClean="0"/>
              <a:t>Saját hardver: </a:t>
            </a:r>
            <a:r>
              <a:rPr lang="hu-HU" dirty="0" err="1" smtClean="0"/>
              <a:t>Smart</a:t>
            </a:r>
            <a:r>
              <a:rPr lang="hu-HU" dirty="0" smtClean="0"/>
              <a:t> </a:t>
            </a:r>
            <a:r>
              <a:rPr lang="hu-HU" dirty="0" err="1" smtClean="0"/>
              <a:t>Cam</a:t>
            </a:r>
            <a:r>
              <a:rPr lang="hu-HU" dirty="0" smtClean="0"/>
              <a:t> Pro v1.</a:t>
            </a:r>
            <a:endParaRPr lang="hu-H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9869" y="1178806"/>
            <a:ext cx="7469085" cy="48790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7275" y="96252"/>
            <a:ext cx="2081699" cy="62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324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1413" y="1057275"/>
            <a:ext cx="9905998" cy="50006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86" y="423864"/>
            <a:ext cx="9905998" cy="733426"/>
          </a:xfrm>
        </p:spPr>
        <p:txBody>
          <a:bodyPr/>
          <a:lstStyle/>
          <a:p>
            <a:r>
              <a:rPr lang="hu-HU" dirty="0" smtClean="0"/>
              <a:t>Saját hardver: </a:t>
            </a:r>
            <a:r>
              <a:rPr lang="hu-HU" dirty="0" err="1" smtClean="0"/>
              <a:t>Smart</a:t>
            </a:r>
            <a:r>
              <a:rPr lang="hu-HU" dirty="0" smtClean="0"/>
              <a:t> </a:t>
            </a:r>
            <a:r>
              <a:rPr lang="hu-HU" dirty="0" err="1" smtClean="0"/>
              <a:t>Cam</a:t>
            </a:r>
            <a:r>
              <a:rPr lang="hu-HU" dirty="0" smtClean="0"/>
              <a:t> Pro v1.</a:t>
            </a:r>
            <a:endParaRPr lang="hu-H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9313" y="1254793"/>
            <a:ext cx="7086611" cy="48031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7275" y="96252"/>
            <a:ext cx="2081699" cy="62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56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818147"/>
          </a:xfrm>
        </p:spPr>
        <p:txBody>
          <a:bodyPr/>
          <a:lstStyle/>
          <a:p>
            <a:r>
              <a:rPr lang="hu-HU" smtClean="0"/>
              <a:t>Kihívások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427747"/>
            <a:ext cx="9905998" cy="4908885"/>
          </a:xfrm>
        </p:spPr>
        <p:txBody>
          <a:bodyPr>
            <a:normAutofit/>
          </a:bodyPr>
          <a:lstStyle/>
          <a:p>
            <a:r>
              <a:rPr lang="hu-HU" sz="2800" dirty="0" smtClean="0"/>
              <a:t>Hozzáértő hardvermérnök megtalálása</a:t>
            </a:r>
          </a:p>
          <a:p>
            <a:r>
              <a:rPr lang="hu-HU" sz="2800" dirty="0" smtClean="0"/>
              <a:t>Alkatrészek kiválasztása, beszerzése</a:t>
            </a:r>
          </a:p>
          <a:p>
            <a:r>
              <a:rPr lang="hu-HU" sz="2800" dirty="0" smtClean="0"/>
              <a:t>Prototípus legyártása, tesztelés</a:t>
            </a:r>
          </a:p>
          <a:p>
            <a:r>
              <a:rPr lang="hu-HU" sz="2800" dirty="0" smtClean="0"/>
              <a:t>Problémák kiszűrése, műszerezettség (pl. </a:t>
            </a:r>
            <a:r>
              <a:rPr lang="en-US" sz="2800" dirty="0" smtClean="0"/>
              <a:t>H</a:t>
            </a:r>
            <a:r>
              <a:rPr lang="hu-HU" sz="2800" dirty="0" err="1" smtClean="0"/>
              <a:t>őkamera</a:t>
            </a:r>
            <a:r>
              <a:rPr lang="hu-HU" sz="2800" dirty="0" smtClean="0"/>
              <a:t>)</a:t>
            </a:r>
          </a:p>
          <a:p>
            <a:r>
              <a:rPr lang="hu-HU" sz="2800" dirty="0" smtClean="0"/>
              <a:t>Szabványoknak megfelelés (Pl. POE)</a:t>
            </a:r>
          </a:p>
          <a:p>
            <a:r>
              <a:rPr lang="hu-HU" sz="2800" dirty="0" smtClean="0"/>
              <a:t>CE minősítés, EMC </a:t>
            </a:r>
            <a:r>
              <a:rPr lang="hu-HU" sz="2800" dirty="0" err="1" smtClean="0"/>
              <a:t>tanusítás</a:t>
            </a:r>
            <a:endParaRPr lang="hu-HU" sz="2800" dirty="0" smtClean="0"/>
          </a:p>
          <a:p>
            <a:r>
              <a:rPr lang="hu-HU" sz="2800" dirty="0" smtClean="0"/>
              <a:t>Tokozás, forgácsolás, műanyag fröccsöntés</a:t>
            </a:r>
          </a:p>
          <a:p>
            <a:endParaRPr lang="hu-HU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7275" y="96252"/>
            <a:ext cx="2081699" cy="62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335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0337" y="3994485"/>
            <a:ext cx="6988758" cy="1054768"/>
          </a:xfrm>
        </p:spPr>
        <p:txBody>
          <a:bodyPr/>
          <a:lstStyle/>
          <a:p>
            <a:r>
              <a:rPr lang="hu-HU" dirty="0" smtClean="0"/>
              <a:t>Köszönöm </a:t>
            </a:r>
            <a:r>
              <a:rPr lang="hu-HU" smtClean="0"/>
              <a:t>a figyelmet!</a:t>
            </a:r>
            <a:endParaRPr lang="hu-H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7275" y="96252"/>
            <a:ext cx="2081699" cy="62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656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002" y="1042737"/>
            <a:ext cx="9885122" cy="600776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82126" y="423863"/>
            <a:ext cx="9905998" cy="733426"/>
          </a:xfrm>
        </p:spPr>
        <p:txBody>
          <a:bodyPr/>
          <a:lstStyle/>
          <a:p>
            <a:r>
              <a:rPr lang="hu-HU" dirty="0" smtClean="0"/>
              <a:t>Arcok osztályozása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89222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1413" y="1057275"/>
            <a:ext cx="9905998" cy="50006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2126" y="423863"/>
            <a:ext cx="9905998" cy="733426"/>
          </a:xfrm>
        </p:spPr>
        <p:txBody>
          <a:bodyPr/>
          <a:lstStyle/>
          <a:p>
            <a:r>
              <a:rPr lang="hu-HU" dirty="0" err="1" smtClean="0"/>
              <a:t>Nexcom</a:t>
            </a:r>
            <a:r>
              <a:rPr lang="hu-HU" dirty="0" smtClean="0"/>
              <a:t> NDIS 166 </a:t>
            </a:r>
            <a:r>
              <a:rPr lang="hu-HU" dirty="0" err="1" smtClean="0"/>
              <a:t>barebone</a:t>
            </a:r>
            <a:r>
              <a:rPr lang="hu-HU" dirty="0" smtClean="0"/>
              <a:t> pc</a:t>
            </a:r>
            <a:endParaRPr lang="hu-HU" dirty="0"/>
          </a:p>
        </p:txBody>
      </p:sp>
      <p:pic>
        <p:nvPicPr>
          <p:cNvPr id="2050" name="Picture 2" descr="Ã©ptalÃ¡lat a kÃ¶vetkezÅre: âusb webcam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8341" y="1916824"/>
            <a:ext cx="3762375" cy="376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Ã©ptalÃ¡lat a kÃ¶vetkezÅre: ânexcom ndis 166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8877" y="2431257"/>
            <a:ext cx="4572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7275" y="96252"/>
            <a:ext cx="2081699" cy="62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165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1413" y="1057275"/>
            <a:ext cx="9905998" cy="50006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86" y="423864"/>
            <a:ext cx="9905998" cy="733426"/>
          </a:xfrm>
        </p:spPr>
        <p:txBody>
          <a:bodyPr/>
          <a:lstStyle/>
          <a:p>
            <a:r>
              <a:rPr lang="hu-HU" dirty="0" err="1" smtClean="0"/>
              <a:t>Raspberry</a:t>
            </a:r>
            <a:r>
              <a:rPr lang="hu-HU" dirty="0" smtClean="0"/>
              <a:t> pi 1</a:t>
            </a:r>
            <a:endParaRPr lang="hu-HU" dirty="0"/>
          </a:p>
        </p:txBody>
      </p:sp>
      <p:pic>
        <p:nvPicPr>
          <p:cNvPr id="4098" name="Picture 2" descr="Ã©ptalÃ¡lat a kÃ¶vetkezÅre: âraspberry pi model 1.0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628" y="2415820"/>
            <a:ext cx="38100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Ã©ptalÃ¡lat a kÃ¶vetkezÅre: âusb camera moduleâ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561" l="2167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4412" y="2193870"/>
            <a:ext cx="3486025" cy="272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ross 2"/>
          <p:cNvSpPr/>
          <p:nvPr/>
        </p:nvSpPr>
        <p:spPr>
          <a:xfrm rot="2138991">
            <a:off x="3048525" y="194935"/>
            <a:ext cx="6453415" cy="6481232"/>
          </a:xfrm>
          <a:prstGeom prst="plus">
            <a:avLst>
              <a:gd name="adj" fmla="val 43609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extBox 3"/>
          <p:cNvSpPr txBox="1"/>
          <p:nvPr/>
        </p:nvSpPr>
        <p:spPr>
          <a:xfrm>
            <a:off x="5626840" y="3022819"/>
            <a:ext cx="1781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 smtClean="0">
                <a:solidFill>
                  <a:schemeClr val="bg1"/>
                </a:solidFill>
              </a:rPr>
              <a:t>3 FPS</a:t>
            </a:r>
            <a:endParaRPr lang="hu-HU" sz="3200" b="1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7275" y="96252"/>
            <a:ext cx="2081699" cy="62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39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1413" y="1057275"/>
            <a:ext cx="9905998" cy="50006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86" y="423864"/>
            <a:ext cx="9905998" cy="733426"/>
          </a:xfrm>
        </p:spPr>
        <p:txBody>
          <a:bodyPr/>
          <a:lstStyle/>
          <a:p>
            <a:r>
              <a:rPr lang="hu-HU" dirty="0" err="1" smtClean="0"/>
              <a:t>Odroid</a:t>
            </a:r>
            <a:r>
              <a:rPr lang="hu-HU" dirty="0" smtClean="0"/>
              <a:t> o2</a:t>
            </a:r>
            <a:endParaRPr lang="hu-HU" dirty="0"/>
          </a:p>
        </p:txBody>
      </p:sp>
      <p:pic>
        <p:nvPicPr>
          <p:cNvPr id="1026" name="Picture 2" descr="Ã©ptalÃ¡lat a kÃ¶vetkezÅre: âodroid u2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9919" y="2886699"/>
            <a:ext cx="3722628" cy="304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Ã©ptalÃ¡lat a kÃ¶vetkezÅre: âusb camera moduleâ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561" l="2167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75659" y="1182415"/>
            <a:ext cx="3486025" cy="272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7275" y="96252"/>
            <a:ext cx="2081699" cy="6256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3315" y="1194032"/>
            <a:ext cx="3156391" cy="4734586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791327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1413" y="1057275"/>
            <a:ext cx="9905998" cy="50006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86" y="423864"/>
            <a:ext cx="9905998" cy="733426"/>
          </a:xfrm>
        </p:spPr>
        <p:txBody>
          <a:bodyPr/>
          <a:lstStyle/>
          <a:p>
            <a:r>
              <a:rPr lang="hu-HU" dirty="0" err="1" smtClean="0"/>
              <a:t>Odroid</a:t>
            </a:r>
            <a:r>
              <a:rPr lang="hu-HU" dirty="0" smtClean="0"/>
              <a:t> u3</a:t>
            </a:r>
            <a:endParaRPr lang="hu-HU" dirty="0"/>
          </a:p>
        </p:txBody>
      </p:sp>
      <p:pic>
        <p:nvPicPr>
          <p:cNvPr id="3074" name="Picture 2" descr="Ã©ptalÃ¡lat a kÃ¶vetkezÅre: âodroid u3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5763" y="2977473"/>
            <a:ext cx="4762500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8475" y="1176994"/>
            <a:ext cx="4114800" cy="4786310"/>
          </a:xfrm>
          <a:prstGeom prst="rect">
            <a:avLst/>
          </a:prstGeom>
          <a:noFill/>
          <a:ln>
            <a:solidFill>
              <a:schemeClr val="dk1"/>
            </a:solidFill>
          </a:ln>
        </p:spPr>
      </p:pic>
      <p:pic>
        <p:nvPicPr>
          <p:cNvPr id="3076" name="Picture 4" descr="Ã©ptalÃ¡lat a kÃ¶vetkezÅre: âusb camera moduleâ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55974">
            <a:off x="6712122" y="1684472"/>
            <a:ext cx="1862255" cy="1464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7275" y="96252"/>
            <a:ext cx="2081699" cy="62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348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1413" y="1057275"/>
            <a:ext cx="9905998" cy="50006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128" name="Picture 8" descr="Ã©ptalÃ¡lat a kÃ¶vetkezÅre: âraspberry pi camera v1â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46483">
            <a:off x="7572018" y="3164090"/>
            <a:ext cx="4563813" cy="414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86" y="423864"/>
            <a:ext cx="9905998" cy="733426"/>
          </a:xfrm>
        </p:spPr>
        <p:txBody>
          <a:bodyPr/>
          <a:lstStyle/>
          <a:p>
            <a:r>
              <a:rPr lang="hu-HU" dirty="0" err="1" smtClean="0"/>
              <a:t>Raspberry</a:t>
            </a:r>
            <a:r>
              <a:rPr lang="hu-HU" dirty="0" smtClean="0"/>
              <a:t> pi 2</a:t>
            </a:r>
            <a:endParaRPr lang="hu-H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155" y="1186190"/>
            <a:ext cx="4140847" cy="473808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130" name="Picture 10" descr="Ã©ptalÃ¡lat a kÃ¶vetkezÅre: âraspberry pi 2â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27109">
            <a:off x="5782670" y="1429937"/>
            <a:ext cx="4667077" cy="3064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7275" y="96252"/>
            <a:ext cx="2081699" cy="62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26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1413" y="1057275"/>
            <a:ext cx="9905998" cy="50006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86" y="423864"/>
            <a:ext cx="9905998" cy="733426"/>
          </a:xfrm>
        </p:spPr>
        <p:txBody>
          <a:bodyPr/>
          <a:lstStyle/>
          <a:p>
            <a:r>
              <a:rPr lang="hu-HU" dirty="0" err="1" smtClean="0"/>
              <a:t>Raspberry</a:t>
            </a:r>
            <a:r>
              <a:rPr lang="hu-HU" dirty="0" smtClean="0"/>
              <a:t> pi 3</a:t>
            </a:r>
            <a:endParaRPr lang="hu-H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6828" y="1157290"/>
            <a:ext cx="7885529" cy="481609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7275" y="96252"/>
            <a:ext cx="2081699" cy="62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672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1413" y="1057275"/>
            <a:ext cx="9905998" cy="50006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86" y="423864"/>
            <a:ext cx="9905998" cy="733426"/>
          </a:xfrm>
        </p:spPr>
        <p:txBody>
          <a:bodyPr/>
          <a:lstStyle/>
          <a:p>
            <a:r>
              <a:rPr lang="hu-HU" dirty="0" err="1" smtClean="0"/>
              <a:t>Raspberry</a:t>
            </a:r>
            <a:r>
              <a:rPr lang="hu-HU" dirty="0" smtClean="0"/>
              <a:t> pi 3</a:t>
            </a:r>
            <a:endParaRPr lang="hu-HU" dirty="0"/>
          </a:p>
        </p:txBody>
      </p:sp>
      <p:pic>
        <p:nvPicPr>
          <p:cNvPr id="6146" name="Picture 2" descr="Ã©ptalÃ¡lat a kÃ¶vetkezÅre: âraspberry pi 3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5399" y="790577"/>
            <a:ext cx="4199021" cy="419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5738" y="1184484"/>
            <a:ext cx="4828674" cy="477828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7275" y="96252"/>
            <a:ext cx="2081699" cy="625643"/>
          </a:xfrm>
          <a:prstGeom prst="rect">
            <a:avLst/>
          </a:prstGeom>
        </p:spPr>
      </p:pic>
      <p:pic>
        <p:nvPicPr>
          <p:cNvPr id="6150" name="Picture 6" descr="Ã©ptalÃ¡lat a kÃ¶vetkezÅre: âraspberry pi camera noirâ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002" y="4082840"/>
            <a:ext cx="2245145" cy="15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734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Mesh</Template>
  <TotalTime>97</TotalTime>
  <Words>116</Words>
  <Application>Microsoft Macintosh PowerPoint</Application>
  <PresentationFormat>Widescreen</PresentationFormat>
  <Paragraphs>30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Century Gothic</vt:lpstr>
      <vt:lpstr>Arial</vt:lpstr>
      <vt:lpstr>Mesh</vt:lpstr>
      <vt:lpstr>Szoftvervezérelt hardverfejlesztés</vt:lpstr>
      <vt:lpstr>Arcok osztályozása</vt:lpstr>
      <vt:lpstr>Nexcom NDIS 166 barebone pc</vt:lpstr>
      <vt:lpstr>Raspberry pi 1</vt:lpstr>
      <vt:lpstr>Odroid o2</vt:lpstr>
      <vt:lpstr>Odroid u3</vt:lpstr>
      <vt:lpstr>Raspberry pi 2</vt:lpstr>
      <vt:lpstr>Raspberry pi 3</vt:lpstr>
      <vt:lpstr>Raspberry pi 3</vt:lpstr>
      <vt:lpstr>Raspberry pi 3 power module</vt:lpstr>
      <vt:lpstr>Tapasztalatok</vt:lpstr>
      <vt:lpstr>Saját hardver: Smart Cam Pro v1.</vt:lpstr>
      <vt:lpstr>Saját hardver: Smart Cam Pro v1.</vt:lpstr>
      <vt:lpstr>Kihívások</vt:lpstr>
      <vt:lpstr>Köszönöm a figyelmet!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Szoftver vezérelt hardver fejlesztés</dc:title>
  <dc:creator>Tamas Lippenyi</dc:creator>
  <cp:lastModifiedBy>Tamas Lippenyi</cp:lastModifiedBy>
  <cp:revision>23</cp:revision>
  <dcterms:created xsi:type="dcterms:W3CDTF">2018-11-10T15:01:49Z</dcterms:created>
  <dcterms:modified xsi:type="dcterms:W3CDTF">2018-11-10T16:39:14Z</dcterms:modified>
</cp:coreProperties>
</file>