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301" r:id="rId2"/>
    <p:sldId id="305" r:id="rId3"/>
    <p:sldId id="321" r:id="rId4"/>
    <p:sldId id="324" r:id="rId5"/>
    <p:sldId id="331" r:id="rId6"/>
    <p:sldId id="332" r:id="rId7"/>
    <p:sldId id="320" r:id="rId8"/>
    <p:sldId id="341" r:id="rId9"/>
    <p:sldId id="338" r:id="rId10"/>
    <p:sldId id="339" r:id="rId11"/>
    <p:sldId id="335" r:id="rId12"/>
    <p:sldId id="333" r:id="rId13"/>
    <p:sldId id="326" r:id="rId14"/>
    <p:sldId id="336" r:id="rId15"/>
    <p:sldId id="337" r:id="rId16"/>
    <p:sldId id="340" r:id="rId17"/>
    <p:sldId id="342" r:id="rId18"/>
    <p:sldId id="30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0" userDrawn="1">
          <p15:clr>
            <a:srgbClr val="A4A3A4"/>
          </p15:clr>
        </p15:guide>
        <p15:guide id="2" pos="447" userDrawn="1">
          <p15:clr>
            <a:srgbClr val="A4A3A4"/>
          </p15:clr>
        </p15:guide>
        <p15:guide id="3" orient="horz" pos="1049" userDrawn="1">
          <p15:clr>
            <a:srgbClr val="A4A3A4"/>
          </p15:clr>
        </p15:guide>
        <p15:guide id="4" pos="7233" userDrawn="1">
          <p15:clr>
            <a:srgbClr val="A4A3A4"/>
          </p15:clr>
        </p15:guide>
        <p15:guide id="5" orient="horz" pos="3576" userDrawn="1">
          <p15:clr>
            <a:srgbClr val="A4A3A4"/>
          </p15:clr>
        </p15:guide>
        <p15:guide id="6" orient="horz" pos="12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4F55"/>
    <a:srgbClr val="6BA53A"/>
    <a:srgbClr val="69A63A"/>
    <a:srgbClr val="D3EBF4"/>
    <a:srgbClr val="109DD8"/>
    <a:srgbClr val="5E5E63"/>
    <a:srgbClr val="0F6C95"/>
    <a:srgbClr val="191754"/>
    <a:srgbClr val="867972"/>
    <a:srgbClr val="FFCA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1B0DA8-A7ED-4835-ABDE-C8EFC6598614}" v="12742" dt="2018-11-20T15:26:12.6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3" autoAdjust="0"/>
    <p:restoredTop sz="87109" autoAdjust="0"/>
  </p:normalViewPr>
  <p:slideViewPr>
    <p:cSldViewPr snapToGrid="0">
      <p:cViewPr varScale="1">
        <p:scale>
          <a:sx n="114" d="100"/>
          <a:sy n="114" d="100"/>
        </p:scale>
        <p:origin x="480" y="96"/>
      </p:cViewPr>
      <p:guideLst>
        <p:guide orient="horz" pos="810"/>
        <p:guide pos="447"/>
        <p:guide orient="horz" pos="1049"/>
        <p:guide pos="7233"/>
        <p:guide orient="horz" pos="3576"/>
        <p:guide orient="horz" pos="120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hász Róbert" userId="7f3a1629-e993-4b91-809f-e2b566577878" providerId="ADAL" clId="{BB1B0DA8-A7ED-4835-ABDE-C8EFC6598614}"/>
    <pc:docChg chg="undo custSel modSld">
      <pc:chgData name="Ihász Róbert" userId="7f3a1629-e993-4b91-809f-e2b566577878" providerId="ADAL" clId="{BB1B0DA8-A7ED-4835-ABDE-C8EFC6598614}" dt="2018-11-20T15:26:12.633" v="5529" actId="20577"/>
      <pc:docMkLst>
        <pc:docMk/>
      </pc:docMkLst>
      <pc:sldChg chg="addSp modSp mod modAnim">
        <pc:chgData name="Ihász Róbert" userId="7f3a1629-e993-4b91-809f-e2b566577878" providerId="ADAL" clId="{BB1B0DA8-A7ED-4835-ABDE-C8EFC6598614}" dt="2018-11-20T11:45:02.350" v="5430" actId="27918"/>
        <pc:sldMkLst>
          <pc:docMk/>
          <pc:sldMk cId="3068240127" sldId="305"/>
        </pc:sldMkLst>
        <pc:spChg chg="mod">
          <ac:chgData name="Ihász Róbert" userId="7f3a1629-e993-4b91-809f-e2b566577878" providerId="ADAL" clId="{BB1B0DA8-A7ED-4835-ABDE-C8EFC6598614}" dt="2018-11-14T15:33:52.584" v="327" actId="20577"/>
          <ac:spMkLst>
            <pc:docMk/>
            <pc:sldMk cId="3068240127" sldId="305"/>
            <ac:spMk id="32" creationId="{5A3F6E07-3FBC-4873-99F6-9AAC2C5C7D59}"/>
          </ac:spMkLst>
        </pc:spChg>
        <pc:spChg chg="mod">
          <ac:chgData name="Ihász Róbert" userId="7f3a1629-e993-4b91-809f-e2b566577878" providerId="ADAL" clId="{BB1B0DA8-A7ED-4835-ABDE-C8EFC6598614}" dt="2018-11-14T15:20:25.784" v="64" actId="20577"/>
          <ac:spMkLst>
            <pc:docMk/>
            <pc:sldMk cId="3068240127" sldId="305"/>
            <ac:spMk id="33" creationId="{29C8E85D-3D3A-431F-BB96-C4C39D81F1FA}"/>
          </ac:spMkLst>
        </pc:spChg>
        <pc:spChg chg="mod">
          <ac:chgData name="Ihász Róbert" userId="7f3a1629-e993-4b91-809f-e2b566577878" providerId="ADAL" clId="{BB1B0DA8-A7ED-4835-ABDE-C8EFC6598614}" dt="2018-11-14T15:21:13.338" v="141" actId="313"/>
          <ac:spMkLst>
            <pc:docMk/>
            <pc:sldMk cId="3068240127" sldId="305"/>
            <ac:spMk id="34" creationId="{BA5DBF43-89EC-4111-BD2E-1B711502B009}"/>
          </ac:spMkLst>
        </pc:spChg>
        <pc:graphicFrameChg chg="add mod">
          <ac:chgData name="Ihász Róbert" userId="7f3a1629-e993-4b91-809f-e2b566577878" providerId="ADAL" clId="{BB1B0DA8-A7ED-4835-ABDE-C8EFC6598614}" dt="2018-11-14T15:32:26.932" v="284" actId="20577"/>
          <ac:graphicFrameMkLst>
            <pc:docMk/>
            <pc:sldMk cId="3068240127" sldId="305"/>
            <ac:graphicFrameMk id="6" creationId="{9AE40017-615F-43DF-920D-936CC7E4B024}"/>
          </ac:graphicFrameMkLst>
        </pc:graphicFrameChg>
      </pc:sldChg>
      <pc:sldChg chg="modSp modNotesTx">
        <pc:chgData name="Ihász Róbert" userId="7f3a1629-e993-4b91-809f-e2b566577878" providerId="ADAL" clId="{BB1B0DA8-A7ED-4835-ABDE-C8EFC6598614}" dt="2018-11-18T18:44:28.893" v="662" actId="20577"/>
        <pc:sldMkLst>
          <pc:docMk/>
          <pc:sldMk cId="3071426378" sldId="321"/>
        </pc:sldMkLst>
        <pc:spChg chg="mod">
          <ac:chgData name="Ihász Róbert" userId="7f3a1629-e993-4b91-809f-e2b566577878" providerId="ADAL" clId="{BB1B0DA8-A7ED-4835-ABDE-C8EFC6598614}" dt="2018-11-14T15:33:34.287" v="306" actId="20577"/>
          <ac:spMkLst>
            <pc:docMk/>
            <pc:sldMk cId="3071426378" sldId="321"/>
            <ac:spMk id="18" creationId="{F6480E31-25C4-4FAD-B2CD-20C2AF2D6DFF}"/>
          </ac:spMkLst>
        </pc:spChg>
      </pc:sldChg>
      <pc:sldChg chg="modNotesTx">
        <pc:chgData name="Ihász Róbert" userId="7f3a1629-e993-4b91-809f-e2b566577878" providerId="ADAL" clId="{BB1B0DA8-A7ED-4835-ABDE-C8EFC6598614}" dt="2018-11-18T18:46:25.009" v="1218" actId="20577"/>
        <pc:sldMkLst>
          <pc:docMk/>
          <pc:sldMk cId="3326868751" sldId="324"/>
        </pc:sldMkLst>
      </pc:sldChg>
      <pc:sldChg chg="modNotesTx">
        <pc:chgData name="Ihász Róbert" userId="7f3a1629-e993-4b91-809f-e2b566577878" providerId="ADAL" clId="{BB1B0DA8-A7ED-4835-ABDE-C8EFC6598614}" dt="2018-11-18T18:53:35.194" v="3049" actId="20577"/>
        <pc:sldMkLst>
          <pc:docMk/>
          <pc:sldMk cId="3682430991" sldId="331"/>
        </pc:sldMkLst>
      </pc:sldChg>
      <pc:sldChg chg="modSp modNotesTx">
        <pc:chgData name="Ihász Róbert" userId="7f3a1629-e993-4b91-809f-e2b566577878" providerId="ADAL" clId="{BB1B0DA8-A7ED-4835-ABDE-C8EFC6598614}" dt="2018-11-20T11:42:45.103" v="5413" actId="20577"/>
        <pc:sldMkLst>
          <pc:docMk/>
          <pc:sldMk cId="1713914070" sldId="332"/>
        </pc:sldMkLst>
        <pc:spChg chg="mod">
          <ac:chgData name="Ihász Róbert" userId="7f3a1629-e993-4b91-809f-e2b566577878" providerId="ADAL" clId="{BB1B0DA8-A7ED-4835-ABDE-C8EFC6598614}" dt="2018-11-20T11:42:45.103" v="5413" actId="20577"/>
          <ac:spMkLst>
            <pc:docMk/>
            <pc:sldMk cId="1713914070" sldId="332"/>
            <ac:spMk id="3" creationId="{11F30292-37ED-4AC1-AFB0-B0F66B8C6727}"/>
          </ac:spMkLst>
        </pc:spChg>
      </pc:sldChg>
      <pc:sldChg chg="modSp">
        <pc:chgData name="Ihász Róbert" userId="7f3a1629-e993-4b91-809f-e2b566577878" providerId="ADAL" clId="{BB1B0DA8-A7ED-4835-ABDE-C8EFC6598614}" dt="2018-11-14T15:35:22.603" v="367" actId="20577"/>
        <pc:sldMkLst>
          <pc:docMk/>
          <pc:sldMk cId="1473732229" sldId="337"/>
        </pc:sldMkLst>
        <pc:spChg chg="mod">
          <ac:chgData name="Ihász Róbert" userId="7f3a1629-e993-4b91-809f-e2b566577878" providerId="ADAL" clId="{BB1B0DA8-A7ED-4835-ABDE-C8EFC6598614}" dt="2018-11-14T15:35:22.603" v="367" actId="20577"/>
          <ac:spMkLst>
            <pc:docMk/>
            <pc:sldMk cId="1473732229" sldId="337"/>
            <ac:spMk id="2" creationId="{F7E95A05-15CC-414F-A2AA-585DD793EE61}"/>
          </ac:spMkLst>
        </pc:spChg>
        <pc:spChg chg="mod">
          <ac:chgData name="Ihász Róbert" userId="7f3a1629-e993-4b91-809f-e2b566577878" providerId="ADAL" clId="{BB1B0DA8-A7ED-4835-ABDE-C8EFC6598614}" dt="2018-11-14T15:34:52.993" v="338" actId="20577"/>
          <ac:spMkLst>
            <pc:docMk/>
            <pc:sldMk cId="1473732229" sldId="337"/>
            <ac:spMk id="3" creationId="{915CB724-6E28-40B9-ADE5-CDF2098E43D7}"/>
          </ac:spMkLst>
        </pc:spChg>
      </pc:sldChg>
      <pc:sldChg chg="modSp modNotesTx">
        <pc:chgData name="Ihász Róbert" userId="7f3a1629-e993-4b91-809f-e2b566577878" providerId="ADAL" clId="{BB1B0DA8-A7ED-4835-ABDE-C8EFC6598614}" dt="2018-11-18T19:40:02.668" v="5374" actId="20577"/>
        <pc:sldMkLst>
          <pc:docMk/>
          <pc:sldMk cId="3724667772" sldId="339"/>
        </pc:sldMkLst>
        <pc:spChg chg="mod">
          <ac:chgData name="Ihász Róbert" userId="7f3a1629-e993-4b91-809f-e2b566577878" providerId="ADAL" clId="{BB1B0DA8-A7ED-4835-ABDE-C8EFC6598614}" dt="2018-11-18T18:59:53.612" v="4052" actId="108"/>
          <ac:spMkLst>
            <pc:docMk/>
            <pc:sldMk cId="3724667772" sldId="339"/>
            <ac:spMk id="6" creationId="{3AF9E8C7-86BD-460C-A7C3-9BC2CA400F46}"/>
          </ac:spMkLst>
        </pc:spChg>
        <pc:spChg chg="mod">
          <ac:chgData name="Ihász Róbert" userId="7f3a1629-e993-4b91-809f-e2b566577878" providerId="ADAL" clId="{BB1B0DA8-A7ED-4835-ABDE-C8EFC6598614}" dt="2018-11-18T19:00:03.863" v="4057" actId="108"/>
          <ac:spMkLst>
            <pc:docMk/>
            <pc:sldMk cId="3724667772" sldId="339"/>
            <ac:spMk id="7" creationId="{50A90E48-CD3A-4B73-92A5-B8AA99A21A8F}"/>
          </ac:spMkLst>
        </pc:spChg>
        <pc:spChg chg="mod">
          <ac:chgData name="Ihász Róbert" userId="7f3a1629-e993-4b91-809f-e2b566577878" providerId="ADAL" clId="{BB1B0DA8-A7ED-4835-ABDE-C8EFC6598614}" dt="2018-11-18T19:00:04.697" v="4058" actId="108"/>
          <ac:spMkLst>
            <pc:docMk/>
            <pc:sldMk cId="3724667772" sldId="339"/>
            <ac:spMk id="8" creationId="{E7DBA2E7-E13E-4A27-A932-2526833319D2}"/>
          </ac:spMkLst>
        </pc:spChg>
        <pc:spChg chg="mod">
          <ac:chgData name="Ihász Róbert" userId="7f3a1629-e993-4b91-809f-e2b566577878" providerId="ADAL" clId="{BB1B0DA8-A7ED-4835-ABDE-C8EFC6598614}" dt="2018-11-18T19:00:02.055" v="4055" actId="108"/>
          <ac:spMkLst>
            <pc:docMk/>
            <pc:sldMk cId="3724667772" sldId="339"/>
            <ac:spMk id="9" creationId="{1E102E05-821F-4111-B8C2-8C8866B83C4B}"/>
          </ac:spMkLst>
        </pc:spChg>
        <pc:spChg chg="mod">
          <ac:chgData name="Ihász Róbert" userId="7f3a1629-e993-4b91-809f-e2b566577878" providerId="ADAL" clId="{BB1B0DA8-A7ED-4835-ABDE-C8EFC6598614}" dt="2018-11-18T18:59:53.612" v="4052" actId="108"/>
          <ac:spMkLst>
            <pc:docMk/>
            <pc:sldMk cId="3724667772" sldId="339"/>
            <ac:spMk id="10" creationId="{3694FCCB-E815-4874-89D3-73134C24429C}"/>
          </ac:spMkLst>
        </pc:spChg>
        <pc:grpChg chg="mod">
          <ac:chgData name="Ihász Róbert" userId="7f3a1629-e993-4b91-809f-e2b566577878" providerId="ADAL" clId="{BB1B0DA8-A7ED-4835-ABDE-C8EFC6598614}" dt="2018-11-18T18:59:46.542" v="4049" actId="1076"/>
          <ac:grpSpMkLst>
            <pc:docMk/>
            <pc:sldMk cId="3724667772" sldId="339"/>
            <ac:grpSpMk id="11" creationId="{3EAD86C2-49A7-4156-84D7-0950EE5C4F7F}"/>
          </ac:grpSpMkLst>
        </pc:grpChg>
        <pc:graphicFrameChg chg="mod">
          <ac:chgData name="Ihász Róbert" userId="7f3a1629-e993-4b91-809f-e2b566577878" providerId="ADAL" clId="{BB1B0DA8-A7ED-4835-ABDE-C8EFC6598614}" dt="2018-11-18T18:59:57.101" v="4053" actId="20577"/>
          <ac:graphicFrameMkLst>
            <pc:docMk/>
            <pc:sldMk cId="3724667772" sldId="339"/>
            <ac:graphicFrameMk id="5" creationId="{78C505DC-CC5D-4CEF-804C-E8FB3D4FE5E7}"/>
          </ac:graphicFrameMkLst>
        </pc:graphicFrameChg>
      </pc:sldChg>
      <pc:sldChg chg="modNotesTx">
        <pc:chgData name="Ihász Róbert" userId="7f3a1629-e993-4b91-809f-e2b566577878" providerId="ADAL" clId="{BB1B0DA8-A7ED-4835-ABDE-C8EFC6598614}" dt="2018-11-18T18:58:44.425" v="4038" actId="20577"/>
        <pc:sldMkLst>
          <pc:docMk/>
          <pc:sldMk cId="2650767485" sldId="341"/>
        </pc:sldMkLst>
      </pc:sldChg>
      <pc:sldChg chg="modSp modAnim">
        <pc:chgData name="Ihász Róbert" userId="7f3a1629-e993-4b91-809f-e2b566577878" providerId="ADAL" clId="{BB1B0DA8-A7ED-4835-ABDE-C8EFC6598614}" dt="2018-11-20T15:26:12.633" v="5529" actId="20577"/>
        <pc:sldMkLst>
          <pc:docMk/>
          <pc:sldMk cId="2845532946" sldId="342"/>
        </pc:sldMkLst>
        <pc:spChg chg="mod">
          <ac:chgData name="Ihász Róbert" userId="7f3a1629-e993-4b91-809f-e2b566577878" providerId="ADAL" clId="{BB1B0DA8-A7ED-4835-ABDE-C8EFC6598614}" dt="2018-11-20T15:26:12.633" v="5529" actId="20577"/>
          <ac:spMkLst>
            <pc:docMk/>
            <pc:sldMk cId="2845532946" sldId="342"/>
            <ac:spMk id="2" creationId="{868EC8CB-2848-4365-A787-5EAB928497D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Szenzorok száma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>
              <a:softEdge rad="0"/>
            </a:effectLst>
          </c:spPr>
          <c:dLbls>
            <c:dLbl>
              <c:idx val="0"/>
              <c:layout>
                <c:manualLayout>
                  <c:x val="0"/>
                  <c:y val="-4.82002535947486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A0C-4F43-BF74-B99B743C9974}"/>
                </c:ext>
              </c:extLst>
            </c:dLbl>
            <c:dLbl>
              <c:idx val="1"/>
              <c:layout>
                <c:manualLayout>
                  <c:x val="-4.0262805367817879E-17"/>
                  <c:y val="-7.44913010100661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A0C-4F43-BF74-B99B743C9974}"/>
                </c:ext>
              </c:extLst>
            </c:dLbl>
            <c:dLbl>
              <c:idx val="2"/>
              <c:layout>
                <c:manualLayout>
                  <c:x val="0"/>
                  <c:y val="-0.1139278721330423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t" anchorCtr="0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5-3A0C-4F43-BF74-B99B743C9974}"/>
                </c:ext>
              </c:extLst>
            </c:dLbl>
            <c:dLbl>
              <c:idx val="3"/>
              <c:layout>
                <c:manualLayout>
                  <c:x val="-5.4904459755247157E-3"/>
                  <c:y val="-0.3461654576350133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?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A0C-4F43-BF74-B99B743C99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t" anchorCtr="0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Munka1!$A$2:$A$5</c:f>
              <c:numCache>
                <c:formatCode>0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Munka1!$B$2:$B$5</c:f>
              <c:numCache>
                <c:formatCode>General</c:formatCode>
                <c:ptCount val="4"/>
                <c:pt idx="0">
                  <c:v>20</c:v>
                </c:pt>
                <c:pt idx="1">
                  <c:v>100</c:v>
                </c:pt>
                <c:pt idx="2">
                  <c:v>500</c:v>
                </c:pt>
                <c:pt idx="3">
                  <c:v>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0C-4F43-BF74-B99B743C997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1829335871"/>
        <c:axId val="538127039"/>
      </c:areaChart>
      <c:catAx>
        <c:axId val="1829335871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538127039"/>
        <c:crosses val="autoZero"/>
        <c:auto val="1"/>
        <c:lblAlgn val="ctr"/>
        <c:lblOffset val="100"/>
        <c:noMultiLvlLbl val="1"/>
      </c:catAx>
      <c:valAx>
        <c:axId val="538127039"/>
        <c:scaling>
          <c:orientation val="minMax"/>
        </c:scaling>
        <c:delete val="1"/>
        <c:axPos val="l"/>
        <c:numFmt formatCode="General" sourceLinked="0"/>
        <c:majorTickMark val="none"/>
        <c:minorTickMark val="none"/>
        <c:tickLblPos val="none"/>
        <c:crossAx val="1829335871"/>
        <c:crosses val="autoZero"/>
        <c:crossBetween val="midCat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9A1665-C6E2-4173-A770-61091DDAE692}" type="doc">
      <dgm:prSet loTypeId="urn:microsoft.com/office/officeart/2005/8/layout/hierarchy6" loCatId="hierarchy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hu-HU"/>
        </a:p>
      </dgm:t>
    </dgm:pt>
    <dgm:pt modelId="{2F6292AD-4951-477B-84D4-EDC8378EB4FE}">
      <dgm:prSet phldrT="[Szöveg]"/>
      <dgm:spPr/>
      <dgm:t>
        <a:bodyPr/>
        <a:lstStyle/>
        <a:p>
          <a:r>
            <a:rPr lang="hu-HU" dirty="0"/>
            <a:t>Alkalmazás</a:t>
          </a:r>
        </a:p>
      </dgm:t>
    </dgm:pt>
    <dgm:pt modelId="{089C76AF-9B04-4F9C-95BB-7A3637A8B184}" type="parTrans" cxnId="{703E4E4F-B1F7-4D0F-B49D-84119520BED5}">
      <dgm:prSet/>
      <dgm:spPr/>
      <dgm:t>
        <a:bodyPr/>
        <a:lstStyle/>
        <a:p>
          <a:endParaRPr lang="hu-HU"/>
        </a:p>
      </dgm:t>
    </dgm:pt>
    <dgm:pt modelId="{ACDF06C6-CFCB-4391-9477-07DE651C0BB3}" type="sibTrans" cxnId="{703E4E4F-B1F7-4D0F-B49D-84119520BED5}">
      <dgm:prSet/>
      <dgm:spPr/>
      <dgm:t>
        <a:bodyPr/>
        <a:lstStyle/>
        <a:p>
          <a:endParaRPr lang="hu-HU"/>
        </a:p>
      </dgm:t>
    </dgm:pt>
    <dgm:pt modelId="{6A58E814-4087-4D67-B320-98347E6D9096}">
      <dgm:prSet phldrT="[Szöveg]"/>
      <dgm:spPr/>
      <dgm:t>
        <a:bodyPr/>
        <a:lstStyle/>
        <a:p>
          <a:r>
            <a:rPr lang="hu-HU" dirty="0" err="1"/>
            <a:t>IoT</a:t>
          </a:r>
          <a:r>
            <a:rPr lang="hu-HU" dirty="0"/>
            <a:t> Objektum</a:t>
          </a:r>
        </a:p>
      </dgm:t>
    </dgm:pt>
    <dgm:pt modelId="{CFE70127-7FDA-4E1F-BEF2-95AB4E4E9302}" type="parTrans" cxnId="{EDE6CC80-5101-43FF-B090-7EC37BA73B6E}">
      <dgm:prSet/>
      <dgm:spPr/>
      <dgm:t>
        <a:bodyPr/>
        <a:lstStyle/>
        <a:p>
          <a:endParaRPr lang="hu-HU"/>
        </a:p>
      </dgm:t>
    </dgm:pt>
    <dgm:pt modelId="{6CBE3D61-B6E1-4AD6-845F-95DC34D26820}" type="sibTrans" cxnId="{EDE6CC80-5101-43FF-B090-7EC37BA73B6E}">
      <dgm:prSet/>
      <dgm:spPr/>
      <dgm:t>
        <a:bodyPr/>
        <a:lstStyle/>
        <a:p>
          <a:endParaRPr lang="hu-HU"/>
        </a:p>
      </dgm:t>
    </dgm:pt>
    <dgm:pt modelId="{994B3D7D-C1F7-43D8-991B-0EF9A9E93D2B}">
      <dgm:prSet phldrT="[Szöveg]"/>
      <dgm:spPr/>
      <dgm:t>
        <a:bodyPr/>
        <a:lstStyle/>
        <a:p>
          <a:r>
            <a:rPr lang="hu-HU" dirty="0" err="1"/>
            <a:t>LoRa</a:t>
          </a:r>
          <a:endParaRPr lang="hu-HU" dirty="0"/>
        </a:p>
      </dgm:t>
    </dgm:pt>
    <dgm:pt modelId="{0BB768B0-53BC-480F-A0AE-A61F48300636}" type="parTrans" cxnId="{30B95097-D155-4236-AABC-A27C29C8307B}">
      <dgm:prSet/>
      <dgm:spPr/>
      <dgm:t>
        <a:bodyPr/>
        <a:lstStyle/>
        <a:p>
          <a:endParaRPr lang="hu-HU"/>
        </a:p>
      </dgm:t>
    </dgm:pt>
    <dgm:pt modelId="{B340DD9D-E5E4-4FED-9DCD-83850CF2FE77}" type="sibTrans" cxnId="{30B95097-D155-4236-AABC-A27C29C8307B}">
      <dgm:prSet/>
      <dgm:spPr/>
      <dgm:t>
        <a:bodyPr/>
        <a:lstStyle/>
        <a:p>
          <a:endParaRPr lang="hu-HU"/>
        </a:p>
      </dgm:t>
    </dgm:pt>
    <dgm:pt modelId="{B9FE7559-8E06-4574-8B90-FA3654A57919}">
      <dgm:prSet phldrT="[Szöveg]"/>
      <dgm:spPr/>
      <dgm:t>
        <a:bodyPr/>
        <a:lstStyle/>
        <a:p>
          <a:r>
            <a:rPr lang="hu-HU" dirty="0" err="1"/>
            <a:t>Resource</a:t>
          </a:r>
          <a:endParaRPr lang="hu-HU" dirty="0"/>
        </a:p>
      </dgm:t>
    </dgm:pt>
    <dgm:pt modelId="{1E6D660A-7B49-4CB2-84A1-5B749FE00069}" type="parTrans" cxnId="{A6979AB2-9029-4F36-91E3-4D37A1D0957C}">
      <dgm:prSet/>
      <dgm:spPr/>
      <dgm:t>
        <a:bodyPr/>
        <a:lstStyle/>
        <a:p>
          <a:endParaRPr lang="hu-HU"/>
        </a:p>
      </dgm:t>
    </dgm:pt>
    <dgm:pt modelId="{6DD9A6EC-4958-43B3-9BC1-84EBFF37037F}" type="sibTrans" cxnId="{A6979AB2-9029-4F36-91E3-4D37A1D0957C}">
      <dgm:prSet/>
      <dgm:spPr/>
      <dgm:t>
        <a:bodyPr/>
        <a:lstStyle/>
        <a:p>
          <a:endParaRPr lang="hu-HU"/>
        </a:p>
      </dgm:t>
    </dgm:pt>
    <dgm:pt modelId="{BF82D246-424A-4D3C-8B18-CFF3F01F7A8A}">
      <dgm:prSet phldrT="[Szöveg]"/>
      <dgm:spPr/>
      <dgm:t>
        <a:bodyPr/>
        <a:lstStyle/>
        <a:p>
          <a:r>
            <a:rPr lang="hu-HU"/>
            <a:t>IoT Objektum</a:t>
          </a:r>
          <a:endParaRPr lang="hu-HU" dirty="0"/>
        </a:p>
      </dgm:t>
    </dgm:pt>
    <dgm:pt modelId="{4617DDF7-5DCB-4EF8-BCD4-4E5E7061136B}" type="parTrans" cxnId="{0AA805EF-A541-4294-9473-7A7BEDD19AB1}">
      <dgm:prSet/>
      <dgm:spPr/>
      <dgm:t>
        <a:bodyPr/>
        <a:lstStyle/>
        <a:p>
          <a:endParaRPr lang="hu-HU"/>
        </a:p>
      </dgm:t>
    </dgm:pt>
    <dgm:pt modelId="{16E13F9B-1619-4B8A-8DA3-440AC65E3F61}" type="sibTrans" cxnId="{0AA805EF-A541-4294-9473-7A7BEDD19AB1}">
      <dgm:prSet/>
      <dgm:spPr/>
      <dgm:t>
        <a:bodyPr/>
        <a:lstStyle/>
        <a:p>
          <a:endParaRPr lang="hu-HU"/>
        </a:p>
      </dgm:t>
    </dgm:pt>
    <dgm:pt modelId="{B25D38CB-BA4B-49A8-A4DB-1D2807C51038}">
      <dgm:prSet phldrT="[Szöveg]"/>
      <dgm:spPr/>
      <dgm:t>
        <a:bodyPr/>
        <a:lstStyle/>
        <a:p>
          <a:r>
            <a:rPr lang="hu-HU" dirty="0"/>
            <a:t>Tranziens </a:t>
          </a:r>
          <a:r>
            <a:rPr lang="hu-HU" dirty="0" err="1"/>
            <a:t>Resource</a:t>
          </a:r>
          <a:endParaRPr lang="hu-HU" dirty="0"/>
        </a:p>
      </dgm:t>
    </dgm:pt>
    <dgm:pt modelId="{39D4E330-4F3F-4FC2-A1D6-4CF26ABDA8F6}" type="parTrans" cxnId="{9152AC4F-E085-4066-A30F-1BDCA1272E3C}">
      <dgm:prSet/>
      <dgm:spPr/>
      <dgm:t>
        <a:bodyPr/>
        <a:lstStyle/>
        <a:p>
          <a:endParaRPr lang="hu-HU"/>
        </a:p>
      </dgm:t>
    </dgm:pt>
    <dgm:pt modelId="{8E3BBAB1-924A-42BF-B2DB-2134FD8CB420}" type="sibTrans" cxnId="{9152AC4F-E085-4066-A30F-1BDCA1272E3C}">
      <dgm:prSet/>
      <dgm:spPr/>
      <dgm:t>
        <a:bodyPr/>
        <a:lstStyle/>
        <a:p>
          <a:endParaRPr lang="hu-HU"/>
        </a:p>
      </dgm:t>
    </dgm:pt>
    <dgm:pt modelId="{0C4A41A4-72C3-40C5-B6C7-455D8E3D9F7C}">
      <dgm:prSet phldrT="[Szöveg]"/>
      <dgm:spPr/>
      <dgm:t>
        <a:bodyPr/>
        <a:lstStyle/>
        <a:p>
          <a:r>
            <a:rPr lang="hu-HU" dirty="0" err="1"/>
            <a:t>LoRa</a:t>
          </a:r>
          <a:endParaRPr lang="hu-HU" dirty="0"/>
        </a:p>
      </dgm:t>
    </dgm:pt>
    <dgm:pt modelId="{9FD2A671-4505-4C0E-82B0-3EE2B235CF5C}" type="parTrans" cxnId="{4EF201EC-1465-4F13-969C-500F1EC87296}">
      <dgm:prSet/>
      <dgm:spPr/>
      <dgm:t>
        <a:bodyPr/>
        <a:lstStyle/>
        <a:p>
          <a:endParaRPr lang="hu-HU"/>
        </a:p>
      </dgm:t>
    </dgm:pt>
    <dgm:pt modelId="{8C5899DB-2FE2-4DF3-9C0A-73346EA3A7ED}" type="sibTrans" cxnId="{4EF201EC-1465-4F13-969C-500F1EC87296}">
      <dgm:prSet/>
      <dgm:spPr/>
      <dgm:t>
        <a:bodyPr/>
        <a:lstStyle/>
        <a:p>
          <a:endParaRPr lang="hu-HU"/>
        </a:p>
      </dgm:t>
    </dgm:pt>
    <dgm:pt modelId="{78001288-3F4D-404A-AB99-2AE27748D772}">
      <dgm:prSet phldrT="[Szöveg]"/>
      <dgm:spPr/>
      <dgm:t>
        <a:bodyPr/>
        <a:lstStyle/>
        <a:p>
          <a:r>
            <a:rPr lang="hu-HU" dirty="0" err="1"/>
            <a:t>Resource</a:t>
          </a:r>
          <a:endParaRPr lang="hu-HU" dirty="0"/>
        </a:p>
      </dgm:t>
    </dgm:pt>
    <dgm:pt modelId="{8307E3E3-1687-4E16-8BB3-C4C18E918C5A}" type="parTrans" cxnId="{6DE0C458-2587-4480-9AF8-040EC1F631C0}">
      <dgm:prSet/>
      <dgm:spPr/>
      <dgm:t>
        <a:bodyPr/>
        <a:lstStyle/>
        <a:p>
          <a:endParaRPr lang="hu-HU"/>
        </a:p>
      </dgm:t>
    </dgm:pt>
    <dgm:pt modelId="{81AA9D1F-966B-423C-B0D7-4B2472A4CC39}" type="sibTrans" cxnId="{6DE0C458-2587-4480-9AF8-040EC1F631C0}">
      <dgm:prSet/>
      <dgm:spPr/>
      <dgm:t>
        <a:bodyPr/>
        <a:lstStyle/>
        <a:p>
          <a:endParaRPr lang="hu-HU"/>
        </a:p>
      </dgm:t>
    </dgm:pt>
    <dgm:pt modelId="{4ABB543F-E0B8-4ECF-832E-2E34E3157D2E}">
      <dgm:prSet phldrT="[Szöveg]"/>
      <dgm:spPr/>
      <dgm:t>
        <a:bodyPr/>
        <a:lstStyle/>
        <a:p>
          <a:r>
            <a:rPr lang="hu-HU" dirty="0"/>
            <a:t>Tranziens </a:t>
          </a:r>
          <a:r>
            <a:rPr lang="hu-HU" dirty="0" err="1"/>
            <a:t>Resource</a:t>
          </a:r>
          <a:endParaRPr lang="hu-HU" dirty="0"/>
        </a:p>
      </dgm:t>
    </dgm:pt>
    <dgm:pt modelId="{961FF53A-98F7-48CD-A377-6555DE8FD3DE}" type="parTrans" cxnId="{FCAAEB6F-080E-4FB4-B34A-1A279EBFDBB9}">
      <dgm:prSet/>
      <dgm:spPr/>
      <dgm:t>
        <a:bodyPr/>
        <a:lstStyle/>
        <a:p>
          <a:endParaRPr lang="hu-HU"/>
        </a:p>
      </dgm:t>
    </dgm:pt>
    <dgm:pt modelId="{DD1A16EA-209A-4DAC-B752-D11634CB8E3B}" type="sibTrans" cxnId="{FCAAEB6F-080E-4FB4-B34A-1A279EBFDBB9}">
      <dgm:prSet/>
      <dgm:spPr/>
      <dgm:t>
        <a:bodyPr/>
        <a:lstStyle/>
        <a:p>
          <a:endParaRPr lang="hu-HU"/>
        </a:p>
      </dgm:t>
    </dgm:pt>
    <dgm:pt modelId="{9CC3FEC9-CEC7-44D1-9017-419691C73EE5}" type="pres">
      <dgm:prSet presAssocID="{E89A1665-C6E2-4173-A770-61091DDAE692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406CCB0-FEE8-41A0-92F7-8744F2CDBEE2}" type="pres">
      <dgm:prSet presAssocID="{E89A1665-C6E2-4173-A770-61091DDAE692}" presName="hierFlow" presStyleCnt="0"/>
      <dgm:spPr/>
    </dgm:pt>
    <dgm:pt modelId="{E7B09B04-E7C3-47D3-9BB0-E6B24A623F31}" type="pres">
      <dgm:prSet presAssocID="{E89A1665-C6E2-4173-A770-61091DDAE692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6F3B6F56-AD5F-4D56-ADDA-50FCCCAE7E6C}" type="pres">
      <dgm:prSet presAssocID="{2F6292AD-4951-477B-84D4-EDC8378EB4FE}" presName="Name14" presStyleCnt="0"/>
      <dgm:spPr/>
    </dgm:pt>
    <dgm:pt modelId="{D26E6195-9F74-4C58-872D-76FA19CF6F1D}" type="pres">
      <dgm:prSet presAssocID="{2F6292AD-4951-477B-84D4-EDC8378EB4FE}" presName="level1Shape" presStyleLbl="node0" presStyleIdx="0" presStyleCnt="1">
        <dgm:presLayoutVars>
          <dgm:chPref val="3"/>
        </dgm:presLayoutVars>
      </dgm:prSet>
      <dgm:spPr/>
    </dgm:pt>
    <dgm:pt modelId="{E283798E-5570-4F34-AF64-50FB6B293E33}" type="pres">
      <dgm:prSet presAssocID="{2F6292AD-4951-477B-84D4-EDC8378EB4FE}" presName="hierChild2" presStyleCnt="0"/>
      <dgm:spPr/>
    </dgm:pt>
    <dgm:pt modelId="{934A1525-E5B1-4097-9A1C-8AD9CA0F92C9}" type="pres">
      <dgm:prSet presAssocID="{CFE70127-7FDA-4E1F-BEF2-95AB4E4E9302}" presName="Name19" presStyleLbl="parChTrans1D2" presStyleIdx="0" presStyleCnt="2"/>
      <dgm:spPr/>
    </dgm:pt>
    <dgm:pt modelId="{7928C296-4F2A-41EC-B526-81B39E6A2620}" type="pres">
      <dgm:prSet presAssocID="{6A58E814-4087-4D67-B320-98347E6D9096}" presName="Name21" presStyleCnt="0"/>
      <dgm:spPr/>
    </dgm:pt>
    <dgm:pt modelId="{D8ABC6BB-0B18-450F-88C3-6F58837EC3DE}" type="pres">
      <dgm:prSet presAssocID="{6A58E814-4087-4D67-B320-98347E6D9096}" presName="level2Shape" presStyleLbl="node2" presStyleIdx="0" presStyleCnt="2"/>
      <dgm:spPr/>
    </dgm:pt>
    <dgm:pt modelId="{4510D792-32DC-4A68-9412-4DABFA541D22}" type="pres">
      <dgm:prSet presAssocID="{6A58E814-4087-4D67-B320-98347E6D9096}" presName="hierChild3" presStyleCnt="0"/>
      <dgm:spPr/>
    </dgm:pt>
    <dgm:pt modelId="{83F8F906-77F5-4D32-9C67-820A931F491D}" type="pres">
      <dgm:prSet presAssocID="{0BB768B0-53BC-480F-A0AE-A61F48300636}" presName="Name19" presStyleLbl="parChTrans1D3" presStyleIdx="0" presStyleCnt="6"/>
      <dgm:spPr/>
    </dgm:pt>
    <dgm:pt modelId="{CE53C335-E38D-43D5-917A-376B6AC77B6F}" type="pres">
      <dgm:prSet presAssocID="{994B3D7D-C1F7-43D8-991B-0EF9A9E93D2B}" presName="Name21" presStyleCnt="0"/>
      <dgm:spPr/>
    </dgm:pt>
    <dgm:pt modelId="{7CD30A8E-2DE3-4DC9-9E47-FDE4E478CAFF}" type="pres">
      <dgm:prSet presAssocID="{994B3D7D-C1F7-43D8-991B-0EF9A9E93D2B}" presName="level2Shape" presStyleLbl="node3" presStyleIdx="0" presStyleCnt="6"/>
      <dgm:spPr/>
    </dgm:pt>
    <dgm:pt modelId="{0FB5EC13-29A6-45A8-9B82-05D2EE5254C6}" type="pres">
      <dgm:prSet presAssocID="{994B3D7D-C1F7-43D8-991B-0EF9A9E93D2B}" presName="hierChild3" presStyleCnt="0"/>
      <dgm:spPr/>
    </dgm:pt>
    <dgm:pt modelId="{6BF8E132-ECFF-498E-89AC-35C57697C928}" type="pres">
      <dgm:prSet presAssocID="{1E6D660A-7B49-4CB2-84A1-5B749FE00069}" presName="Name19" presStyleLbl="parChTrans1D3" presStyleIdx="1" presStyleCnt="6"/>
      <dgm:spPr/>
    </dgm:pt>
    <dgm:pt modelId="{E85FB0CB-67FC-41A1-B1AC-F1E95F71BA48}" type="pres">
      <dgm:prSet presAssocID="{B9FE7559-8E06-4574-8B90-FA3654A57919}" presName="Name21" presStyleCnt="0"/>
      <dgm:spPr/>
    </dgm:pt>
    <dgm:pt modelId="{4F5F940A-8A9A-4C71-BD21-23CFF143BFAE}" type="pres">
      <dgm:prSet presAssocID="{B9FE7559-8E06-4574-8B90-FA3654A57919}" presName="level2Shape" presStyleLbl="node3" presStyleIdx="1" presStyleCnt="6"/>
      <dgm:spPr/>
    </dgm:pt>
    <dgm:pt modelId="{2B1EBE61-002B-4556-A67E-A4C9463E09CD}" type="pres">
      <dgm:prSet presAssocID="{B9FE7559-8E06-4574-8B90-FA3654A57919}" presName="hierChild3" presStyleCnt="0"/>
      <dgm:spPr/>
    </dgm:pt>
    <dgm:pt modelId="{7DD10B7C-FA6C-49A9-B168-1542BEFDBF15}" type="pres">
      <dgm:prSet presAssocID="{39D4E330-4F3F-4FC2-A1D6-4CF26ABDA8F6}" presName="Name19" presStyleLbl="parChTrans1D3" presStyleIdx="2" presStyleCnt="6"/>
      <dgm:spPr/>
    </dgm:pt>
    <dgm:pt modelId="{BF579C8D-FE8F-44D0-9C51-BC0D48378B7A}" type="pres">
      <dgm:prSet presAssocID="{B25D38CB-BA4B-49A8-A4DB-1D2807C51038}" presName="Name21" presStyleCnt="0"/>
      <dgm:spPr/>
    </dgm:pt>
    <dgm:pt modelId="{9C280EAC-5925-442D-80F8-0035B867E124}" type="pres">
      <dgm:prSet presAssocID="{B25D38CB-BA4B-49A8-A4DB-1D2807C51038}" presName="level2Shape" presStyleLbl="node3" presStyleIdx="2" presStyleCnt="6"/>
      <dgm:spPr/>
    </dgm:pt>
    <dgm:pt modelId="{53666316-0AA2-45D3-9B8E-93BC329BA9E5}" type="pres">
      <dgm:prSet presAssocID="{B25D38CB-BA4B-49A8-A4DB-1D2807C51038}" presName="hierChild3" presStyleCnt="0"/>
      <dgm:spPr/>
    </dgm:pt>
    <dgm:pt modelId="{9033729D-7CD6-4CBC-B872-2EC2B33B481C}" type="pres">
      <dgm:prSet presAssocID="{4617DDF7-5DCB-4EF8-BCD4-4E5E7061136B}" presName="Name19" presStyleLbl="parChTrans1D2" presStyleIdx="1" presStyleCnt="2"/>
      <dgm:spPr/>
    </dgm:pt>
    <dgm:pt modelId="{93DDB751-90F4-47B0-8A0D-A60D14E9A420}" type="pres">
      <dgm:prSet presAssocID="{BF82D246-424A-4D3C-8B18-CFF3F01F7A8A}" presName="Name21" presStyleCnt="0"/>
      <dgm:spPr/>
    </dgm:pt>
    <dgm:pt modelId="{B962F967-214C-45D8-B25A-5728EC42A850}" type="pres">
      <dgm:prSet presAssocID="{BF82D246-424A-4D3C-8B18-CFF3F01F7A8A}" presName="level2Shape" presStyleLbl="node2" presStyleIdx="1" presStyleCnt="2"/>
      <dgm:spPr/>
    </dgm:pt>
    <dgm:pt modelId="{2B92755E-CAC0-4A99-B8D8-9402AE4559F7}" type="pres">
      <dgm:prSet presAssocID="{BF82D246-424A-4D3C-8B18-CFF3F01F7A8A}" presName="hierChild3" presStyleCnt="0"/>
      <dgm:spPr/>
    </dgm:pt>
    <dgm:pt modelId="{44170CDE-55DC-40E6-9231-E9A1871D60ED}" type="pres">
      <dgm:prSet presAssocID="{9FD2A671-4505-4C0E-82B0-3EE2B235CF5C}" presName="Name19" presStyleLbl="parChTrans1D3" presStyleIdx="3" presStyleCnt="6"/>
      <dgm:spPr/>
    </dgm:pt>
    <dgm:pt modelId="{76DACCBE-34BF-43DC-9CB7-FE03954E2A99}" type="pres">
      <dgm:prSet presAssocID="{0C4A41A4-72C3-40C5-B6C7-455D8E3D9F7C}" presName="Name21" presStyleCnt="0"/>
      <dgm:spPr/>
    </dgm:pt>
    <dgm:pt modelId="{058C92D2-E54A-45F6-9E59-5D1180AE5F34}" type="pres">
      <dgm:prSet presAssocID="{0C4A41A4-72C3-40C5-B6C7-455D8E3D9F7C}" presName="level2Shape" presStyleLbl="node3" presStyleIdx="3" presStyleCnt="6"/>
      <dgm:spPr/>
    </dgm:pt>
    <dgm:pt modelId="{FD1126F9-3ECA-4DFD-9F4F-4C03A19FE347}" type="pres">
      <dgm:prSet presAssocID="{0C4A41A4-72C3-40C5-B6C7-455D8E3D9F7C}" presName="hierChild3" presStyleCnt="0"/>
      <dgm:spPr/>
    </dgm:pt>
    <dgm:pt modelId="{DB5748DD-F4C3-409C-AE93-83FB1495FBDA}" type="pres">
      <dgm:prSet presAssocID="{8307E3E3-1687-4E16-8BB3-C4C18E918C5A}" presName="Name19" presStyleLbl="parChTrans1D3" presStyleIdx="4" presStyleCnt="6"/>
      <dgm:spPr/>
    </dgm:pt>
    <dgm:pt modelId="{E5D2E847-04B3-40F8-B65B-46F055C24BA5}" type="pres">
      <dgm:prSet presAssocID="{78001288-3F4D-404A-AB99-2AE27748D772}" presName="Name21" presStyleCnt="0"/>
      <dgm:spPr/>
    </dgm:pt>
    <dgm:pt modelId="{65D408A0-6A91-477E-8C32-F07F692DA58D}" type="pres">
      <dgm:prSet presAssocID="{78001288-3F4D-404A-AB99-2AE27748D772}" presName="level2Shape" presStyleLbl="node3" presStyleIdx="4" presStyleCnt="6"/>
      <dgm:spPr/>
    </dgm:pt>
    <dgm:pt modelId="{D488A098-F885-4171-9164-6E6F96CF1DBD}" type="pres">
      <dgm:prSet presAssocID="{78001288-3F4D-404A-AB99-2AE27748D772}" presName="hierChild3" presStyleCnt="0"/>
      <dgm:spPr/>
    </dgm:pt>
    <dgm:pt modelId="{9C1A1730-F32F-4AF3-91A0-C8DED71103DA}" type="pres">
      <dgm:prSet presAssocID="{961FF53A-98F7-48CD-A377-6555DE8FD3DE}" presName="Name19" presStyleLbl="parChTrans1D3" presStyleIdx="5" presStyleCnt="6"/>
      <dgm:spPr/>
    </dgm:pt>
    <dgm:pt modelId="{FACA801C-781F-4462-83D0-F305BF2A78B9}" type="pres">
      <dgm:prSet presAssocID="{4ABB543F-E0B8-4ECF-832E-2E34E3157D2E}" presName="Name21" presStyleCnt="0"/>
      <dgm:spPr/>
    </dgm:pt>
    <dgm:pt modelId="{AEECE315-A9F0-4F60-BF44-C016126587D6}" type="pres">
      <dgm:prSet presAssocID="{4ABB543F-E0B8-4ECF-832E-2E34E3157D2E}" presName="level2Shape" presStyleLbl="node3" presStyleIdx="5" presStyleCnt="6"/>
      <dgm:spPr/>
    </dgm:pt>
    <dgm:pt modelId="{5B36CB42-B009-4327-8E08-D9877A71756C}" type="pres">
      <dgm:prSet presAssocID="{4ABB543F-E0B8-4ECF-832E-2E34E3157D2E}" presName="hierChild3" presStyleCnt="0"/>
      <dgm:spPr/>
    </dgm:pt>
    <dgm:pt modelId="{750A627E-5307-4E09-AC2B-D526B60207A1}" type="pres">
      <dgm:prSet presAssocID="{E89A1665-C6E2-4173-A770-61091DDAE692}" presName="bgShapesFlow" presStyleCnt="0"/>
      <dgm:spPr/>
    </dgm:pt>
  </dgm:ptLst>
  <dgm:cxnLst>
    <dgm:cxn modelId="{4BA50E0D-9636-4D79-ACF6-114C4B490849}" type="presOf" srcId="{4ABB543F-E0B8-4ECF-832E-2E34E3157D2E}" destId="{AEECE315-A9F0-4F60-BF44-C016126587D6}" srcOrd="0" destOrd="0" presId="urn:microsoft.com/office/officeart/2005/8/layout/hierarchy6"/>
    <dgm:cxn modelId="{F0CDF70D-F160-4FF5-864C-773D4EC0B5D7}" type="presOf" srcId="{961FF53A-98F7-48CD-A377-6555DE8FD3DE}" destId="{9C1A1730-F32F-4AF3-91A0-C8DED71103DA}" srcOrd="0" destOrd="0" presId="urn:microsoft.com/office/officeart/2005/8/layout/hierarchy6"/>
    <dgm:cxn modelId="{F6C9DE0F-B7A7-48F9-8D5A-AA2B562C129D}" type="presOf" srcId="{B25D38CB-BA4B-49A8-A4DB-1D2807C51038}" destId="{9C280EAC-5925-442D-80F8-0035B867E124}" srcOrd="0" destOrd="0" presId="urn:microsoft.com/office/officeart/2005/8/layout/hierarchy6"/>
    <dgm:cxn modelId="{7C718611-3058-4634-92F7-1DE7CB3E311F}" type="presOf" srcId="{BF82D246-424A-4D3C-8B18-CFF3F01F7A8A}" destId="{B962F967-214C-45D8-B25A-5728EC42A850}" srcOrd="0" destOrd="0" presId="urn:microsoft.com/office/officeart/2005/8/layout/hierarchy6"/>
    <dgm:cxn modelId="{B7C4C326-C4A4-4DCC-B5ED-D339D7764657}" type="presOf" srcId="{9FD2A671-4505-4C0E-82B0-3EE2B235CF5C}" destId="{44170CDE-55DC-40E6-9231-E9A1871D60ED}" srcOrd="0" destOrd="0" presId="urn:microsoft.com/office/officeart/2005/8/layout/hierarchy6"/>
    <dgm:cxn modelId="{2E168B27-FC94-4D55-A8ED-AEDDDC4B46CA}" type="presOf" srcId="{0C4A41A4-72C3-40C5-B6C7-455D8E3D9F7C}" destId="{058C92D2-E54A-45F6-9E59-5D1180AE5F34}" srcOrd="0" destOrd="0" presId="urn:microsoft.com/office/officeart/2005/8/layout/hierarchy6"/>
    <dgm:cxn modelId="{3D53F62A-76A1-4CA6-AE7C-EDF2A9CCA254}" type="presOf" srcId="{78001288-3F4D-404A-AB99-2AE27748D772}" destId="{65D408A0-6A91-477E-8C32-F07F692DA58D}" srcOrd="0" destOrd="0" presId="urn:microsoft.com/office/officeart/2005/8/layout/hierarchy6"/>
    <dgm:cxn modelId="{8D03E35F-B92C-476E-BC2E-339E05171C09}" type="presOf" srcId="{994B3D7D-C1F7-43D8-991B-0EF9A9E93D2B}" destId="{7CD30A8E-2DE3-4DC9-9E47-FDE4E478CAFF}" srcOrd="0" destOrd="0" presId="urn:microsoft.com/office/officeart/2005/8/layout/hierarchy6"/>
    <dgm:cxn modelId="{4C8BBA6E-BF44-4F56-B7EB-77A323B258F7}" type="presOf" srcId="{0BB768B0-53BC-480F-A0AE-A61F48300636}" destId="{83F8F906-77F5-4D32-9C67-820A931F491D}" srcOrd="0" destOrd="0" presId="urn:microsoft.com/office/officeart/2005/8/layout/hierarchy6"/>
    <dgm:cxn modelId="{703E4E4F-B1F7-4D0F-B49D-84119520BED5}" srcId="{E89A1665-C6E2-4173-A770-61091DDAE692}" destId="{2F6292AD-4951-477B-84D4-EDC8378EB4FE}" srcOrd="0" destOrd="0" parTransId="{089C76AF-9B04-4F9C-95BB-7A3637A8B184}" sibTransId="{ACDF06C6-CFCB-4391-9477-07DE651C0BB3}"/>
    <dgm:cxn modelId="{9152AC4F-E085-4066-A30F-1BDCA1272E3C}" srcId="{6A58E814-4087-4D67-B320-98347E6D9096}" destId="{B25D38CB-BA4B-49A8-A4DB-1D2807C51038}" srcOrd="2" destOrd="0" parTransId="{39D4E330-4F3F-4FC2-A1D6-4CF26ABDA8F6}" sibTransId="{8E3BBAB1-924A-42BF-B2DB-2134FD8CB420}"/>
    <dgm:cxn modelId="{FCAAEB6F-080E-4FB4-B34A-1A279EBFDBB9}" srcId="{BF82D246-424A-4D3C-8B18-CFF3F01F7A8A}" destId="{4ABB543F-E0B8-4ECF-832E-2E34E3157D2E}" srcOrd="2" destOrd="0" parTransId="{961FF53A-98F7-48CD-A377-6555DE8FD3DE}" sibTransId="{DD1A16EA-209A-4DAC-B752-D11634CB8E3B}"/>
    <dgm:cxn modelId="{FCC8E775-47B7-47F9-BBF7-C17E02ADC55A}" type="presOf" srcId="{B9FE7559-8E06-4574-8B90-FA3654A57919}" destId="{4F5F940A-8A9A-4C71-BD21-23CFF143BFAE}" srcOrd="0" destOrd="0" presId="urn:microsoft.com/office/officeart/2005/8/layout/hierarchy6"/>
    <dgm:cxn modelId="{6DE0C458-2587-4480-9AF8-040EC1F631C0}" srcId="{BF82D246-424A-4D3C-8B18-CFF3F01F7A8A}" destId="{78001288-3F4D-404A-AB99-2AE27748D772}" srcOrd="1" destOrd="0" parTransId="{8307E3E3-1687-4E16-8BB3-C4C18E918C5A}" sibTransId="{81AA9D1F-966B-423C-B0D7-4B2472A4CC39}"/>
    <dgm:cxn modelId="{EDE6CC80-5101-43FF-B090-7EC37BA73B6E}" srcId="{2F6292AD-4951-477B-84D4-EDC8378EB4FE}" destId="{6A58E814-4087-4D67-B320-98347E6D9096}" srcOrd="0" destOrd="0" parTransId="{CFE70127-7FDA-4E1F-BEF2-95AB4E4E9302}" sibTransId="{6CBE3D61-B6E1-4AD6-845F-95DC34D26820}"/>
    <dgm:cxn modelId="{B50A9A86-8661-4A14-AC72-48EE79438B3C}" type="presOf" srcId="{2F6292AD-4951-477B-84D4-EDC8378EB4FE}" destId="{D26E6195-9F74-4C58-872D-76FA19CF6F1D}" srcOrd="0" destOrd="0" presId="urn:microsoft.com/office/officeart/2005/8/layout/hierarchy6"/>
    <dgm:cxn modelId="{FE304489-31A2-47A2-873D-7601C9F3CE17}" type="presOf" srcId="{1E6D660A-7B49-4CB2-84A1-5B749FE00069}" destId="{6BF8E132-ECFF-498E-89AC-35C57697C928}" srcOrd="0" destOrd="0" presId="urn:microsoft.com/office/officeart/2005/8/layout/hierarchy6"/>
    <dgm:cxn modelId="{30B95097-D155-4236-AABC-A27C29C8307B}" srcId="{6A58E814-4087-4D67-B320-98347E6D9096}" destId="{994B3D7D-C1F7-43D8-991B-0EF9A9E93D2B}" srcOrd="0" destOrd="0" parTransId="{0BB768B0-53BC-480F-A0AE-A61F48300636}" sibTransId="{B340DD9D-E5E4-4FED-9DCD-83850CF2FE77}"/>
    <dgm:cxn modelId="{721C3FA0-8724-4CE6-BBB0-A61360871697}" type="presOf" srcId="{6A58E814-4087-4D67-B320-98347E6D9096}" destId="{D8ABC6BB-0B18-450F-88C3-6F58837EC3DE}" srcOrd="0" destOrd="0" presId="urn:microsoft.com/office/officeart/2005/8/layout/hierarchy6"/>
    <dgm:cxn modelId="{C7BE80A8-F269-4517-AF87-848C1B07B663}" type="presOf" srcId="{8307E3E3-1687-4E16-8BB3-C4C18E918C5A}" destId="{DB5748DD-F4C3-409C-AE93-83FB1495FBDA}" srcOrd="0" destOrd="0" presId="urn:microsoft.com/office/officeart/2005/8/layout/hierarchy6"/>
    <dgm:cxn modelId="{7A392CB0-AC44-42E0-B2D9-1E1FB03417D5}" type="presOf" srcId="{E89A1665-C6E2-4173-A770-61091DDAE692}" destId="{9CC3FEC9-CEC7-44D1-9017-419691C73EE5}" srcOrd="0" destOrd="0" presId="urn:microsoft.com/office/officeart/2005/8/layout/hierarchy6"/>
    <dgm:cxn modelId="{A6979AB2-9029-4F36-91E3-4D37A1D0957C}" srcId="{6A58E814-4087-4D67-B320-98347E6D9096}" destId="{B9FE7559-8E06-4574-8B90-FA3654A57919}" srcOrd="1" destOrd="0" parTransId="{1E6D660A-7B49-4CB2-84A1-5B749FE00069}" sibTransId="{6DD9A6EC-4958-43B3-9BC1-84EBFF37037F}"/>
    <dgm:cxn modelId="{053DE4D2-E2B1-4F1E-8F82-E88C646BAF5E}" type="presOf" srcId="{39D4E330-4F3F-4FC2-A1D6-4CF26ABDA8F6}" destId="{7DD10B7C-FA6C-49A9-B168-1542BEFDBF15}" srcOrd="0" destOrd="0" presId="urn:microsoft.com/office/officeart/2005/8/layout/hierarchy6"/>
    <dgm:cxn modelId="{529A15E6-25CC-4790-972B-1032F258DB8A}" type="presOf" srcId="{CFE70127-7FDA-4E1F-BEF2-95AB4E4E9302}" destId="{934A1525-E5B1-4097-9A1C-8AD9CA0F92C9}" srcOrd="0" destOrd="0" presId="urn:microsoft.com/office/officeart/2005/8/layout/hierarchy6"/>
    <dgm:cxn modelId="{4EF201EC-1465-4F13-969C-500F1EC87296}" srcId="{BF82D246-424A-4D3C-8B18-CFF3F01F7A8A}" destId="{0C4A41A4-72C3-40C5-B6C7-455D8E3D9F7C}" srcOrd="0" destOrd="0" parTransId="{9FD2A671-4505-4C0E-82B0-3EE2B235CF5C}" sibTransId="{8C5899DB-2FE2-4DF3-9C0A-73346EA3A7ED}"/>
    <dgm:cxn modelId="{0AA805EF-A541-4294-9473-7A7BEDD19AB1}" srcId="{2F6292AD-4951-477B-84D4-EDC8378EB4FE}" destId="{BF82D246-424A-4D3C-8B18-CFF3F01F7A8A}" srcOrd="1" destOrd="0" parTransId="{4617DDF7-5DCB-4EF8-BCD4-4E5E7061136B}" sibTransId="{16E13F9B-1619-4B8A-8DA3-440AC65E3F61}"/>
    <dgm:cxn modelId="{FA76E5F8-EE09-45AB-95FD-4BCAA822F687}" type="presOf" srcId="{4617DDF7-5DCB-4EF8-BCD4-4E5E7061136B}" destId="{9033729D-7CD6-4CBC-B872-2EC2B33B481C}" srcOrd="0" destOrd="0" presId="urn:microsoft.com/office/officeart/2005/8/layout/hierarchy6"/>
    <dgm:cxn modelId="{E55E78BE-9255-44C9-B724-A97458E20A6A}" type="presParOf" srcId="{9CC3FEC9-CEC7-44D1-9017-419691C73EE5}" destId="{2406CCB0-FEE8-41A0-92F7-8744F2CDBEE2}" srcOrd="0" destOrd="0" presId="urn:microsoft.com/office/officeart/2005/8/layout/hierarchy6"/>
    <dgm:cxn modelId="{E70D6C19-EF62-40E3-BDDF-1FF365A95CB1}" type="presParOf" srcId="{2406CCB0-FEE8-41A0-92F7-8744F2CDBEE2}" destId="{E7B09B04-E7C3-47D3-9BB0-E6B24A623F31}" srcOrd="0" destOrd="0" presId="urn:microsoft.com/office/officeart/2005/8/layout/hierarchy6"/>
    <dgm:cxn modelId="{76EAF4F9-C46D-49E5-BE21-DBC1BA1D2B90}" type="presParOf" srcId="{E7B09B04-E7C3-47D3-9BB0-E6B24A623F31}" destId="{6F3B6F56-AD5F-4D56-ADDA-50FCCCAE7E6C}" srcOrd="0" destOrd="0" presId="urn:microsoft.com/office/officeart/2005/8/layout/hierarchy6"/>
    <dgm:cxn modelId="{9FD7A341-96FF-4DE3-8D75-F4168DD93EB6}" type="presParOf" srcId="{6F3B6F56-AD5F-4D56-ADDA-50FCCCAE7E6C}" destId="{D26E6195-9F74-4C58-872D-76FA19CF6F1D}" srcOrd="0" destOrd="0" presId="urn:microsoft.com/office/officeart/2005/8/layout/hierarchy6"/>
    <dgm:cxn modelId="{EF865641-7059-467C-88D1-8727E5CB69BF}" type="presParOf" srcId="{6F3B6F56-AD5F-4D56-ADDA-50FCCCAE7E6C}" destId="{E283798E-5570-4F34-AF64-50FB6B293E33}" srcOrd="1" destOrd="0" presId="urn:microsoft.com/office/officeart/2005/8/layout/hierarchy6"/>
    <dgm:cxn modelId="{9CF174A4-DB88-4EBA-A48C-6AB89527ECCB}" type="presParOf" srcId="{E283798E-5570-4F34-AF64-50FB6B293E33}" destId="{934A1525-E5B1-4097-9A1C-8AD9CA0F92C9}" srcOrd="0" destOrd="0" presId="urn:microsoft.com/office/officeart/2005/8/layout/hierarchy6"/>
    <dgm:cxn modelId="{D15C8B48-4ADE-4116-A18B-34FF75B50EB4}" type="presParOf" srcId="{E283798E-5570-4F34-AF64-50FB6B293E33}" destId="{7928C296-4F2A-41EC-B526-81B39E6A2620}" srcOrd="1" destOrd="0" presId="urn:microsoft.com/office/officeart/2005/8/layout/hierarchy6"/>
    <dgm:cxn modelId="{35480CB2-A39B-4B9E-BBB2-E16F25555B5E}" type="presParOf" srcId="{7928C296-4F2A-41EC-B526-81B39E6A2620}" destId="{D8ABC6BB-0B18-450F-88C3-6F58837EC3DE}" srcOrd="0" destOrd="0" presId="urn:microsoft.com/office/officeart/2005/8/layout/hierarchy6"/>
    <dgm:cxn modelId="{4B98C6F9-4777-41C5-B380-AD8C75099A74}" type="presParOf" srcId="{7928C296-4F2A-41EC-B526-81B39E6A2620}" destId="{4510D792-32DC-4A68-9412-4DABFA541D22}" srcOrd="1" destOrd="0" presId="urn:microsoft.com/office/officeart/2005/8/layout/hierarchy6"/>
    <dgm:cxn modelId="{F22EDD99-D83F-4145-B1AF-FE710E8F60BE}" type="presParOf" srcId="{4510D792-32DC-4A68-9412-4DABFA541D22}" destId="{83F8F906-77F5-4D32-9C67-820A931F491D}" srcOrd="0" destOrd="0" presId="urn:microsoft.com/office/officeart/2005/8/layout/hierarchy6"/>
    <dgm:cxn modelId="{E77568F2-7B7E-479C-A010-C6C8D78ECE2B}" type="presParOf" srcId="{4510D792-32DC-4A68-9412-4DABFA541D22}" destId="{CE53C335-E38D-43D5-917A-376B6AC77B6F}" srcOrd="1" destOrd="0" presId="urn:microsoft.com/office/officeart/2005/8/layout/hierarchy6"/>
    <dgm:cxn modelId="{84AC9119-2661-4612-B0D2-D52725FAE628}" type="presParOf" srcId="{CE53C335-E38D-43D5-917A-376B6AC77B6F}" destId="{7CD30A8E-2DE3-4DC9-9E47-FDE4E478CAFF}" srcOrd="0" destOrd="0" presId="urn:microsoft.com/office/officeart/2005/8/layout/hierarchy6"/>
    <dgm:cxn modelId="{FA262423-5488-4986-A5FD-C113070260E4}" type="presParOf" srcId="{CE53C335-E38D-43D5-917A-376B6AC77B6F}" destId="{0FB5EC13-29A6-45A8-9B82-05D2EE5254C6}" srcOrd="1" destOrd="0" presId="urn:microsoft.com/office/officeart/2005/8/layout/hierarchy6"/>
    <dgm:cxn modelId="{9090C439-3528-4880-B2CD-95BBD31DD35B}" type="presParOf" srcId="{4510D792-32DC-4A68-9412-4DABFA541D22}" destId="{6BF8E132-ECFF-498E-89AC-35C57697C928}" srcOrd="2" destOrd="0" presId="urn:microsoft.com/office/officeart/2005/8/layout/hierarchy6"/>
    <dgm:cxn modelId="{2B9E2C76-4A51-49C4-B2A0-B1DD4F8F5013}" type="presParOf" srcId="{4510D792-32DC-4A68-9412-4DABFA541D22}" destId="{E85FB0CB-67FC-41A1-B1AC-F1E95F71BA48}" srcOrd="3" destOrd="0" presId="urn:microsoft.com/office/officeart/2005/8/layout/hierarchy6"/>
    <dgm:cxn modelId="{84FEC5D4-E7D5-408D-B040-C645A750F8EB}" type="presParOf" srcId="{E85FB0CB-67FC-41A1-B1AC-F1E95F71BA48}" destId="{4F5F940A-8A9A-4C71-BD21-23CFF143BFAE}" srcOrd="0" destOrd="0" presId="urn:microsoft.com/office/officeart/2005/8/layout/hierarchy6"/>
    <dgm:cxn modelId="{1EA7F23E-7982-443E-9D16-61D0EBCDC30E}" type="presParOf" srcId="{E85FB0CB-67FC-41A1-B1AC-F1E95F71BA48}" destId="{2B1EBE61-002B-4556-A67E-A4C9463E09CD}" srcOrd="1" destOrd="0" presId="urn:microsoft.com/office/officeart/2005/8/layout/hierarchy6"/>
    <dgm:cxn modelId="{B5E7B91F-F660-4937-8D54-C0F582BF1952}" type="presParOf" srcId="{4510D792-32DC-4A68-9412-4DABFA541D22}" destId="{7DD10B7C-FA6C-49A9-B168-1542BEFDBF15}" srcOrd="4" destOrd="0" presId="urn:microsoft.com/office/officeart/2005/8/layout/hierarchy6"/>
    <dgm:cxn modelId="{959BE24A-649B-4FDC-B089-3D2EDF6D2767}" type="presParOf" srcId="{4510D792-32DC-4A68-9412-4DABFA541D22}" destId="{BF579C8D-FE8F-44D0-9C51-BC0D48378B7A}" srcOrd="5" destOrd="0" presId="urn:microsoft.com/office/officeart/2005/8/layout/hierarchy6"/>
    <dgm:cxn modelId="{16D1DABA-B20D-4B9E-B17B-C093E194B916}" type="presParOf" srcId="{BF579C8D-FE8F-44D0-9C51-BC0D48378B7A}" destId="{9C280EAC-5925-442D-80F8-0035B867E124}" srcOrd="0" destOrd="0" presId="urn:microsoft.com/office/officeart/2005/8/layout/hierarchy6"/>
    <dgm:cxn modelId="{DB218881-7703-4C33-9354-8403EFF51086}" type="presParOf" srcId="{BF579C8D-FE8F-44D0-9C51-BC0D48378B7A}" destId="{53666316-0AA2-45D3-9B8E-93BC329BA9E5}" srcOrd="1" destOrd="0" presId="urn:microsoft.com/office/officeart/2005/8/layout/hierarchy6"/>
    <dgm:cxn modelId="{7C300190-7B7B-4348-93D6-F923210C9FFE}" type="presParOf" srcId="{E283798E-5570-4F34-AF64-50FB6B293E33}" destId="{9033729D-7CD6-4CBC-B872-2EC2B33B481C}" srcOrd="2" destOrd="0" presId="urn:microsoft.com/office/officeart/2005/8/layout/hierarchy6"/>
    <dgm:cxn modelId="{C225F3AE-3620-4C2B-B77C-CD1C4392984F}" type="presParOf" srcId="{E283798E-5570-4F34-AF64-50FB6B293E33}" destId="{93DDB751-90F4-47B0-8A0D-A60D14E9A420}" srcOrd="3" destOrd="0" presId="urn:microsoft.com/office/officeart/2005/8/layout/hierarchy6"/>
    <dgm:cxn modelId="{4B3B6DF0-8A35-461C-86EA-9629E542213C}" type="presParOf" srcId="{93DDB751-90F4-47B0-8A0D-A60D14E9A420}" destId="{B962F967-214C-45D8-B25A-5728EC42A850}" srcOrd="0" destOrd="0" presId="urn:microsoft.com/office/officeart/2005/8/layout/hierarchy6"/>
    <dgm:cxn modelId="{0831270E-832C-4DDC-86F4-C05A9DE3A82F}" type="presParOf" srcId="{93DDB751-90F4-47B0-8A0D-A60D14E9A420}" destId="{2B92755E-CAC0-4A99-B8D8-9402AE4559F7}" srcOrd="1" destOrd="0" presId="urn:microsoft.com/office/officeart/2005/8/layout/hierarchy6"/>
    <dgm:cxn modelId="{4FF11531-3100-4FD0-8753-4DE402244DB3}" type="presParOf" srcId="{2B92755E-CAC0-4A99-B8D8-9402AE4559F7}" destId="{44170CDE-55DC-40E6-9231-E9A1871D60ED}" srcOrd="0" destOrd="0" presId="urn:microsoft.com/office/officeart/2005/8/layout/hierarchy6"/>
    <dgm:cxn modelId="{8CB87154-74FA-43EC-8A61-C1A21BCEC1B6}" type="presParOf" srcId="{2B92755E-CAC0-4A99-B8D8-9402AE4559F7}" destId="{76DACCBE-34BF-43DC-9CB7-FE03954E2A99}" srcOrd="1" destOrd="0" presId="urn:microsoft.com/office/officeart/2005/8/layout/hierarchy6"/>
    <dgm:cxn modelId="{A82B6259-8FD2-4F06-AC23-A588BC658F6B}" type="presParOf" srcId="{76DACCBE-34BF-43DC-9CB7-FE03954E2A99}" destId="{058C92D2-E54A-45F6-9E59-5D1180AE5F34}" srcOrd="0" destOrd="0" presId="urn:microsoft.com/office/officeart/2005/8/layout/hierarchy6"/>
    <dgm:cxn modelId="{03FA6DE8-C1A1-4251-878D-528609C0C915}" type="presParOf" srcId="{76DACCBE-34BF-43DC-9CB7-FE03954E2A99}" destId="{FD1126F9-3ECA-4DFD-9F4F-4C03A19FE347}" srcOrd="1" destOrd="0" presId="urn:microsoft.com/office/officeart/2005/8/layout/hierarchy6"/>
    <dgm:cxn modelId="{51DE86D7-9D9F-4D54-B10F-6BC7B3EED225}" type="presParOf" srcId="{2B92755E-CAC0-4A99-B8D8-9402AE4559F7}" destId="{DB5748DD-F4C3-409C-AE93-83FB1495FBDA}" srcOrd="2" destOrd="0" presId="urn:microsoft.com/office/officeart/2005/8/layout/hierarchy6"/>
    <dgm:cxn modelId="{08104264-4D7F-4218-94F9-2A2C052F551E}" type="presParOf" srcId="{2B92755E-CAC0-4A99-B8D8-9402AE4559F7}" destId="{E5D2E847-04B3-40F8-B65B-46F055C24BA5}" srcOrd="3" destOrd="0" presId="urn:microsoft.com/office/officeart/2005/8/layout/hierarchy6"/>
    <dgm:cxn modelId="{77D1871B-D87A-4E05-A9C6-E68F73CC56A1}" type="presParOf" srcId="{E5D2E847-04B3-40F8-B65B-46F055C24BA5}" destId="{65D408A0-6A91-477E-8C32-F07F692DA58D}" srcOrd="0" destOrd="0" presId="urn:microsoft.com/office/officeart/2005/8/layout/hierarchy6"/>
    <dgm:cxn modelId="{38974450-8DB9-434A-8C2E-81DDE9F7BE7B}" type="presParOf" srcId="{E5D2E847-04B3-40F8-B65B-46F055C24BA5}" destId="{D488A098-F885-4171-9164-6E6F96CF1DBD}" srcOrd="1" destOrd="0" presId="urn:microsoft.com/office/officeart/2005/8/layout/hierarchy6"/>
    <dgm:cxn modelId="{1095F6D7-48A1-4FDC-BC17-73A5B6AC7907}" type="presParOf" srcId="{2B92755E-CAC0-4A99-B8D8-9402AE4559F7}" destId="{9C1A1730-F32F-4AF3-91A0-C8DED71103DA}" srcOrd="4" destOrd="0" presId="urn:microsoft.com/office/officeart/2005/8/layout/hierarchy6"/>
    <dgm:cxn modelId="{04A0454F-2044-4A20-880F-5739F9D07F6A}" type="presParOf" srcId="{2B92755E-CAC0-4A99-B8D8-9402AE4559F7}" destId="{FACA801C-781F-4462-83D0-F305BF2A78B9}" srcOrd="5" destOrd="0" presId="urn:microsoft.com/office/officeart/2005/8/layout/hierarchy6"/>
    <dgm:cxn modelId="{E42A788A-5C62-42E8-9FF7-EF00C9590A64}" type="presParOf" srcId="{FACA801C-781F-4462-83D0-F305BF2A78B9}" destId="{AEECE315-A9F0-4F60-BF44-C016126587D6}" srcOrd="0" destOrd="0" presId="urn:microsoft.com/office/officeart/2005/8/layout/hierarchy6"/>
    <dgm:cxn modelId="{78B34131-5060-44D1-9096-436394CBBC9C}" type="presParOf" srcId="{FACA801C-781F-4462-83D0-F305BF2A78B9}" destId="{5B36CB42-B009-4327-8E08-D9877A71756C}" srcOrd="1" destOrd="0" presId="urn:microsoft.com/office/officeart/2005/8/layout/hierarchy6"/>
    <dgm:cxn modelId="{0C98F76E-BC72-4E8C-B4A3-393140F71C90}" type="presParOf" srcId="{9CC3FEC9-CEC7-44D1-9017-419691C73EE5}" destId="{750A627E-5307-4E09-AC2B-D526B60207A1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A2ABD1-95BB-49B0-9D4F-EBDFCAF494F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1AF2ECD2-C9C0-4FD5-A186-2B7C636448E8}">
      <dgm:prSet phldrT="[Szöveg]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u-HU" dirty="0">
              <a:solidFill>
                <a:schemeClr val="tx2"/>
              </a:solidFill>
            </a:rPr>
            <a:t>Tehenészet</a:t>
          </a:r>
        </a:p>
      </dgm:t>
    </dgm:pt>
    <dgm:pt modelId="{23192B0A-31B6-4C7F-809C-B051A2D31209}" type="parTrans" cxnId="{0F41D847-7216-4666-BE48-D84475056EE5}">
      <dgm:prSet/>
      <dgm:spPr/>
      <dgm:t>
        <a:bodyPr/>
        <a:lstStyle/>
        <a:p>
          <a:endParaRPr lang="hu-HU"/>
        </a:p>
      </dgm:t>
    </dgm:pt>
    <dgm:pt modelId="{DDACDBD8-C460-47D7-88BA-D8A3436A8E41}" type="sibTrans" cxnId="{0F41D847-7216-4666-BE48-D84475056EE5}">
      <dgm:prSet/>
      <dgm:spPr/>
      <dgm:t>
        <a:bodyPr/>
        <a:lstStyle/>
        <a:p>
          <a:endParaRPr lang="hu-HU"/>
        </a:p>
      </dgm:t>
    </dgm:pt>
    <dgm:pt modelId="{F04D20FA-AB9D-4DFB-B575-285A2FE84BDF}">
      <dgm:prSet phldrT="[Szöveg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u-HU" dirty="0"/>
            <a:t>1. Istálló</a:t>
          </a:r>
        </a:p>
      </dgm:t>
    </dgm:pt>
    <dgm:pt modelId="{8FB520F7-8694-4280-9FD0-E1BAFCF1257A}" type="parTrans" cxnId="{F5BD0FE4-FC4E-40F2-B09C-D5C856AD221D}">
      <dgm:prSet/>
      <dgm:spPr/>
      <dgm:t>
        <a:bodyPr/>
        <a:lstStyle/>
        <a:p>
          <a:endParaRPr lang="hu-HU"/>
        </a:p>
      </dgm:t>
    </dgm:pt>
    <dgm:pt modelId="{688298CA-7306-4EEE-A23C-2E22A6EE13F6}" type="sibTrans" cxnId="{F5BD0FE4-FC4E-40F2-B09C-D5C856AD221D}">
      <dgm:prSet/>
      <dgm:spPr/>
      <dgm:t>
        <a:bodyPr/>
        <a:lstStyle/>
        <a:p>
          <a:endParaRPr lang="hu-HU"/>
        </a:p>
      </dgm:t>
    </dgm:pt>
    <dgm:pt modelId="{C3528921-2C41-4C8F-B3D4-211ADA443B72}">
      <dgm:prSet phldrT="[Szöveg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u-HU" dirty="0"/>
            <a:t>2. Istálló</a:t>
          </a:r>
        </a:p>
      </dgm:t>
    </dgm:pt>
    <dgm:pt modelId="{15A4F980-C704-4EAC-BC96-9DDE42B84A69}" type="parTrans" cxnId="{13DC191B-B319-4007-BDDD-1EB95CA639AD}">
      <dgm:prSet/>
      <dgm:spPr/>
      <dgm:t>
        <a:bodyPr/>
        <a:lstStyle/>
        <a:p>
          <a:endParaRPr lang="hu-HU"/>
        </a:p>
      </dgm:t>
    </dgm:pt>
    <dgm:pt modelId="{063E3356-5F6B-46DE-9ABF-F73FAADB2CCD}" type="sibTrans" cxnId="{13DC191B-B319-4007-BDDD-1EB95CA639AD}">
      <dgm:prSet/>
      <dgm:spPr/>
      <dgm:t>
        <a:bodyPr/>
        <a:lstStyle/>
        <a:p>
          <a:endParaRPr lang="hu-HU"/>
        </a:p>
      </dgm:t>
    </dgm:pt>
    <dgm:pt modelId="{E6D572E3-78DB-4A16-9C2F-0E1AAB0B44B0}">
      <dgm:prSet phldrT="[Szöveg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u-HU" dirty="0"/>
            <a:t>Etető tálca</a:t>
          </a:r>
        </a:p>
      </dgm:t>
    </dgm:pt>
    <dgm:pt modelId="{DBE010F6-DCF7-4516-BE71-685AE5058F2C}" type="parTrans" cxnId="{2BC70980-147F-45FC-BEC3-5A980A4D53F1}">
      <dgm:prSet/>
      <dgm:spPr/>
      <dgm:t>
        <a:bodyPr/>
        <a:lstStyle/>
        <a:p>
          <a:endParaRPr lang="hu-HU"/>
        </a:p>
      </dgm:t>
    </dgm:pt>
    <dgm:pt modelId="{20677410-22F7-48C4-8B5B-64A74A07DA3C}" type="sibTrans" cxnId="{2BC70980-147F-45FC-BEC3-5A980A4D53F1}">
      <dgm:prSet/>
      <dgm:spPr/>
      <dgm:t>
        <a:bodyPr/>
        <a:lstStyle/>
        <a:p>
          <a:endParaRPr lang="hu-HU"/>
        </a:p>
      </dgm:t>
    </dgm:pt>
    <dgm:pt modelId="{4A75BF87-F4E2-4DC2-904C-7084BB21C229}">
      <dgm:prSet phldrT="[Szöveg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u-HU" dirty="0"/>
            <a:t>Itató tálca</a:t>
          </a:r>
        </a:p>
      </dgm:t>
    </dgm:pt>
    <dgm:pt modelId="{A26D6074-AC2B-42F3-AE64-BC8F3B4775BF}" type="parTrans" cxnId="{05305A0D-7830-4264-8BD4-8A8998BBDFAB}">
      <dgm:prSet/>
      <dgm:spPr/>
      <dgm:t>
        <a:bodyPr/>
        <a:lstStyle/>
        <a:p>
          <a:endParaRPr lang="hu-HU"/>
        </a:p>
      </dgm:t>
    </dgm:pt>
    <dgm:pt modelId="{AC2A397D-390A-424B-A2B0-D73720C2271C}" type="sibTrans" cxnId="{05305A0D-7830-4264-8BD4-8A8998BBDFAB}">
      <dgm:prSet/>
      <dgm:spPr/>
      <dgm:t>
        <a:bodyPr/>
        <a:lstStyle/>
        <a:p>
          <a:endParaRPr lang="hu-HU"/>
        </a:p>
      </dgm:t>
    </dgm:pt>
    <dgm:pt modelId="{550B5992-FAFB-4264-9F8D-E85C437E2424}">
      <dgm:prSet phldrT="[Szöveg]"/>
      <dgm:spPr/>
      <dgm:t>
        <a:bodyPr/>
        <a:lstStyle/>
        <a:p>
          <a:r>
            <a:rPr lang="hu-HU" dirty="0" err="1"/>
            <a:t>Tak.mérés</a:t>
          </a:r>
          <a:endParaRPr lang="hu-HU" dirty="0"/>
        </a:p>
      </dgm:t>
    </dgm:pt>
    <dgm:pt modelId="{AF64BCF2-3380-4C5A-BDB4-247C1E3B2647}" type="parTrans" cxnId="{C3BF5413-5763-490F-B08F-D86E22A81151}">
      <dgm:prSet/>
      <dgm:spPr/>
      <dgm:t>
        <a:bodyPr/>
        <a:lstStyle/>
        <a:p>
          <a:endParaRPr lang="hu-HU"/>
        </a:p>
      </dgm:t>
    </dgm:pt>
    <dgm:pt modelId="{D9BF7BE2-D813-4AA4-BD37-46A9013D90CA}" type="sibTrans" cxnId="{C3BF5413-5763-490F-B08F-D86E22A81151}">
      <dgm:prSet/>
      <dgm:spPr/>
      <dgm:t>
        <a:bodyPr/>
        <a:lstStyle/>
        <a:p>
          <a:endParaRPr lang="hu-HU"/>
        </a:p>
      </dgm:t>
    </dgm:pt>
    <dgm:pt modelId="{775725D5-DB3B-4EC7-A69C-CEEA430D3306}">
      <dgm:prSet phldrT="[Szöveg]"/>
      <dgm:spPr/>
      <dgm:t>
        <a:bodyPr/>
        <a:lstStyle/>
        <a:p>
          <a:r>
            <a:rPr lang="hu-HU" dirty="0"/>
            <a:t>Vízhőm.</a:t>
          </a:r>
        </a:p>
      </dgm:t>
    </dgm:pt>
    <dgm:pt modelId="{AC836524-5F22-4997-9322-8EDA95B9623D}" type="parTrans" cxnId="{0F61043A-09C8-4732-B90E-D4C28EA68117}">
      <dgm:prSet/>
      <dgm:spPr/>
      <dgm:t>
        <a:bodyPr/>
        <a:lstStyle/>
        <a:p>
          <a:endParaRPr lang="hu-HU"/>
        </a:p>
      </dgm:t>
    </dgm:pt>
    <dgm:pt modelId="{6BFFAF13-1A58-4865-92B2-55981A0E2F93}" type="sibTrans" cxnId="{0F61043A-09C8-4732-B90E-D4C28EA68117}">
      <dgm:prSet/>
      <dgm:spPr/>
      <dgm:t>
        <a:bodyPr/>
        <a:lstStyle/>
        <a:p>
          <a:endParaRPr lang="hu-HU"/>
        </a:p>
      </dgm:t>
    </dgm:pt>
    <dgm:pt modelId="{4EA93241-D646-4A5D-8D70-E6D8D4AB4EB2}">
      <dgm:prSet phldrT="[Szöveg]"/>
      <dgm:spPr/>
      <dgm:t>
        <a:bodyPr/>
        <a:lstStyle/>
        <a:p>
          <a:r>
            <a:rPr lang="hu-HU" dirty="0"/>
            <a:t>Vízmenny.</a:t>
          </a:r>
        </a:p>
      </dgm:t>
    </dgm:pt>
    <dgm:pt modelId="{EF823C9F-24B5-4351-9D7D-9F53FB8F2437}" type="parTrans" cxnId="{4725D55A-502D-4999-B8A2-26C687B9C4D6}">
      <dgm:prSet/>
      <dgm:spPr/>
      <dgm:t>
        <a:bodyPr/>
        <a:lstStyle/>
        <a:p>
          <a:endParaRPr lang="hu-HU"/>
        </a:p>
      </dgm:t>
    </dgm:pt>
    <dgm:pt modelId="{F8179B9E-6575-4280-AA87-A439EF8709EF}" type="sibTrans" cxnId="{4725D55A-502D-4999-B8A2-26C687B9C4D6}">
      <dgm:prSet/>
      <dgm:spPr/>
      <dgm:t>
        <a:bodyPr/>
        <a:lstStyle/>
        <a:p>
          <a:endParaRPr lang="hu-HU"/>
        </a:p>
      </dgm:t>
    </dgm:pt>
    <dgm:pt modelId="{42AC2790-E189-4888-B1CF-EDC52E7513E9}">
      <dgm:prSet phldrT="[Szöveg]"/>
      <dgm:spPr/>
      <dgm:t>
        <a:bodyPr/>
        <a:lstStyle/>
        <a:p>
          <a:r>
            <a:rPr lang="hu-HU" dirty="0"/>
            <a:t>Hőmérséklet</a:t>
          </a:r>
        </a:p>
      </dgm:t>
    </dgm:pt>
    <dgm:pt modelId="{06F16A93-C837-4481-8F6A-7E49EDE1AE32}" type="parTrans" cxnId="{BCDEA2BA-C573-4705-8022-B0A2458E3CF8}">
      <dgm:prSet/>
      <dgm:spPr/>
      <dgm:t>
        <a:bodyPr/>
        <a:lstStyle/>
        <a:p>
          <a:endParaRPr lang="hu-HU"/>
        </a:p>
      </dgm:t>
    </dgm:pt>
    <dgm:pt modelId="{77781C82-39FD-41FA-B556-8CE164DCFF67}" type="sibTrans" cxnId="{BCDEA2BA-C573-4705-8022-B0A2458E3CF8}">
      <dgm:prSet/>
      <dgm:spPr/>
      <dgm:t>
        <a:bodyPr/>
        <a:lstStyle/>
        <a:p>
          <a:endParaRPr lang="hu-HU"/>
        </a:p>
      </dgm:t>
    </dgm:pt>
    <dgm:pt modelId="{C5F41682-67AB-4124-BB72-BD803CD13F4E}">
      <dgm:prSet phldrT="[Szöveg]"/>
      <dgm:spPr/>
      <dgm:t>
        <a:bodyPr/>
        <a:lstStyle/>
        <a:p>
          <a:r>
            <a:rPr lang="hu-HU" dirty="0"/>
            <a:t>Páratartalom</a:t>
          </a:r>
        </a:p>
      </dgm:t>
    </dgm:pt>
    <dgm:pt modelId="{754E9255-0991-40D5-AECD-21669AF4A8E1}" type="parTrans" cxnId="{BD4EBD64-4354-4D86-BA03-96BE2A88CC2D}">
      <dgm:prSet/>
      <dgm:spPr/>
      <dgm:t>
        <a:bodyPr/>
        <a:lstStyle/>
        <a:p>
          <a:endParaRPr lang="hu-HU"/>
        </a:p>
      </dgm:t>
    </dgm:pt>
    <dgm:pt modelId="{60C46D63-4ED2-4ABF-BFD0-3C02DDC80DC1}" type="sibTrans" cxnId="{BD4EBD64-4354-4D86-BA03-96BE2A88CC2D}">
      <dgm:prSet/>
      <dgm:spPr/>
      <dgm:t>
        <a:bodyPr/>
        <a:lstStyle/>
        <a:p>
          <a:endParaRPr lang="hu-HU"/>
        </a:p>
      </dgm:t>
    </dgm:pt>
    <dgm:pt modelId="{58952959-49D7-4096-B77D-179511030884}">
      <dgm:prSet phldrT="[Szöveg]"/>
      <dgm:spPr/>
      <dgm:t>
        <a:bodyPr/>
        <a:lstStyle/>
        <a:p>
          <a:r>
            <a:rPr lang="hu-HU" dirty="0"/>
            <a:t>Hőmérséklet</a:t>
          </a:r>
        </a:p>
      </dgm:t>
    </dgm:pt>
    <dgm:pt modelId="{FE8CEA16-CE7F-4ED4-A563-F621707B2931}" type="parTrans" cxnId="{73023945-5173-47E5-9DCD-DE22BE13BA05}">
      <dgm:prSet/>
      <dgm:spPr/>
      <dgm:t>
        <a:bodyPr/>
        <a:lstStyle/>
        <a:p>
          <a:endParaRPr lang="hu-HU"/>
        </a:p>
      </dgm:t>
    </dgm:pt>
    <dgm:pt modelId="{C12760FC-4021-4003-A206-CFFC8EAD230B}" type="sibTrans" cxnId="{73023945-5173-47E5-9DCD-DE22BE13BA05}">
      <dgm:prSet/>
      <dgm:spPr/>
      <dgm:t>
        <a:bodyPr/>
        <a:lstStyle/>
        <a:p>
          <a:endParaRPr lang="hu-HU"/>
        </a:p>
      </dgm:t>
    </dgm:pt>
    <dgm:pt modelId="{31C99C7C-8D0F-48DC-813C-3F547DC79DB9}">
      <dgm:prSet phldrT="[Szöveg]"/>
      <dgm:spPr/>
      <dgm:t>
        <a:bodyPr/>
        <a:lstStyle/>
        <a:p>
          <a:r>
            <a:rPr lang="hu-HU" dirty="0"/>
            <a:t>Páratartalom</a:t>
          </a:r>
        </a:p>
      </dgm:t>
    </dgm:pt>
    <dgm:pt modelId="{CD0EF6AA-F29E-43A0-BE82-59957B4B10A8}" type="parTrans" cxnId="{86E28B4E-9A25-4D1C-BD36-399C4F6AF674}">
      <dgm:prSet/>
      <dgm:spPr/>
      <dgm:t>
        <a:bodyPr/>
        <a:lstStyle/>
        <a:p>
          <a:endParaRPr lang="hu-HU"/>
        </a:p>
      </dgm:t>
    </dgm:pt>
    <dgm:pt modelId="{C5418073-5B6C-46CB-8CE1-B10D6C2E9B0B}" type="sibTrans" cxnId="{86E28B4E-9A25-4D1C-BD36-399C4F6AF674}">
      <dgm:prSet/>
      <dgm:spPr/>
      <dgm:t>
        <a:bodyPr/>
        <a:lstStyle/>
        <a:p>
          <a:endParaRPr lang="hu-HU"/>
        </a:p>
      </dgm:t>
    </dgm:pt>
    <dgm:pt modelId="{7042B7D7-81BE-4356-B2A8-09691B3E83C2}">
      <dgm:prSet phldrT="[Szöveg]"/>
      <dgm:spPr/>
      <dgm:t>
        <a:bodyPr/>
        <a:lstStyle/>
        <a:p>
          <a:r>
            <a:rPr lang="hu-HU" dirty="0"/>
            <a:t>Élőkép</a:t>
          </a:r>
        </a:p>
      </dgm:t>
    </dgm:pt>
    <dgm:pt modelId="{F91DD1F4-64A2-47A2-9B99-C29006AF6DF4}" type="parTrans" cxnId="{D4917042-DEA8-432F-9B8C-68415D4C2963}">
      <dgm:prSet/>
      <dgm:spPr/>
      <dgm:t>
        <a:bodyPr/>
        <a:lstStyle/>
        <a:p>
          <a:endParaRPr lang="hu-HU"/>
        </a:p>
      </dgm:t>
    </dgm:pt>
    <dgm:pt modelId="{5B64FF5E-67E2-4C2D-8499-1C62D06FE45A}" type="sibTrans" cxnId="{D4917042-DEA8-432F-9B8C-68415D4C2963}">
      <dgm:prSet/>
      <dgm:spPr/>
      <dgm:t>
        <a:bodyPr/>
        <a:lstStyle/>
        <a:p>
          <a:endParaRPr lang="hu-HU"/>
        </a:p>
      </dgm:t>
    </dgm:pt>
    <dgm:pt modelId="{C51F98A3-6A1C-4D29-800E-EAE3E2F63EA7}">
      <dgm:prSet phldrT="[Szöveg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u-HU" dirty="0" err="1"/>
            <a:t>Met</a:t>
          </a:r>
          <a:r>
            <a:rPr lang="hu-HU" dirty="0"/>
            <a:t>. Előrejelzés</a:t>
          </a:r>
        </a:p>
      </dgm:t>
    </dgm:pt>
    <dgm:pt modelId="{AFD343CF-43EA-4FF2-AB6B-919B665480E5}" type="parTrans" cxnId="{F4A79671-F5E0-4CF6-99D4-EBFA33AC8424}">
      <dgm:prSet/>
      <dgm:spPr/>
      <dgm:t>
        <a:bodyPr/>
        <a:lstStyle/>
        <a:p>
          <a:endParaRPr lang="hu-HU"/>
        </a:p>
      </dgm:t>
    </dgm:pt>
    <dgm:pt modelId="{F2E4EF86-49AB-40A7-84E8-1C67D4E5AFE4}" type="sibTrans" cxnId="{F4A79671-F5E0-4CF6-99D4-EBFA33AC8424}">
      <dgm:prSet/>
      <dgm:spPr/>
      <dgm:t>
        <a:bodyPr/>
        <a:lstStyle/>
        <a:p>
          <a:endParaRPr lang="hu-HU"/>
        </a:p>
      </dgm:t>
    </dgm:pt>
    <dgm:pt modelId="{4BEFB356-218F-407C-B2EC-CFA2E8FF80A5}">
      <dgm:prSet phldrT="[Szöveg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u-HU" dirty="0"/>
            <a:t>Tejhozam</a:t>
          </a:r>
        </a:p>
      </dgm:t>
    </dgm:pt>
    <dgm:pt modelId="{A791AFB8-6D0C-48B2-BC29-33FF37940622}" type="parTrans" cxnId="{8690B0F4-AFC6-4064-BE15-EF56FF9129A5}">
      <dgm:prSet/>
      <dgm:spPr/>
      <dgm:t>
        <a:bodyPr/>
        <a:lstStyle/>
        <a:p>
          <a:endParaRPr lang="hu-HU"/>
        </a:p>
      </dgm:t>
    </dgm:pt>
    <dgm:pt modelId="{8F68A31D-3D96-4733-BFBE-38CE66B00AAD}" type="sibTrans" cxnId="{8690B0F4-AFC6-4064-BE15-EF56FF9129A5}">
      <dgm:prSet/>
      <dgm:spPr/>
      <dgm:t>
        <a:bodyPr/>
        <a:lstStyle/>
        <a:p>
          <a:endParaRPr lang="hu-HU"/>
        </a:p>
      </dgm:t>
    </dgm:pt>
    <dgm:pt modelId="{9DC1E96A-9A03-41D7-8EAD-228BBA4375CA}">
      <dgm:prSet phldrT="[Szöveg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u-HU" dirty="0"/>
            <a:t>Fejt létszám</a:t>
          </a:r>
        </a:p>
      </dgm:t>
    </dgm:pt>
    <dgm:pt modelId="{7C5D0372-5862-43E2-9848-C055041F453F}" type="parTrans" cxnId="{D0869A70-83E9-4DF6-8DF0-33789E8765BB}">
      <dgm:prSet/>
      <dgm:spPr/>
      <dgm:t>
        <a:bodyPr/>
        <a:lstStyle/>
        <a:p>
          <a:endParaRPr lang="hu-HU"/>
        </a:p>
      </dgm:t>
    </dgm:pt>
    <dgm:pt modelId="{E9F18D9E-6FD9-4752-BCC9-0C5EAA558DDF}" type="sibTrans" cxnId="{D0869A70-83E9-4DF6-8DF0-33789E8765BB}">
      <dgm:prSet/>
      <dgm:spPr/>
      <dgm:t>
        <a:bodyPr/>
        <a:lstStyle/>
        <a:p>
          <a:endParaRPr lang="hu-HU"/>
        </a:p>
      </dgm:t>
    </dgm:pt>
    <dgm:pt modelId="{03B8076D-DE2B-4862-854E-8B674E4BC991}" type="pres">
      <dgm:prSet presAssocID="{4FA2ABD1-95BB-49B0-9D4F-EBDFCAF494F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899E329-0C86-455D-A446-07FCACC7245B}" type="pres">
      <dgm:prSet presAssocID="{1AF2ECD2-C9C0-4FD5-A186-2B7C636448E8}" presName="hierRoot1" presStyleCnt="0">
        <dgm:presLayoutVars>
          <dgm:hierBranch val="init"/>
        </dgm:presLayoutVars>
      </dgm:prSet>
      <dgm:spPr/>
    </dgm:pt>
    <dgm:pt modelId="{469EAFAA-7C3C-49F7-9530-054101341281}" type="pres">
      <dgm:prSet presAssocID="{1AF2ECD2-C9C0-4FD5-A186-2B7C636448E8}" presName="rootComposite1" presStyleCnt="0"/>
      <dgm:spPr/>
    </dgm:pt>
    <dgm:pt modelId="{9550E3C1-8A3B-488E-BF0A-BB087FCEB0F0}" type="pres">
      <dgm:prSet presAssocID="{1AF2ECD2-C9C0-4FD5-A186-2B7C636448E8}" presName="rootText1" presStyleLbl="node0" presStyleIdx="0" presStyleCnt="1">
        <dgm:presLayoutVars>
          <dgm:chPref val="3"/>
        </dgm:presLayoutVars>
      </dgm:prSet>
      <dgm:spPr/>
    </dgm:pt>
    <dgm:pt modelId="{E35F6CC9-4395-41E1-9826-A0E7B585B871}" type="pres">
      <dgm:prSet presAssocID="{1AF2ECD2-C9C0-4FD5-A186-2B7C636448E8}" presName="rootConnector1" presStyleLbl="node1" presStyleIdx="0" presStyleCnt="0"/>
      <dgm:spPr/>
    </dgm:pt>
    <dgm:pt modelId="{12C9A516-767C-4A95-BFAF-4DEC781EE927}" type="pres">
      <dgm:prSet presAssocID="{1AF2ECD2-C9C0-4FD5-A186-2B7C636448E8}" presName="hierChild2" presStyleCnt="0"/>
      <dgm:spPr/>
    </dgm:pt>
    <dgm:pt modelId="{FA18032B-1A05-4978-87BC-4D0A3B8AAE37}" type="pres">
      <dgm:prSet presAssocID="{8FB520F7-8694-4280-9FD0-E1BAFCF1257A}" presName="Name37" presStyleLbl="parChTrans1D2" presStyleIdx="0" presStyleCnt="5"/>
      <dgm:spPr/>
    </dgm:pt>
    <dgm:pt modelId="{B71949C6-75EB-4AFC-9E53-589767D9819F}" type="pres">
      <dgm:prSet presAssocID="{F04D20FA-AB9D-4DFB-B575-285A2FE84BDF}" presName="hierRoot2" presStyleCnt="0">
        <dgm:presLayoutVars>
          <dgm:hierBranch val="init"/>
        </dgm:presLayoutVars>
      </dgm:prSet>
      <dgm:spPr/>
    </dgm:pt>
    <dgm:pt modelId="{55D41501-F7A8-4635-9E2B-B099AFECACEB}" type="pres">
      <dgm:prSet presAssocID="{F04D20FA-AB9D-4DFB-B575-285A2FE84BDF}" presName="rootComposite" presStyleCnt="0"/>
      <dgm:spPr/>
    </dgm:pt>
    <dgm:pt modelId="{66D83EBD-208E-46B8-8731-40D4B8B4DD03}" type="pres">
      <dgm:prSet presAssocID="{F04D20FA-AB9D-4DFB-B575-285A2FE84BDF}" presName="rootText" presStyleLbl="node2" presStyleIdx="0" presStyleCnt="5">
        <dgm:presLayoutVars>
          <dgm:chPref val="3"/>
        </dgm:presLayoutVars>
      </dgm:prSet>
      <dgm:spPr/>
    </dgm:pt>
    <dgm:pt modelId="{31A176C7-0AB2-4833-889A-6A14F10FB0B5}" type="pres">
      <dgm:prSet presAssocID="{F04D20FA-AB9D-4DFB-B575-285A2FE84BDF}" presName="rootConnector" presStyleLbl="node2" presStyleIdx="0" presStyleCnt="5"/>
      <dgm:spPr/>
    </dgm:pt>
    <dgm:pt modelId="{758D248C-54F1-45E8-951A-C806C72AFF62}" type="pres">
      <dgm:prSet presAssocID="{F04D20FA-AB9D-4DFB-B575-285A2FE84BDF}" presName="hierChild4" presStyleCnt="0"/>
      <dgm:spPr/>
    </dgm:pt>
    <dgm:pt modelId="{EB85A97E-C581-4B12-B5A0-EA5ECB21E091}" type="pres">
      <dgm:prSet presAssocID="{FE8CEA16-CE7F-4ED4-A563-F621707B2931}" presName="Name37" presStyleLbl="parChTrans1D3" presStyleIdx="0" presStyleCnt="7"/>
      <dgm:spPr/>
    </dgm:pt>
    <dgm:pt modelId="{D5F5AB9B-9DFE-4A12-AC70-E6B0818832B1}" type="pres">
      <dgm:prSet presAssocID="{58952959-49D7-4096-B77D-179511030884}" presName="hierRoot2" presStyleCnt="0">
        <dgm:presLayoutVars>
          <dgm:hierBranch val="init"/>
        </dgm:presLayoutVars>
      </dgm:prSet>
      <dgm:spPr/>
    </dgm:pt>
    <dgm:pt modelId="{D156A455-A922-4502-9A4A-0A0A0EBD45D7}" type="pres">
      <dgm:prSet presAssocID="{58952959-49D7-4096-B77D-179511030884}" presName="rootComposite" presStyleCnt="0"/>
      <dgm:spPr/>
    </dgm:pt>
    <dgm:pt modelId="{02F236D9-4725-448C-99B1-411033112F21}" type="pres">
      <dgm:prSet presAssocID="{58952959-49D7-4096-B77D-179511030884}" presName="rootText" presStyleLbl="node3" presStyleIdx="0" presStyleCnt="7">
        <dgm:presLayoutVars>
          <dgm:chPref val="3"/>
        </dgm:presLayoutVars>
      </dgm:prSet>
      <dgm:spPr>
        <a:prstGeom prst="flowChartConnector">
          <a:avLst/>
        </a:prstGeom>
      </dgm:spPr>
    </dgm:pt>
    <dgm:pt modelId="{CB4E92ED-5ED1-4608-8338-A1877F804D11}" type="pres">
      <dgm:prSet presAssocID="{58952959-49D7-4096-B77D-179511030884}" presName="rootConnector" presStyleLbl="node3" presStyleIdx="0" presStyleCnt="7"/>
      <dgm:spPr/>
    </dgm:pt>
    <dgm:pt modelId="{F5BF33B2-9847-494D-8EC6-1E73F0DF4CBA}" type="pres">
      <dgm:prSet presAssocID="{58952959-49D7-4096-B77D-179511030884}" presName="hierChild4" presStyleCnt="0"/>
      <dgm:spPr/>
    </dgm:pt>
    <dgm:pt modelId="{05EECA55-FE13-4FBF-ABF0-F696A1A2920D}" type="pres">
      <dgm:prSet presAssocID="{58952959-49D7-4096-B77D-179511030884}" presName="hierChild5" presStyleCnt="0"/>
      <dgm:spPr/>
    </dgm:pt>
    <dgm:pt modelId="{2EFBDE0B-EF3F-4021-92DC-216AFF632137}" type="pres">
      <dgm:prSet presAssocID="{CD0EF6AA-F29E-43A0-BE82-59957B4B10A8}" presName="Name37" presStyleLbl="parChTrans1D3" presStyleIdx="1" presStyleCnt="7"/>
      <dgm:spPr/>
    </dgm:pt>
    <dgm:pt modelId="{6D768928-A53B-4A10-A020-4B10622BC17C}" type="pres">
      <dgm:prSet presAssocID="{31C99C7C-8D0F-48DC-813C-3F547DC79DB9}" presName="hierRoot2" presStyleCnt="0">
        <dgm:presLayoutVars>
          <dgm:hierBranch val="init"/>
        </dgm:presLayoutVars>
      </dgm:prSet>
      <dgm:spPr/>
    </dgm:pt>
    <dgm:pt modelId="{AA1B01AC-C73B-4CAF-ADAE-18CE695DD10C}" type="pres">
      <dgm:prSet presAssocID="{31C99C7C-8D0F-48DC-813C-3F547DC79DB9}" presName="rootComposite" presStyleCnt="0"/>
      <dgm:spPr/>
    </dgm:pt>
    <dgm:pt modelId="{F43B33D5-812F-4ED5-AD83-8EB6E889E64D}" type="pres">
      <dgm:prSet presAssocID="{31C99C7C-8D0F-48DC-813C-3F547DC79DB9}" presName="rootText" presStyleLbl="node3" presStyleIdx="1" presStyleCnt="7">
        <dgm:presLayoutVars>
          <dgm:chPref val="3"/>
        </dgm:presLayoutVars>
      </dgm:prSet>
      <dgm:spPr>
        <a:prstGeom prst="flowChartConnector">
          <a:avLst/>
        </a:prstGeom>
      </dgm:spPr>
    </dgm:pt>
    <dgm:pt modelId="{D61C7AE8-959F-4EA0-B5AF-B07D6AFE8376}" type="pres">
      <dgm:prSet presAssocID="{31C99C7C-8D0F-48DC-813C-3F547DC79DB9}" presName="rootConnector" presStyleLbl="node3" presStyleIdx="1" presStyleCnt="7"/>
      <dgm:spPr/>
    </dgm:pt>
    <dgm:pt modelId="{AF7C691B-136A-4CA0-9DFA-5634A24204B9}" type="pres">
      <dgm:prSet presAssocID="{31C99C7C-8D0F-48DC-813C-3F547DC79DB9}" presName="hierChild4" presStyleCnt="0"/>
      <dgm:spPr/>
    </dgm:pt>
    <dgm:pt modelId="{2D51F486-23E1-41B1-9195-517E26332801}" type="pres">
      <dgm:prSet presAssocID="{31C99C7C-8D0F-48DC-813C-3F547DC79DB9}" presName="hierChild5" presStyleCnt="0"/>
      <dgm:spPr/>
    </dgm:pt>
    <dgm:pt modelId="{9EA2DD40-EFDE-44AA-8D3F-B9616981754F}" type="pres">
      <dgm:prSet presAssocID="{F91DD1F4-64A2-47A2-9B99-C29006AF6DF4}" presName="Name37" presStyleLbl="parChTrans1D3" presStyleIdx="2" presStyleCnt="7"/>
      <dgm:spPr/>
    </dgm:pt>
    <dgm:pt modelId="{0B55AC98-93FC-44F1-BA04-D515DCE4FE27}" type="pres">
      <dgm:prSet presAssocID="{7042B7D7-81BE-4356-B2A8-09691B3E83C2}" presName="hierRoot2" presStyleCnt="0">
        <dgm:presLayoutVars>
          <dgm:hierBranch val="init"/>
        </dgm:presLayoutVars>
      </dgm:prSet>
      <dgm:spPr/>
    </dgm:pt>
    <dgm:pt modelId="{F87BEE21-64E1-4E8D-B1A4-3E8CD226CE2C}" type="pres">
      <dgm:prSet presAssocID="{7042B7D7-81BE-4356-B2A8-09691B3E83C2}" presName="rootComposite" presStyleCnt="0"/>
      <dgm:spPr/>
    </dgm:pt>
    <dgm:pt modelId="{CE3A3A09-89F1-42B1-BD04-20B42F67488B}" type="pres">
      <dgm:prSet presAssocID="{7042B7D7-81BE-4356-B2A8-09691B3E83C2}" presName="rootText" presStyleLbl="node3" presStyleIdx="2" presStyleCnt="7">
        <dgm:presLayoutVars>
          <dgm:chPref val="3"/>
        </dgm:presLayoutVars>
      </dgm:prSet>
      <dgm:spPr>
        <a:prstGeom prst="parallelogram">
          <a:avLst/>
        </a:prstGeom>
      </dgm:spPr>
    </dgm:pt>
    <dgm:pt modelId="{B838613A-053E-443C-A069-798DFDB401EA}" type="pres">
      <dgm:prSet presAssocID="{7042B7D7-81BE-4356-B2A8-09691B3E83C2}" presName="rootConnector" presStyleLbl="node3" presStyleIdx="2" presStyleCnt="7"/>
      <dgm:spPr/>
    </dgm:pt>
    <dgm:pt modelId="{836ACC7D-3D88-4427-9F69-414CD9575AF1}" type="pres">
      <dgm:prSet presAssocID="{7042B7D7-81BE-4356-B2A8-09691B3E83C2}" presName="hierChild4" presStyleCnt="0"/>
      <dgm:spPr/>
    </dgm:pt>
    <dgm:pt modelId="{29881568-7AC2-4B4C-AFA4-0F90D3847FFA}" type="pres">
      <dgm:prSet presAssocID="{7042B7D7-81BE-4356-B2A8-09691B3E83C2}" presName="hierChild5" presStyleCnt="0"/>
      <dgm:spPr/>
    </dgm:pt>
    <dgm:pt modelId="{2EF5A879-BBE5-44B9-BB73-A2E695BAEFD4}" type="pres">
      <dgm:prSet presAssocID="{F04D20FA-AB9D-4DFB-B575-285A2FE84BDF}" presName="hierChild5" presStyleCnt="0"/>
      <dgm:spPr/>
    </dgm:pt>
    <dgm:pt modelId="{216E3E84-1F3E-4A6E-83A4-D1881F21E216}" type="pres">
      <dgm:prSet presAssocID="{15A4F980-C704-4EAC-BC96-9DDE42B84A69}" presName="Name37" presStyleLbl="parChTrans1D2" presStyleIdx="1" presStyleCnt="5"/>
      <dgm:spPr/>
    </dgm:pt>
    <dgm:pt modelId="{9E51967B-B755-4D4E-B40A-C3F1752CFE92}" type="pres">
      <dgm:prSet presAssocID="{C3528921-2C41-4C8F-B3D4-211ADA443B72}" presName="hierRoot2" presStyleCnt="0">
        <dgm:presLayoutVars>
          <dgm:hierBranch val="init"/>
        </dgm:presLayoutVars>
      </dgm:prSet>
      <dgm:spPr/>
    </dgm:pt>
    <dgm:pt modelId="{238532C4-C7C2-42BE-90FF-C6A8D4C9D2DB}" type="pres">
      <dgm:prSet presAssocID="{C3528921-2C41-4C8F-B3D4-211ADA443B72}" presName="rootComposite" presStyleCnt="0"/>
      <dgm:spPr/>
    </dgm:pt>
    <dgm:pt modelId="{97115464-B31B-48F0-9573-DAD31D28A1CF}" type="pres">
      <dgm:prSet presAssocID="{C3528921-2C41-4C8F-B3D4-211ADA443B72}" presName="rootText" presStyleLbl="node2" presStyleIdx="1" presStyleCnt="5">
        <dgm:presLayoutVars>
          <dgm:chPref val="3"/>
        </dgm:presLayoutVars>
      </dgm:prSet>
      <dgm:spPr/>
    </dgm:pt>
    <dgm:pt modelId="{23A830E9-7450-42BE-A63C-6386B824EDCB}" type="pres">
      <dgm:prSet presAssocID="{C3528921-2C41-4C8F-B3D4-211ADA443B72}" presName="rootConnector" presStyleLbl="node2" presStyleIdx="1" presStyleCnt="5"/>
      <dgm:spPr/>
    </dgm:pt>
    <dgm:pt modelId="{FF8A6CD5-2EE5-4470-9DBA-8EAD3889CEA4}" type="pres">
      <dgm:prSet presAssocID="{C3528921-2C41-4C8F-B3D4-211ADA443B72}" presName="hierChild4" presStyleCnt="0"/>
      <dgm:spPr/>
    </dgm:pt>
    <dgm:pt modelId="{F84B0110-F31A-4173-B5EB-0023EB50C2A8}" type="pres">
      <dgm:prSet presAssocID="{06F16A93-C837-4481-8F6A-7E49EDE1AE32}" presName="Name37" presStyleLbl="parChTrans1D3" presStyleIdx="3" presStyleCnt="7"/>
      <dgm:spPr/>
    </dgm:pt>
    <dgm:pt modelId="{85B27C54-06FC-47D4-AE6D-A88197D0A5C0}" type="pres">
      <dgm:prSet presAssocID="{42AC2790-E189-4888-B1CF-EDC52E7513E9}" presName="hierRoot2" presStyleCnt="0">
        <dgm:presLayoutVars>
          <dgm:hierBranch val="init"/>
        </dgm:presLayoutVars>
      </dgm:prSet>
      <dgm:spPr/>
    </dgm:pt>
    <dgm:pt modelId="{B197F0FF-9141-4C92-B8E3-8C4DABEE0C88}" type="pres">
      <dgm:prSet presAssocID="{42AC2790-E189-4888-B1CF-EDC52E7513E9}" presName="rootComposite" presStyleCnt="0"/>
      <dgm:spPr/>
    </dgm:pt>
    <dgm:pt modelId="{06BF58ED-0B10-41A3-AC3B-286622FEC270}" type="pres">
      <dgm:prSet presAssocID="{42AC2790-E189-4888-B1CF-EDC52E7513E9}" presName="rootText" presStyleLbl="node3" presStyleIdx="3" presStyleCnt="7">
        <dgm:presLayoutVars>
          <dgm:chPref val="3"/>
        </dgm:presLayoutVars>
      </dgm:prSet>
      <dgm:spPr>
        <a:prstGeom prst="flowChartConnector">
          <a:avLst/>
        </a:prstGeom>
      </dgm:spPr>
    </dgm:pt>
    <dgm:pt modelId="{FAF5FF71-1C65-4C7E-9616-C2A19BBF6995}" type="pres">
      <dgm:prSet presAssocID="{42AC2790-E189-4888-B1CF-EDC52E7513E9}" presName="rootConnector" presStyleLbl="node3" presStyleIdx="3" presStyleCnt="7"/>
      <dgm:spPr/>
    </dgm:pt>
    <dgm:pt modelId="{0898DDD3-ED1E-491D-8742-05DEBB99969B}" type="pres">
      <dgm:prSet presAssocID="{42AC2790-E189-4888-B1CF-EDC52E7513E9}" presName="hierChild4" presStyleCnt="0"/>
      <dgm:spPr/>
    </dgm:pt>
    <dgm:pt modelId="{5604840F-B592-4549-9E13-5C263AF18467}" type="pres">
      <dgm:prSet presAssocID="{42AC2790-E189-4888-B1CF-EDC52E7513E9}" presName="hierChild5" presStyleCnt="0"/>
      <dgm:spPr/>
    </dgm:pt>
    <dgm:pt modelId="{54E80AA3-78A5-4894-9FA9-F06F220579A9}" type="pres">
      <dgm:prSet presAssocID="{754E9255-0991-40D5-AECD-21669AF4A8E1}" presName="Name37" presStyleLbl="parChTrans1D3" presStyleIdx="4" presStyleCnt="7"/>
      <dgm:spPr/>
    </dgm:pt>
    <dgm:pt modelId="{1136C3FA-4187-4670-8AA5-C306D9092943}" type="pres">
      <dgm:prSet presAssocID="{C5F41682-67AB-4124-BB72-BD803CD13F4E}" presName="hierRoot2" presStyleCnt="0">
        <dgm:presLayoutVars>
          <dgm:hierBranch val="init"/>
        </dgm:presLayoutVars>
      </dgm:prSet>
      <dgm:spPr/>
    </dgm:pt>
    <dgm:pt modelId="{03FCE3E0-8479-45D3-9361-6183F8FCA627}" type="pres">
      <dgm:prSet presAssocID="{C5F41682-67AB-4124-BB72-BD803CD13F4E}" presName="rootComposite" presStyleCnt="0"/>
      <dgm:spPr/>
    </dgm:pt>
    <dgm:pt modelId="{39490DB7-B3F6-4EB3-8270-D5AC0DFF898F}" type="pres">
      <dgm:prSet presAssocID="{C5F41682-67AB-4124-BB72-BD803CD13F4E}" presName="rootText" presStyleLbl="node3" presStyleIdx="4" presStyleCnt="7">
        <dgm:presLayoutVars>
          <dgm:chPref val="3"/>
        </dgm:presLayoutVars>
      </dgm:prSet>
      <dgm:spPr>
        <a:prstGeom prst="flowChartConnector">
          <a:avLst/>
        </a:prstGeom>
      </dgm:spPr>
    </dgm:pt>
    <dgm:pt modelId="{8214C3A0-21A6-49FB-8524-DF672EE10D44}" type="pres">
      <dgm:prSet presAssocID="{C5F41682-67AB-4124-BB72-BD803CD13F4E}" presName="rootConnector" presStyleLbl="node3" presStyleIdx="4" presStyleCnt="7"/>
      <dgm:spPr/>
    </dgm:pt>
    <dgm:pt modelId="{927DDA36-132A-4C27-9B56-E3523B0440CE}" type="pres">
      <dgm:prSet presAssocID="{C5F41682-67AB-4124-BB72-BD803CD13F4E}" presName="hierChild4" presStyleCnt="0"/>
      <dgm:spPr/>
    </dgm:pt>
    <dgm:pt modelId="{942F4E86-57A0-42EC-89CC-AF0C4F4C7CFB}" type="pres">
      <dgm:prSet presAssocID="{C5F41682-67AB-4124-BB72-BD803CD13F4E}" presName="hierChild5" presStyleCnt="0"/>
      <dgm:spPr/>
    </dgm:pt>
    <dgm:pt modelId="{93E71A90-8394-498C-8B54-185EF4C44CCD}" type="pres">
      <dgm:prSet presAssocID="{DBE010F6-DCF7-4516-BE71-685AE5058F2C}" presName="Name37" presStyleLbl="parChTrans1D3" presStyleIdx="5" presStyleCnt="7"/>
      <dgm:spPr/>
    </dgm:pt>
    <dgm:pt modelId="{7079C709-7224-40E1-A4BD-D682964364B6}" type="pres">
      <dgm:prSet presAssocID="{E6D572E3-78DB-4A16-9C2F-0E1AAB0B44B0}" presName="hierRoot2" presStyleCnt="0">
        <dgm:presLayoutVars>
          <dgm:hierBranch val="init"/>
        </dgm:presLayoutVars>
      </dgm:prSet>
      <dgm:spPr/>
    </dgm:pt>
    <dgm:pt modelId="{D07CA3E3-8D4E-476C-8758-54FD8FDF4432}" type="pres">
      <dgm:prSet presAssocID="{E6D572E3-78DB-4A16-9C2F-0E1AAB0B44B0}" presName="rootComposite" presStyleCnt="0"/>
      <dgm:spPr/>
    </dgm:pt>
    <dgm:pt modelId="{3A3768F1-019B-49F0-9DE9-4201B26AA469}" type="pres">
      <dgm:prSet presAssocID="{E6D572E3-78DB-4A16-9C2F-0E1AAB0B44B0}" presName="rootText" presStyleLbl="node3" presStyleIdx="5" presStyleCnt="7">
        <dgm:presLayoutVars>
          <dgm:chPref val="3"/>
        </dgm:presLayoutVars>
      </dgm:prSet>
      <dgm:spPr/>
    </dgm:pt>
    <dgm:pt modelId="{8AAB03FA-1AB8-4A4A-9B73-A58065538C19}" type="pres">
      <dgm:prSet presAssocID="{E6D572E3-78DB-4A16-9C2F-0E1AAB0B44B0}" presName="rootConnector" presStyleLbl="node3" presStyleIdx="5" presStyleCnt="7"/>
      <dgm:spPr/>
    </dgm:pt>
    <dgm:pt modelId="{9F295558-132D-40AC-B61F-7DEFC0446B46}" type="pres">
      <dgm:prSet presAssocID="{E6D572E3-78DB-4A16-9C2F-0E1AAB0B44B0}" presName="hierChild4" presStyleCnt="0"/>
      <dgm:spPr/>
    </dgm:pt>
    <dgm:pt modelId="{414A494D-37CC-4448-938E-E60389E7176F}" type="pres">
      <dgm:prSet presAssocID="{AF64BCF2-3380-4C5A-BDB4-247C1E3B2647}" presName="Name37" presStyleLbl="parChTrans1D4" presStyleIdx="0" presStyleCnt="3"/>
      <dgm:spPr/>
    </dgm:pt>
    <dgm:pt modelId="{67F7F5F6-F1B3-47D5-889A-B395C8948358}" type="pres">
      <dgm:prSet presAssocID="{550B5992-FAFB-4264-9F8D-E85C437E2424}" presName="hierRoot2" presStyleCnt="0">
        <dgm:presLayoutVars>
          <dgm:hierBranch val="init"/>
        </dgm:presLayoutVars>
      </dgm:prSet>
      <dgm:spPr/>
    </dgm:pt>
    <dgm:pt modelId="{F738BE4E-5210-475A-8DAA-822EE301F3B5}" type="pres">
      <dgm:prSet presAssocID="{550B5992-FAFB-4264-9F8D-E85C437E2424}" presName="rootComposite" presStyleCnt="0"/>
      <dgm:spPr/>
    </dgm:pt>
    <dgm:pt modelId="{3748D01F-871F-4F7A-B33E-C55BEAEE5EA0}" type="pres">
      <dgm:prSet presAssocID="{550B5992-FAFB-4264-9F8D-E85C437E2424}" presName="rootText" presStyleLbl="node4" presStyleIdx="0" presStyleCnt="3">
        <dgm:presLayoutVars>
          <dgm:chPref val="3"/>
        </dgm:presLayoutVars>
      </dgm:prSet>
      <dgm:spPr>
        <a:prstGeom prst="hexagon">
          <a:avLst/>
        </a:prstGeom>
      </dgm:spPr>
    </dgm:pt>
    <dgm:pt modelId="{7C4C0ED6-1F2C-4CF8-8235-1CD6C467E224}" type="pres">
      <dgm:prSet presAssocID="{550B5992-FAFB-4264-9F8D-E85C437E2424}" presName="rootConnector" presStyleLbl="node4" presStyleIdx="0" presStyleCnt="3"/>
      <dgm:spPr/>
    </dgm:pt>
    <dgm:pt modelId="{DAD1FBF5-B6DE-4186-A660-5E6B89E3DD22}" type="pres">
      <dgm:prSet presAssocID="{550B5992-FAFB-4264-9F8D-E85C437E2424}" presName="hierChild4" presStyleCnt="0"/>
      <dgm:spPr/>
    </dgm:pt>
    <dgm:pt modelId="{947036C9-82E8-4194-954F-02377CCC9DE5}" type="pres">
      <dgm:prSet presAssocID="{550B5992-FAFB-4264-9F8D-E85C437E2424}" presName="hierChild5" presStyleCnt="0"/>
      <dgm:spPr/>
    </dgm:pt>
    <dgm:pt modelId="{0C279718-DBD5-47FF-BF14-D958F5346DA5}" type="pres">
      <dgm:prSet presAssocID="{E6D572E3-78DB-4A16-9C2F-0E1AAB0B44B0}" presName="hierChild5" presStyleCnt="0"/>
      <dgm:spPr/>
    </dgm:pt>
    <dgm:pt modelId="{A0851E0B-3081-4924-8A88-2E835BA015ED}" type="pres">
      <dgm:prSet presAssocID="{A26D6074-AC2B-42F3-AE64-BC8F3B4775BF}" presName="Name37" presStyleLbl="parChTrans1D3" presStyleIdx="6" presStyleCnt="7"/>
      <dgm:spPr/>
    </dgm:pt>
    <dgm:pt modelId="{59437EB3-20C6-408A-B61A-C63FB8B074E4}" type="pres">
      <dgm:prSet presAssocID="{4A75BF87-F4E2-4DC2-904C-7084BB21C229}" presName="hierRoot2" presStyleCnt="0">
        <dgm:presLayoutVars>
          <dgm:hierBranch val="init"/>
        </dgm:presLayoutVars>
      </dgm:prSet>
      <dgm:spPr/>
    </dgm:pt>
    <dgm:pt modelId="{BA6581B9-E39B-4314-8D5C-37EA8B2B94CA}" type="pres">
      <dgm:prSet presAssocID="{4A75BF87-F4E2-4DC2-904C-7084BB21C229}" presName="rootComposite" presStyleCnt="0"/>
      <dgm:spPr/>
    </dgm:pt>
    <dgm:pt modelId="{5D580E0D-F9B9-4C27-9D4D-304208A1504D}" type="pres">
      <dgm:prSet presAssocID="{4A75BF87-F4E2-4DC2-904C-7084BB21C229}" presName="rootText" presStyleLbl="node3" presStyleIdx="6" presStyleCnt="7">
        <dgm:presLayoutVars>
          <dgm:chPref val="3"/>
        </dgm:presLayoutVars>
      </dgm:prSet>
      <dgm:spPr/>
    </dgm:pt>
    <dgm:pt modelId="{0A86EAC1-BC96-4905-8010-51F11571257B}" type="pres">
      <dgm:prSet presAssocID="{4A75BF87-F4E2-4DC2-904C-7084BB21C229}" presName="rootConnector" presStyleLbl="node3" presStyleIdx="6" presStyleCnt="7"/>
      <dgm:spPr/>
    </dgm:pt>
    <dgm:pt modelId="{BF01BF4F-F167-47CA-9CD4-E02A97C3FF17}" type="pres">
      <dgm:prSet presAssocID="{4A75BF87-F4E2-4DC2-904C-7084BB21C229}" presName="hierChild4" presStyleCnt="0"/>
      <dgm:spPr/>
    </dgm:pt>
    <dgm:pt modelId="{0902781D-2F3E-46CC-8CCF-BE906EAD61DE}" type="pres">
      <dgm:prSet presAssocID="{AC836524-5F22-4997-9322-8EDA95B9623D}" presName="Name37" presStyleLbl="parChTrans1D4" presStyleIdx="1" presStyleCnt="3"/>
      <dgm:spPr/>
    </dgm:pt>
    <dgm:pt modelId="{188BD344-CD48-4BF2-ACD1-A0AD6E87AB83}" type="pres">
      <dgm:prSet presAssocID="{775725D5-DB3B-4EC7-A69C-CEEA430D3306}" presName="hierRoot2" presStyleCnt="0">
        <dgm:presLayoutVars>
          <dgm:hierBranch val="init"/>
        </dgm:presLayoutVars>
      </dgm:prSet>
      <dgm:spPr/>
    </dgm:pt>
    <dgm:pt modelId="{7E7F3021-0208-4BD8-B4D5-2F43A30F96AC}" type="pres">
      <dgm:prSet presAssocID="{775725D5-DB3B-4EC7-A69C-CEEA430D3306}" presName="rootComposite" presStyleCnt="0"/>
      <dgm:spPr/>
    </dgm:pt>
    <dgm:pt modelId="{66151D87-8C99-4E2A-AE95-58BBBF6C5D1E}" type="pres">
      <dgm:prSet presAssocID="{775725D5-DB3B-4EC7-A69C-CEEA430D3306}" presName="rootText" presStyleLbl="node4" presStyleIdx="1" presStyleCnt="3">
        <dgm:presLayoutVars>
          <dgm:chPref val="3"/>
        </dgm:presLayoutVars>
      </dgm:prSet>
      <dgm:spPr>
        <a:prstGeom prst="flowChartConnector">
          <a:avLst/>
        </a:prstGeom>
      </dgm:spPr>
    </dgm:pt>
    <dgm:pt modelId="{7EBCC5BA-7526-4145-85A6-7D1738BF4DCC}" type="pres">
      <dgm:prSet presAssocID="{775725D5-DB3B-4EC7-A69C-CEEA430D3306}" presName="rootConnector" presStyleLbl="node4" presStyleIdx="1" presStyleCnt="3"/>
      <dgm:spPr/>
    </dgm:pt>
    <dgm:pt modelId="{41BD1D9D-61B5-4592-9C5F-CC7A63457250}" type="pres">
      <dgm:prSet presAssocID="{775725D5-DB3B-4EC7-A69C-CEEA430D3306}" presName="hierChild4" presStyleCnt="0"/>
      <dgm:spPr/>
    </dgm:pt>
    <dgm:pt modelId="{01C0E417-D836-41F1-B42D-4526407AD2D9}" type="pres">
      <dgm:prSet presAssocID="{775725D5-DB3B-4EC7-A69C-CEEA430D3306}" presName="hierChild5" presStyleCnt="0"/>
      <dgm:spPr/>
    </dgm:pt>
    <dgm:pt modelId="{B895ACA1-E68D-40D7-8F48-A1FEE0AEA853}" type="pres">
      <dgm:prSet presAssocID="{EF823C9F-24B5-4351-9D7D-9F53FB8F2437}" presName="Name37" presStyleLbl="parChTrans1D4" presStyleIdx="2" presStyleCnt="3"/>
      <dgm:spPr/>
    </dgm:pt>
    <dgm:pt modelId="{F04F08A9-ADD1-40C6-88C2-5B24FA5A5D9A}" type="pres">
      <dgm:prSet presAssocID="{4EA93241-D646-4A5D-8D70-E6D8D4AB4EB2}" presName="hierRoot2" presStyleCnt="0">
        <dgm:presLayoutVars>
          <dgm:hierBranch val="init"/>
        </dgm:presLayoutVars>
      </dgm:prSet>
      <dgm:spPr/>
    </dgm:pt>
    <dgm:pt modelId="{88DB026F-9233-4311-A7C1-3E9548F79959}" type="pres">
      <dgm:prSet presAssocID="{4EA93241-D646-4A5D-8D70-E6D8D4AB4EB2}" presName="rootComposite" presStyleCnt="0"/>
      <dgm:spPr/>
    </dgm:pt>
    <dgm:pt modelId="{28C13A73-317B-4564-BCDF-A49AB660A752}" type="pres">
      <dgm:prSet presAssocID="{4EA93241-D646-4A5D-8D70-E6D8D4AB4EB2}" presName="rootText" presStyleLbl="node4" presStyleIdx="2" presStyleCnt="3">
        <dgm:presLayoutVars>
          <dgm:chPref val="3"/>
        </dgm:presLayoutVars>
      </dgm:prSet>
      <dgm:spPr>
        <a:prstGeom prst="hexagon">
          <a:avLst/>
        </a:prstGeom>
      </dgm:spPr>
    </dgm:pt>
    <dgm:pt modelId="{5D633484-522C-4013-BC61-605A2702050E}" type="pres">
      <dgm:prSet presAssocID="{4EA93241-D646-4A5D-8D70-E6D8D4AB4EB2}" presName="rootConnector" presStyleLbl="node4" presStyleIdx="2" presStyleCnt="3"/>
      <dgm:spPr/>
    </dgm:pt>
    <dgm:pt modelId="{436E2F3D-3FDA-49D7-849D-070E767082D5}" type="pres">
      <dgm:prSet presAssocID="{4EA93241-D646-4A5D-8D70-E6D8D4AB4EB2}" presName="hierChild4" presStyleCnt="0"/>
      <dgm:spPr/>
    </dgm:pt>
    <dgm:pt modelId="{C6631530-52EE-43A0-B73D-76636465C402}" type="pres">
      <dgm:prSet presAssocID="{4EA93241-D646-4A5D-8D70-E6D8D4AB4EB2}" presName="hierChild5" presStyleCnt="0"/>
      <dgm:spPr/>
    </dgm:pt>
    <dgm:pt modelId="{A4FD1A6F-BC23-409B-80B8-6880F776ED95}" type="pres">
      <dgm:prSet presAssocID="{4A75BF87-F4E2-4DC2-904C-7084BB21C229}" presName="hierChild5" presStyleCnt="0"/>
      <dgm:spPr/>
    </dgm:pt>
    <dgm:pt modelId="{BF2EBA24-5F60-41C0-B054-9268425C5153}" type="pres">
      <dgm:prSet presAssocID="{C3528921-2C41-4C8F-B3D4-211ADA443B72}" presName="hierChild5" presStyleCnt="0"/>
      <dgm:spPr/>
    </dgm:pt>
    <dgm:pt modelId="{D0D88FAA-C3FA-4E21-ABBF-E20D54D5FE8C}" type="pres">
      <dgm:prSet presAssocID="{AFD343CF-43EA-4FF2-AB6B-919B665480E5}" presName="Name37" presStyleLbl="parChTrans1D2" presStyleIdx="2" presStyleCnt="5"/>
      <dgm:spPr/>
    </dgm:pt>
    <dgm:pt modelId="{F00A440E-3B14-42B7-A1DF-0E4B16BA257B}" type="pres">
      <dgm:prSet presAssocID="{C51F98A3-6A1C-4D29-800E-EAE3E2F63EA7}" presName="hierRoot2" presStyleCnt="0">
        <dgm:presLayoutVars>
          <dgm:hierBranch val="init"/>
        </dgm:presLayoutVars>
      </dgm:prSet>
      <dgm:spPr/>
    </dgm:pt>
    <dgm:pt modelId="{373E4B88-F993-46AB-AF4A-A270E059D3D8}" type="pres">
      <dgm:prSet presAssocID="{C51F98A3-6A1C-4D29-800E-EAE3E2F63EA7}" presName="rootComposite" presStyleCnt="0"/>
      <dgm:spPr/>
    </dgm:pt>
    <dgm:pt modelId="{1B908AEC-D4A5-4FE3-867D-3D5179BF4FC5}" type="pres">
      <dgm:prSet presAssocID="{C51F98A3-6A1C-4D29-800E-EAE3E2F63EA7}" presName="rootText" presStyleLbl="node2" presStyleIdx="2" presStyleCnt="5">
        <dgm:presLayoutVars>
          <dgm:chPref val="3"/>
        </dgm:presLayoutVars>
      </dgm:prSet>
      <dgm:spPr>
        <a:prstGeom prst="hexagon">
          <a:avLst/>
        </a:prstGeom>
      </dgm:spPr>
    </dgm:pt>
    <dgm:pt modelId="{E4115939-4EF4-41B1-ADD5-F9FFA8641F63}" type="pres">
      <dgm:prSet presAssocID="{C51F98A3-6A1C-4D29-800E-EAE3E2F63EA7}" presName="rootConnector" presStyleLbl="node2" presStyleIdx="2" presStyleCnt="5"/>
      <dgm:spPr/>
    </dgm:pt>
    <dgm:pt modelId="{F7F3BA66-AD74-4924-B885-2C5A6BC4D1E1}" type="pres">
      <dgm:prSet presAssocID="{C51F98A3-6A1C-4D29-800E-EAE3E2F63EA7}" presName="hierChild4" presStyleCnt="0"/>
      <dgm:spPr/>
    </dgm:pt>
    <dgm:pt modelId="{3B1775B7-DE17-434F-90D4-2E29F04B325F}" type="pres">
      <dgm:prSet presAssocID="{C51F98A3-6A1C-4D29-800E-EAE3E2F63EA7}" presName="hierChild5" presStyleCnt="0"/>
      <dgm:spPr/>
    </dgm:pt>
    <dgm:pt modelId="{64CF8518-0A26-462B-8B69-5AC3DC283EF3}" type="pres">
      <dgm:prSet presAssocID="{A791AFB8-6D0C-48B2-BC29-33FF37940622}" presName="Name37" presStyleLbl="parChTrans1D2" presStyleIdx="3" presStyleCnt="5"/>
      <dgm:spPr/>
    </dgm:pt>
    <dgm:pt modelId="{DD89CE8A-E0FC-4B41-819A-C731FA64EC64}" type="pres">
      <dgm:prSet presAssocID="{4BEFB356-218F-407C-B2EC-CFA2E8FF80A5}" presName="hierRoot2" presStyleCnt="0">
        <dgm:presLayoutVars>
          <dgm:hierBranch val="init"/>
        </dgm:presLayoutVars>
      </dgm:prSet>
      <dgm:spPr/>
    </dgm:pt>
    <dgm:pt modelId="{5E61986D-BB2F-4A79-8E73-9004945B60AE}" type="pres">
      <dgm:prSet presAssocID="{4BEFB356-218F-407C-B2EC-CFA2E8FF80A5}" presName="rootComposite" presStyleCnt="0"/>
      <dgm:spPr/>
    </dgm:pt>
    <dgm:pt modelId="{4B774DDC-A8BD-46E2-8BBA-6C9168359012}" type="pres">
      <dgm:prSet presAssocID="{4BEFB356-218F-407C-B2EC-CFA2E8FF80A5}" presName="rootText" presStyleLbl="node2" presStyleIdx="3" presStyleCnt="5">
        <dgm:presLayoutVars>
          <dgm:chPref val="3"/>
        </dgm:presLayoutVars>
      </dgm:prSet>
      <dgm:spPr>
        <a:prstGeom prst="hexagon">
          <a:avLst/>
        </a:prstGeom>
      </dgm:spPr>
    </dgm:pt>
    <dgm:pt modelId="{19477771-74E7-48EF-972A-732DE4FBD8DF}" type="pres">
      <dgm:prSet presAssocID="{4BEFB356-218F-407C-B2EC-CFA2E8FF80A5}" presName="rootConnector" presStyleLbl="node2" presStyleIdx="3" presStyleCnt="5"/>
      <dgm:spPr/>
    </dgm:pt>
    <dgm:pt modelId="{68443437-C6DC-4A77-8613-AADF5E1DE822}" type="pres">
      <dgm:prSet presAssocID="{4BEFB356-218F-407C-B2EC-CFA2E8FF80A5}" presName="hierChild4" presStyleCnt="0"/>
      <dgm:spPr/>
    </dgm:pt>
    <dgm:pt modelId="{87851C1C-3A60-4FC9-A860-6F70F5450460}" type="pres">
      <dgm:prSet presAssocID="{4BEFB356-218F-407C-B2EC-CFA2E8FF80A5}" presName="hierChild5" presStyleCnt="0"/>
      <dgm:spPr/>
    </dgm:pt>
    <dgm:pt modelId="{579A66D1-1F5F-4FC5-8FED-44D44C971570}" type="pres">
      <dgm:prSet presAssocID="{7C5D0372-5862-43E2-9848-C055041F453F}" presName="Name37" presStyleLbl="parChTrans1D2" presStyleIdx="4" presStyleCnt="5"/>
      <dgm:spPr/>
    </dgm:pt>
    <dgm:pt modelId="{9CB368C4-B411-4770-BE6C-DA971DB956C2}" type="pres">
      <dgm:prSet presAssocID="{9DC1E96A-9A03-41D7-8EAD-228BBA4375CA}" presName="hierRoot2" presStyleCnt="0">
        <dgm:presLayoutVars>
          <dgm:hierBranch val="init"/>
        </dgm:presLayoutVars>
      </dgm:prSet>
      <dgm:spPr/>
    </dgm:pt>
    <dgm:pt modelId="{593CFEBF-EF77-4B57-9E58-EA7B91AD25B7}" type="pres">
      <dgm:prSet presAssocID="{9DC1E96A-9A03-41D7-8EAD-228BBA4375CA}" presName="rootComposite" presStyleCnt="0"/>
      <dgm:spPr/>
    </dgm:pt>
    <dgm:pt modelId="{6361F629-D539-40CD-8B86-C622ECA2264C}" type="pres">
      <dgm:prSet presAssocID="{9DC1E96A-9A03-41D7-8EAD-228BBA4375CA}" presName="rootText" presStyleLbl="node2" presStyleIdx="4" presStyleCnt="5">
        <dgm:presLayoutVars>
          <dgm:chPref val="3"/>
        </dgm:presLayoutVars>
      </dgm:prSet>
      <dgm:spPr>
        <a:prstGeom prst="hexagon">
          <a:avLst/>
        </a:prstGeom>
      </dgm:spPr>
    </dgm:pt>
    <dgm:pt modelId="{21EF7C90-AC12-45BC-BD90-29C3BFE56D6A}" type="pres">
      <dgm:prSet presAssocID="{9DC1E96A-9A03-41D7-8EAD-228BBA4375CA}" presName="rootConnector" presStyleLbl="node2" presStyleIdx="4" presStyleCnt="5"/>
      <dgm:spPr/>
    </dgm:pt>
    <dgm:pt modelId="{3FA215DB-EC6D-4B85-B1B1-A547F71EEF3B}" type="pres">
      <dgm:prSet presAssocID="{9DC1E96A-9A03-41D7-8EAD-228BBA4375CA}" presName="hierChild4" presStyleCnt="0"/>
      <dgm:spPr/>
    </dgm:pt>
    <dgm:pt modelId="{E08A749C-74D5-43BB-9697-D97B4F108B70}" type="pres">
      <dgm:prSet presAssocID="{9DC1E96A-9A03-41D7-8EAD-228BBA4375CA}" presName="hierChild5" presStyleCnt="0"/>
      <dgm:spPr/>
    </dgm:pt>
    <dgm:pt modelId="{19323B8A-BA10-45D6-A699-D4C85BE60DDF}" type="pres">
      <dgm:prSet presAssocID="{1AF2ECD2-C9C0-4FD5-A186-2B7C636448E8}" presName="hierChild3" presStyleCnt="0"/>
      <dgm:spPr/>
    </dgm:pt>
  </dgm:ptLst>
  <dgm:cxnLst>
    <dgm:cxn modelId="{BDB85A02-DB5C-4276-A51F-B18EC5A225C8}" type="presOf" srcId="{42AC2790-E189-4888-B1CF-EDC52E7513E9}" destId="{FAF5FF71-1C65-4C7E-9616-C2A19BBF6995}" srcOrd="1" destOrd="0" presId="urn:microsoft.com/office/officeart/2005/8/layout/orgChart1"/>
    <dgm:cxn modelId="{05305A0D-7830-4264-8BD4-8A8998BBDFAB}" srcId="{C3528921-2C41-4C8F-B3D4-211ADA443B72}" destId="{4A75BF87-F4E2-4DC2-904C-7084BB21C229}" srcOrd="3" destOrd="0" parTransId="{A26D6074-AC2B-42F3-AE64-BC8F3B4775BF}" sibTransId="{AC2A397D-390A-424B-A2B0-D73720C2271C}"/>
    <dgm:cxn modelId="{C3BF5413-5763-490F-B08F-D86E22A81151}" srcId="{E6D572E3-78DB-4A16-9C2F-0E1AAB0B44B0}" destId="{550B5992-FAFB-4264-9F8D-E85C437E2424}" srcOrd="0" destOrd="0" parTransId="{AF64BCF2-3380-4C5A-BDB4-247C1E3B2647}" sibTransId="{D9BF7BE2-D813-4AA4-BD37-46A9013D90CA}"/>
    <dgm:cxn modelId="{13DC191B-B319-4007-BDDD-1EB95CA639AD}" srcId="{1AF2ECD2-C9C0-4FD5-A186-2B7C636448E8}" destId="{C3528921-2C41-4C8F-B3D4-211ADA443B72}" srcOrd="1" destOrd="0" parTransId="{15A4F980-C704-4EAC-BC96-9DDE42B84A69}" sibTransId="{063E3356-5F6B-46DE-9ABF-F73FAADB2CCD}"/>
    <dgm:cxn modelId="{3A07AC25-8C8E-4B0C-A3DA-34B4007D4EB4}" type="presOf" srcId="{C3528921-2C41-4C8F-B3D4-211ADA443B72}" destId="{97115464-B31B-48F0-9573-DAD31D28A1CF}" srcOrd="0" destOrd="0" presId="urn:microsoft.com/office/officeart/2005/8/layout/orgChart1"/>
    <dgm:cxn modelId="{3E68AE26-DB8A-424C-9375-AFDBF70329E4}" type="presOf" srcId="{F04D20FA-AB9D-4DFB-B575-285A2FE84BDF}" destId="{66D83EBD-208E-46B8-8731-40D4B8B4DD03}" srcOrd="0" destOrd="0" presId="urn:microsoft.com/office/officeart/2005/8/layout/orgChart1"/>
    <dgm:cxn modelId="{BF8C1127-65A7-4CEB-9846-5D98E695DDC3}" type="presOf" srcId="{C3528921-2C41-4C8F-B3D4-211ADA443B72}" destId="{23A830E9-7450-42BE-A63C-6386B824EDCB}" srcOrd="1" destOrd="0" presId="urn:microsoft.com/office/officeart/2005/8/layout/orgChart1"/>
    <dgm:cxn modelId="{8CDD3A31-C87C-4833-B011-0BB99834934A}" type="presOf" srcId="{4A75BF87-F4E2-4DC2-904C-7084BB21C229}" destId="{0A86EAC1-BC96-4905-8010-51F11571257B}" srcOrd="1" destOrd="0" presId="urn:microsoft.com/office/officeart/2005/8/layout/orgChart1"/>
    <dgm:cxn modelId="{C29E5B35-2B2C-48C5-83F3-9F8AD8F157BF}" type="presOf" srcId="{4A75BF87-F4E2-4DC2-904C-7084BB21C229}" destId="{5D580E0D-F9B9-4C27-9D4D-304208A1504D}" srcOrd="0" destOrd="0" presId="urn:microsoft.com/office/officeart/2005/8/layout/orgChart1"/>
    <dgm:cxn modelId="{7FE5A836-C4E1-4637-ABCB-A82EE52B8BE9}" type="presOf" srcId="{7C5D0372-5862-43E2-9848-C055041F453F}" destId="{579A66D1-1F5F-4FC5-8FED-44D44C971570}" srcOrd="0" destOrd="0" presId="urn:microsoft.com/office/officeart/2005/8/layout/orgChart1"/>
    <dgm:cxn modelId="{0F61043A-09C8-4732-B90E-D4C28EA68117}" srcId="{4A75BF87-F4E2-4DC2-904C-7084BB21C229}" destId="{775725D5-DB3B-4EC7-A69C-CEEA430D3306}" srcOrd="0" destOrd="0" parTransId="{AC836524-5F22-4997-9322-8EDA95B9623D}" sibTransId="{6BFFAF13-1A58-4865-92B2-55981A0E2F93}"/>
    <dgm:cxn modelId="{5434723B-DDF3-4C80-A905-09FE6DEB38B3}" type="presOf" srcId="{F04D20FA-AB9D-4DFB-B575-285A2FE84BDF}" destId="{31A176C7-0AB2-4833-889A-6A14F10FB0B5}" srcOrd="1" destOrd="0" presId="urn:microsoft.com/office/officeart/2005/8/layout/orgChart1"/>
    <dgm:cxn modelId="{9FB5213C-CEAF-4BE6-B067-DD39E3ED5001}" type="presOf" srcId="{C5F41682-67AB-4124-BB72-BD803CD13F4E}" destId="{8214C3A0-21A6-49FB-8524-DF672EE10D44}" srcOrd="1" destOrd="0" presId="urn:microsoft.com/office/officeart/2005/8/layout/orgChart1"/>
    <dgm:cxn modelId="{4237793D-FD1D-4C73-9521-0248F7075D17}" type="presOf" srcId="{AFD343CF-43EA-4FF2-AB6B-919B665480E5}" destId="{D0D88FAA-C3FA-4E21-ABBF-E20D54D5FE8C}" srcOrd="0" destOrd="0" presId="urn:microsoft.com/office/officeart/2005/8/layout/orgChart1"/>
    <dgm:cxn modelId="{D4917042-DEA8-432F-9B8C-68415D4C2963}" srcId="{F04D20FA-AB9D-4DFB-B575-285A2FE84BDF}" destId="{7042B7D7-81BE-4356-B2A8-09691B3E83C2}" srcOrd="2" destOrd="0" parTransId="{F91DD1F4-64A2-47A2-9B99-C29006AF6DF4}" sibTransId="{5B64FF5E-67E2-4C2D-8499-1C62D06FE45A}"/>
    <dgm:cxn modelId="{1FB6D962-CB3B-4374-833E-FC676AF2D053}" type="presOf" srcId="{F91DD1F4-64A2-47A2-9B99-C29006AF6DF4}" destId="{9EA2DD40-EFDE-44AA-8D3F-B9616981754F}" srcOrd="0" destOrd="0" presId="urn:microsoft.com/office/officeart/2005/8/layout/orgChart1"/>
    <dgm:cxn modelId="{75CCFF62-7779-4CD8-8541-79411E78D6C0}" type="presOf" srcId="{C5F41682-67AB-4124-BB72-BD803CD13F4E}" destId="{39490DB7-B3F6-4EB3-8270-D5AC0DFF898F}" srcOrd="0" destOrd="0" presId="urn:microsoft.com/office/officeart/2005/8/layout/orgChart1"/>
    <dgm:cxn modelId="{BD4EBD64-4354-4D86-BA03-96BE2A88CC2D}" srcId="{C3528921-2C41-4C8F-B3D4-211ADA443B72}" destId="{C5F41682-67AB-4124-BB72-BD803CD13F4E}" srcOrd="1" destOrd="0" parTransId="{754E9255-0991-40D5-AECD-21669AF4A8E1}" sibTransId="{60C46D63-4ED2-4ABF-BFD0-3C02DDC80DC1}"/>
    <dgm:cxn modelId="{73023945-5173-47E5-9DCD-DE22BE13BA05}" srcId="{F04D20FA-AB9D-4DFB-B575-285A2FE84BDF}" destId="{58952959-49D7-4096-B77D-179511030884}" srcOrd="0" destOrd="0" parTransId="{FE8CEA16-CE7F-4ED4-A563-F621707B2931}" sibTransId="{C12760FC-4021-4003-A206-CFFC8EAD230B}"/>
    <dgm:cxn modelId="{FB4EB947-EF8E-46BD-8500-DBE46D950EB5}" type="presOf" srcId="{15A4F980-C704-4EAC-BC96-9DDE42B84A69}" destId="{216E3E84-1F3E-4A6E-83A4-D1881F21E216}" srcOrd="0" destOrd="0" presId="urn:microsoft.com/office/officeart/2005/8/layout/orgChart1"/>
    <dgm:cxn modelId="{0F41D847-7216-4666-BE48-D84475056EE5}" srcId="{4FA2ABD1-95BB-49B0-9D4F-EBDFCAF494F0}" destId="{1AF2ECD2-C9C0-4FD5-A186-2B7C636448E8}" srcOrd="0" destOrd="0" parTransId="{23192B0A-31B6-4C7F-809C-B051A2D31209}" sibTransId="{DDACDBD8-C460-47D7-88BA-D8A3436A8E41}"/>
    <dgm:cxn modelId="{4CD0B66D-98F6-4C3D-BDD5-CD14F330993A}" type="presOf" srcId="{1AF2ECD2-C9C0-4FD5-A186-2B7C636448E8}" destId="{9550E3C1-8A3B-488E-BF0A-BB087FCEB0F0}" srcOrd="0" destOrd="0" presId="urn:microsoft.com/office/officeart/2005/8/layout/orgChart1"/>
    <dgm:cxn modelId="{86E28B4E-9A25-4D1C-BD36-399C4F6AF674}" srcId="{F04D20FA-AB9D-4DFB-B575-285A2FE84BDF}" destId="{31C99C7C-8D0F-48DC-813C-3F547DC79DB9}" srcOrd="1" destOrd="0" parTransId="{CD0EF6AA-F29E-43A0-BE82-59957B4B10A8}" sibTransId="{C5418073-5B6C-46CB-8CE1-B10D6C2E9B0B}"/>
    <dgm:cxn modelId="{7464466F-B20E-4668-B1ED-CB9EA290A5CC}" type="presOf" srcId="{FE8CEA16-CE7F-4ED4-A563-F621707B2931}" destId="{EB85A97E-C581-4B12-B5A0-EA5ECB21E091}" srcOrd="0" destOrd="0" presId="urn:microsoft.com/office/officeart/2005/8/layout/orgChart1"/>
    <dgm:cxn modelId="{F7F57B50-BBF7-42C5-AF7E-FBB17411C727}" type="presOf" srcId="{550B5992-FAFB-4264-9F8D-E85C437E2424}" destId="{3748D01F-871F-4F7A-B33E-C55BEAEE5EA0}" srcOrd="0" destOrd="0" presId="urn:microsoft.com/office/officeart/2005/8/layout/orgChart1"/>
    <dgm:cxn modelId="{D0869A70-83E9-4DF6-8DF0-33789E8765BB}" srcId="{1AF2ECD2-C9C0-4FD5-A186-2B7C636448E8}" destId="{9DC1E96A-9A03-41D7-8EAD-228BBA4375CA}" srcOrd="4" destOrd="0" parTransId="{7C5D0372-5862-43E2-9848-C055041F453F}" sibTransId="{E9F18D9E-6FD9-4752-BCC9-0C5EAA558DDF}"/>
    <dgm:cxn modelId="{F4A79671-F5E0-4CF6-99D4-EBFA33AC8424}" srcId="{1AF2ECD2-C9C0-4FD5-A186-2B7C636448E8}" destId="{C51F98A3-6A1C-4D29-800E-EAE3E2F63EA7}" srcOrd="2" destOrd="0" parTransId="{AFD343CF-43EA-4FF2-AB6B-919B665480E5}" sibTransId="{F2E4EF86-49AB-40A7-84E8-1C67D4E5AFE4}"/>
    <dgm:cxn modelId="{FADC8A53-D5E3-47F7-9EF6-595C2375D613}" type="presOf" srcId="{7042B7D7-81BE-4356-B2A8-09691B3E83C2}" destId="{B838613A-053E-443C-A069-798DFDB401EA}" srcOrd="1" destOrd="0" presId="urn:microsoft.com/office/officeart/2005/8/layout/orgChart1"/>
    <dgm:cxn modelId="{37F8C855-DDBC-492B-AFE1-D3FAAB936E3E}" type="presOf" srcId="{4EA93241-D646-4A5D-8D70-E6D8D4AB4EB2}" destId="{5D633484-522C-4013-BC61-605A2702050E}" srcOrd="1" destOrd="0" presId="urn:microsoft.com/office/officeart/2005/8/layout/orgChart1"/>
    <dgm:cxn modelId="{AB99F775-1B3F-4292-AEE0-FDCC115C58F8}" type="presOf" srcId="{550B5992-FAFB-4264-9F8D-E85C437E2424}" destId="{7C4C0ED6-1F2C-4CF8-8235-1CD6C467E224}" srcOrd="1" destOrd="0" presId="urn:microsoft.com/office/officeart/2005/8/layout/orgChart1"/>
    <dgm:cxn modelId="{906F9258-3607-4306-AB23-B768123ECB9B}" type="presOf" srcId="{775725D5-DB3B-4EC7-A69C-CEEA430D3306}" destId="{7EBCC5BA-7526-4145-85A6-7D1738BF4DCC}" srcOrd="1" destOrd="0" presId="urn:microsoft.com/office/officeart/2005/8/layout/orgChart1"/>
    <dgm:cxn modelId="{734A995A-6566-4DE0-947A-E12C1673966F}" type="presOf" srcId="{06F16A93-C837-4481-8F6A-7E49EDE1AE32}" destId="{F84B0110-F31A-4173-B5EB-0023EB50C2A8}" srcOrd="0" destOrd="0" presId="urn:microsoft.com/office/officeart/2005/8/layout/orgChart1"/>
    <dgm:cxn modelId="{4725D55A-502D-4999-B8A2-26C687B9C4D6}" srcId="{4A75BF87-F4E2-4DC2-904C-7084BB21C229}" destId="{4EA93241-D646-4A5D-8D70-E6D8D4AB4EB2}" srcOrd="1" destOrd="0" parTransId="{EF823C9F-24B5-4351-9D7D-9F53FB8F2437}" sibTransId="{F8179B9E-6575-4280-AA87-A439EF8709EF}"/>
    <dgm:cxn modelId="{0B7EEA7A-B378-444A-A86F-FC7826FC3EB5}" type="presOf" srcId="{58952959-49D7-4096-B77D-179511030884}" destId="{02F236D9-4725-448C-99B1-411033112F21}" srcOrd="0" destOrd="0" presId="urn:microsoft.com/office/officeart/2005/8/layout/orgChart1"/>
    <dgm:cxn modelId="{8F35F37D-BDE7-4D13-AFF3-CC61F0DC409D}" type="presOf" srcId="{A791AFB8-6D0C-48B2-BC29-33FF37940622}" destId="{64CF8518-0A26-462B-8B69-5AC3DC283EF3}" srcOrd="0" destOrd="0" presId="urn:microsoft.com/office/officeart/2005/8/layout/orgChart1"/>
    <dgm:cxn modelId="{2BC70980-147F-45FC-BEC3-5A980A4D53F1}" srcId="{C3528921-2C41-4C8F-B3D4-211ADA443B72}" destId="{E6D572E3-78DB-4A16-9C2F-0E1AAB0B44B0}" srcOrd="2" destOrd="0" parTransId="{DBE010F6-DCF7-4516-BE71-685AE5058F2C}" sibTransId="{20677410-22F7-48C4-8B5B-64A74A07DA3C}"/>
    <dgm:cxn modelId="{319AD488-0B04-442C-BAB2-54941F66486D}" type="presOf" srcId="{31C99C7C-8D0F-48DC-813C-3F547DC79DB9}" destId="{F43B33D5-812F-4ED5-AD83-8EB6E889E64D}" srcOrd="0" destOrd="0" presId="urn:microsoft.com/office/officeart/2005/8/layout/orgChart1"/>
    <dgm:cxn modelId="{56F7A995-17FD-4409-9A71-6937D140873D}" type="presOf" srcId="{E6D572E3-78DB-4A16-9C2F-0E1AAB0B44B0}" destId="{8AAB03FA-1AB8-4A4A-9B73-A58065538C19}" srcOrd="1" destOrd="0" presId="urn:microsoft.com/office/officeart/2005/8/layout/orgChart1"/>
    <dgm:cxn modelId="{E6AAAA95-4295-477F-9A95-E3655CFB3BCC}" type="presOf" srcId="{58952959-49D7-4096-B77D-179511030884}" destId="{CB4E92ED-5ED1-4608-8338-A1877F804D11}" srcOrd="1" destOrd="0" presId="urn:microsoft.com/office/officeart/2005/8/layout/orgChart1"/>
    <dgm:cxn modelId="{D365A596-1202-4E25-92EC-A938B17A6E2A}" type="presOf" srcId="{4FA2ABD1-95BB-49B0-9D4F-EBDFCAF494F0}" destId="{03B8076D-DE2B-4862-854E-8B674E4BC991}" srcOrd="0" destOrd="0" presId="urn:microsoft.com/office/officeart/2005/8/layout/orgChart1"/>
    <dgm:cxn modelId="{915CB496-E41D-4377-AA00-BABF1CE7ABFB}" type="presOf" srcId="{4EA93241-D646-4A5D-8D70-E6D8D4AB4EB2}" destId="{28C13A73-317B-4564-BCDF-A49AB660A752}" srcOrd="0" destOrd="0" presId="urn:microsoft.com/office/officeart/2005/8/layout/orgChart1"/>
    <dgm:cxn modelId="{71425D9D-1802-4E3D-A21B-C3D80DFF51FB}" type="presOf" srcId="{AF64BCF2-3380-4C5A-BDB4-247C1E3B2647}" destId="{414A494D-37CC-4448-938E-E60389E7176F}" srcOrd="0" destOrd="0" presId="urn:microsoft.com/office/officeart/2005/8/layout/orgChart1"/>
    <dgm:cxn modelId="{ABC55A9E-EADE-4834-B206-B17E2AD3277F}" type="presOf" srcId="{1AF2ECD2-C9C0-4FD5-A186-2B7C636448E8}" destId="{E35F6CC9-4395-41E1-9826-A0E7B585B871}" srcOrd="1" destOrd="0" presId="urn:microsoft.com/office/officeart/2005/8/layout/orgChart1"/>
    <dgm:cxn modelId="{94CE59A4-5AC6-4F40-B5F2-400581495FD0}" type="presOf" srcId="{EF823C9F-24B5-4351-9D7D-9F53FB8F2437}" destId="{B895ACA1-E68D-40D7-8F48-A1FEE0AEA853}" srcOrd="0" destOrd="0" presId="urn:microsoft.com/office/officeart/2005/8/layout/orgChart1"/>
    <dgm:cxn modelId="{418724AA-038A-465A-BE3D-EBF3C45527F8}" type="presOf" srcId="{CD0EF6AA-F29E-43A0-BE82-59957B4B10A8}" destId="{2EFBDE0B-EF3F-4021-92DC-216AFF632137}" srcOrd="0" destOrd="0" presId="urn:microsoft.com/office/officeart/2005/8/layout/orgChart1"/>
    <dgm:cxn modelId="{0CF394AA-B011-49AF-9F8C-6478CC966301}" type="presOf" srcId="{9DC1E96A-9A03-41D7-8EAD-228BBA4375CA}" destId="{21EF7C90-AC12-45BC-BD90-29C3BFE56D6A}" srcOrd="1" destOrd="0" presId="urn:microsoft.com/office/officeart/2005/8/layout/orgChart1"/>
    <dgm:cxn modelId="{BCDEA2BA-C573-4705-8022-B0A2458E3CF8}" srcId="{C3528921-2C41-4C8F-B3D4-211ADA443B72}" destId="{42AC2790-E189-4888-B1CF-EDC52E7513E9}" srcOrd="0" destOrd="0" parTransId="{06F16A93-C837-4481-8F6A-7E49EDE1AE32}" sibTransId="{77781C82-39FD-41FA-B556-8CE164DCFF67}"/>
    <dgm:cxn modelId="{64E428C5-323A-4BC0-A9E6-3823C034A595}" type="presOf" srcId="{775725D5-DB3B-4EC7-A69C-CEEA430D3306}" destId="{66151D87-8C99-4E2A-AE95-58BBBF6C5D1E}" srcOrd="0" destOrd="0" presId="urn:microsoft.com/office/officeart/2005/8/layout/orgChart1"/>
    <dgm:cxn modelId="{A22FE0C8-2E24-4F19-BE34-36EE45A240C8}" type="presOf" srcId="{9DC1E96A-9A03-41D7-8EAD-228BBA4375CA}" destId="{6361F629-D539-40CD-8B86-C622ECA2264C}" srcOrd="0" destOrd="0" presId="urn:microsoft.com/office/officeart/2005/8/layout/orgChart1"/>
    <dgm:cxn modelId="{023A61CE-FD8B-40BA-899B-CA2506840D4A}" type="presOf" srcId="{E6D572E3-78DB-4A16-9C2F-0E1AAB0B44B0}" destId="{3A3768F1-019B-49F0-9DE9-4201B26AA469}" srcOrd="0" destOrd="0" presId="urn:microsoft.com/office/officeart/2005/8/layout/orgChart1"/>
    <dgm:cxn modelId="{713FB6D0-D4DA-4576-A0C6-3F8EC69A8E11}" type="presOf" srcId="{8FB520F7-8694-4280-9FD0-E1BAFCF1257A}" destId="{FA18032B-1A05-4978-87BC-4D0A3B8AAE37}" srcOrd="0" destOrd="0" presId="urn:microsoft.com/office/officeart/2005/8/layout/orgChart1"/>
    <dgm:cxn modelId="{442F83DC-17A4-46EF-B004-E9C0678CAC5F}" type="presOf" srcId="{4BEFB356-218F-407C-B2EC-CFA2E8FF80A5}" destId="{19477771-74E7-48EF-972A-732DE4FBD8DF}" srcOrd="1" destOrd="0" presId="urn:microsoft.com/office/officeart/2005/8/layout/orgChart1"/>
    <dgm:cxn modelId="{4CEA1EDF-3C16-4890-98BD-33E0F806E559}" type="presOf" srcId="{754E9255-0991-40D5-AECD-21669AF4A8E1}" destId="{54E80AA3-78A5-4894-9FA9-F06F220579A9}" srcOrd="0" destOrd="0" presId="urn:microsoft.com/office/officeart/2005/8/layout/orgChart1"/>
    <dgm:cxn modelId="{DAC619E1-4D79-4153-93BB-74C34798784A}" type="presOf" srcId="{AC836524-5F22-4997-9322-8EDA95B9623D}" destId="{0902781D-2F3E-46CC-8CCF-BE906EAD61DE}" srcOrd="0" destOrd="0" presId="urn:microsoft.com/office/officeart/2005/8/layout/orgChart1"/>
    <dgm:cxn modelId="{EDE36EE3-3A5F-4C29-9DF3-88A4D1BBC3A6}" type="presOf" srcId="{42AC2790-E189-4888-B1CF-EDC52E7513E9}" destId="{06BF58ED-0B10-41A3-AC3B-286622FEC270}" srcOrd="0" destOrd="0" presId="urn:microsoft.com/office/officeart/2005/8/layout/orgChart1"/>
    <dgm:cxn modelId="{F5BD0FE4-FC4E-40F2-B09C-D5C856AD221D}" srcId="{1AF2ECD2-C9C0-4FD5-A186-2B7C636448E8}" destId="{F04D20FA-AB9D-4DFB-B575-285A2FE84BDF}" srcOrd="0" destOrd="0" parTransId="{8FB520F7-8694-4280-9FD0-E1BAFCF1257A}" sibTransId="{688298CA-7306-4EEE-A23C-2E22A6EE13F6}"/>
    <dgm:cxn modelId="{CBE56CEF-8CD8-43FF-A3EB-9D802AEE0F9F}" type="presOf" srcId="{4BEFB356-218F-407C-B2EC-CFA2E8FF80A5}" destId="{4B774DDC-A8BD-46E2-8BBA-6C9168359012}" srcOrd="0" destOrd="0" presId="urn:microsoft.com/office/officeart/2005/8/layout/orgChart1"/>
    <dgm:cxn modelId="{345341F0-7BA9-4C70-A93D-2A584CE98CB6}" type="presOf" srcId="{DBE010F6-DCF7-4516-BE71-685AE5058F2C}" destId="{93E71A90-8394-498C-8B54-185EF4C44CCD}" srcOrd="0" destOrd="0" presId="urn:microsoft.com/office/officeart/2005/8/layout/orgChart1"/>
    <dgm:cxn modelId="{0365E9F1-59F3-4E26-B076-BC510045E035}" type="presOf" srcId="{7042B7D7-81BE-4356-B2A8-09691B3E83C2}" destId="{CE3A3A09-89F1-42B1-BD04-20B42F67488B}" srcOrd="0" destOrd="0" presId="urn:microsoft.com/office/officeart/2005/8/layout/orgChart1"/>
    <dgm:cxn modelId="{711014F3-5225-4C94-84D3-92F36BA5DF26}" type="presOf" srcId="{C51F98A3-6A1C-4D29-800E-EAE3E2F63EA7}" destId="{1B908AEC-D4A5-4FE3-867D-3D5179BF4FC5}" srcOrd="0" destOrd="0" presId="urn:microsoft.com/office/officeart/2005/8/layout/orgChart1"/>
    <dgm:cxn modelId="{8690B0F4-AFC6-4064-BE15-EF56FF9129A5}" srcId="{1AF2ECD2-C9C0-4FD5-A186-2B7C636448E8}" destId="{4BEFB356-218F-407C-B2EC-CFA2E8FF80A5}" srcOrd="3" destOrd="0" parTransId="{A791AFB8-6D0C-48B2-BC29-33FF37940622}" sibTransId="{8F68A31D-3D96-4733-BFBE-38CE66B00AAD}"/>
    <dgm:cxn modelId="{AAB4A8F5-6707-4E29-82EF-FF60AE09E6C0}" type="presOf" srcId="{A26D6074-AC2B-42F3-AE64-BC8F3B4775BF}" destId="{A0851E0B-3081-4924-8A88-2E835BA015ED}" srcOrd="0" destOrd="0" presId="urn:microsoft.com/office/officeart/2005/8/layout/orgChart1"/>
    <dgm:cxn modelId="{9CEAEEF5-EEFB-4732-A6DA-342418C6AD56}" type="presOf" srcId="{31C99C7C-8D0F-48DC-813C-3F547DC79DB9}" destId="{D61C7AE8-959F-4EA0-B5AF-B07D6AFE8376}" srcOrd="1" destOrd="0" presId="urn:microsoft.com/office/officeart/2005/8/layout/orgChart1"/>
    <dgm:cxn modelId="{4D802AFD-C126-4921-90CF-3F9E0081A588}" type="presOf" srcId="{C51F98A3-6A1C-4D29-800E-EAE3E2F63EA7}" destId="{E4115939-4EF4-41B1-ADD5-F9FFA8641F63}" srcOrd="1" destOrd="0" presId="urn:microsoft.com/office/officeart/2005/8/layout/orgChart1"/>
    <dgm:cxn modelId="{EE9B8A6E-F5C8-44C7-9E2B-213CFE14D263}" type="presParOf" srcId="{03B8076D-DE2B-4862-854E-8B674E4BC991}" destId="{E899E329-0C86-455D-A446-07FCACC7245B}" srcOrd="0" destOrd="0" presId="urn:microsoft.com/office/officeart/2005/8/layout/orgChart1"/>
    <dgm:cxn modelId="{5FEE5F46-7F14-4603-A7F8-96B04712BE0B}" type="presParOf" srcId="{E899E329-0C86-455D-A446-07FCACC7245B}" destId="{469EAFAA-7C3C-49F7-9530-054101341281}" srcOrd="0" destOrd="0" presId="urn:microsoft.com/office/officeart/2005/8/layout/orgChart1"/>
    <dgm:cxn modelId="{75CD8086-8832-435E-BC6D-D4C2A8DC8950}" type="presParOf" srcId="{469EAFAA-7C3C-49F7-9530-054101341281}" destId="{9550E3C1-8A3B-488E-BF0A-BB087FCEB0F0}" srcOrd="0" destOrd="0" presId="urn:microsoft.com/office/officeart/2005/8/layout/orgChart1"/>
    <dgm:cxn modelId="{52F19E9D-ABD4-456E-9FE7-873AC1563BA5}" type="presParOf" srcId="{469EAFAA-7C3C-49F7-9530-054101341281}" destId="{E35F6CC9-4395-41E1-9826-A0E7B585B871}" srcOrd="1" destOrd="0" presId="urn:microsoft.com/office/officeart/2005/8/layout/orgChart1"/>
    <dgm:cxn modelId="{A0A1602C-1CB3-4FAB-A0C6-FF44FB30B5AA}" type="presParOf" srcId="{E899E329-0C86-455D-A446-07FCACC7245B}" destId="{12C9A516-767C-4A95-BFAF-4DEC781EE927}" srcOrd="1" destOrd="0" presId="urn:microsoft.com/office/officeart/2005/8/layout/orgChart1"/>
    <dgm:cxn modelId="{205DE856-F58D-453A-BA33-55212C0CE4F0}" type="presParOf" srcId="{12C9A516-767C-4A95-BFAF-4DEC781EE927}" destId="{FA18032B-1A05-4978-87BC-4D0A3B8AAE37}" srcOrd="0" destOrd="0" presId="urn:microsoft.com/office/officeart/2005/8/layout/orgChart1"/>
    <dgm:cxn modelId="{499B4B8A-4080-4975-91E2-355235ED1EE6}" type="presParOf" srcId="{12C9A516-767C-4A95-BFAF-4DEC781EE927}" destId="{B71949C6-75EB-4AFC-9E53-589767D9819F}" srcOrd="1" destOrd="0" presId="urn:microsoft.com/office/officeart/2005/8/layout/orgChart1"/>
    <dgm:cxn modelId="{7C5535BE-A633-4675-970F-70905ACDBA16}" type="presParOf" srcId="{B71949C6-75EB-4AFC-9E53-589767D9819F}" destId="{55D41501-F7A8-4635-9E2B-B099AFECACEB}" srcOrd="0" destOrd="0" presId="urn:microsoft.com/office/officeart/2005/8/layout/orgChart1"/>
    <dgm:cxn modelId="{9C5C687F-7585-49C4-9F9A-016294A67F0D}" type="presParOf" srcId="{55D41501-F7A8-4635-9E2B-B099AFECACEB}" destId="{66D83EBD-208E-46B8-8731-40D4B8B4DD03}" srcOrd="0" destOrd="0" presId="urn:microsoft.com/office/officeart/2005/8/layout/orgChart1"/>
    <dgm:cxn modelId="{5613ABF5-F7A9-4F8F-89D5-F5D55BB57333}" type="presParOf" srcId="{55D41501-F7A8-4635-9E2B-B099AFECACEB}" destId="{31A176C7-0AB2-4833-889A-6A14F10FB0B5}" srcOrd="1" destOrd="0" presId="urn:microsoft.com/office/officeart/2005/8/layout/orgChart1"/>
    <dgm:cxn modelId="{A2681C23-FCF4-4D1C-9A0C-7DFB70FE8EFA}" type="presParOf" srcId="{B71949C6-75EB-4AFC-9E53-589767D9819F}" destId="{758D248C-54F1-45E8-951A-C806C72AFF62}" srcOrd="1" destOrd="0" presId="urn:microsoft.com/office/officeart/2005/8/layout/orgChart1"/>
    <dgm:cxn modelId="{B6F52A7E-928A-4782-BBCA-56F177CBFB51}" type="presParOf" srcId="{758D248C-54F1-45E8-951A-C806C72AFF62}" destId="{EB85A97E-C581-4B12-B5A0-EA5ECB21E091}" srcOrd="0" destOrd="0" presId="urn:microsoft.com/office/officeart/2005/8/layout/orgChart1"/>
    <dgm:cxn modelId="{501B64D8-FDE1-4ED1-95D9-4E162B6A7A9A}" type="presParOf" srcId="{758D248C-54F1-45E8-951A-C806C72AFF62}" destId="{D5F5AB9B-9DFE-4A12-AC70-E6B0818832B1}" srcOrd="1" destOrd="0" presId="urn:microsoft.com/office/officeart/2005/8/layout/orgChart1"/>
    <dgm:cxn modelId="{BD28D76B-C539-4748-9291-758AECD19F04}" type="presParOf" srcId="{D5F5AB9B-9DFE-4A12-AC70-E6B0818832B1}" destId="{D156A455-A922-4502-9A4A-0A0A0EBD45D7}" srcOrd="0" destOrd="0" presId="urn:microsoft.com/office/officeart/2005/8/layout/orgChart1"/>
    <dgm:cxn modelId="{E5C5F7A7-DF93-448E-87A4-DCA8938BFF6E}" type="presParOf" srcId="{D156A455-A922-4502-9A4A-0A0A0EBD45D7}" destId="{02F236D9-4725-448C-99B1-411033112F21}" srcOrd="0" destOrd="0" presId="urn:microsoft.com/office/officeart/2005/8/layout/orgChart1"/>
    <dgm:cxn modelId="{8B441580-7CBE-4271-82B9-AE14606EF363}" type="presParOf" srcId="{D156A455-A922-4502-9A4A-0A0A0EBD45D7}" destId="{CB4E92ED-5ED1-4608-8338-A1877F804D11}" srcOrd="1" destOrd="0" presId="urn:microsoft.com/office/officeart/2005/8/layout/orgChart1"/>
    <dgm:cxn modelId="{527308D5-7F81-43FD-9F0B-422B7CB5F465}" type="presParOf" srcId="{D5F5AB9B-9DFE-4A12-AC70-E6B0818832B1}" destId="{F5BF33B2-9847-494D-8EC6-1E73F0DF4CBA}" srcOrd="1" destOrd="0" presId="urn:microsoft.com/office/officeart/2005/8/layout/orgChart1"/>
    <dgm:cxn modelId="{DBE2C4EA-8C97-4D78-8663-39FFB2755F60}" type="presParOf" srcId="{D5F5AB9B-9DFE-4A12-AC70-E6B0818832B1}" destId="{05EECA55-FE13-4FBF-ABF0-F696A1A2920D}" srcOrd="2" destOrd="0" presId="urn:microsoft.com/office/officeart/2005/8/layout/orgChart1"/>
    <dgm:cxn modelId="{F1C8A2A7-E837-456D-9D85-AC6097132204}" type="presParOf" srcId="{758D248C-54F1-45E8-951A-C806C72AFF62}" destId="{2EFBDE0B-EF3F-4021-92DC-216AFF632137}" srcOrd="2" destOrd="0" presId="urn:microsoft.com/office/officeart/2005/8/layout/orgChart1"/>
    <dgm:cxn modelId="{1632A44E-5C40-466F-AFC2-0821CA4A5FDA}" type="presParOf" srcId="{758D248C-54F1-45E8-951A-C806C72AFF62}" destId="{6D768928-A53B-4A10-A020-4B10622BC17C}" srcOrd="3" destOrd="0" presId="urn:microsoft.com/office/officeart/2005/8/layout/orgChart1"/>
    <dgm:cxn modelId="{7ACE161D-2FAA-4A5A-9428-4847A6805EB4}" type="presParOf" srcId="{6D768928-A53B-4A10-A020-4B10622BC17C}" destId="{AA1B01AC-C73B-4CAF-ADAE-18CE695DD10C}" srcOrd="0" destOrd="0" presId="urn:microsoft.com/office/officeart/2005/8/layout/orgChart1"/>
    <dgm:cxn modelId="{2911B09B-2B52-4FA8-8BB8-09B552DC552D}" type="presParOf" srcId="{AA1B01AC-C73B-4CAF-ADAE-18CE695DD10C}" destId="{F43B33D5-812F-4ED5-AD83-8EB6E889E64D}" srcOrd="0" destOrd="0" presId="urn:microsoft.com/office/officeart/2005/8/layout/orgChart1"/>
    <dgm:cxn modelId="{1742C079-04A1-4A90-B2DB-26A34E3E8ADC}" type="presParOf" srcId="{AA1B01AC-C73B-4CAF-ADAE-18CE695DD10C}" destId="{D61C7AE8-959F-4EA0-B5AF-B07D6AFE8376}" srcOrd="1" destOrd="0" presId="urn:microsoft.com/office/officeart/2005/8/layout/orgChart1"/>
    <dgm:cxn modelId="{312412FE-A2CD-4741-8FA7-D6ED43CD27F4}" type="presParOf" srcId="{6D768928-A53B-4A10-A020-4B10622BC17C}" destId="{AF7C691B-136A-4CA0-9DFA-5634A24204B9}" srcOrd="1" destOrd="0" presId="urn:microsoft.com/office/officeart/2005/8/layout/orgChart1"/>
    <dgm:cxn modelId="{409B9772-48FF-42E1-AA05-F0991EEEBDAF}" type="presParOf" srcId="{6D768928-A53B-4A10-A020-4B10622BC17C}" destId="{2D51F486-23E1-41B1-9195-517E26332801}" srcOrd="2" destOrd="0" presId="urn:microsoft.com/office/officeart/2005/8/layout/orgChart1"/>
    <dgm:cxn modelId="{1C20B35F-888C-4F91-A220-0BB7DF601FCC}" type="presParOf" srcId="{758D248C-54F1-45E8-951A-C806C72AFF62}" destId="{9EA2DD40-EFDE-44AA-8D3F-B9616981754F}" srcOrd="4" destOrd="0" presId="urn:microsoft.com/office/officeart/2005/8/layout/orgChart1"/>
    <dgm:cxn modelId="{BFE06580-5768-4EC7-9E74-1E2EC1A00537}" type="presParOf" srcId="{758D248C-54F1-45E8-951A-C806C72AFF62}" destId="{0B55AC98-93FC-44F1-BA04-D515DCE4FE27}" srcOrd="5" destOrd="0" presId="urn:microsoft.com/office/officeart/2005/8/layout/orgChart1"/>
    <dgm:cxn modelId="{9D62C727-6852-42CE-954B-7D9726F5CD43}" type="presParOf" srcId="{0B55AC98-93FC-44F1-BA04-D515DCE4FE27}" destId="{F87BEE21-64E1-4E8D-B1A4-3E8CD226CE2C}" srcOrd="0" destOrd="0" presId="urn:microsoft.com/office/officeart/2005/8/layout/orgChart1"/>
    <dgm:cxn modelId="{0662829D-26DF-48EF-A94D-0C8839C783A7}" type="presParOf" srcId="{F87BEE21-64E1-4E8D-B1A4-3E8CD226CE2C}" destId="{CE3A3A09-89F1-42B1-BD04-20B42F67488B}" srcOrd="0" destOrd="0" presId="urn:microsoft.com/office/officeart/2005/8/layout/orgChart1"/>
    <dgm:cxn modelId="{85642AC3-35F4-4CCC-8406-01F61CC4CEDC}" type="presParOf" srcId="{F87BEE21-64E1-4E8D-B1A4-3E8CD226CE2C}" destId="{B838613A-053E-443C-A069-798DFDB401EA}" srcOrd="1" destOrd="0" presId="urn:microsoft.com/office/officeart/2005/8/layout/orgChart1"/>
    <dgm:cxn modelId="{6C841969-3BD9-4B53-9E3A-E84179B8D64D}" type="presParOf" srcId="{0B55AC98-93FC-44F1-BA04-D515DCE4FE27}" destId="{836ACC7D-3D88-4427-9F69-414CD9575AF1}" srcOrd="1" destOrd="0" presId="urn:microsoft.com/office/officeart/2005/8/layout/orgChart1"/>
    <dgm:cxn modelId="{3DD61C2B-A30F-480E-B473-6B6019C64DDF}" type="presParOf" srcId="{0B55AC98-93FC-44F1-BA04-D515DCE4FE27}" destId="{29881568-7AC2-4B4C-AFA4-0F90D3847FFA}" srcOrd="2" destOrd="0" presId="urn:microsoft.com/office/officeart/2005/8/layout/orgChart1"/>
    <dgm:cxn modelId="{F45FD502-506D-4E3F-A4EB-5EB86A98B1D8}" type="presParOf" srcId="{B71949C6-75EB-4AFC-9E53-589767D9819F}" destId="{2EF5A879-BBE5-44B9-BB73-A2E695BAEFD4}" srcOrd="2" destOrd="0" presId="urn:microsoft.com/office/officeart/2005/8/layout/orgChart1"/>
    <dgm:cxn modelId="{6A750E6F-5858-4B05-8059-C0492A5C5CB6}" type="presParOf" srcId="{12C9A516-767C-4A95-BFAF-4DEC781EE927}" destId="{216E3E84-1F3E-4A6E-83A4-D1881F21E216}" srcOrd="2" destOrd="0" presId="urn:microsoft.com/office/officeart/2005/8/layout/orgChart1"/>
    <dgm:cxn modelId="{4043447C-F5A0-4D23-B59C-6FEB2B649C64}" type="presParOf" srcId="{12C9A516-767C-4A95-BFAF-4DEC781EE927}" destId="{9E51967B-B755-4D4E-B40A-C3F1752CFE92}" srcOrd="3" destOrd="0" presId="urn:microsoft.com/office/officeart/2005/8/layout/orgChart1"/>
    <dgm:cxn modelId="{AFB9B3D0-C080-4613-A03E-B815AE1882ED}" type="presParOf" srcId="{9E51967B-B755-4D4E-B40A-C3F1752CFE92}" destId="{238532C4-C7C2-42BE-90FF-C6A8D4C9D2DB}" srcOrd="0" destOrd="0" presId="urn:microsoft.com/office/officeart/2005/8/layout/orgChart1"/>
    <dgm:cxn modelId="{610C0FA0-8DAF-4048-B44C-AD2612CE831B}" type="presParOf" srcId="{238532C4-C7C2-42BE-90FF-C6A8D4C9D2DB}" destId="{97115464-B31B-48F0-9573-DAD31D28A1CF}" srcOrd="0" destOrd="0" presId="urn:microsoft.com/office/officeart/2005/8/layout/orgChart1"/>
    <dgm:cxn modelId="{E3D2F6FC-E088-4ADD-90AB-50935F30E88A}" type="presParOf" srcId="{238532C4-C7C2-42BE-90FF-C6A8D4C9D2DB}" destId="{23A830E9-7450-42BE-A63C-6386B824EDCB}" srcOrd="1" destOrd="0" presId="urn:microsoft.com/office/officeart/2005/8/layout/orgChart1"/>
    <dgm:cxn modelId="{2840793A-DC52-4D5C-8CC2-1D2B386E04F9}" type="presParOf" srcId="{9E51967B-B755-4D4E-B40A-C3F1752CFE92}" destId="{FF8A6CD5-2EE5-4470-9DBA-8EAD3889CEA4}" srcOrd="1" destOrd="0" presId="urn:microsoft.com/office/officeart/2005/8/layout/orgChart1"/>
    <dgm:cxn modelId="{F42BC544-B398-4D1E-97AD-A22C5318C83B}" type="presParOf" srcId="{FF8A6CD5-2EE5-4470-9DBA-8EAD3889CEA4}" destId="{F84B0110-F31A-4173-B5EB-0023EB50C2A8}" srcOrd="0" destOrd="0" presId="urn:microsoft.com/office/officeart/2005/8/layout/orgChart1"/>
    <dgm:cxn modelId="{B0D35957-83BB-49BB-9CEE-C57BFEC39530}" type="presParOf" srcId="{FF8A6CD5-2EE5-4470-9DBA-8EAD3889CEA4}" destId="{85B27C54-06FC-47D4-AE6D-A88197D0A5C0}" srcOrd="1" destOrd="0" presId="urn:microsoft.com/office/officeart/2005/8/layout/orgChart1"/>
    <dgm:cxn modelId="{04397E4B-65AD-4BD6-A332-375E59199560}" type="presParOf" srcId="{85B27C54-06FC-47D4-AE6D-A88197D0A5C0}" destId="{B197F0FF-9141-4C92-B8E3-8C4DABEE0C88}" srcOrd="0" destOrd="0" presId="urn:microsoft.com/office/officeart/2005/8/layout/orgChart1"/>
    <dgm:cxn modelId="{8D4B3025-0B85-461B-88BA-50368952C2BE}" type="presParOf" srcId="{B197F0FF-9141-4C92-B8E3-8C4DABEE0C88}" destId="{06BF58ED-0B10-41A3-AC3B-286622FEC270}" srcOrd="0" destOrd="0" presId="urn:microsoft.com/office/officeart/2005/8/layout/orgChart1"/>
    <dgm:cxn modelId="{0CA1367C-EE35-4B7F-91BF-7B9B923EBFC1}" type="presParOf" srcId="{B197F0FF-9141-4C92-B8E3-8C4DABEE0C88}" destId="{FAF5FF71-1C65-4C7E-9616-C2A19BBF6995}" srcOrd="1" destOrd="0" presId="urn:microsoft.com/office/officeart/2005/8/layout/orgChart1"/>
    <dgm:cxn modelId="{0314C0A7-24E4-4CC1-8682-CB6D3ED053E8}" type="presParOf" srcId="{85B27C54-06FC-47D4-AE6D-A88197D0A5C0}" destId="{0898DDD3-ED1E-491D-8742-05DEBB99969B}" srcOrd="1" destOrd="0" presId="urn:microsoft.com/office/officeart/2005/8/layout/orgChart1"/>
    <dgm:cxn modelId="{1A49B32B-E1A0-4033-9CE7-E353162F84ED}" type="presParOf" srcId="{85B27C54-06FC-47D4-AE6D-A88197D0A5C0}" destId="{5604840F-B592-4549-9E13-5C263AF18467}" srcOrd="2" destOrd="0" presId="urn:microsoft.com/office/officeart/2005/8/layout/orgChart1"/>
    <dgm:cxn modelId="{4A4457A0-4BE5-4F86-B752-308F98027A1F}" type="presParOf" srcId="{FF8A6CD5-2EE5-4470-9DBA-8EAD3889CEA4}" destId="{54E80AA3-78A5-4894-9FA9-F06F220579A9}" srcOrd="2" destOrd="0" presId="urn:microsoft.com/office/officeart/2005/8/layout/orgChart1"/>
    <dgm:cxn modelId="{5D587D54-BB2B-412C-AC1B-50ABDA2BE59B}" type="presParOf" srcId="{FF8A6CD5-2EE5-4470-9DBA-8EAD3889CEA4}" destId="{1136C3FA-4187-4670-8AA5-C306D9092943}" srcOrd="3" destOrd="0" presId="urn:microsoft.com/office/officeart/2005/8/layout/orgChart1"/>
    <dgm:cxn modelId="{C6EDEB7F-11B2-423C-A870-3201B0552C96}" type="presParOf" srcId="{1136C3FA-4187-4670-8AA5-C306D9092943}" destId="{03FCE3E0-8479-45D3-9361-6183F8FCA627}" srcOrd="0" destOrd="0" presId="urn:microsoft.com/office/officeart/2005/8/layout/orgChart1"/>
    <dgm:cxn modelId="{D36E0658-D019-48F0-BC69-613AB69BD027}" type="presParOf" srcId="{03FCE3E0-8479-45D3-9361-6183F8FCA627}" destId="{39490DB7-B3F6-4EB3-8270-D5AC0DFF898F}" srcOrd="0" destOrd="0" presId="urn:microsoft.com/office/officeart/2005/8/layout/orgChart1"/>
    <dgm:cxn modelId="{6189F72C-A89E-4932-9BFC-FC93E4A0B939}" type="presParOf" srcId="{03FCE3E0-8479-45D3-9361-6183F8FCA627}" destId="{8214C3A0-21A6-49FB-8524-DF672EE10D44}" srcOrd="1" destOrd="0" presId="urn:microsoft.com/office/officeart/2005/8/layout/orgChart1"/>
    <dgm:cxn modelId="{A2AABCBD-2D0F-43E7-B3F6-0563CDB50886}" type="presParOf" srcId="{1136C3FA-4187-4670-8AA5-C306D9092943}" destId="{927DDA36-132A-4C27-9B56-E3523B0440CE}" srcOrd="1" destOrd="0" presId="urn:microsoft.com/office/officeart/2005/8/layout/orgChart1"/>
    <dgm:cxn modelId="{163410C1-0178-4DAD-806B-6DCF9E0B390D}" type="presParOf" srcId="{1136C3FA-4187-4670-8AA5-C306D9092943}" destId="{942F4E86-57A0-42EC-89CC-AF0C4F4C7CFB}" srcOrd="2" destOrd="0" presId="urn:microsoft.com/office/officeart/2005/8/layout/orgChart1"/>
    <dgm:cxn modelId="{1B0C5224-BCDB-4857-9048-A79DD64282D0}" type="presParOf" srcId="{FF8A6CD5-2EE5-4470-9DBA-8EAD3889CEA4}" destId="{93E71A90-8394-498C-8B54-185EF4C44CCD}" srcOrd="4" destOrd="0" presId="urn:microsoft.com/office/officeart/2005/8/layout/orgChart1"/>
    <dgm:cxn modelId="{9ED0C6AE-24DB-4B11-9061-4544BF16B469}" type="presParOf" srcId="{FF8A6CD5-2EE5-4470-9DBA-8EAD3889CEA4}" destId="{7079C709-7224-40E1-A4BD-D682964364B6}" srcOrd="5" destOrd="0" presId="urn:microsoft.com/office/officeart/2005/8/layout/orgChart1"/>
    <dgm:cxn modelId="{5960056F-7263-4F1F-B4A6-94B5E178B866}" type="presParOf" srcId="{7079C709-7224-40E1-A4BD-D682964364B6}" destId="{D07CA3E3-8D4E-476C-8758-54FD8FDF4432}" srcOrd="0" destOrd="0" presId="urn:microsoft.com/office/officeart/2005/8/layout/orgChart1"/>
    <dgm:cxn modelId="{55C2B0DE-78B3-4CBB-89BE-D6E0CE0B7A7B}" type="presParOf" srcId="{D07CA3E3-8D4E-476C-8758-54FD8FDF4432}" destId="{3A3768F1-019B-49F0-9DE9-4201B26AA469}" srcOrd="0" destOrd="0" presId="urn:microsoft.com/office/officeart/2005/8/layout/orgChart1"/>
    <dgm:cxn modelId="{BB7A149F-B70D-469B-AC8F-ADB9E03A7B5F}" type="presParOf" srcId="{D07CA3E3-8D4E-476C-8758-54FD8FDF4432}" destId="{8AAB03FA-1AB8-4A4A-9B73-A58065538C19}" srcOrd="1" destOrd="0" presId="urn:microsoft.com/office/officeart/2005/8/layout/orgChart1"/>
    <dgm:cxn modelId="{AE97AB9D-5136-4F6C-B9FA-0DD15CCBD162}" type="presParOf" srcId="{7079C709-7224-40E1-A4BD-D682964364B6}" destId="{9F295558-132D-40AC-B61F-7DEFC0446B46}" srcOrd="1" destOrd="0" presId="urn:microsoft.com/office/officeart/2005/8/layout/orgChart1"/>
    <dgm:cxn modelId="{1AC1935F-00B2-4BFE-8347-DDF1FC9346A4}" type="presParOf" srcId="{9F295558-132D-40AC-B61F-7DEFC0446B46}" destId="{414A494D-37CC-4448-938E-E60389E7176F}" srcOrd="0" destOrd="0" presId="urn:microsoft.com/office/officeart/2005/8/layout/orgChart1"/>
    <dgm:cxn modelId="{A920EF96-F6B2-4BCB-A3BD-4C337B373440}" type="presParOf" srcId="{9F295558-132D-40AC-B61F-7DEFC0446B46}" destId="{67F7F5F6-F1B3-47D5-889A-B395C8948358}" srcOrd="1" destOrd="0" presId="urn:microsoft.com/office/officeart/2005/8/layout/orgChart1"/>
    <dgm:cxn modelId="{F2C83C0B-A846-4BF7-AA99-DAF7A0FC58B2}" type="presParOf" srcId="{67F7F5F6-F1B3-47D5-889A-B395C8948358}" destId="{F738BE4E-5210-475A-8DAA-822EE301F3B5}" srcOrd="0" destOrd="0" presId="urn:microsoft.com/office/officeart/2005/8/layout/orgChart1"/>
    <dgm:cxn modelId="{E1D7AC30-A40A-47C8-8373-DB2A1314FB3F}" type="presParOf" srcId="{F738BE4E-5210-475A-8DAA-822EE301F3B5}" destId="{3748D01F-871F-4F7A-B33E-C55BEAEE5EA0}" srcOrd="0" destOrd="0" presId="urn:microsoft.com/office/officeart/2005/8/layout/orgChart1"/>
    <dgm:cxn modelId="{F6C0B14D-92C0-470E-ABB2-C390E49F361F}" type="presParOf" srcId="{F738BE4E-5210-475A-8DAA-822EE301F3B5}" destId="{7C4C0ED6-1F2C-4CF8-8235-1CD6C467E224}" srcOrd="1" destOrd="0" presId="urn:microsoft.com/office/officeart/2005/8/layout/orgChart1"/>
    <dgm:cxn modelId="{EECCA307-BB1A-448B-B7F1-D78257692976}" type="presParOf" srcId="{67F7F5F6-F1B3-47D5-889A-B395C8948358}" destId="{DAD1FBF5-B6DE-4186-A660-5E6B89E3DD22}" srcOrd="1" destOrd="0" presId="urn:microsoft.com/office/officeart/2005/8/layout/orgChart1"/>
    <dgm:cxn modelId="{0C652A60-9D29-41AB-A6F6-3C4F0AFAC663}" type="presParOf" srcId="{67F7F5F6-F1B3-47D5-889A-B395C8948358}" destId="{947036C9-82E8-4194-954F-02377CCC9DE5}" srcOrd="2" destOrd="0" presId="urn:microsoft.com/office/officeart/2005/8/layout/orgChart1"/>
    <dgm:cxn modelId="{73E8DB81-8A26-44FC-AC30-2BCF88F91C25}" type="presParOf" srcId="{7079C709-7224-40E1-A4BD-D682964364B6}" destId="{0C279718-DBD5-47FF-BF14-D958F5346DA5}" srcOrd="2" destOrd="0" presId="urn:microsoft.com/office/officeart/2005/8/layout/orgChart1"/>
    <dgm:cxn modelId="{E7804EA6-E501-45DB-9C48-9117EA4B6D42}" type="presParOf" srcId="{FF8A6CD5-2EE5-4470-9DBA-8EAD3889CEA4}" destId="{A0851E0B-3081-4924-8A88-2E835BA015ED}" srcOrd="6" destOrd="0" presId="urn:microsoft.com/office/officeart/2005/8/layout/orgChart1"/>
    <dgm:cxn modelId="{1DC1BAC8-7BA9-4934-B11C-818B99B54F33}" type="presParOf" srcId="{FF8A6CD5-2EE5-4470-9DBA-8EAD3889CEA4}" destId="{59437EB3-20C6-408A-B61A-C63FB8B074E4}" srcOrd="7" destOrd="0" presId="urn:microsoft.com/office/officeart/2005/8/layout/orgChart1"/>
    <dgm:cxn modelId="{141C2832-5843-47CD-A06E-DF8DBC7D0312}" type="presParOf" srcId="{59437EB3-20C6-408A-B61A-C63FB8B074E4}" destId="{BA6581B9-E39B-4314-8D5C-37EA8B2B94CA}" srcOrd="0" destOrd="0" presId="urn:microsoft.com/office/officeart/2005/8/layout/orgChart1"/>
    <dgm:cxn modelId="{D54F9939-2DEF-4AAE-82C4-A339DC1020EA}" type="presParOf" srcId="{BA6581B9-E39B-4314-8D5C-37EA8B2B94CA}" destId="{5D580E0D-F9B9-4C27-9D4D-304208A1504D}" srcOrd="0" destOrd="0" presId="urn:microsoft.com/office/officeart/2005/8/layout/orgChart1"/>
    <dgm:cxn modelId="{DCDA4ACE-969B-4E51-8E24-268CB7CB95CF}" type="presParOf" srcId="{BA6581B9-E39B-4314-8D5C-37EA8B2B94CA}" destId="{0A86EAC1-BC96-4905-8010-51F11571257B}" srcOrd="1" destOrd="0" presId="urn:microsoft.com/office/officeart/2005/8/layout/orgChart1"/>
    <dgm:cxn modelId="{9DC63EA6-6C3D-4D2B-95D3-C79CBB87BF25}" type="presParOf" srcId="{59437EB3-20C6-408A-B61A-C63FB8B074E4}" destId="{BF01BF4F-F167-47CA-9CD4-E02A97C3FF17}" srcOrd="1" destOrd="0" presId="urn:microsoft.com/office/officeart/2005/8/layout/orgChart1"/>
    <dgm:cxn modelId="{ECF4215C-81F3-410C-991D-26F6F98924D8}" type="presParOf" srcId="{BF01BF4F-F167-47CA-9CD4-E02A97C3FF17}" destId="{0902781D-2F3E-46CC-8CCF-BE906EAD61DE}" srcOrd="0" destOrd="0" presId="urn:microsoft.com/office/officeart/2005/8/layout/orgChart1"/>
    <dgm:cxn modelId="{BF3D61CF-0664-4D27-B5B2-64E32BA484F5}" type="presParOf" srcId="{BF01BF4F-F167-47CA-9CD4-E02A97C3FF17}" destId="{188BD344-CD48-4BF2-ACD1-A0AD6E87AB83}" srcOrd="1" destOrd="0" presId="urn:microsoft.com/office/officeart/2005/8/layout/orgChart1"/>
    <dgm:cxn modelId="{19834C21-7375-4AD8-9D35-9CCF7900F71D}" type="presParOf" srcId="{188BD344-CD48-4BF2-ACD1-A0AD6E87AB83}" destId="{7E7F3021-0208-4BD8-B4D5-2F43A30F96AC}" srcOrd="0" destOrd="0" presId="urn:microsoft.com/office/officeart/2005/8/layout/orgChart1"/>
    <dgm:cxn modelId="{AD8BD569-0A96-4557-8D2C-10103C41180D}" type="presParOf" srcId="{7E7F3021-0208-4BD8-B4D5-2F43A30F96AC}" destId="{66151D87-8C99-4E2A-AE95-58BBBF6C5D1E}" srcOrd="0" destOrd="0" presId="urn:microsoft.com/office/officeart/2005/8/layout/orgChart1"/>
    <dgm:cxn modelId="{F1DD7A2A-3B7D-42D8-9EEA-838723713E0F}" type="presParOf" srcId="{7E7F3021-0208-4BD8-B4D5-2F43A30F96AC}" destId="{7EBCC5BA-7526-4145-85A6-7D1738BF4DCC}" srcOrd="1" destOrd="0" presId="urn:microsoft.com/office/officeart/2005/8/layout/orgChart1"/>
    <dgm:cxn modelId="{8ACF2167-FB91-4C0A-90F7-C7364C0DE793}" type="presParOf" srcId="{188BD344-CD48-4BF2-ACD1-A0AD6E87AB83}" destId="{41BD1D9D-61B5-4592-9C5F-CC7A63457250}" srcOrd="1" destOrd="0" presId="urn:microsoft.com/office/officeart/2005/8/layout/orgChart1"/>
    <dgm:cxn modelId="{4C6B07C3-C88D-4EC7-8804-9DA39A82DB5D}" type="presParOf" srcId="{188BD344-CD48-4BF2-ACD1-A0AD6E87AB83}" destId="{01C0E417-D836-41F1-B42D-4526407AD2D9}" srcOrd="2" destOrd="0" presId="urn:microsoft.com/office/officeart/2005/8/layout/orgChart1"/>
    <dgm:cxn modelId="{5D8AC29B-6BFE-4BDA-9C18-632F3ADD9D2B}" type="presParOf" srcId="{BF01BF4F-F167-47CA-9CD4-E02A97C3FF17}" destId="{B895ACA1-E68D-40D7-8F48-A1FEE0AEA853}" srcOrd="2" destOrd="0" presId="urn:microsoft.com/office/officeart/2005/8/layout/orgChart1"/>
    <dgm:cxn modelId="{090F4DD6-5A6A-4E12-970B-BDC2840964FB}" type="presParOf" srcId="{BF01BF4F-F167-47CA-9CD4-E02A97C3FF17}" destId="{F04F08A9-ADD1-40C6-88C2-5B24FA5A5D9A}" srcOrd="3" destOrd="0" presId="urn:microsoft.com/office/officeart/2005/8/layout/orgChart1"/>
    <dgm:cxn modelId="{E9614252-FE0D-45EE-A118-5B102880E80C}" type="presParOf" srcId="{F04F08A9-ADD1-40C6-88C2-5B24FA5A5D9A}" destId="{88DB026F-9233-4311-A7C1-3E9548F79959}" srcOrd="0" destOrd="0" presId="urn:microsoft.com/office/officeart/2005/8/layout/orgChart1"/>
    <dgm:cxn modelId="{366EA5AC-914B-46EC-8F85-106CE16E1242}" type="presParOf" srcId="{88DB026F-9233-4311-A7C1-3E9548F79959}" destId="{28C13A73-317B-4564-BCDF-A49AB660A752}" srcOrd="0" destOrd="0" presId="urn:microsoft.com/office/officeart/2005/8/layout/orgChart1"/>
    <dgm:cxn modelId="{3D906128-4157-443B-B22E-B30FF5731221}" type="presParOf" srcId="{88DB026F-9233-4311-A7C1-3E9548F79959}" destId="{5D633484-522C-4013-BC61-605A2702050E}" srcOrd="1" destOrd="0" presId="urn:microsoft.com/office/officeart/2005/8/layout/orgChart1"/>
    <dgm:cxn modelId="{F50D0A40-9F71-48BC-A99B-8164E6491B9C}" type="presParOf" srcId="{F04F08A9-ADD1-40C6-88C2-5B24FA5A5D9A}" destId="{436E2F3D-3FDA-49D7-849D-070E767082D5}" srcOrd="1" destOrd="0" presId="urn:microsoft.com/office/officeart/2005/8/layout/orgChart1"/>
    <dgm:cxn modelId="{B5472909-EA22-4CE7-8CFF-6B1B34A02C83}" type="presParOf" srcId="{F04F08A9-ADD1-40C6-88C2-5B24FA5A5D9A}" destId="{C6631530-52EE-43A0-B73D-76636465C402}" srcOrd="2" destOrd="0" presId="urn:microsoft.com/office/officeart/2005/8/layout/orgChart1"/>
    <dgm:cxn modelId="{72B86890-6817-429B-AAD3-8F922D1F9AC5}" type="presParOf" srcId="{59437EB3-20C6-408A-B61A-C63FB8B074E4}" destId="{A4FD1A6F-BC23-409B-80B8-6880F776ED95}" srcOrd="2" destOrd="0" presId="urn:microsoft.com/office/officeart/2005/8/layout/orgChart1"/>
    <dgm:cxn modelId="{C697CBF3-DF13-470B-BCFC-B94C9D76E09F}" type="presParOf" srcId="{9E51967B-B755-4D4E-B40A-C3F1752CFE92}" destId="{BF2EBA24-5F60-41C0-B054-9268425C5153}" srcOrd="2" destOrd="0" presId="urn:microsoft.com/office/officeart/2005/8/layout/orgChart1"/>
    <dgm:cxn modelId="{805F0CE7-F8F8-4C3C-8C39-8F2FB19DFF3E}" type="presParOf" srcId="{12C9A516-767C-4A95-BFAF-4DEC781EE927}" destId="{D0D88FAA-C3FA-4E21-ABBF-E20D54D5FE8C}" srcOrd="4" destOrd="0" presId="urn:microsoft.com/office/officeart/2005/8/layout/orgChart1"/>
    <dgm:cxn modelId="{DB20A81A-682C-4BE0-B610-A5CC7A263930}" type="presParOf" srcId="{12C9A516-767C-4A95-BFAF-4DEC781EE927}" destId="{F00A440E-3B14-42B7-A1DF-0E4B16BA257B}" srcOrd="5" destOrd="0" presId="urn:microsoft.com/office/officeart/2005/8/layout/orgChart1"/>
    <dgm:cxn modelId="{20D167D4-E494-4649-9558-39F482329B67}" type="presParOf" srcId="{F00A440E-3B14-42B7-A1DF-0E4B16BA257B}" destId="{373E4B88-F993-46AB-AF4A-A270E059D3D8}" srcOrd="0" destOrd="0" presId="urn:microsoft.com/office/officeart/2005/8/layout/orgChart1"/>
    <dgm:cxn modelId="{F27B8302-E797-498D-9408-C1DC46BB3581}" type="presParOf" srcId="{373E4B88-F993-46AB-AF4A-A270E059D3D8}" destId="{1B908AEC-D4A5-4FE3-867D-3D5179BF4FC5}" srcOrd="0" destOrd="0" presId="urn:microsoft.com/office/officeart/2005/8/layout/orgChart1"/>
    <dgm:cxn modelId="{A8CBCB7A-1DF0-4B41-9279-73A56A52B34E}" type="presParOf" srcId="{373E4B88-F993-46AB-AF4A-A270E059D3D8}" destId="{E4115939-4EF4-41B1-ADD5-F9FFA8641F63}" srcOrd="1" destOrd="0" presId="urn:microsoft.com/office/officeart/2005/8/layout/orgChart1"/>
    <dgm:cxn modelId="{F27B3CFC-2FE3-4FA8-AA63-BA80313139B8}" type="presParOf" srcId="{F00A440E-3B14-42B7-A1DF-0E4B16BA257B}" destId="{F7F3BA66-AD74-4924-B885-2C5A6BC4D1E1}" srcOrd="1" destOrd="0" presId="urn:microsoft.com/office/officeart/2005/8/layout/orgChart1"/>
    <dgm:cxn modelId="{201DE55F-0F95-43AC-8FBD-7E3073D3AD16}" type="presParOf" srcId="{F00A440E-3B14-42B7-A1DF-0E4B16BA257B}" destId="{3B1775B7-DE17-434F-90D4-2E29F04B325F}" srcOrd="2" destOrd="0" presId="urn:microsoft.com/office/officeart/2005/8/layout/orgChart1"/>
    <dgm:cxn modelId="{05277D30-AE94-4FC9-8624-DF8EBA9B816B}" type="presParOf" srcId="{12C9A516-767C-4A95-BFAF-4DEC781EE927}" destId="{64CF8518-0A26-462B-8B69-5AC3DC283EF3}" srcOrd="6" destOrd="0" presId="urn:microsoft.com/office/officeart/2005/8/layout/orgChart1"/>
    <dgm:cxn modelId="{A10EFAA0-BF56-4AEC-BB8F-5F8B9A31B0CE}" type="presParOf" srcId="{12C9A516-767C-4A95-BFAF-4DEC781EE927}" destId="{DD89CE8A-E0FC-4B41-819A-C731FA64EC64}" srcOrd="7" destOrd="0" presId="urn:microsoft.com/office/officeart/2005/8/layout/orgChart1"/>
    <dgm:cxn modelId="{CECF6B1F-E99F-437F-BD0B-AA1625F9D942}" type="presParOf" srcId="{DD89CE8A-E0FC-4B41-819A-C731FA64EC64}" destId="{5E61986D-BB2F-4A79-8E73-9004945B60AE}" srcOrd="0" destOrd="0" presId="urn:microsoft.com/office/officeart/2005/8/layout/orgChart1"/>
    <dgm:cxn modelId="{E9BDD176-3964-4E68-AAE4-19961CC150D9}" type="presParOf" srcId="{5E61986D-BB2F-4A79-8E73-9004945B60AE}" destId="{4B774DDC-A8BD-46E2-8BBA-6C9168359012}" srcOrd="0" destOrd="0" presId="urn:microsoft.com/office/officeart/2005/8/layout/orgChart1"/>
    <dgm:cxn modelId="{8DAC7D97-004B-42FA-8002-4D8F2E053F19}" type="presParOf" srcId="{5E61986D-BB2F-4A79-8E73-9004945B60AE}" destId="{19477771-74E7-48EF-972A-732DE4FBD8DF}" srcOrd="1" destOrd="0" presId="urn:microsoft.com/office/officeart/2005/8/layout/orgChart1"/>
    <dgm:cxn modelId="{13B1AC79-F54F-4742-911D-32C30805E22B}" type="presParOf" srcId="{DD89CE8A-E0FC-4B41-819A-C731FA64EC64}" destId="{68443437-C6DC-4A77-8613-AADF5E1DE822}" srcOrd="1" destOrd="0" presId="urn:microsoft.com/office/officeart/2005/8/layout/orgChart1"/>
    <dgm:cxn modelId="{09BB0A31-4985-45EC-908A-53EBAAC92567}" type="presParOf" srcId="{DD89CE8A-E0FC-4B41-819A-C731FA64EC64}" destId="{87851C1C-3A60-4FC9-A860-6F70F5450460}" srcOrd="2" destOrd="0" presId="urn:microsoft.com/office/officeart/2005/8/layout/orgChart1"/>
    <dgm:cxn modelId="{8A1320CF-50DC-4690-AE2F-0CB2BBD118E4}" type="presParOf" srcId="{12C9A516-767C-4A95-BFAF-4DEC781EE927}" destId="{579A66D1-1F5F-4FC5-8FED-44D44C971570}" srcOrd="8" destOrd="0" presId="urn:microsoft.com/office/officeart/2005/8/layout/orgChart1"/>
    <dgm:cxn modelId="{C52FF16A-6B88-4CE4-8FAA-D6DF5756F9D3}" type="presParOf" srcId="{12C9A516-767C-4A95-BFAF-4DEC781EE927}" destId="{9CB368C4-B411-4770-BE6C-DA971DB956C2}" srcOrd="9" destOrd="0" presId="urn:microsoft.com/office/officeart/2005/8/layout/orgChart1"/>
    <dgm:cxn modelId="{C191BF88-DB12-4BBE-8ABD-D7380CCA9074}" type="presParOf" srcId="{9CB368C4-B411-4770-BE6C-DA971DB956C2}" destId="{593CFEBF-EF77-4B57-9E58-EA7B91AD25B7}" srcOrd="0" destOrd="0" presId="urn:microsoft.com/office/officeart/2005/8/layout/orgChart1"/>
    <dgm:cxn modelId="{72002D82-01F9-4CDF-84B1-EA534C3AFF0D}" type="presParOf" srcId="{593CFEBF-EF77-4B57-9E58-EA7B91AD25B7}" destId="{6361F629-D539-40CD-8B86-C622ECA2264C}" srcOrd="0" destOrd="0" presId="urn:microsoft.com/office/officeart/2005/8/layout/orgChart1"/>
    <dgm:cxn modelId="{C28A31F0-5775-4CCD-8EA0-B8B2B7DA577C}" type="presParOf" srcId="{593CFEBF-EF77-4B57-9E58-EA7B91AD25B7}" destId="{21EF7C90-AC12-45BC-BD90-29C3BFE56D6A}" srcOrd="1" destOrd="0" presId="urn:microsoft.com/office/officeart/2005/8/layout/orgChart1"/>
    <dgm:cxn modelId="{E2317738-5EB4-4855-94DE-67507423AB48}" type="presParOf" srcId="{9CB368C4-B411-4770-BE6C-DA971DB956C2}" destId="{3FA215DB-EC6D-4B85-B1B1-A547F71EEF3B}" srcOrd="1" destOrd="0" presId="urn:microsoft.com/office/officeart/2005/8/layout/orgChart1"/>
    <dgm:cxn modelId="{5BF6232E-0B1E-4374-883D-998F39AF48A6}" type="presParOf" srcId="{9CB368C4-B411-4770-BE6C-DA971DB956C2}" destId="{E08A749C-74D5-43BB-9697-D97B4F108B70}" srcOrd="2" destOrd="0" presId="urn:microsoft.com/office/officeart/2005/8/layout/orgChart1"/>
    <dgm:cxn modelId="{705C9441-F9DC-43E5-BAA6-4071A3A68A78}" type="presParOf" srcId="{E899E329-0C86-455D-A446-07FCACC7245B}" destId="{19323B8A-BA10-45D6-A699-D4C85BE60DD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6E6195-9F74-4C58-872D-76FA19CF6F1D}">
      <dsp:nvSpPr>
        <dsp:cNvPr id="0" name=""/>
        <dsp:cNvSpPr/>
      </dsp:nvSpPr>
      <dsp:spPr>
        <a:xfrm>
          <a:off x="5011923" y="434667"/>
          <a:ext cx="1541695" cy="10277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kern="1200" dirty="0"/>
            <a:t>Alkalmazás</a:t>
          </a:r>
        </a:p>
      </dsp:txBody>
      <dsp:txXfrm>
        <a:off x="5042026" y="464770"/>
        <a:ext cx="1481489" cy="967591"/>
      </dsp:txXfrm>
    </dsp:sp>
    <dsp:sp modelId="{934A1525-E5B1-4097-9A1C-8AD9CA0F92C9}">
      <dsp:nvSpPr>
        <dsp:cNvPr id="0" name=""/>
        <dsp:cNvSpPr/>
      </dsp:nvSpPr>
      <dsp:spPr>
        <a:xfrm>
          <a:off x="2776464" y="1462465"/>
          <a:ext cx="3006306" cy="411118"/>
        </a:xfrm>
        <a:custGeom>
          <a:avLst/>
          <a:gdLst/>
          <a:ahLst/>
          <a:cxnLst/>
          <a:rect l="0" t="0" r="0" b="0"/>
          <a:pathLst>
            <a:path>
              <a:moveTo>
                <a:pt x="3006306" y="0"/>
              </a:moveTo>
              <a:lnTo>
                <a:pt x="3006306" y="205559"/>
              </a:lnTo>
              <a:lnTo>
                <a:pt x="0" y="205559"/>
              </a:lnTo>
              <a:lnTo>
                <a:pt x="0" y="411118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ABC6BB-0B18-450F-88C3-6F58837EC3DE}">
      <dsp:nvSpPr>
        <dsp:cNvPr id="0" name=""/>
        <dsp:cNvSpPr/>
      </dsp:nvSpPr>
      <dsp:spPr>
        <a:xfrm>
          <a:off x="2005616" y="1873583"/>
          <a:ext cx="1541695" cy="10277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kern="1200" dirty="0" err="1"/>
            <a:t>IoT</a:t>
          </a:r>
          <a:r>
            <a:rPr lang="hu-HU" sz="2200" kern="1200" dirty="0"/>
            <a:t> Objektum</a:t>
          </a:r>
        </a:p>
      </dsp:txBody>
      <dsp:txXfrm>
        <a:off x="2035719" y="1903686"/>
        <a:ext cx="1481489" cy="967591"/>
      </dsp:txXfrm>
    </dsp:sp>
    <dsp:sp modelId="{83F8F906-77F5-4D32-9C67-820A931F491D}">
      <dsp:nvSpPr>
        <dsp:cNvPr id="0" name=""/>
        <dsp:cNvSpPr/>
      </dsp:nvSpPr>
      <dsp:spPr>
        <a:xfrm>
          <a:off x="772259" y="2901381"/>
          <a:ext cx="2004204" cy="411118"/>
        </a:xfrm>
        <a:custGeom>
          <a:avLst/>
          <a:gdLst/>
          <a:ahLst/>
          <a:cxnLst/>
          <a:rect l="0" t="0" r="0" b="0"/>
          <a:pathLst>
            <a:path>
              <a:moveTo>
                <a:pt x="2004204" y="0"/>
              </a:moveTo>
              <a:lnTo>
                <a:pt x="2004204" y="205559"/>
              </a:lnTo>
              <a:lnTo>
                <a:pt x="0" y="205559"/>
              </a:lnTo>
              <a:lnTo>
                <a:pt x="0" y="411118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D30A8E-2DE3-4DC9-9E47-FDE4E478CAFF}">
      <dsp:nvSpPr>
        <dsp:cNvPr id="0" name=""/>
        <dsp:cNvSpPr/>
      </dsp:nvSpPr>
      <dsp:spPr>
        <a:xfrm>
          <a:off x="1411" y="3312499"/>
          <a:ext cx="1541695" cy="10277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kern="1200" dirty="0" err="1"/>
            <a:t>LoRa</a:t>
          </a:r>
          <a:endParaRPr lang="hu-HU" sz="2200" kern="1200" dirty="0"/>
        </a:p>
      </dsp:txBody>
      <dsp:txXfrm>
        <a:off x="31514" y="3342602"/>
        <a:ext cx="1481489" cy="967591"/>
      </dsp:txXfrm>
    </dsp:sp>
    <dsp:sp modelId="{6BF8E132-ECFF-498E-89AC-35C57697C928}">
      <dsp:nvSpPr>
        <dsp:cNvPr id="0" name=""/>
        <dsp:cNvSpPr/>
      </dsp:nvSpPr>
      <dsp:spPr>
        <a:xfrm>
          <a:off x="2730744" y="2901381"/>
          <a:ext cx="91440" cy="4111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1118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5F940A-8A9A-4C71-BD21-23CFF143BFAE}">
      <dsp:nvSpPr>
        <dsp:cNvPr id="0" name=""/>
        <dsp:cNvSpPr/>
      </dsp:nvSpPr>
      <dsp:spPr>
        <a:xfrm>
          <a:off x="2005616" y="3312499"/>
          <a:ext cx="1541695" cy="10277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kern="1200" dirty="0" err="1"/>
            <a:t>Resource</a:t>
          </a:r>
          <a:endParaRPr lang="hu-HU" sz="2200" kern="1200" dirty="0"/>
        </a:p>
      </dsp:txBody>
      <dsp:txXfrm>
        <a:off x="2035719" y="3342602"/>
        <a:ext cx="1481489" cy="967591"/>
      </dsp:txXfrm>
    </dsp:sp>
    <dsp:sp modelId="{7DD10B7C-FA6C-49A9-B168-1542BEFDBF15}">
      <dsp:nvSpPr>
        <dsp:cNvPr id="0" name=""/>
        <dsp:cNvSpPr/>
      </dsp:nvSpPr>
      <dsp:spPr>
        <a:xfrm>
          <a:off x="2776464" y="2901381"/>
          <a:ext cx="2004204" cy="4111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559"/>
              </a:lnTo>
              <a:lnTo>
                <a:pt x="2004204" y="205559"/>
              </a:lnTo>
              <a:lnTo>
                <a:pt x="2004204" y="411118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280EAC-5925-442D-80F8-0035B867E124}">
      <dsp:nvSpPr>
        <dsp:cNvPr id="0" name=""/>
        <dsp:cNvSpPr/>
      </dsp:nvSpPr>
      <dsp:spPr>
        <a:xfrm>
          <a:off x="4009820" y="3312499"/>
          <a:ext cx="1541695" cy="10277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kern="1200" dirty="0"/>
            <a:t>Tranziens </a:t>
          </a:r>
          <a:r>
            <a:rPr lang="hu-HU" sz="2200" kern="1200" dirty="0" err="1"/>
            <a:t>Resource</a:t>
          </a:r>
          <a:endParaRPr lang="hu-HU" sz="2200" kern="1200" dirty="0"/>
        </a:p>
      </dsp:txBody>
      <dsp:txXfrm>
        <a:off x="4039923" y="3342602"/>
        <a:ext cx="1481489" cy="967591"/>
      </dsp:txXfrm>
    </dsp:sp>
    <dsp:sp modelId="{9033729D-7CD6-4CBC-B872-2EC2B33B481C}">
      <dsp:nvSpPr>
        <dsp:cNvPr id="0" name=""/>
        <dsp:cNvSpPr/>
      </dsp:nvSpPr>
      <dsp:spPr>
        <a:xfrm>
          <a:off x="5782771" y="1462465"/>
          <a:ext cx="3006306" cy="4111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559"/>
              </a:lnTo>
              <a:lnTo>
                <a:pt x="3006306" y="205559"/>
              </a:lnTo>
              <a:lnTo>
                <a:pt x="3006306" y="411118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62F967-214C-45D8-B25A-5728EC42A850}">
      <dsp:nvSpPr>
        <dsp:cNvPr id="0" name=""/>
        <dsp:cNvSpPr/>
      </dsp:nvSpPr>
      <dsp:spPr>
        <a:xfrm>
          <a:off x="8018229" y="1873583"/>
          <a:ext cx="1541695" cy="10277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kern="1200"/>
            <a:t>IoT Objektum</a:t>
          </a:r>
          <a:endParaRPr lang="hu-HU" sz="2200" kern="1200" dirty="0"/>
        </a:p>
      </dsp:txBody>
      <dsp:txXfrm>
        <a:off x="8048332" y="1903686"/>
        <a:ext cx="1481489" cy="967591"/>
      </dsp:txXfrm>
    </dsp:sp>
    <dsp:sp modelId="{44170CDE-55DC-40E6-9231-E9A1871D60ED}">
      <dsp:nvSpPr>
        <dsp:cNvPr id="0" name=""/>
        <dsp:cNvSpPr/>
      </dsp:nvSpPr>
      <dsp:spPr>
        <a:xfrm>
          <a:off x="6784873" y="2901381"/>
          <a:ext cx="2004204" cy="411118"/>
        </a:xfrm>
        <a:custGeom>
          <a:avLst/>
          <a:gdLst/>
          <a:ahLst/>
          <a:cxnLst/>
          <a:rect l="0" t="0" r="0" b="0"/>
          <a:pathLst>
            <a:path>
              <a:moveTo>
                <a:pt x="2004204" y="0"/>
              </a:moveTo>
              <a:lnTo>
                <a:pt x="2004204" y="205559"/>
              </a:lnTo>
              <a:lnTo>
                <a:pt x="0" y="205559"/>
              </a:lnTo>
              <a:lnTo>
                <a:pt x="0" y="411118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8C92D2-E54A-45F6-9E59-5D1180AE5F34}">
      <dsp:nvSpPr>
        <dsp:cNvPr id="0" name=""/>
        <dsp:cNvSpPr/>
      </dsp:nvSpPr>
      <dsp:spPr>
        <a:xfrm>
          <a:off x="6014025" y="3312499"/>
          <a:ext cx="1541695" cy="10277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kern="1200" dirty="0" err="1"/>
            <a:t>LoRa</a:t>
          </a:r>
          <a:endParaRPr lang="hu-HU" sz="2200" kern="1200" dirty="0"/>
        </a:p>
      </dsp:txBody>
      <dsp:txXfrm>
        <a:off x="6044128" y="3342602"/>
        <a:ext cx="1481489" cy="967591"/>
      </dsp:txXfrm>
    </dsp:sp>
    <dsp:sp modelId="{DB5748DD-F4C3-409C-AE93-83FB1495FBDA}">
      <dsp:nvSpPr>
        <dsp:cNvPr id="0" name=""/>
        <dsp:cNvSpPr/>
      </dsp:nvSpPr>
      <dsp:spPr>
        <a:xfrm>
          <a:off x="8743357" y="2901381"/>
          <a:ext cx="91440" cy="4111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1118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D408A0-6A91-477E-8C32-F07F692DA58D}">
      <dsp:nvSpPr>
        <dsp:cNvPr id="0" name=""/>
        <dsp:cNvSpPr/>
      </dsp:nvSpPr>
      <dsp:spPr>
        <a:xfrm>
          <a:off x="8018229" y="3312499"/>
          <a:ext cx="1541695" cy="10277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kern="1200" dirty="0" err="1"/>
            <a:t>Resource</a:t>
          </a:r>
          <a:endParaRPr lang="hu-HU" sz="2200" kern="1200" dirty="0"/>
        </a:p>
      </dsp:txBody>
      <dsp:txXfrm>
        <a:off x="8048332" y="3342602"/>
        <a:ext cx="1481489" cy="967591"/>
      </dsp:txXfrm>
    </dsp:sp>
    <dsp:sp modelId="{9C1A1730-F32F-4AF3-91A0-C8DED71103DA}">
      <dsp:nvSpPr>
        <dsp:cNvPr id="0" name=""/>
        <dsp:cNvSpPr/>
      </dsp:nvSpPr>
      <dsp:spPr>
        <a:xfrm>
          <a:off x="8789077" y="2901381"/>
          <a:ext cx="2004204" cy="4111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559"/>
              </a:lnTo>
              <a:lnTo>
                <a:pt x="2004204" y="205559"/>
              </a:lnTo>
              <a:lnTo>
                <a:pt x="2004204" y="411118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ECE315-A9F0-4F60-BF44-C016126587D6}">
      <dsp:nvSpPr>
        <dsp:cNvPr id="0" name=""/>
        <dsp:cNvSpPr/>
      </dsp:nvSpPr>
      <dsp:spPr>
        <a:xfrm>
          <a:off x="10022434" y="3312499"/>
          <a:ext cx="1541695" cy="10277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kern="1200" dirty="0"/>
            <a:t>Tranziens </a:t>
          </a:r>
          <a:r>
            <a:rPr lang="hu-HU" sz="2200" kern="1200" dirty="0" err="1"/>
            <a:t>Resource</a:t>
          </a:r>
          <a:endParaRPr lang="hu-HU" sz="2200" kern="1200" dirty="0"/>
        </a:p>
      </dsp:txBody>
      <dsp:txXfrm>
        <a:off x="10052537" y="3342602"/>
        <a:ext cx="1481489" cy="9675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9A66D1-1F5F-4FC5-8FED-44D44C971570}">
      <dsp:nvSpPr>
        <dsp:cNvPr id="0" name=""/>
        <dsp:cNvSpPr/>
      </dsp:nvSpPr>
      <dsp:spPr>
        <a:xfrm>
          <a:off x="4694960" y="1286524"/>
          <a:ext cx="4100815" cy="2494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717"/>
              </a:lnTo>
              <a:lnTo>
                <a:pt x="4100815" y="124717"/>
              </a:lnTo>
              <a:lnTo>
                <a:pt x="4100815" y="2494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CF8518-0A26-462B-8B69-5AC3DC283EF3}">
      <dsp:nvSpPr>
        <dsp:cNvPr id="0" name=""/>
        <dsp:cNvSpPr/>
      </dsp:nvSpPr>
      <dsp:spPr>
        <a:xfrm>
          <a:off x="4694960" y="1286524"/>
          <a:ext cx="2663599" cy="2494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717"/>
              </a:lnTo>
              <a:lnTo>
                <a:pt x="2663599" y="124717"/>
              </a:lnTo>
              <a:lnTo>
                <a:pt x="2663599" y="2494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D88FAA-C3FA-4E21-ABBF-E20D54D5FE8C}">
      <dsp:nvSpPr>
        <dsp:cNvPr id="0" name=""/>
        <dsp:cNvSpPr/>
      </dsp:nvSpPr>
      <dsp:spPr>
        <a:xfrm>
          <a:off x="4694960" y="1286524"/>
          <a:ext cx="1226384" cy="2494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717"/>
              </a:lnTo>
              <a:lnTo>
                <a:pt x="1226384" y="124717"/>
              </a:lnTo>
              <a:lnTo>
                <a:pt x="1226384" y="2494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95ACA1-E68D-40D7-8F48-A1FEE0AEA853}">
      <dsp:nvSpPr>
        <dsp:cNvPr id="0" name=""/>
        <dsp:cNvSpPr/>
      </dsp:nvSpPr>
      <dsp:spPr>
        <a:xfrm>
          <a:off x="6164839" y="2973173"/>
          <a:ext cx="178167" cy="13897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9704"/>
              </a:lnTo>
              <a:lnTo>
                <a:pt x="178167" y="138970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02781D-2F3E-46CC-8CCF-BE906EAD61DE}">
      <dsp:nvSpPr>
        <dsp:cNvPr id="0" name=""/>
        <dsp:cNvSpPr/>
      </dsp:nvSpPr>
      <dsp:spPr>
        <a:xfrm>
          <a:off x="6164839" y="2973173"/>
          <a:ext cx="178167" cy="5463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6379"/>
              </a:lnTo>
              <a:lnTo>
                <a:pt x="178167" y="54637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851E0B-3081-4924-8A88-2E835BA015ED}">
      <dsp:nvSpPr>
        <dsp:cNvPr id="0" name=""/>
        <dsp:cNvSpPr/>
      </dsp:nvSpPr>
      <dsp:spPr>
        <a:xfrm>
          <a:off x="4484128" y="2129849"/>
          <a:ext cx="2155823" cy="2494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717"/>
              </a:lnTo>
              <a:lnTo>
                <a:pt x="2155823" y="124717"/>
              </a:lnTo>
              <a:lnTo>
                <a:pt x="2155823" y="24943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4A494D-37CC-4448-938E-E60389E7176F}">
      <dsp:nvSpPr>
        <dsp:cNvPr id="0" name=""/>
        <dsp:cNvSpPr/>
      </dsp:nvSpPr>
      <dsp:spPr>
        <a:xfrm>
          <a:off x="4727623" y="2973173"/>
          <a:ext cx="178167" cy="5463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6379"/>
              </a:lnTo>
              <a:lnTo>
                <a:pt x="178167" y="54637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E71A90-8394-498C-8B54-185EF4C44CCD}">
      <dsp:nvSpPr>
        <dsp:cNvPr id="0" name=""/>
        <dsp:cNvSpPr/>
      </dsp:nvSpPr>
      <dsp:spPr>
        <a:xfrm>
          <a:off x="4484128" y="2129849"/>
          <a:ext cx="718607" cy="2494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717"/>
              </a:lnTo>
              <a:lnTo>
                <a:pt x="718607" y="124717"/>
              </a:lnTo>
              <a:lnTo>
                <a:pt x="718607" y="24943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E80AA3-78A5-4894-9FA9-F06F220579A9}">
      <dsp:nvSpPr>
        <dsp:cNvPr id="0" name=""/>
        <dsp:cNvSpPr/>
      </dsp:nvSpPr>
      <dsp:spPr>
        <a:xfrm>
          <a:off x="3765521" y="2129849"/>
          <a:ext cx="718607" cy="249434"/>
        </a:xfrm>
        <a:custGeom>
          <a:avLst/>
          <a:gdLst/>
          <a:ahLst/>
          <a:cxnLst/>
          <a:rect l="0" t="0" r="0" b="0"/>
          <a:pathLst>
            <a:path>
              <a:moveTo>
                <a:pt x="718607" y="0"/>
              </a:moveTo>
              <a:lnTo>
                <a:pt x="718607" y="124717"/>
              </a:lnTo>
              <a:lnTo>
                <a:pt x="0" y="124717"/>
              </a:lnTo>
              <a:lnTo>
                <a:pt x="0" y="24943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4B0110-F31A-4173-B5EB-0023EB50C2A8}">
      <dsp:nvSpPr>
        <dsp:cNvPr id="0" name=""/>
        <dsp:cNvSpPr/>
      </dsp:nvSpPr>
      <dsp:spPr>
        <a:xfrm>
          <a:off x="2328305" y="2129849"/>
          <a:ext cx="2155823" cy="249434"/>
        </a:xfrm>
        <a:custGeom>
          <a:avLst/>
          <a:gdLst/>
          <a:ahLst/>
          <a:cxnLst/>
          <a:rect l="0" t="0" r="0" b="0"/>
          <a:pathLst>
            <a:path>
              <a:moveTo>
                <a:pt x="2155823" y="0"/>
              </a:moveTo>
              <a:lnTo>
                <a:pt x="2155823" y="124717"/>
              </a:lnTo>
              <a:lnTo>
                <a:pt x="0" y="124717"/>
              </a:lnTo>
              <a:lnTo>
                <a:pt x="0" y="24943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6E3E84-1F3E-4A6E-83A4-D1881F21E216}">
      <dsp:nvSpPr>
        <dsp:cNvPr id="0" name=""/>
        <dsp:cNvSpPr/>
      </dsp:nvSpPr>
      <dsp:spPr>
        <a:xfrm>
          <a:off x="4484128" y="1286524"/>
          <a:ext cx="210831" cy="249434"/>
        </a:xfrm>
        <a:custGeom>
          <a:avLst/>
          <a:gdLst/>
          <a:ahLst/>
          <a:cxnLst/>
          <a:rect l="0" t="0" r="0" b="0"/>
          <a:pathLst>
            <a:path>
              <a:moveTo>
                <a:pt x="210831" y="0"/>
              </a:moveTo>
              <a:lnTo>
                <a:pt x="210831" y="124717"/>
              </a:lnTo>
              <a:lnTo>
                <a:pt x="0" y="124717"/>
              </a:lnTo>
              <a:lnTo>
                <a:pt x="0" y="2494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A2DD40-EFDE-44AA-8D3F-B9616981754F}">
      <dsp:nvSpPr>
        <dsp:cNvPr id="0" name=""/>
        <dsp:cNvSpPr/>
      </dsp:nvSpPr>
      <dsp:spPr>
        <a:xfrm>
          <a:off x="119032" y="2129849"/>
          <a:ext cx="178167" cy="22330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3028"/>
              </a:lnTo>
              <a:lnTo>
                <a:pt x="178167" y="223302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FBDE0B-EF3F-4021-92DC-216AFF632137}">
      <dsp:nvSpPr>
        <dsp:cNvPr id="0" name=""/>
        <dsp:cNvSpPr/>
      </dsp:nvSpPr>
      <dsp:spPr>
        <a:xfrm>
          <a:off x="119032" y="2129849"/>
          <a:ext cx="178167" cy="13897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9704"/>
              </a:lnTo>
              <a:lnTo>
                <a:pt x="178167" y="138970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85A97E-C581-4B12-B5A0-EA5ECB21E091}">
      <dsp:nvSpPr>
        <dsp:cNvPr id="0" name=""/>
        <dsp:cNvSpPr/>
      </dsp:nvSpPr>
      <dsp:spPr>
        <a:xfrm>
          <a:off x="119032" y="2129849"/>
          <a:ext cx="178167" cy="5463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6379"/>
              </a:lnTo>
              <a:lnTo>
                <a:pt x="178167" y="54637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18032B-1A05-4978-87BC-4D0A3B8AAE37}">
      <dsp:nvSpPr>
        <dsp:cNvPr id="0" name=""/>
        <dsp:cNvSpPr/>
      </dsp:nvSpPr>
      <dsp:spPr>
        <a:xfrm>
          <a:off x="594144" y="1286524"/>
          <a:ext cx="4100815" cy="249434"/>
        </a:xfrm>
        <a:custGeom>
          <a:avLst/>
          <a:gdLst/>
          <a:ahLst/>
          <a:cxnLst/>
          <a:rect l="0" t="0" r="0" b="0"/>
          <a:pathLst>
            <a:path>
              <a:moveTo>
                <a:pt x="4100815" y="0"/>
              </a:moveTo>
              <a:lnTo>
                <a:pt x="4100815" y="124717"/>
              </a:lnTo>
              <a:lnTo>
                <a:pt x="0" y="124717"/>
              </a:lnTo>
              <a:lnTo>
                <a:pt x="0" y="2494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50E3C1-8A3B-488E-BF0A-BB087FCEB0F0}">
      <dsp:nvSpPr>
        <dsp:cNvPr id="0" name=""/>
        <dsp:cNvSpPr/>
      </dsp:nvSpPr>
      <dsp:spPr>
        <a:xfrm>
          <a:off x="4101069" y="692633"/>
          <a:ext cx="1187781" cy="593890"/>
        </a:xfrm>
        <a:prstGeom prst="rect">
          <a:avLst/>
        </a:prstGeom>
        <a:solidFill>
          <a:schemeClr val="accent5"/>
        </a:solidFill>
        <a:ln w="12700" cap="flat" cmpd="sng" algn="ctr">
          <a:solidFill>
            <a:schemeClr val="accent5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solidFill>
                <a:schemeClr val="tx2"/>
              </a:solidFill>
            </a:rPr>
            <a:t>Tehenészet</a:t>
          </a:r>
        </a:p>
      </dsp:txBody>
      <dsp:txXfrm>
        <a:off x="4101069" y="692633"/>
        <a:ext cx="1187781" cy="593890"/>
      </dsp:txXfrm>
    </dsp:sp>
    <dsp:sp modelId="{66D83EBD-208E-46B8-8731-40D4B8B4DD03}">
      <dsp:nvSpPr>
        <dsp:cNvPr id="0" name=""/>
        <dsp:cNvSpPr/>
      </dsp:nvSpPr>
      <dsp:spPr>
        <a:xfrm>
          <a:off x="254" y="1535958"/>
          <a:ext cx="1187781" cy="593890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/>
            <a:t>1. Istálló</a:t>
          </a:r>
        </a:p>
      </dsp:txBody>
      <dsp:txXfrm>
        <a:off x="254" y="1535958"/>
        <a:ext cx="1187781" cy="593890"/>
      </dsp:txXfrm>
    </dsp:sp>
    <dsp:sp modelId="{02F236D9-4725-448C-99B1-411033112F21}">
      <dsp:nvSpPr>
        <dsp:cNvPr id="0" name=""/>
        <dsp:cNvSpPr/>
      </dsp:nvSpPr>
      <dsp:spPr>
        <a:xfrm>
          <a:off x="297199" y="2379283"/>
          <a:ext cx="1187781" cy="593890"/>
        </a:xfrm>
        <a:prstGeom prst="flowChartConnector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/>
            <a:t>Hőmérséklet</a:t>
          </a:r>
        </a:p>
      </dsp:txBody>
      <dsp:txXfrm>
        <a:off x="471146" y="2466256"/>
        <a:ext cx="839887" cy="419944"/>
      </dsp:txXfrm>
    </dsp:sp>
    <dsp:sp modelId="{F43B33D5-812F-4ED5-AD83-8EB6E889E64D}">
      <dsp:nvSpPr>
        <dsp:cNvPr id="0" name=""/>
        <dsp:cNvSpPr/>
      </dsp:nvSpPr>
      <dsp:spPr>
        <a:xfrm>
          <a:off x="297199" y="3222607"/>
          <a:ext cx="1187781" cy="593890"/>
        </a:xfrm>
        <a:prstGeom prst="flowChartConnector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/>
            <a:t>Páratartalom</a:t>
          </a:r>
        </a:p>
      </dsp:txBody>
      <dsp:txXfrm>
        <a:off x="471146" y="3309580"/>
        <a:ext cx="839887" cy="419944"/>
      </dsp:txXfrm>
    </dsp:sp>
    <dsp:sp modelId="{CE3A3A09-89F1-42B1-BD04-20B42F67488B}">
      <dsp:nvSpPr>
        <dsp:cNvPr id="0" name=""/>
        <dsp:cNvSpPr/>
      </dsp:nvSpPr>
      <dsp:spPr>
        <a:xfrm>
          <a:off x="297199" y="4065932"/>
          <a:ext cx="1187781" cy="593890"/>
        </a:xfrm>
        <a:prstGeom prst="parallelogram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/>
            <a:t>Élőkép</a:t>
          </a:r>
        </a:p>
      </dsp:txBody>
      <dsp:txXfrm>
        <a:off x="458044" y="4146355"/>
        <a:ext cx="866091" cy="433044"/>
      </dsp:txXfrm>
    </dsp:sp>
    <dsp:sp modelId="{97115464-B31B-48F0-9573-DAD31D28A1CF}">
      <dsp:nvSpPr>
        <dsp:cNvPr id="0" name=""/>
        <dsp:cNvSpPr/>
      </dsp:nvSpPr>
      <dsp:spPr>
        <a:xfrm>
          <a:off x="3890238" y="1535958"/>
          <a:ext cx="1187781" cy="593890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/>
            <a:t>2. Istálló</a:t>
          </a:r>
        </a:p>
      </dsp:txBody>
      <dsp:txXfrm>
        <a:off x="3890238" y="1535958"/>
        <a:ext cx="1187781" cy="593890"/>
      </dsp:txXfrm>
    </dsp:sp>
    <dsp:sp modelId="{06BF58ED-0B10-41A3-AC3B-286622FEC270}">
      <dsp:nvSpPr>
        <dsp:cNvPr id="0" name=""/>
        <dsp:cNvSpPr/>
      </dsp:nvSpPr>
      <dsp:spPr>
        <a:xfrm>
          <a:off x="1734415" y="2379283"/>
          <a:ext cx="1187781" cy="593890"/>
        </a:xfrm>
        <a:prstGeom prst="flowChartConnector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/>
            <a:t>Hőmérséklet</a:t>
          </a:r>
        </a:p>
      </dsp:txBody>
      <dsp:txXfrm>
        <a:off x="1908362" y="2466256"/>
        <a:ext cx="839887" cy="419944"/>
      </dsp:txXfrm>
    </dsp:sp>
    <dsp:sp modelId="{39490DB7-B3F6-4EB3-8270-D5AC0DFF898F}">
      <dsp:nvSpPr>
        <dsp:cNvPr id="0" name=""/>
        <dsp:cNvSpPr/>
      </dsp:nvSpPr>
      <dsp:spPr>
        <a:xfrm>
          <a:off x="3171630" y="2379283"/>
          <a:ext cx="1187781" cy="593890"/>
        </a:xfrm>
        <a:prstGeom prst="flowChartConnector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/>
            <a:t>Páratartalom</a:t>
          </a:r>
        </a:p>
      </dsp:txBody>
      <dsp:txXfrm>
        <a:off x="3345577" y="2466256"/>
        <a:ext cx="839887" cy="419944"/>
      </dsp:txXfrm>
    </dsp:sp>
    <dsp:sp modelId="{3A3768F1-019B-49F0-9DE9-4201B26AA469}">
      <dsp:nvSpPr>
        <dsp:cNvPr id="0" name=""/>
        <dsp:cNvSpPr/>
      </dsp:nvSpPr>
      <dsp:spPr>
        <a:xfrm>
          <a:off x="4608845" y="2379283"/>
          <a:ext cx="1187781" cy="593890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/>
            <a:t>Etető tálca</a:t>
          </a:r>
        </a:p>
      </dsp:txBody>
      <dsp:txXfrm>
        <a:off x="4608845" y="2379283"/>
        <a:ext cx="1187781" cy="593890"/>
      </dsp:txXfrm>
    </dsp:sp>
    <dsp:sp modelId="{3748D01F-871F-4F7A-B33E-C55BEAEE5EA0}">
      <dsp:nvSpPr>
        <dsp:cNvPr id="0" name=""/>
        <dsp:cNvSpPr/>
      </dsp:nvSpPr>
      <dsp:spPr>
        <a:xfrm>
          <a:off x="4905791" y="3222607"/>
          <a:ext cx="1187781" cy="593890"/>
        </a:xfrm>
        <a:prstGeom prst="hexag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 err="1"/>
            <a:t>Tak.mérés</a:t>
          </a:r>
          <a:endParaRPr lang="hu-HU" sz="1200" kern="1200" dirty="0"/>
        </a:p>
      </dsp:txBody>
      <dsp:txXfrm>
        <a:off x="5054264" y="3296843"/>
        <a:ext cx="890835" cy="445418"/>
      </dsp:txXfrm>
    </dsp:sp>
    <dsp:sp modelId="{5D580E0D-F9B9-4C27-9D4D-304208A1504D}">
      <dsp:nvSpPr>
        <dsp:cNvPr id="0" name=""/>
        <dsp:cNvSpPr/>
      </dsp:nvSpPr>
      <dsp:spPr>
        <a:xfrm>
          <a:off x="6046061" y="2379283"/>
          <a:ext cx="1187781" cy="593890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/>
            <a:t>Itató tálca</a:t>
          </a:r>
        </a:p>
      </dsp:txBody>
      <dsp:txXfrm>
        <a:off x="6046061" y="2379283"/>
        <a:ext cx="1187781" cy="593890"/>
      </dsp:txXfrm>
    </dsp:sp>
    <dsp:sp modelId="{66151D87-8C99-4E2A-AE95-58BBBF6C5D1E}">
      <dsp:nvSpPr>
        <dsp:cNvPr id="0" name=""/>
        <dsp:cNvSpPr/>
      </dsp:nvSpPr>
      <dsp:spPr>
        <a:xfrm>
          <a:off x="6343006" y="3222607"/>
          <a:ext cx="1187781" cy="593890"/>
        </a:xfrm>
        <a:prstGeom prst="flowChartConnector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/>
            <a:t>Vízhőm.</a:t>
          </a:r>
        </a:p>
      </dsp:txBody>
      <dsp:txXfrm>
        <a:off x="6516953" y="3309580"/>
        <a:ext cx="839887" cy="419944"/>
      </dsp:txXfrm>
    </dsp:sp>
    <dsp:sp modelId="{28C13A73-317B-4564-BCDF-A49AB660A752}">
      <dsp:nvSpPr>
        <dsp:cNvPr id="0" name=""/>
        <dsp:cNvSpPr/>
      </dsp:nvSpPr>
      <dsp:spPr>
        <a:xfrm>
          <a:off x="6343006" y="4065932"/>
          <a:ext cx="1187781" cy="593890"/>
        </a:xfrm>
        <a:prstGeom prst="hexag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/>
            <a:t>Vízmenny.</a:t>
          </a:r>
        </a:p>
      </dsp:txBody>
      <dsp:txXfrm>
        <a:off x="6491479" y="4140168"/>
        <a:ext cx="890835" cy="445418"/>
      </dsp:txXfrm>
    </dsp:sp>
    <dsp:sp modelId="{1B908AEC-D4A5-4FE3-867D-3D5179BF4FC5}">
      <dsp:nvSpPr>
        <dsp:cNvPr id="0" name=""/>
        <dsp:cNvSpPr/>
      </dsp:nvSpPr>
      <dsp:spPr>
        <a:xfrm>
          <a:off x="5327453" y="1535958"/>
          <a:ext cx="1187781" cy="593890"/>
        </a:xfrm>
        <a:prstGeom prst="hexagon">
          <a:avLst/>
        </a:prstGeom>
        <a:solidFill>
          <a:schemeClr val="accent1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 err="1"/>
            <a:t>Met</a:t>
          </a:r>
          <a:r>
            <a:rPr lang="hu-HU" sz="1200" kern="1200" dirty="0"/>
            <a:t>. Előrejelzés</a:t>
          </a:r>
        </a:p>
      </dsp:txBody>
      <dsp:txXfrm>
        <a:off x="5475926" y="1610194"/>
        <a:ext cx="890835" cy="445418"/>
      </dsp:txXfrm>
    </dsp:sp>
    <dsp:sp modelId="{4B774DDC-A8BD-46E2-8BBA-6C9168359012}">
      <dsp:nvSpPr>
        <dsp:cNvPr id="0" name=""/>
        <dsp:cNvSpPr/>
      </dsp:nvSpPr>
      <dsp:spPr>
        <a:xfrm>
          <a:off x="6764668" y="1535958"/>
          <a:ext cx="1187781" cy="593890"/>
        </a:xfrm>
        <a:prstGeom prst="hexagon">
          <a:avLst/>
        </a:prstGeom>
        <a:solidFill>
          <a:schemeClr val="accent1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/>
            <a:t>Tejhozam</a:t>
          </a:r>
        </a:p>
      </dsp:txBody>
      <dsp:txXfrm>
        <a:off x="6913141" y="1610194"/>
        <a:ext cx="890835" cy="445418"/>
      </dsp:txXfrm>
    </dsp:sp>
    <dsp:sp modelId="{6361F629-D539-40CD-8B86-C622ECA2264C}">
      <dsp:nvSpPr>
        <dsp:cNvPr id="0" name=""/>
        <dsp:cNvSpPr/>
      </dsp:nvSpPr>
      <dsp:spPr>
        <a:xfrm>
          <a:off x="8201884" y="1535958"/>
          <a:ext cx="1187781" cy="593890"/>
        </a:xfrm>
        <a:prstGeom prst="hexagon">
          <a:avLst/>
        </a:prstGeom>
        <a:solidFill>
          <a:schemeClr val="accent1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/>
            <a:t>Fejt létszám</a:t>
          </a:r>
        </a:p>
      </dsp:txBody>
      <dsp:txXfrm>
        <a:off x="8350357" y="1610194"/>
        <a:ext cx="890835" cy="4454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237BF-61C4-4BCA-8B4B-4F10ECD46CFD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5A3067-DC7D-4283-94E4-06F7284C0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914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A3067-DC7D-4283-94E4-06F7284C067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4185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A3067-DC7D-4283-94E4-06F7284C067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41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A3067-DC7D-4283-94E4-06F7284C067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764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Egy klasszikus </a:t>
            </a:r>
            <a:r>
              <a:rPr lang="hu-HU" dirty="0" err="1"/>
              <a:t>LoRa</a:t>
            </a:r>
            <a:r>
              <a:rPr lang="hu-HU" dirty="0"/>
              <a:t> hálózat alapvető elemei. </a:t>
            </a:r>
            <a:r>
              <a:rPr lang="hu-HU" dirty="0" err="1"/>
              <a:t>Node</a:t>
            </a:r>
            <a:r>
              <a:rPr lang="hu-HU" dirty="0"/>
              <a:t>, </a:t>
            </a:r>
            <a:r>
              <a:rPr lang="hu-HU" dirty="0" err="1"/>
              <a:t>gateway</a:t>
            </a:r>
            <a:r>
              <a:rPr lang="hu-HU" dirty="0"/>
              <a:t> egy </a:t>
            </a:r>
            <a:r>
              <a:rPr lang="hu-HU" dirty="0" err="1"/>
              <a:t>network</a:t>
            </a:r>
            <a:r>
              <a:rPr lang="hu-HU" dirty="0"/>
              <a:t> server, ami a </a:t>
            </a:r>
            <a:r>
              <a:rPr lang="hu-HU" dirty="0" err="1"/>
              <a:t>Node</a:t>
            </a:r>
            <a:r>
              <a:rPr lang="hu-HU" dirty="0"/>
              <a:t> felől érkező </a:t>
            </a:r>
            <a:r>
              <a:rPr lang="hu-HU" dirty="0" err="1"/>
              <a:t>payload</a:t>
            </a:r>
            <a:r>
              <a:rPr lang="hu-HU" dirty="0"/>
              <a:t>-ot változatlan formában továbbítja az ügyfél felé.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A3067-DC7D-4283-94E4-06F7284C067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965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Ez volt az elsődleges cél nálunk is, amikor az első verzióját létrehoztuk a platformnak. Itt még csak inkább egy LNS-</a:t>
            </a:r>
            <a:r>
              <a:rPr lang="hu-HU" dirty="0" err="1"/>
              <a:t>ről</a:t>
            </a:r>
            <a:r>
              <a:rPr lang="hu-HU" dirty="0"/>
              <a:t> beszélhetünk és alapvetően egy felhordó hálózatról. Az ügyfél sajátos igényei miatt egy tárol és továbbít eljárást használtunk, amivel kezdetben voltak gyerekbetegségek. Előfordult, hogy az ügyfél sokáig nem kapcsolódott fel a hálózatra és emiatt torlódtak az üzenetei.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A3067-DC7D-4283-94E4-06F7284C067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2127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v2 esetében még mindig a </a:t>
            </a:r>
            <a:r>
              <a:rPr lang="hu-HU" dirty="0" err="1"/>
              <a:t>LoRa</a:t>
            </a:r>
            <a:r>
              <a:rPr lang="hu-HU" dirty="0"/>
              <a:t> van a fókuszban, de itt már egy valós platformról beszélhetünk. Lényegesen átalakult az </a:t>
            </a:r>
            <a:r>
              <a:rPr lang="hu-HU" dirty="0" err="1"/>
              <a:t>architektura</a:t>
            </a:r>
            <a:r>
              <a:rPr lang="hu-HU" dirty="0"/>
              <a:t>. A </a:t>
            </a:r>
            <a:r>
              <a:rPr lang="hu-HU" dirty="0" err="1"/>
              <a:t>PostgreSQL</a:t>
            </a:r>
            <a:r>
              <a:rPr lang="hu-HU" dirty="0"/>
              <a:t> már csak a rendszer leíróját tárolta. Az adatáramlásért az </a:t>
            </a:r>
            <a:r>
              <a:rPr lang="hu-HU" dirty="0" err="1"/>
              <a:t>ActiveMQ</a:t>
            </a:r>
            <a:r>
              <a:rPr lang="hu-HU" dirty="0"/>
              <a:t> és a Kafka, a tárolásért már a </a:t>
            </a:r>
            <a:r>
              <a:rPr lang="hu-HU" dirty="0" err="1"/>
              <a:t>MongoDB</a:t>
            </a:r>
            <a:r>
              <a:rPr lang="hu-HU" dirty="0"/>
              <a:t> felelt. Az egyszerű webes </a:t>
            </a:r>
            <a:r>
              <a:rPr lang="hu-HU" dirty="0" err="1"/>
              <a:t>adminisztárciós</a:t>
            </a:r>
            <a:r>
              <a:rPr lang="hu-HU" dirty="0"/>
              <a:t> alkalmazást kiváltotta a platform, ahol a kitömörített adatokat jelenítjük meg egyszerű listákban, vagy grafikonon. Riasztásokat definiálhatunk bizonyos </a:t>
            </a:r>
            <a:r>
              <a:rPr lang="hu-HU" dirty="0" err="1"/>
              <a:t>együttállások</a:t>
            </a:r>
            <a:r>
              <a:rPr lang="hu-HU" dirty="0"/>
              <a:t> esetén, illetve nagyon fontos elemmé vált a BI, aminek az alapja egy analitikus DB. Az ehhez kapcsolód adatokat Kafkán keresztül küldjük és kapjuk vissza. Ilyen pl. a különböző számításokból eredő adatok, mint a tehenészetek esetében a THI, illetve ezen keresztül kapjuk </a:t>
            </a:r>
            <a:r>
              <a:rPr lang="hu-HU" dirty="0" err="1"/>
              <a:t>vissz</a:t>
            </a:r>
            <a:r>
              <a:rPr lang="hu-HU" dirty="0"/>
              <a:t> a </a:t>
            </a:r>
            <a:r>
              <a:rPr lang="hu-HU" dirty="0" err="1"/>
              <a:t>Plotly</a:t>
            </a:r>
            <a:r>
              <a:rPr lang="hu-HU" dirty="0"/>
              <a:t> grafikonok megjelenítéséhez szükséges forrás adatokat.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A3067-DC7D-4283-94E4-06F7284C067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617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hármas verzió esetében három célt tűztünk ki magunk elé: </a:t>
            </a:r>
          </a:p>
          <a:p>
            <a:pPr marL="171450" indent="-171450">
              <a:buFontTx/>
              <a:buChar char="-"/>
            </a:pPr>
            <a:r>
              <a:rPr lang="hu-HU" dirty="0"/>
              <a:t>Biztosítanunk kell egy API-t, amin </a:t>
            </a:r>
            <a:r>
              <a:rPr lang="hu-HU" dirty="0" err="1"/>
              <a:t>kersztül</a:t>
            </a:r>
            <a:r>
              <a:rPr lang="hu-HU" dirty="0"/>
              <a:t> </a:t>
            </a:r>
            <a:r>
              <a:rPr lang="hu-HU" dirty="0" err="1"/>
              <a:t>LoRán</a:t>
            </a:r>
            <a:r>
              <a:rPr lang="hu-HU" dirty="0"/>
              <a:t> kívül is tudunk adatokat becsatornázni</a:t>
            </a:r>
          </a:p>
          <a:p>
            <a:pPr marL="171450" indent="-171450">
              <a:buFontTx/>
              <a:buChar char="-"/>
            </a:pPr>
            <a:r>
              <a:rPr lang="hu-HU" dirty="0"/>
              <a:t>Ezt az API-t kétirányúvá kell tennünk tehát meg kell valósítani egy beavatkozási részt. A beavatkozást kezdeményezni kell tudni felületről és riasztási </a:t>
            </a:r>
            <a:r>
              <a:rPr lang="hu-HU" dirty="0" err="1"/>
              <a:t>triggerből</a:t>
            </a:r>
            <a:r>
              <a:rPr lang="hu-HU" dirty="0"/>
              <a:t> is</a:t>
            </a:r>
          </a:p>
          <a:p>
            <a:pPr marL="171450" indent="-171450">
              <a:buFontTx/>
              <a:buChar char="-"/>
            </a:pPr>
            <a:r>
              <a:rPr lang="hu-HU" dirty="0"/>
              <a:t>Meg szeretnénk valósítani egy objektum hierarchiát és olyan elemeket elhelyezni a rendszerben, amik nem feltétlenül szenzorok, de az ökoszisztémában fontos szerepet töltenek bel.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A3067-DC7D-4283-94E4-06F7284C067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1760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Az </a:t>
            </a:r>
            <a:r>
              <a:rPr lang="hu-HU" dirty="0" err="1"/>
              <a:t>Insight</a:t>
            </a:r>
            <a:r>
              <a:rPr lang="hu-HU" dirty="0"/>
              <a:t> Platform Webes felülete egy </a:t>
            </a:r>
            <a:r>
              <a:rPr lang="hu-HU" dirty="0" err="1"/>
              <a:t>Primefaces</a:t>
            </a:r>
            <a:r>
              <a:rPr lang="hu-HU" dirty="0"/>
              <a:t> alapú, </a:t>
            </a:r>
            <a:r>
              <a:rPr lang="hu-HU" dirty="0" err="1"/>
              <a:t>Material</a:t>
            </a:r>
            <a:r>
              <a:rPr lang="hu-HU" dirty="0"/>
              <a:t> Design elveket követő rendszer. Legfőbb céljai a konfiguráció és a vizualizáció.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A3067-DC7D-4283-94E4-06F7284C067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5745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Alkalmazás</a:t>
            </a:r>
          </a:p>
          <a:p>
            <a:pPr lvl="1"/>
            <a:r>
              <a:rPr lang="hu-HU" dirty="0"/>
              <a:t>Mérőeszközök és objektumok gyűjteménye</a:t>
            </a:r>
          </a:p>
          <a:p>
            <a:pPr lvl="1"/>
            <a:r>
              <a:rPr lang="hu-HU" dirty="0"/>
              <a:t>Alkalmazások között nincs átjárás</a:t>
            </a:r>
          </a:p>
          <a:p>
            <a:r>
              <a:rPr lang="hu-HU" dirty="0" err="1"/>
              <a:t>IoT</a:t>
            </a:r>
            <a:r>
              <a:rPr lang="hu-HU" dirty="0"/>
              <a:t> Objektum</a:t>
            </a:r>
          </a:p>
          <a:p>
            <a:pPr lvl="1"/>
            <a:r>
              <a:rPr lang="hu-HU" dirty="0"/>
              <a:t>Az alkalmazáson belül definiált entitás, amelyen egy mért értéket, vagy eseményt értelmezünk</a:t>
            </a:r>
          </a:p>
          <a:p>
            <a:r>
              <a:rPr lang="hu-HU" dirty="0" err="1"/>
              <a:t>LoRa</a:t>
            </a:r>
            <a:r>
              <a:rPr lang="hu-HU" dirty="0"/>
              <a:t> </a:t>
            </a:r>
            <a:r>
              <a:rPr lang="hu-HU" dirty="0" err="1"/>
              <a:t>Node</a:t>
            </a:r>
            <a:endParaRPr lang="hu-HU" dirty="0"/>
          </a:p>
          <a:p>
            <a:pPr lvl="1"/>
            <a:r>
              <a:rPr lang="hu-HU" dirty="0"/>
              <a:t>Alacsony energiaigényű, nagy </a:t>
            </a:r>
            <a:r>
              <a:rPr lang="hu-HU" dirty="0" err="1"/>
              <a:t>hatotávolságú</a:t>
            </a:r>
            <a:r>
              <a:rPr lang="hu-HU" dirty="0"/>
              <a:t> mérőeszköz</a:t>
            </a:r>
          </a:p>
          <a:p>
            <a:r>
              <a:rPr lang="hu-HU" dirty="0" err="1"/>
              <a:t>Resource</a:t>
            </a:r>
            <a:endParaRPr lang="hu-HU" dirty="0"/>
          </a:p>
          <a:p>
            <a:pPr lvl="1"/>
            <a:r>
              <a:rPr lang="hu-HU" dirty="0"/>
              <a:t>Erőforrás, melyet egy előre definiált processzor vezérel: Adatokat küld és parancsokat fogad</a:t>
            </a:r>
          </a:p>
          <a:p>
            <a:r>
              <a:rPr lang="hu-HU" dirty="0"/>
              <a:t>Tranziens </a:t>
            </a:r>
            <a:r>
              <a:rPr lang="hu-HU" dirty="0" err="1"/>
              <a:t>Resource</a:t>
            </a:r>
            <a:endParaRPr lang="hu-HU" dirty="0"/>
          </a:p>
          <a:p>
            <a:pPr lvl="1"/>
            <a:r>
              <a:rPr lang="hu-HU" dirty="0"/>
              <a:t>Beágyazott elem, ami feldolgozható adatokat, illetve beavatkozásokat nem kezel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A3067-DC7D-4283-94E4-06F7284C067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876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Nézzünk egy egyszerű példát: Van egytehenészetünk két istállóval és mondjuk az egyik istállóban monitorozott etető és itató tálcával. A tehenészet szintjén </a:t>
            </a:r>
            <a:r>
              <a:rPr lang="hu-HU" dirty="0" err="1"/>
              <a:t>beszéhetünk</a:t>
            </a:r>
            <a:r>
              <a:rPr lang="hu-HU" dirty="0"/>
              <a:t> meteorológiáról, tejhozamról, illetve fejt létszámról. Ezeket nem </a:t>
            </a:r>
            <a:r>
              <a:rPr lang="hu-HU" dirty="0" err="1"/>
              <a:t>LoRás</a:t>
            </a:r>
            <a:r>
              <a:rPr lang="hu-HU" dirty="0"/>
              <a:t> </a:t>
            </a:r>
            <a:r>
              <a:rPr lang="hu-HU" dirty="0" err="1"/>
              <a:t>resource</a:t>
            </a:r>
            <a:r>
              <a:rPr lang="hu-HU" dirty="0"/>
              <a:t>-okból nyerjük (pl. </a:t>
            </a:r>
            <a:r>
              <a:rPr lang="hu-HU" dirty="0" err="1"/>
              <a:t>met</a:t>
            </a:r>
            <a:r>
              <a:rPr lang="hu-HU" dirty="0"/>
              <a:t>. </a:t>
            </a:r>
            <a:r>
              <a:rPr lang="hu-HU" dirty="0" err="1"/>
              <a:t>Api</a:t>
            </a:r>
            <a:r>
              <a:rPr lang="hu-HU" dirty="0"/>
              <a:t>, napi szinten vezetett </a:t>
            </a:r>
            <a:r>
              <a:rPr lang="hu-HU" dirty="0" err="1"/>
              <a:t>excel</a:t>
            </a:r>
            <a:r>
              <a:rPr lang="hu-HU" dirty="0"/>
              <a:t> tábla, stb.). Az istállók el lehetnek látva </a:t>
            </a:r>
            <a:r>
              <a:rPr lang="hu-HU" dirty="0" err="1"/>
              <a:t>LoRás</a:t>
            </a:r>
            <a:r>
              <a:rPr lang="hu-HU" dirty="0"/>
              <a:t> hőmérséklet és páratartalom mérővel, valamint kamerákkal. És olyat is megenged a rendszer, hogy egy itató tálcának legyen </a:t>
            </a:r>
            <a:r>
              <a:rPr lang="hu-HU" dirty="0" err="1"/>
              <a:t>monduk</a:t>
            </a:r>
            <a:r>
              <a:rPr lang="hu-HU" dirty="0"/>
              <a:t> egy </a:t>
            </a:r>
            <a:r>
              <a:rPr lang="hu-HU" dirty="0" err="1"/>
              <a:t>lorás</a:t>
            </a:r>
            <a:r>
              <a:rPr lang="hu-HU" dirty="0"/>
              <a:t> vízhőmérséklet mérője és egy IP alapon illesztett vízmennyiség mérője. A legjobb az egészben, hogy az adatok analitikus szempontból </a:t>
            </a:r>
            <a:r>
              <a:rPr lang="hu-HU" dirty="0" err="1"/>
              <a:t>mindkétirányban</a:t>
            </a:r>
            <a:r>
              <a:rPr lang="hu-HU" dirty="0"/>
              <a:t> </a:t>
            </a:r>
            <a:r>
              <a:rPr lang="hu-HU" dirty="0" err="1"/>
              <a:t>átjárhatóak</a:t>
            </a:r>
            <a:r>
              <a:rPr lang="hu-HU" dirty="0"/>
              <a:t>. Tehát ebből a sémából meg tudjuk mondani azt is, hogy </a:t>
            </a:r>
            <a:r>
              <a:rPr lang="hu-HU" dirty="0" err="1"/>
              <a:t>mekkor</a:t>
            </a:r>
            <a:r>
              <a:rPr lang="hu-HU" dirty="0"/>
              <a:t> a külső hőmérséklet az itató tálcánál, hisz tudjuk az istállóét, de láthatjuk a teljes vízfogyást az egész tehenészeten belül.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A3067-DC7D-4283-94E4-06F7284C067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485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Pr>
        <a:blipFill dpi="0" rotWithShape="1">
          <a:blip r:embed="rId2">
            <a:alphaModFix amt="5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03945" y="3289663"/>
            <a:ext cx="10776855" cy="1064046"/>
          </a:xfrm>
        </p:spPr>
        <p:txBody>
          <a:bodyPr anchor="b">
            <a:noAutofit/>
          </a:bodyPr>
          <a:lstStyle>
            <a:lvl1pPr algn="ctr">
              <a:defRPr sz="3600" b="1" i="0" baseline="0">
                <a:solidFill>
                  <a:schemeClr val="accent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r>
              <a:rPr lang="hu-HU" dirty="0"/>
              <a:t>Címsor/</a:t>
            </a:r>
            <a:r>
              <a:rPr lang="hu-HU" dirty="0" err="1"/>
              <a:t>headline</a:t>
            </a:r>
            <a:r>
              <a:rPr lang="hu-HU" dirty="0"/>
              <a:t> – </a:t>
            </a:r>
            <a:br>
              <a:rPr lang="hu-HU" dirty="0"/>
            </a:br>
            <a:r>
              <a:rPr lang="hu-HU" dirty="0" err="1"/>
              <a:t>Roboto</a:t>
            </a:r>
            <a:r>
              <a:rPr lang="hu-HU" dirty="0"/>
              <a:t> </a:t>
            </a:r>
            <a:r>
              <a:rPr lang="hu-HU" dirty="0" err="1"/>
              <a:t>Condensed</a:t>
            </a:r>
            <a:r>
              <a:rPr lang="hu-HU" dirty="0"/>
              <a:t> (</a:t>
            </a:r>
            <a:r>
              <a:rPr lang="hu-HU" dirty="0" err="1"/>
              <a:t>Bold</a:t>
            </a:r>
            <a:r>
              <a:rPr lang="hu-HU" dirty="0"/>
              <a:t>) 36pt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3945" y="4624385"/>
            <a:ext cx="10776855" cy="829468"/>
          </a:xfrm>
        </p:spPr>
        <p:txBody>
          <a:bodyPr>
            <a:noAutofit/>
          </a:bodyPr>
          <a:lstStyle>
            <a:lvl1pPr marL="0" indent="0" algn="ctr">
              <a:buNone/>
              <a:defRPr sz="2400" b="0" i="0" baseline="0">
                <a:solidFill>
                  <a:schemeClr val="accent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hu-HU" dirty="0"/>
              <a:t>Címsor/</a:t>
            </a:r>
            <a:r>
              <a:rPr lang="hu-HU" dirty="0" err="1"/>
              <a:t>subheadline</a:t>
            </a:r>
            <a:r>
              <a:rPr lang="hu-HU" dirty="0"/>
              <a:t> – 24pt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3943" y="5453854"/>
            <a:ext cx="10776855" cy="365125"/>
          </a:xfrm>
        </p:spPr>
        <p:txBody>
          <a:bodyPr>
            <a:noAutofit/>
          </a:bodyPr>
          <a:lstStyle>
            <a:lvl1pPr algn="ctr">
              <a:defRPr sz="2000" b="0" i="0">
                <a:solidFill>
                  <a:schemeClr val="accent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fld id="{016AB6CA-C993-6642-87CB-F114EE135CF4}" type="datetime1">
              <a:rPr lang="en-GB" smtClean="0"/>
              <a:pPr/>
              <a:t>20/11/2018</a:t>
            </a:fld>
            <a:r>
              <a:rPr lang="hu-HU" dirty="0"/>
              <a:t> - 20pt</a:t>
            </a:r>
            <a:endParaRPr lang="en-US" dirty="0"/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0494370C-70FB-4287-A429-D66DE3493BA6}"/>
              </a:ext>
            </a:extLst>
          </p:cNvPr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822" y="606698"/>
            <a:ext cx="2719975" cy="90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828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074" userDrawn="1">
          <p15:clr>
            <a:srgbClr val="FBAE40"/>
          </p15:clr>
        </p15:guide>
        <p15:guide id="2" pos="439" userDrawn="1">
          <p15:clr>
            <a:srgbClr val="FBAE40"/>
          </p15:clr>
        </p15:guide>
        <p15:guide id="3" pos="7231" userDrawn="1">
          <p15:clr>
            <a:srgbClr val="FBAE40"/>
          </p15:clr>
        </p15:guide>
        <p15:guide id="4" orient="horz" pos="366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blipFill dpi="0" rotWithShape="1">
          <a:blip r:embed="rId2">
            <a:alphaModFix amt="5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03946" y="3289663"/>
            <a:ext cx="10776855" cy="2529315"/>
          </a:xfrm>
        </p:spPr>
        <p:txBody>
          <a:bodyPr anchor="t">
            <a:noAutofit/>
          </a:bodyPr>
          <a:lstStyle>
            <a:lvl1pPr algn="ctr">
              <a:defRPr sz="3600" b="1" i="0" baseline="0">
                <a:solidFill>
                  <a:schemeClr val="accent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r>
              <a:rPr lang="hu-HU" dirty="0"/>
              <a:t>Köszönöm</a:t>
            </a:r>
            <a:endParaRPr lang="en-US" dirty="0"/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9E716210-C34F-40EA-8CD5-15CA62D6D800}"/>
              </a:ext>
            </a:extLst>
          </p:cNvPr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822" y="606698"/>
            <a:ext cx="2719975" cy="90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313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zakaszfejléc">
    <p:bg>
      <p:bgPr>
        <a:blipFill dpi="0" rotWithShape="1">
          <a:blip r:embed="rId2">
            <a:alphaModFix amt="5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03946" y="3289663"/>
            <a:ext cx="10776855" cy="1064042"/>
          </a:xfrm>
        </p:spPr>
        <p:txBody>
          <a:bodyPr anchor="t">
            <a:noAutofit/>
          </a:bodyPr>
          <a:lstStyle>
            <a:lvl1pPr>
              <a:defRPr sz="3000" b="1" i="0">
                <a:solidFill>
                  <a:schemeClr val="accent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r>
              <a:rPr lang="hu-HU" dirty="0"/>
              <a:t>Címsor/ </a:t>
            </a:r>
            <a:r>
              <a:rPr lang="hu-HU" dirty="0" err="1"/>
              <a:t>headline</a:t>
            </a:r>
            <a:r>
              <a:rPr lang="hu-HU" dirty="0"/>
              <a:t> – </a:t>
            </a:r>
            <a:r>
              <a:rPr lang="hu-HU" dirty="0" err="1"/>
              <a:t>Roboto</a:t>
            </a:r>
            <a:r>
              <a:rPr lang="hu-HU" dirty="0"/>
              <a:t> </a:t>
            </a:r>
            <a:r>
              <a:rPr lang="hu-HU" dirty="0" err="1"/>
              <a:t>Condensed</a:t>
            </a:r>
            <a:r>
              <a:rPr lang="hu-HU" dirty="0"/>
              <a:t> (</a:t>
            </a:r>
            <a:r>
              <a:rPr lang="hu-HU" dirty="0" err="1"/>
              <a:t>Bold</a:t>
            </a:r>
            <a:r>
              <a:rPr lang="hu-HU" dirty="0"/>
              <a:t>) 30pt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03945" y="4624386"/>
            <a:ext cx="6760028" cy="1194593"/>
          </a:xfrm>
        </p:spPr>
        <p:txBody>
          <a:bodyPr>
            <a:noAutofit/>
          </a:bodyPr>
          <a:lstStyle>
            <a:lvl1pPr marL="0" indent="0">
              <a:buNone/>
              <a:defRPr sz="2400" b="0" i="0">
                <a:solidFill>
                  <a:schemeClr val="bg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/>
              <a:t>Címsor/</a:t>
            </a:r>
            <a:r>
              <a:rPr lang="hu-HU" dirty="0" err="1"/>
              <a:t>Subheadline</a:t>
            </a:r>
            <a:r>
              <a:rPr lang="hu-HU" dirty="0"/>
              <a:t> – </a:t>
            </a:r>
            <a:r>
              <a:rPr lang="hu-HU" dirty="0" err="1"/>
              <a:t>Roboto</a:t>
            </a:r>
            <a:r>
              <a:rPr lang="hu-HU" dirty="0"/>
              <a:t> </a:t>
            </a:r>
            <a:r>
              <a:rPr lang="hu-HU" dirty="0" err="1"/>
              <a:t>Condensed</a:t>
            </a:r>
            <a:r>
              <a:rPr lang="hu-HU" dirty="0"/>
              <a:t> 24pt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3945" y="6356357"/>
            <a:ext cx="2639619" cy="365125"/>
          </a:xfrm>
        </p:spPr>
        <p:txBody>
          <a:bodyPr/>
          <a:lstStyle>
            <a:lvl1pPr>
              <a:defRPr b="0" i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fld id="{D603B545-0411-F84F-AC67-5280848ACA79}" type="datetime1">
              <a:rPr lang="en-GB" smtClean="0"/>
              <a:pPr/>
              <a:t>20/11/2018</a:t>
            </a:fld>
            <a:endParaRPr lang="en-US" dirty="0"/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A2D29540-843A-460C-AD1A-F81F6F945E6F}"/>
              </a:ext>
            </a:extLst>
          </p:cNvPr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822" y="606698"/>
            <a:ext cx="2719975" cy="90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380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312623" y="1544911"/>
            <a:ext cx="11562522" cy="4582800"/>
          </a:xfrm>
        </p:spPr>
        <p:txBody>
          <a:bodyPr>
            <a:normAutofit/>
          </a:bodyPr>
          <a:lstStyle>
            <a:lvl1pPr>
              <a:defRPr sz="1600" b="0" i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  <a:lvl2pPr>
              <a:defRPr sz="1600" b="0" i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>
              <a:defRPr sz="1600" b="0" i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>
              <a:defRPr sz="1600" b="0" i="0">
                <a:latin typeface="Roboto Light" charset="0"/>
                <a:ea typeface="Roboto Light" charset="0"/>
                <a:cs typeface="Roboto Light" charset="0"/>
              </a:defRPr>
            </a:lvl4pPr>
            <a:lvl5pPr>
              <a:defRPr sz="1600" b="0" i="0">
                <a:latin typeface="Roboto Light" charset="0"/>
                <a:ea typeface="Roboto Light" charset="0"/>
                <a:cs typeface="Roboto Light" charset="0"/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09602" y="241362"/>
            <a:ext cx="11565544" cy="63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hu-HU" dirty="0"/>
              <a:t>Címsor/</a:t>
            </a:r>
            <a:r>
              <a:rPr lang="hu-HU" dirty="0" err="1"/>
              <a:t>headline</a:t>
            </a:r>
            <a:r>
              <a:rPr lang="hu-HU" dirty="0"/>
              <a:t> – </a:t>
            </a:r>
            <a:r>
              <a:rPr lang="hu-HU" dirty="0" err="1"/>
              <a:t>Roboto</a:t>
            </a:r>
            <a:r>
              <a:rPr lang="hu-HU" dirty="0"/>
              <a:t> </a:t>
            </a:r>
            <a:r>
              <a:rPr lang="hu-HU" dirty="0" err="1"/>
              <a:t>Condensed</a:t>
            </a:r>
            <a:r>
              <a:rPr lang="hu-HU" dirty="0"/>
              <a:t> (</a:t>
            </a:r>
            <a:r>
              <a:rPr lang="hu-HU" dirty="0" err="1"/>
              <a:t>Bold</a:t>
            </a:r>
            <a:r>
              <a:rPr lang="hu-HU" dirty="0"/>
              <a:t>) 24pt </a:t>
            </a:r>
            <a:r>
              <a:rPr lang="mr-IN" dirty="0"/>
              <a:t>–</a:t>
            </a:r>
            <a:r>
              <a:rPr lang="hu-HU" dirty="0"/>
              <a:t> Max 2 sor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09602" y="955365"/>
            <a:ext cx="11565543" cy="324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>
                <a:solidFill>
                  <a:schemeClr val="accent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pPr lvl="0"/>
            <a:r>
              <a:rPr lang="en-US" dirty="0" err="1"/>
              <a:t>Alcím</a:t>
            </a:r>
            <a:r>
              <a:rPr lang="en-US" dirty="0"/>
              <a:t> – </a:t>
            </a:r>
            <a:r>
              <a:rPr lang="en-US" dirty="0" err="1"/>
              <a:t>Roboto</a:t>
            </a:r>
            <a:r>
              <a:rPr lang="en-US" dirty="0"/>
              <a:t> </a:t>
            </a:r>
            <a:r>
              <a:rPr lang="hu-HU" dirty="0" err="1"/>
              <a:t>Condensed</a:t>
            </a:r>
            <a:r>
              <a:rPr lang="en-US" dirty="0"/>
              <a:t> 18pt – Max 1 </a:t>
            </a:r>
            <a:r>
              <a:rPr lang="en-US" dirty="0" err="1"/>
              <a:t>sor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11558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312623" y="1544911"/>
            <a:ext cx="11562522" cy="4582800"/>
          </a:xfrm>
        </p:spPr>
        <p:txBody>
          <a:bodyPr>
            <a:normAutofit/>
          </a:bodyPr>
          <a:lstStyle>
            <a:lvl1pPr>
              <a:defRPr sz="1600" b="0" i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  <a:lvl2pPr>
              <a:defRPr sz="1600" b="0" i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>
              <a:defRPr sz="1600" b="0" i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>
              <a:defRPr sz="1600" b="0" i="0">
                <a:latin typeface="Roboto Light" charset="0"/>
                <a:ea typeface="Roboto Light" charset="0"/>
                <a:cs typeface="Roboto Light" charset="0"/>
              </a:defRPr>
            </a:lvl4pPr>
            <a:lvl5pPr>
              <a:defRPr sz="1600" b="0" i="0">
                <a:latin typeface="Roboto Light" charset="0"/>
                <a:ea typeface="Roboto Light" charset="0"/>
                <a:cs typeface="Roboto Light" charset="0"/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09602" y="241362"/>
            <a:ext cx="11565544" cy="63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/>
            </a:lvl1pPr>
          </a:lstStyle>
          <a:p>
            <a:r>
              <a:rPr lang="hu-HU" dirty="0"/>
              <a:t>Címsor/</a:t>
            </a:r>
            <a:r>
              <a:rPr lang="hu-HU" dirty="0" err="1"/>
              <a:t>headline</a:t>
            </a:r>
            <a:r>
              <a:rPr lang="hu-HU" dirty="0"/>
              <a:t> – </a:t>
            </a:r>
            <a:r>
              <a:rPr lang="hu-HU" dirty="0" err="1"/>
              <a:t>Roboto</a:t>
            </a:r>
            <a:r>
              <a:rPr lang="hu-HU" dirty="0"/>
              <a:t> </a:t>
            </a:r>
            <a:r>
              <a:rPr lang="hu-HU" dirty="0" err="1"/>
              <a:t>Condensed</a:t>
            </a:r>
            <a:r>
              <a:rPr lang="hu-HU" dirty="0"/>
              <a:t> (</a:t>
            </a:r>
            <a:r>
              <a:rPr lang="hu-HU" dirty="0" err="1"/>
              <a:t>Bold</a:t>
            </a:r>
            <a:r>
              <a:rPr lang="hu-HU" dirty="0"/>
              <a:t>) 24pt </a:t>
            </a:r>
            <a:r>
              <a:rPr lang="mr-IN" dirty="0"/>
              <a:t>–</a:t>
            </a:r>
            <a:r>
              <a:rPr lang="hu-HU" dirty="0"/>
              <a:t> Max 2 sor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09602" y="955365"/>
            <a:ext cx="11565543" cy="324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>
                <a:solidFill>
                  <a:schemeClr val="accent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pPr lvl="0"/>
            <a:r>
              <a:rPr lang="en-US" dirty="0" err="1"/>
              <a:t>Alcím</a:t>
            </a:r>
            <a:r>
              <a:rPr lang="en-US" dirty="0"/>
              <a:t> – </a:t>
            </a:r>
            <a:r>
              <a:rPr lang="en-US" dirty="0" err="1"/>
              <a:t>Roboto</a:t>
            </a:r>
            <a:r>
              <a:rPr lang="en-US" dirty="0"/>
              <a:t> </a:t>
            </a:r>
            <a:r>
              <a:rPr lang="hu-HU" dirty="0" err="1"/>
              <a:t>Condensed</a:t>
            </a:r>
            <a:r>
              <a:rPr lang="en-US" dirty="0"/>
              <a:t> 18pt – Max 1 </a:t>
            </a:r>
            <a:r>
              <a:rPr lang="en-US" dirty="0" err="1"/>
              <a:t>sor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50452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1C132-D1DE-5A47-B30A-C851CEA2C062}" type="datetime1">
              <a:rPr lang="en-GB" smtClean="0"/>
              <a:t>20/11/2018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 anchor="t"/>
          <a:lstStyle>
            <a:lvl1pPr>
              <a:defRPr b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r>
              <a:rPr lang="hu-HU" dirty="0"/>
              <a:t>Címsor/</a:t>
            </a:r>
            <a:r>
              <a:rPr lang="hu-HU" dirty="0" err="1"/>
              <a:t>headline</a:t>
            </a:r>
            <a:r>
              <a:rPr lang="hu-HU" dirty="0"/>
              <a:t> – </a:t>
            </a:r>
            <a:r>
              <a:rPr lang="en-US" dirty="0" err="1"/>
              <a:t>Roboto</a:t>
            </a:r>
            <a:r>
              <a:rPr lang="en-US" dirty="0"/>
              <a:t> </a:t>
            </a:r>
            <a:r>
              <a:rPr lang="hu-HU" dirty="0" err="1"/>
              <a:t>Condensed</a:t>
            </a:r>
            <a:r>
              <a:rPr lang="hu-HU" dirty="0"/>
              <a:t> (</a:t>
            </a:r>
            <a:r>
              <a:rPr lang="en-US" dirty="0"/>
              <a:t>Bold</a:t>
            </a:r>
            <a:r>
              <a:rPr lang="hu-HU" dirty="0"/>
              <a:t>)</a:t>
            </a:r>
            <a:r>
              <a:rPr lang="en-US" dirty="0"/>
              <a:t> 24pt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09602" y="955365"/>
            <a:ext cx="11565543" cy="324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>
                <a:solidFill>
                  <a:schemeClr val="accent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pPr lvl="0"/>
            <a:r>
              <a:rPr lang="en-US" dirty="0" err="1"/>
              <a:t>Alcím</a:t>
            </a:r>
            <a:r>
              <a:rPr lang="en-US" dirty="0"/>
              <a:t> – </a:t>
            </a:r>
            <a:r>
              <a:rPr lang="en-US" dirty="0" err="1"/>
              <a:t>Roboto</a:t>
            </a:r>
            <a:r>
              <a:rPr lang="en-US" dirty="0"/>
              <a:t> </a:t>
            </a:r>
            <a:r>
              <a:rPr lang="hu-HU" dirty="0" err="1"/>
              <a:t>Condensed</a:t>
            </a:r>
            <a:r>
              <a:rPr lang="en-US" dirty="0"/>
              <a:t> 18pt – Max 1 </a:t>
            </a:r>
            <a:r>
              <a:rPr lang="en-US" dirty="0" err="1"/>
              <a:t>sor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987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9602" y="241362"/>
            <a:ext cx="11565544" cy="63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u-HU" dirty="0"/>
              <a:t>Címsor/</a:t>
            </a:r>
            <a:r>
              <a:rPr lang="hu-HU" dirty="0" err="1"/>
              <a:t>headline</a:t>
            </a:r>
            <a:r>
              <a:rPr lang="hu-HU" dirty="0"/>
              <a:t> – </a:t>
            </a:r>
            <a:r>
              <a:rPr lang="hu-HU" dirty="0" err="1"/>
              <a:t>Roboto</a:t>
            </a:r>
            <a:r>
              <a:rPr lang="hu-HU" dirty="0"/>
              <a:t> </a:t>
            </a:r>
            <a:r>
              <a:rPr lang="hu-HU" dirty="0" err="1"/>
              <a:t>Condensed</a:t>
            </a:r>
            <a:r>
              <a:rPr lang="hu-HU" dirty="0"/>
              <a:t> (</a:t>
            </a:r>
            <a:r>
              <a:rPr lang="hu-HU" dirty="0" err="1"/>
              <a:t>Bold</a:t>
            </a:r>
            <a:r>
              <a:rPr lang="hu-HU" dirty="0"/>
              <a:t>) 24pt </a:t>
            </a:r>
            <a:r>
              <a:rPr lang="mr-IN" dirty="0"/>
              <a:t>–</a:t>
            </a:r>
            <a:r>
              <a:rPr lang="hu-HU" dirty="0"/>
              <a:t> Max 2 sor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9601" y="1475874"/>
            <a:ext cx="11565546" cy="4581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Szöveges tartalom </a:t>
            </a:r>
            <a:r>
              <a:rPr lang="mr-IN" dirty="0"/>
              <a:t>–</a:t>
            </a:r>
            <a:r>
              <a:rPr lang="hu-HU" dirty="0"/>
              <a:t> </a:t>
            </a:r>
            <a:r>
              <a:rPr lang="hu-HU" dirty="0" err="1"/>
              <a:t>Roboto</a:t>
            </a:r>
            <a:r>
              <a:rPr lang="hu-HU" dirty="0"/>
              <a:t> </a:t>
            </a:r>
            <a:r>
              <a:rPr lang="hu-HU" dirty="0" err="1"/>
              <a:t>Condensed</a:t>
            </a:r>
            <a:r>
              <a:rPr lang="hu-HU" dirty="0"/>
              <a:t> 16pt</a:t>
            </a:r>
            <a:endParaRPr lang="en-US" dirty="0"/>
          </a:p>
          <a:p>
            <a:pPr lvl="1"/>
            <a:r>
              <a:rPr lang="en-US" dirty="0" err="1"/>
              <a:t>Szöveges</a:t>
            </a:r>
            <a:r>
              <a:rPr lang="en-US" dirty="0"/>
              <a:t> </a:t>
            </a:r>
            <a:r>
              <a:rPr lang="en-US" dirty="0" err="1"/>
              <a:t>tartalom</a:t>
            </a:r>
            <a:r>
              <a:rPr lang="en-US" dirty="0"/>
              <a:t> – </a:t>
            </a:r>
            <a:r>
              <a:rPr lang="en-US" dirty="0" err="1"/>
              <a:t>Roboto</a:t>
            </a:r>
            <a:r>
              <a:rPr lang="en-US" dirty="0"/>
              <a:t> </a:t>
            </a:r>
            <a:r>
              <a:rPr lang="hu-HU" dirty="0" err="1"/>
              <a:t>Condensed</a:t>
            </a:r>
            <a:r>
              <a:rPr lang="en-US" dirty="0"/>
              <a:t> 1</a:t>
            </a:r>
            <a:r>
              <a:rPr lang="hu-HU" dirty="0"/>
              <a:t>4</a:t>
            </a:r>
            <a:r>
              <a:rPr lang="en-US" dirty="0" err="1"/>
              <a:t>pt</a:t>
            </a:r>
            <a:endParaRPr lang="en-US" dirty="0"/>
          </a:p>
          <a:p>
            <a:pPr lvl="2"/>
            <a:r>
              <a:rPr lang="en-US" dirty="0" err="1"/>
              <a:t>Szöveges</a:t>
            </a:r>
            <a:r>
              <a:rPr lang="en-US" dirty="0"/>
              <a:t> </a:t>
            </a:r>
            <a:r>
              <a:rPr lang="en-US" dirty="0" err="1"/>
              <a:t>tartalom</a:t>
            </a:r>
            <a:r>
              <a:rPr lang="en-US" dirty="0"/>
              <a:t> – </a:t>
            </a:r>
            <a:r>
              <a:rPr lang="en-US" dirty="0" err="1"/>
              <a:t>Roboto</a:t>
            </a:r>
            <a:r>
              <a:rPr lang="en-US" dirty="0"/>
              <a:t> </a:t>
            </a:r>
            <a:r>
              <a:rPr lang="hu-HU" dirty="0" err="1"/>
              <a:t>Condensed</a:t>
            </a:r>
            <a:r>
              <a:rPr lang="en-US" dirty="0"/>
              <a:t> 1</a:t>
            </a:r>
            <a:r>
              <a:rPr lang="hu-HU" dirty="0"/>
              <a:t>2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9601" y="6356357"/>
            <a:ext cx="26396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accent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fld id="{EE160767-F067-4548-9C19-BA3A0C0EF3DF}" type="datetime1">
              <a:rPr lang="en-GB" smtClean="0"/>
              <a:pPr/>
              <a:t>20/11/2018</a:t>
            </a:fld>
            <a:endParaRPr lang="en-US" dirty="0"/>
          </a:p>
        </p:txBody>
      </p:sp>
      <p:cxnSp>
        <p:nvCxnSpPr>
          <p:cNvPr id="12" name="Straight Arrow Connector 11"/>
          <p:cNvCxnSpPr/>
          <p:nvPr userDrawn="1"/>
        </p:nvCxnSpPr>
        <p:spPr>
          <a:xfrm flipH="1">
            <a:off x="309601" y="939602"/>
            <a:ext cx="11882401" cy="0"/>
          </a:xfrm>
          <a:prstGeom prst="straightConnector1">
            <a:avLst/>
          </a:prstGeom>
          <a:ln w="3175">
            <a:solidFill>
              <a:schemeClr val="accent5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5AB8485F-69B6-456D-8E55-6B55DC1D457B}"/>
              </a:ext>
            </a:extLst>
          </p:cNvPr>
          <p:cNvSpPr txBox="1">
            <a:spLocks/>
          </p:cNvSpPr>
          <p:nvPr userDrawn="1"/>
        </p:nvSpPr>
        <p:spPr>
          <a:xfrm>
            <a:off x="10213789" y="6333224"/>
            <a:ext cx="463789" cy="33480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8AFA8C-AE33-41C6-A4FE-ADA3F0C412D3}" type="slidenum">
              <a:rPr lang="en-US" sz="1200" smtClean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pPr/>
              <a:t>‹#›</a:t>
            </a:fld>
            <a:endParaRPr lang="en-US" sz="1200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cxnSp>
        <p:nvCxnSpPr>
          <p:cNvPr id="10" name="Egyenes összekötő 9">
            <a:extLst>
              <a:ext uri="{FF2B5EF4-FFF2-40B4-BE49-F238E27FC236}">
                <a16:creationId xmlns:a16="http://schemas.microsoft.com/office/drawing/2014/main" id="{430E4692-EED3-4ED7-BB06-41902C3C9D49}"/>
              </a:ext>
            </a:extLst>
          </p:cNvPr>
          <p:cNvCxnSpPr/>
          <p:nvPr userDrawn="1"/>
        </p:nvCxnSpPr>
        <p:spPr>
          <a:xfrm>
            <a:off x="10680229" y="6320624"/>
            <a:ext cx="0" cy="360000"/>
          </a:xfrm>
          <a:prstGeom prst="line">
            <a:avLst/>
          </a:prstGeom>
          <a:ln w="31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8">
            <a:extLst>
              <a:ext uri="{FF2B5EF4-FFF2-40B4-BE49-F238E27FC236}">
                <a16:creationId xmlns:a16="http://schemas.microsoft.com/office/drawing/2014/main" id="{74F23CC1-7750-414B-8654-30E36FBA0543}"/>
              </a:ext>
            </a:extLst>
          </p:cNvPr>
          <p:cNvPicPr>
            <a:picLocks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502" y="6286835"/>
            <a:ext cx="1282734" cy="42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22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1" r:id="rId3"/>
    <p:sldLayoutId id="2147483650" r:id="rId4"/>
    <p:sldLayoutId id="2147483682" r:id="rId5"/>
    <p:sldLayoutId id="2147483680" r:id="rId6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400" b="1" i="0" kern="1200" baseline="0">
          <a:solidFill>
            <a:schemeClr val="accent5"/>
          </a:solidFill>
          <a:latin typeface="Roboto Condensed" panose="02000000000000000000" pitchFamily="2" charset="0"/>
          <a:ea typeface="Roboto Condensed" panose="02000000000000000000" pitchFamily="2" charset="0"/>
          <a:cs typeface="Roboto Condensed" panose="02000000000000000000" pitchFamily="2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b="0" i="0" kern="1200" baseline="0">
          <a:solidFill>
            <a:schemeClr val="tx1"/>
          </a:solidFill>
          <a:latin typeface="Roboto Condensed" panose="02000000000000000000" pitchFamily="2" charset="0"/>
          <a:ea typeface="Roboto Condensed" panose="02000000000000000000" pitchFamily="2" charset="0"/>
          <a:cs typeface="Roboto Condensed" panose="02000000000000000000" pitchFamily="2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 baseline="0">
          <a:solidFill>
            <a:schemeClr val="tx1"/>
          </a:solidFill>
          <a:latin typeface="Roboto Condensed" panose="02000000000000000000" pitchFamily="2" charset="0"/>
          <a:ea typeface="Roboto Condensed" panose="02000000000000000000" pitchFamily="2" charset="0"/>
          <a:cs typeface="Roboto Condensed" panose="02000000000000000000" pitchFamily="2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b="0" i="0" kern="1200" baseline="0">
          <a:solidFill>
            <a:schemeClr val="tx1"/>
          </a:solidFill>
          <a:latin typeface="Roboto Condensed" panose="02000000000000000000" pitchFamily="2" charset="0"/>
          <a:ea typeface="Roboto Condensed" panose="02000000000000000000" pitchFamily="2" charset="0"/>
          <a:cs typeface="Roboto Condensed" panose="02000000000000000000" pitchFamily="2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4A4F5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4A4F5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5.png"/><Relationship Id="rId4" Type="http://schemas.openxmlformats.org/officeDocument/2006/relationships/image" Target="../media/image10.png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9.png"/><Relationship Id="rId7" Type="http://schemas.openxmlformats.org/officeDocument/2006/relationships/image" Target="../media/image10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7.png"/><Relationship Id="rId15" Type="http://schemas.openxmlformats.org/officeDocument/2006/relationships/image" Target="../media/image4.png"/><Relationship Id="rId10" Type="http://schemas.openxmlformats.org/officeDocument/2006/relationships/image" Target="../media/image14.png"/><Relationship Id="rId4" Type="http://schemas.openxmlformats.org/officeDocument/2006/relationships/image" Target="../media/image6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6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11" Type="http://schemas.openxmlformats.org/officeDocument/2006/relationships/image" Target="../media/image14.png"/><Relationship Id="rId5" Type="http://schemas.openxmlformats.org/officeDocument/2006/relationships/image" Target="../media/image6.png"/><Relationship Id="rId15" Type="http://schemas.openxmlformats.org/officeDocument/2006/relationships/image" Target="../media/image5.png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sv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IoT-platform </a:t>
            </a:r>
            <a:r>
              <a:rPr lang="en-US" dirty="0" err="1"/>
              <a:t>fejlesztés</a:t>
            </a:r>
            <a:r>
              <a:rPr lang="en-US" dirty="0"/>
              <a:t> </a:t>
            </a:r>
            <a:r>
              <a:rPr lang="en-US" dirty="0" err="1"/>
              <a:t>valós</a:t>
            </a:r>
            <a:r>
              <a:rPr lang="en-US" dirty="0"/>
              <a:t> </a:t>
            </a:r>
            <a:r>
              <a:rPr lang="en-US" dirty="0" err="1"/>
              <a:t>igényekhez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Ihász Róbert - Invitech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035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2A738B4F-4A38-4A41-9053-46B8639EC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Agrár </a:t>
            </a:r>
            <a:r>
              <a:rPr lang="hu-HU" dirty="0" err="1"/>
              <a:t>Use</a:t>
            </a:r>
            <a:r>
              <a:rPr lang="hu-HU" dirty="0"/>
              <a:t> </a:t>
            </a:r>
            <a:r>
              <a:rPr lang="hu-HU" dirty="0" err="1"/>
              <a:t>Case</a:t>
            </a:r>
            <a:endParaRPr lang="hu-HU" dirty="0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0B7FEA62-A66E-4F94-AF64-6C31E7CB0A6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u-HU" dirty="0"/>
              <a:t>Egy </a:t>
            </a:r>
            <a:r>
              <a:rPr lang="hu-HU"/>
              <a:t>tehenészet példája</a:t>
            </a:r>
            <a:endParaRPr lang="hu-HU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8C505DC-CC5D-4CEF-804C-E8FB3D4FE5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0126360"/>
              </p:ext>
            </p:extLst>
          </p:nvPr>
        </p:nvGraphicFramePr>
        <p:xfrm>
          <a:off x="2492477" y="871361"/>
          <a:ext cx="9389920" cy="5352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1" name="Csoportba foglalás 10">
            <a:extLst>
              <a:ext uri="{FF2B5EF4-FFF2-40B4-BE49-F238E27FC236}">
                <a16:creationId xmlns:a16="http://schemas.microsoft.com/office/drawing/2014/main" id="{3EAD86C2-49A7-4156-84D7-0950EE5C4F7F}"/>
              </a:ext>
            </a:extLst>
          </p:cNvPr>
          <p:cNvGrpSpPr/>
          <p:nvPr/>
        </p:nvGrpSpPr>
        <p:grpSpPr>
          <a:xfrm>
            <a:off x="309602" y="2171364"/>
            <a:ext cx="1359546" cy="3532474"/>
            <a:chOff x="309602" y="2171364"/>
            <a:chExt cx="1359546" cy="3532474"/>
          </a:xfrm>
        </p:grpSpPr>
        <p:sp>
          <p:nvSpPr>
            <p:cNvPr id="6" name="Hatszög 5">
              <a:extLst>
                <a:ext uri="{FF2B5EF4-FFF2-40B4-BE49-F238E27FC236}">
                  <a16:creationId xmlns:a16="http://schemas.microsoft.com/office/drawing/2014/main" id="{3AF9E8C7-86BD-460C-A7C3-9BC2CA400F46}"/>
                </a:ext>
              </a:extLst>
            </p:cNvPr>
            <p:cNvSpPr/>
            <p:nvPr/>
          </p:nvSpPr>
          <p:spPr>
            <a:xfrm>
              <a:off x="309602" y="5072189"/>
              <a:ext cx="1359545" cy="631649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400" b="0" i="0" dirty="0" err="1">
                  <a:solidFill>
                    <a:schemeClr val="bg2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Resource</a:t>
              </a:r>
              <a:endParaRPr lang="hu-HU" sz="1400" b="0" i="0" dirty="0">
                <a:solidFill>
                  <a:schemeClr val="bg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endParaRPr>
            </a:p>
          </p:txBody>
        </p:sp>
        <p:sp>
          <p:nvSpPr>
            <p:cNvPr id="7" name="Téglalap 6">
              <a:extLst>
                <a:ext uri="{FF2B5EF4-FFF2-40B4-BE49-F238E27FC236}">
                  <a16:creationId xmlns:a16="http://schemas.microsoft.com/office/drawing/2014/main" id="{50A90E48-CD3A-4B73-92A5-B8AA99A21A8F}"/>
                </a:ext>
              </a:extLst>
            </p:cNvPr>
            <p:cNvSpPr/>
            <p:nvPr/>
          </p:nvSpPr>
          <p:spPr>
            <a:xfrm>
              <a:off x="309602" y="2933714"/>
              <a:ext cx="1359545" cy="626806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hu-HU" sz="1400" b="0" i="0" dirty="0" err="1">
                  <a:solidFill>
                    <a:schemeClr val="tx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IoT</a:t>
              </a:r>
              <a:r>
                <a:rPr lang="hu-HU" sz="1400" b="0" i="0" dirty="0">
                  <a:solidFill>
                    <a:schemeClr val="tx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 Objektum</a:t>
              </a:r>
            </a:p>
          </p:txBody>
        </p:sp>
        <p:sp>
          <p:nvSpPr>
            <p:cNvPr id="8" name="Téglalap 7">
              <a:extLst>
                <a:ext uri="{FF2B5EF4-FFF2-40B4-BE49-F238E27FC236}">
                  <a16:creationId xmlns:a16="http://schemas.microsoft.com/office/drawing/2014/main" id="{E7DBA2E7-E13E-4A27-A932-2526833319D2}"/>
                </a:ext>
              </a:extLst>
            </p:cNvPr>
            <p:cNvSpPr/>
            <p:nvPr/>
          </p:nvSpPr>
          <p:spPr>
            <a:xfrm>
              <a:off x="309603" y="2171364"/>
              <a:ext cx="1359545" cy="626806"/>
            </a:xfrm>
            <a:prstGeom prst="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400" b="0" i="0" dirty="0">
                  <a:solidFill>
                    <a:schemeClr val="bg2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Alkalmazás</a:t>
              </a:r>
            </a:p>
          </p:txBody>
        </p:sp>
        <p:sp>
          <p:nvSpPr>
            <p:cNvPr id="9" name="Folyamatábra: Bekötés 8">
              <a:extLst>
                <a:ext uri="{FF2B5EF4-FFF2-40B4-BE49-F238E27FC236}">
                  <a16:creationId xmlns:a16="http://schemas.microsoft.com/office/drawing/2014/main" id="{1E102E05-821F-4111-B8C2-8C8866B83C4B}"/>
                </a:ext>
              </a:extLst>
            </p:cNvPr>
            <p:cNvSpPr/>
            <p:nvPr/>
          </p:nvSpPr>
          <p:spPr>
            <a:xfrm>
              <a:off x="309602" y="3646539"/>
              <a:ext cx="1359545" cy="626806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400" b="0" i="0" dirty="0" err="1">
                  <a:solidFill>
                    <a:schemeClr val="bg2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LoRa</a:t>
              </a:r>
              <a:endParaRPr lang="hu-HU" sz="1400" b="0" i="0" dirty="0">
                <a:solidFill>
                  <a:schemeClr val="bg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endParaRPr>
            </a:p>
          </p:txBody>
        </p:sp>
        <p:sp>
          <p:nvSpPr>
            <p:cNvPr id="10" name="Romboid 9">
              <a:extLst>
                <a:ext uri="{FF2B5EF4-FFF2-40B4-BE49-F238E27FC236}">
                  <a16:creationId xmlns:a16="http://schemas.microsoft.com/office/drawing/2014/main" id="{3694FCCB-E815-4874-89D3-73134C24429C}"/>
                </a:ext>
              </a:extLst>
            </p:cNvPr>
            <p:cNvSpPr/>
            <p:nvPr/>
          </p:nvSpPr>
          <p:spPr>
            <a:xfrm>
              <a:off x="309602" y="4359364"/>
              <a:ext cx="1359545" cy="626806"/>
            </a:xfrm>
            <a:prstGeom prst="parallelogram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400" b="0" i="0" dirty="0">
                  <a:solidFill>
                    <a:schemeClr val="bg2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Tr</a:t>
              </a:r>
              <a:r>
                <a:rPr lang="hu-HU" sz="1400" dirty="0">
                  <a:solidFill>
                    <a:schemeClr val="bg2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anziens </a:t>
              </a:r>
              <a:r>
                <a:rPr lang="hu-HU" sz="1400" dirty="0" err="1">
                  <a:solidFill>
                    <a:schemeClr val="bg2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resource</a:t>
              </a:r>
              <a:endParaRPr lang="hu-HU" sz="1400" b="0" i="0" dirty="0">
                <a:solidFill>
                  <a:schemeClr val="bg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46677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5619EDD-082A-4110-A069-5A2FD05F46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Integrációs lehetőségek</a:t>
            </a:r>
          </a:p>
        </p:txBody>
      </p:sp>
    </p:spTree>
    <p:extLst>
      <p:ext uri="{BB962C8B-B14F-4D97-AF65-F5344CB8AC3E}">
        <p14:creationId xmlns:p14="http://schemas.microsoft.com/office/powerpoint/2010/main" val="4272939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C7B3982C-96C5-4795-9E7F-3F0D7D44BCF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u-HU" dirty="0"/>
              <a:t>A </a:t>
            </a:r>
            <a:r>
              <a:rPr lang="hu-HU" dirty="0" err="1"/>
              <a:t>LoRa</a:t>
            </a:r>
            <a:r>
              <a:rPr lang="hu-HU" dirty="0"/>
              <a:t> nem a bőbeszédű üzenetekről szól</a:t>
            </a:r>
          </a:p>
          <a:p>
            <a:r>
              <a:rPr lang="hu-HU" dirty="0"/>
              <a:t>A klasszikus LNS-t nem érdekli a </a:t>
            </a:r>
            <a:r>
              <a:rPr lang="hu-HU" dirty="0" err="1"/>
              <a:t>payload</a:t>
            </a:r>
            <a:r>
              <a:rPr lang="hu-HU" dirty="0"/>
              <a:t> tartalma</a:t>
            </a:r>
          </a:p>
          <a:p>
            <a:r>
              <a:rPr lang="hu-HU" dirty="0"/>
              <a:t>Nincs egységes szabvány</a:t>
            </a:r>
          </a:p>
          <a:p>
            <a:endParaRPr lang="hu-HU" dirty="0"/>
          </a:p>
          <a:p>
            <a:r>
              <a:rPr lang="hu-HU" dirty="0"/>
              <a:t>JSON </a:t>
            </a:r>
            <a:r>
              <a:rPr lang="hu-HU" dirty="0" err="1"/>
              <a:t>Schema</a:t>
            </a:r>
            <a:r>
              <a:rPr lang="hu-HU" dirty="0"/>
              <a:t> alapú </a:t>
            </a:r>
            <a:r>
              <a:rPr lang="hu-HU" dirty="0" err="1"/>
              <a:t>validálás</a:t>
            </a:r>
            <a:endParaRPr lang="hu-HU" dirty="0"/>
          </a:p>
          <a:p>
            <a:r>
              <a:rPr lang="hu-HU" dirty="0"/>
              <a:t>Integer, </a:t>
            </a:r>
            <a:r>
              <a:rPr lang="hu-HU" dirty="0" err="1"/>
              <a:t>Float</a:t>
            </a:r>
            <a:r>
              <a:rPr lang="hu-HU" dirty="0"/>
              <a:t>, </a:t>
            </a:r>
            <a:r>
              <a:rPr lang="hu-HU" dirty="0" err="1"/>
              <a:t>Double</a:t>
            </a:r>
            <a:r>
              <a:rPr lang="hu-HU" dirty="0"/>
              <a:t>, Boolean, ASCII</a:t>
            </a:r>
          </a:p>
          <a:p>
            <a:r>
              <a:rPr lang="hu-HU" dirty="0"/>
              <a:t>Komplex típusok kezelése (pl. GPS koordináta)</a:t>
            </a:r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57CFC798-D8FA-4784-BCD6-350881686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Custom</a:t>
            </a:r>
            <a:r>
              <a:rPr lang="hu-HU" dirty="0"/>
              <a:t> </a:t>
            </a:r>
            <a:r>
              <a:rPr lang="hu-HU" dirty="0" err="1"/>
              <a:t>Payload</a:t>
            </a:r>
            <a:endParaRPr lang="hu-HU" dirty="0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66015442-D924-4C11-BC9C-D3A38E7C5E1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u-HU" dirty="0"/>
              <a:t>Egyedi </a:t>
            </a:r>
            <a:r>
              <a:rPr lang="hu-HU" dirty="0" err="1"/>
              <a:t>LoRa</a:t>
            </a:r>
            <a:r>
              <a:rPr lang="hu-HU" dirty="0"/>
              <a:t> szenzorok illesztése</a:t>
            </a:r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B1AA0079-F288-4ED7-84E7-259366C9AB73}"/>
              </a:ext>
            </a:extLst>
          </p:cNvPr>
          <p:cNvSpPr/>
          <p:nvPr/>
        </p:nvSpPr>
        <p:spPr>
          <a:xfrm>
            <a:off x="6803573" y="890451"/>
            <a:ext cx="701802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400" dirty="0">
                <a:solidFill>
                  <a:schemeClr val="bg1"/>
                </a:solidFill>
                <a:latin typeface="+mj-lt"/>
              </a:rPr>
              <a:t>{</a:t>
            </a:r>
          </a:p>
          <a:p>
            <a:r>
              <a:rPr lang="hu-HU" sz="1400" dirty="0">
                <a:solidFill>
                  <a:schemeClr val="bg1"/>
                </a:solidFill>
                <a:latin typeface="+mj-lt"/>
              </a:rPr>
              <a:t>  "</a:t>
            </a:r>
            <a:r>
              <a:rPr lang="hu-HU" sz="1400" dirty="0" err="1">
                <a:solidFill>
                  <a:schemeClr val="bg1"/>
                </a:solidFill>
                <a:latin typeface="+mj-lt"/>
              </a:rPr>
              <a:t>definitions</a:t>
            </a:r>
            <a:r>
              <a:rPr lang="hu-HU" sz="1400" dirty="0">
                <a:solidFill>
                  <a:schemeClr val="bg1"/>
                </a:solidFill>
                <a:latin typeface="+mj-lt"/>
              </a:rPr>
              <a:t>": {},</a:t>
            </a:r>
          </a:p>
          <a:p>
            <a:r>
              <a:rPr lang="hu-HU" sz="1400" dirty="0">
                <a:solidFill>
                  <a:schemeClr val="bg1"/>
                </a:solidFill>
                <a:latin typeface="+mj-lt"/>
              </a:rPr>
              <a:t>  "$</a:t>
            </a:r>
            <a:r>
              <a:rPr lang="hu-HU" sz="1400" dirty="0" err="1">
                <a:solidFill>
                  <a:schemeClr val="bg1"/>
                </a:solidFill>
                <a:latin typeface="+mj-lt"/>
              </a:rPr>
              <a:t>schema</a:t>
            </a:r>
            <a:r>
              <a:rPr lang="hu-HU" sz="1400" dirty="0">
                <a:solidFill>
                  <a:schemeClr val="bg1"/>
                </a:solidFill>
                <a:latin typeface="+mj-lt"/>
              </a:rPr>
              <a:t>": "http://json-schema.org/draft-07/</a:t>
            </a:r>
            <a:r>
              <a:rPr lang="hu-HU" sz="1400" dirty="0" err="1">
                <a:solidFill>
                  <a:schemeClr val="bg1"/>
                </a:solidFill>
                <a:latin typeface="+mj-lt"/>
              </a:rPr>
              <a:t>schema</a:t>
            </a:r>
            <a:r>
              <a:rPr lang="hu-HU" sz="1400" dirty="0">
                <a:solidFill>
                  <a:schemeClr val="bg1"/>
                </a:solidFill>
                <a:latin typeface="+mj-lt"/>
              </a:rPr>
              <a:t>#",</a:t>
            </a:r>
          </a:p>
          <a:p>
            <a:r>
              <a:rPr lang="hu-HU" sz="1400" dirty="0">
                <a:solidFill>
                  <a:schemeClr val="bg1"/>
                </a:solidFill>
                <a:latin typeface="+mj-lt"/>
              </a:rPr>
              <a:t>  "$</a:t>
            </a:r>
            <a:r>
              <a:rPr lang="hu-HU" sz="1400" dirty="0" err="1">
                <a:solidFill>
                  <a:schemeClr val="bg1"/>
                </a:solidFill>
                <a:latin typeface="+mj-lt"/>
              </a:rPr>
              <a:t>id</a:t>
            </a:r>
            <a:r>
              <a:rPr lang="hu-HU" sz="1400" dirty="0">
                <a:solidFill>
                  <a:schemeClr val="bg1"/>
                </a:solidFill>
                <a:latin typeface="+mj-lt"/>
              </a:rPr>
              <a:t>": "https://iot.invitech.hu/</a:t>
            </a:r>
            <a:r>
              <a:rPr lang="hu-HU" sz="1400" dirty="0" err="1">
                <a:solidFill>
                  <a:schemeClr val="bg1"/>
                </a:solidFill>
                <a:latin typeface="+mj-lt"/>
              </a:rPr>
              <a:t>lora</a:t>
            </a:r>
            <a:r>
              <a:rPr lang="hu-HU" sz="1400" dirty="0">
                <a:solidFill>
                  <a:schemeClr val="bg1"/>
                </a:solidFill>
                <a:latin typeface="+mj-lt"/>
              </a:rPr>
              <a:t>/</a:t>
            </a:r>
            <a:r>
              <a:rPr lang="hu-HU" sz="1400" dirty="0" err="1">
                <a:solidFill>
                  <a:schemeClr val="bg1"/>
                </a:solidFill>
                <a:latin typeface="+mj-lt"/>
              </a:rPr>
              <a:t>schema</a:t>
            </a:r>
            <a:r>
              <a:rPr lang="hu-HU" sz="1400" dirty="0">
                <a:solidFill>
                  <a:schemeClr val="bg1"/>
                </a:solidFill>
                <a:latin typeface="+mj-lt"/>
              </a:rPr>
              <a:t>/custom_payload_v10.json",</a:t>
            </a:r>
          </a:p>
          <a:p>
            <a:r>
              <a:rPr lang="hu-HU" sz="1400" dirty="0">
                <a:solidFill>
                  <a:schemeClr val="bg1"/>
                </a:solidFill>
                <a:latin typeface="+mj-lt"/>
              </a:rPr>
              <a:t>  "</a:t>
            </a:r>
            <a:r>
              <a:rPr lang="hu-HU" sz="1400" dirty="0" err="1">
                <a:solidFill>
                  <a:schemeClr val="bg1"/>
                </a:solidFill>
                <a:latin typeface="+mj-lt"/>
              </a:rPr>
              <a:t>type</a:t>
            </a:r>
            <a:r>
              <a:rPr lang="hu-HU" sz="1400" dirty="0">
                <a:solidFill>
                  <a:schemeClr val="bg1"/>
                </a:solidFill>
                <a:latin typeface="+mj-lt"/>
              </a:rPr>
              <a:t>": "</a:t>
            </a:r>
            <a:r>
              <a:rPr lang="hu-HU" sz="1400" dirty="0" err="1">
                <a:solidFill>
                  <a:schemeClr val="bg1"/>
                </a:solidFill>
                <a:latin typeface="+mj-lt"/>
              </a:rPr>
              <a:t>object</a:t>
            </a:r>
            <a:r>
              <a:rPr lang="hu-HU" sz="1400" dirty="0">
                <a:solidFill>
                  <a:schemeClr val="bg1"/>
                </a:solidFill>
                <a:latin typeface="+mj-lt"/>
              </a:rPr>
              <a:t>",</a:t>
            </a:r>
          </a:p>
          <a:p>
            <a:r>
              <a:rPr lang="hu-HU" sz="1400" dirty="0">
                <a:solidFill>
                  <a:schemeClr val="bg1"/>
                </a:solidFill>
                <a:latin typeface="+mj-lt"/>
              </a:rPr>
              <a:t>  "</a:t>
            </a:r>
            <a:r>
              <a:rPr lang="hu-HU" sz="1400" dirty="0" err="1">
                <a:solidFill>
                  <a:schemeClr val="bg1"/>
                </a:solidFill>
                <a:latin typeface="+mj-lt"/>
              </a:rPr>
              <a:t>title</a:t>
            </a:r>
            <a:r>
              <a:rPr lang="hu-HU" sz="1400" dirty="0">
                <a:solidFill>
                  <a:schemeClr val="bg1"/>
                </a:solidFill>
                <a:latin typeface="+mj-lt"/>
              </a:rPr>
              <a:t>": "</a:t>
            </a:r>
            <a:r>
              <a:rPr lang="hu-HU" sz="1400" dirty="0" err="1">
                <a:solidFill>
                  <a:schemeClr val="bg1"/>
                </a:solidFill>
                <a:latin typeface="+mj-lt"/>
              </a:rPr>
              <a:t>Custom</a:t>
            </a:r>
            <a:r>
              <a:rPr lang="hu-HU" sz="1400" dirty="0">
                <a:solidFill>
                  <a:schemeClr val="bg1"/>
                </a:solidFill>
                <a:latin typeface="+mj-lt"/>
              </a:rPr>
              <a:t> </a:t>
            </a:r>
            <a:r>
              <a:rPr lang="hu-HU" sz="1400" dirty="0" err="1">
                <a:solidFill>
                  <a:schemeClr val="bg1"/>
                </a:solidFill>
                <a:latin typeface="+mj-lt"/>
              </a:rPr>
              <a:t>Payload</a:t>
            </a:r>
            <a:r>
              <a:rPr lang="hu-HU" sz="1400" dirty="0">
                <a:solidFill>
                  <a:schemeClr val="bg1"/>
                </a:solidFill>
                <a:latin typeface="+mj-lt"/>
              </a:rPr>
              <a:t> </a:t>
            </a:r>
            <a:r>
              <a:rPr lang="hu-HU" sz="1400" dirty="0" err="1">
                <a:solidFill>
                  <a:schemeClr val="bg1"/>
                </a:solidFill>
                <a:latin typeface="+mj-lt"/>
              </a:rPr>
              <a:t>Schema</a:t>
            </a:r>
            <a:r>
              <a:rPr lang="hu-HU" sz="1400" dirty="0">
                <a:solidFill>
                  <a:schemeClr val="bg1"/>
                </a:solidFill>
                <a:latin typeface="+mj-lt"/>
              </a:rPr>
              <a:t>",</a:t>
            </a:r>
          </a:p>
          <a:p>
            <a:r>
              <a:rPr lang="hu-HU" sz="1400" dirty="0">
                <a:solidFill>
                  <a:schemeClr val="bg1"/>
                </a:solidFill>
                <a:latin typeface="+mj-lt"/>
              </a:rPr>
              <a:t>  "version": "1.0",</a:t>
            </a:r>
          </a:p>
          <a:p>
            <a:r>
              <a:rPr lang="hu-HU" sz="1400" dirty="0">
                <a:solidFill>
                  <a:schemeClr val="bg1"/>
                </a:solidFill>
                <a:latin typeface="+mj-lt"/>
              </a:rPr>
              <a:t>  "</a:t>
            </a:r>
            <a:r>
              <a:rPr lang="hu-HU" sz="1400" dirty="0" err="1">
                <a:solidFill>
                  <a:schemeClr val="bg1"/>
                </a:solidFill>
                <a:latin typeface="+mj-lt"/>
              </a:rPr>
              <a:t>default</a:t>
            </a:r>
            <a:r>
              <a:rPr lang="hu-HU" sz="1400" dirty="0">
                <a:solidFill>
                  <a:schemeClr val="bg1"/>
                </a:solidFill>
                <a:latin typeface="+mj-lt"/>
              </a:rPr>
              <a:t>": null,</a:t>
            </a:r>
          </a:p>
          <a:p>
            <a:r>
              <a:rPr lang="hu-HU" sz="1400" dirty="0">
                <a:solidFill>
                  <a:schemeClr val="bg1"/>
                </a:solidFill>
                <a:latin typeface="+mj-lt"/>
              </a:rPr>
              <a:t>  "</a:t>
            </a:r>
            <a:r>
              <a:rPr lang="hu-HU" sz="1400" dirty="0" err="1">
                <a:solidFill>
                  <a:schemeClr val="bg1"/>
                </a:solidFill>
                <a:latin typeface="+mj-lt"/>
              </a:rPr>
              <a:t>required</a:t>
            </a:r>
            <a:r>
              <a:rPr lang="hu-HU" sz="1400" dirty="0">
                <a:solidFill>
                  <a:schemeClr val="bg1"/>
                </a:solidFill>
                <a:latin typeface="+mj-lt"/>
              </a:rPr>
              <a:t>": [</a:t>
            </a:r>
          </a:p>
          <a:p>
            <a:r>
              <a:rPr lang="hu-HU" sz="1400" dirty="0">
                <a:solidFill>
                  <a:schemeClr val="bg1"/>
                </a:solidFill>
                <a:latin typeface="+mj-lt"/>
              </a:rPr>
              <a:t>    "</a:t>
            </a:r>
            <a:r>
              <a:rPr lang="hu-HU" sz="1400" dirty="0" err="1">
                <a:solidFill>
                  <a:schemeClr val="bg1"/>
                </a:solidFill>
                <a:latin typeface="+mj-lt"/>
              </a:rPr>
              <a:t>name</a:t>
            </a:r>
            <a:r>
              <a:rPr lang="hu-HU" sz="1400" dirty="0">
                <a:solidFill>
                  <a:schemeClr val="bg1"/>
                </a:solidFill>
                <a:latin typeface="+mj-lt"/>
              </a:rPr>
              <a:t>",</a:t>
            </a:r>
          </a:p>
          <a:p>
            <a:r>
              <a:rPr lang="hu-HU" sz="1400" dirty="0">
                <a:solidFill>
                  <a:schemeClr val="bg1"/>
                </a:solidFill>
                <a:latin typeface="+mj-lt"/>
              </a:rPr>
              <a:t>    "</a:t>
            </a:r>
            <a:r>
              <a:rPr lang="hu-HU" sz="1400" dirty="0" err="1">
                <a:solidFill>
                  <a:schemeClr val="bg1"/>
                </a:solidFill>
                <a:latin typeface="+mj-lt"/>
              </a:rPr>
              <a:t>transmit</a:t>
            </a:r>
            <a:r>
              <a:rPr lang="hu-HU" sz="1400" dirty="0">
                <a:solidFill>
                  <a:schemeClr val="bg1"/>
                </a:solidFill>
                <a:latin typeface="+mj-lt"/>
              </a:rPr>
              <a:t>",</a:t>
            </a:r>
          </a:p>
          <a:p>
            <a:r>
              <a:rPr lang="hu-HU" sz="1400" dirty="0">
                <a:solidFill>
                  <a:schemeClr val="bg1"/>
                </a:solidFill>
                <a:latin typeface="+mj-lt"/>
              </a:rPr>
              <a:t>    "</a:t>
            </a:r>
            <a:r>
              <a:rPr lang="hu-HU" sz="1400" dirty="0" err="1">
                <a:solidFill>
                  <a:schemeClr val="bg1"/>
                </a:solidFill>
                <a:latin typeface="+mj-lt"/>
              </a:rPr>
              <a:t>receive</a:t>
            </a:r>
            <a:r>
              <a:rPr lang="hu-HU" sz="1400" dirty="0">
                <a:solidFill>
                  <a:schemeClr val="bg1"/>
                </a:solidFill>
                <a:latin typeface="+mj-lt"/>
              </a:rPr>
              <a:t>"</a:t>
            </a:r>
          </a:p>
          <a:p>
            <a:r>
              <a:rPr lang="hu-HU" sz="1400" dirty="0">
                <a:solidFill>
                  <a:schemeClr val="bg1"/>
                </a:solidFill>
                <a:latin typeface="+mj-lt"/>
              </a:rPr>
              <a:t>  ],</a:t>
            </a:r>
          </a:p>
          <a:p>
            <a:r>
              <a:rPr lang="hu-HU" sz="1400" dirty="0">
                <a:solidFill>
                  <a:schemeClr val="bg1"/>
                </a:solidFill>
                <a:latin typeface="+mj-lt"/>
              </a:rPr>
              <a:t>  "</a:t>
            </a:r>
            <a:r>
              <a:rPr lang="hu-HU" sz="1400" dirty="0" err="1">
                <a:solidFill>
                  <a:schemeClr val="bg1"/>
                </a:solidFill>
                <a:latin typeface="+mj-lt"/>
              </a:rPr>
              <a:t>properties</a:t>
            </a:r>
            <a:r>
              <a:rPr lang="hu-HU" sz="1400" dirty="0">
                <a:solidFill>
                  <a:schemeClr val="bg1"/>
                </a:solidFill>
                <a:latin typeface="+mj-lt"/>
              </a:rPr>
              <a:t>": {</a:t>
            </a:r>
          </a:p>
          <a:p>
            <a:r>
              <a:rPr lang="hu-HU" sz="1400" dirty="0">
                <a:solidFill>
                  <a:schemeClr val="bg1"/>
                </a:solidFill>
                <a:latin typeface="+mj-lt"/>
              </a:rPr>
              <a:t>    "</a:t>
            </a:r>
            <a:r>
              <a:rPr lang="hu-HU" sz="1400" dirty="0" err="1">
                <a:solidFill>
                  <a:schemeClr val="bg1"/>
                </a:solidFill>
                <a:latin typeface="+mj-lt"/>
              </a:rPr>
              <a:t>name</a:t>
            </a:r>
            <a:r>
              <a:rPr lang="hu-HU" sz="1400" dirty="0">
                <a:solidFill>
                  <a:schemeClr val="bg1"/>
                </a:solidFill>
                <a:latin typeface="+mj-lt"/>
              </a:rPr>
              <a:t>": {</a:t>
            </a:r>
          </a:p>
          <a:p>
            <a:r>
              <a:rPr lang="hu-HU" sz="1400" dirty="0">
                <a:solidFill>
                  <a:schemeClr val="bg1"/>
                </a:solidFill>
                <a:latin typeface="+mj-lt"/>
              </a:rPr>
              <a:t>      "$</a:t>
            </a:r>
            <a:r>
              <a:rPr lang="hu-HU" sz="1400" dirty="0" err="1">
                <a:solidFill>
                  <a:schemeClr val="bg1"/>
                </a:solidFill>
                <a:latin typeface="+mj-lt"/>
              </a:rPr>
              <a:t>id</a:t>
            </a:r>
            <a:r>
              <a:rPr lang="hu-HU" sz="1400" dirty="0">
                <a:solidFill>
                  <a:schemeClr val="bg1"/>
                </a:solidFill>
                <a:latin typeface="+mj-lt"/>
              </a:rPr>
              <a:t>": "#/</a:t>
            </a:r>
            <a:r>
              <a:rPr lang="hu-HU" sz="1400" dirty="0" err="1">
                <a:solidFill>
                  <a:schemeClr val="bg1"/>
                </a:solidFill>
                <a:latin typeface="+mj-lt"/>
              </a:rPr>
              <a:t>properties</a:t>
            </a:r>
            <a:r>
              <a:rPr lang="hu-HU" sz="1400" dirty="0">
                <a:solidFill>
                  <a:schemeClr val="bg1"/>
                </a:solidFill>
                <a:latin typeface="+mj-lt"/>
              </a:rPr>
              <a:t>/</a:t>
            </a:r>
            <a:r>
              <a:rPr lang="hu-HU" sz="1400" dirty="0" err="1">
                <a:solidFill>
                  <a:schemeClr val="bg1"/>
                </a:solidFill>
                <a:latin typeface="+mj-lt"/>
              </a:rPr>
              <a:t>name</a:t>
            </a:r>
            <a:r>
              <a:rPr lang="hu-HU" sz="1400" dirty="0">
                <a:solidFill>
                  <a:schemeClr val="bg1"/>
                </a:solidFill>
                <a:latin typeface="+mj-lt"/>
              </a:rPr>
              <a:t>",</a:t>
            </a:r>
          </a:p>
          <a:p>
            <a:r>
              <a:rPr lang="hu-HU" sz="1400" dirty="0">
                <a:solidFill>
                  <a:schemeClr val="bg1"/>
                </a:solidFill>
                <a:latin typeface="+mj-lt"/>
              </a:rPr>
              <a:t>      "</a:t>
            </a:r>
            <a:r>
              <a:rPr lang="hu-HU" sz="1400" dirty="0" err="1">
                <a:solidFill>
                  <a:schemeClr val="bg1"/>
                </a:solidFill>
                <a:latin typeface="+mj-lt"/>
              </a:rPr>
              <a:t>type</a:t>
            </a:r>
            <a:r>
              <a:rPr lang="hu-HU" sz="1400" dirty="0">
                <a:solidFill>
                  <a:schemeClr val="bg1"/>
                </a:solidFill>
                <a:latin typeface="+mj-lt"/>
              </a:rPr>
              <a:t>": "</a:t>
            </a:r>
            <a:r>
              <a:rPr lang="hu-HU" sz="1400" dirty="0" err="1">
                <a:solidFill>
                  <a:schemeClr val="bg1"/>
                </a:solidFill>
                <a:latin typeface="+mj-lt"/>
              </a:rPr>
              <a:t>string</a:t>
            </a:r>
            <a:r>
              <a:rPr lang="hu-HU" sz="1400" dirty="0">
                <a:solidFill>
                  <a:schemeClr val="bg1"/>
                </a:solidFill>
                <a:latin typeface="+mj-lt"/>
              </a:rPr>
              <a:t>",</a:t>
            </a:r>
          </a:p>
          <a:p>
            <a:r>
              <a:rPr lang="hu-HU" sz="1400" dirty="0">
                <a:solidFill>
                  <a:schemeClr val="bg1"/>
                </a:solidFill>
                <a:latin typeface="+mj-lt"/>
              </a:rPr>
              <a:t>      "</a:t>
            </a:r>
            <a:r>
              <a:rPr lang="hu-HU" sz="1400" dirty="0" err="1">
                <a:solidFill>
                  <a:schemeClr val="bg1"/>
                </a:solidFill>
                <a:latin typeface="+mj-lt"/>
              </a:rPr>
              <a:t>title</a:t>
            </a:r>
            <a:r>
              <a:rPr lang="hu-HU" sz="1400" dirty="0">
                <a:solidFill>
                  <a:schemeClr val="bg1"/>
                </a:solidFill>
                <a:latin typeface="+mj-lt"/>
              </a:rPr>
              <a:t>": "</a:t>
            </a:r>
            <a:r>
              <a:rPr lang="hu-HU" sz="1400" dirty="0" err="1">
                <a:solidFill>
                  <a:schemeClr val="bg1"/>
                </a:solidFill>
                <a:latin typeface="+mj-lt"/>
              </a:rPr>
              <a:t>Sensor</a:t>
            </a:r>
            <a:r>
              <a:rPr lang="hu-HU" sz="1400" dirty="0">
                <a:solidFill>
                  <a:schemeClr val="bg1"/>
                </a:solidFill>
                <a:latin typeface="+mj-lt"/>
              </a:rPr>
              <a:t> </a:t>
            </a:r>
            <a:r>
              <a:rPr lang="hu-HU" sz="1400" dirty="0" err="1">
                <a:solidFill>
                  <a:schemeClr val="bg1"/>
                </a:solidFill>
                <a:latin typeface="+mj-lt"/>
              </a:rPr>
              <a:t>profile</a:t>
            </a:r>
            <a:r>
              <a:rPr lang="hu-HU" sz="1400" dirty="0">
                <a:solidFill>
                  <a:schemeClr val="bg1"/>
                </a:solidFill>
                <a:latin typeface="+mj-lt"/>
              </a:rPr>
              <a:t> </a:t>
            </a:r>
            <a:r>
              <a:rPr lang="hu-HU" sz="1400" dirty="0" err="1">
                <a:solidFill>
                  <a:schemeClr val="bg1"/>
                </a:solidFill>
                <a:latin typeface="+mj-lt"/>
              </a:rPr>
              <a:t>name</a:t>
            </a:r>
            <a:r>
              <a:rPr lang="hu-HU" sz="1400" dirty="0">
                <a:solidFill>
                  <a:schemeClr val="bg1"/>
                </a:solidFill>
                <a:latin typeface="+mj-lt"/>
              </a:rPr>
              <a:t>",</a:t>
            </a:r>
          </a:p>
          <a:p>
            <a:r>
              <a:rPr lang="hu-HU" sz="1400" dirty="0">
                <a:solidFill>
                  <a:schemeClr val="bg1"/>
                </a:solidFill>
                <a:latin typeface="+mj-lt"/>
              </a:rPr>
              <a:t>      "</a:t>
            </a:r>
            <a:r>
              <a:rPr lang="hu-HU" sz="1400" dirty="0" err="1">
                <a:solidFill>
                  <a:schemeClr val="bg1"/>
                </a:solidFill>
                <a:latin typeface="+mj-lt"/>
              </a:rPr>
              <a:t>default</a:t>
            </a:r>
            <a:r>
              <a:rPr lang="hu-HU" sz="1400" dirty="0">
                <a:solidFill>
                  <a:schemeClr val="bg1"/>
                </a:solidFill>
                <a:latin typeface="+mj-lt"/>
              </a:rPr>
              <a:t>": "",</a:t>
            </a:r>
          </a:p>
          <a:p>
            <a:r>
              <a:rPr lang="hu-HU" sz="1400" dirty="0">
                <a:solidFill>
                  <a:schemeClr val="bg1"/>
                </a:solidFill>
                <a:latin typeface="+mj-lt"/>
              </a:rPr>
              <a:t>      "</a:t>
            </a:r>
            <a:r>
              <a:rPr lang="hu-HU" sz="1400" dirty="0" err="1">
                <a:solidFill>
                  <a:schemeClr val="bg1"/>
                </a:solidFill>
                <a:latin typeface="+mj-lt"/>
              </a:rPr>
              <a:t>examples</a:t>
            </a:r>
            <a:r>
              <a:rPr lang="hu-HU" sz="1400" dirty="0">
                <a:solidFill>
                  <a:schemeClr val="bg1"/>
                </a:solidFill>
                <a:latin typeface="+mj-lt"/>
              </a:rPr>
              <a:t>": [</a:t>
            </a:r>
          </a:p>
          <a:p>
            <a:r>
              <a:rPr lang="hu-HU" sz="1400" dirty="0">
                <a:solidFill>
                  <a:schemeClr val="bg1"/>
                </a:solidFill>
                <a:latin typeface="+mj-lt"/>
              </a:rPr>
              <a:t>        "</a:t>
            </a:r>
            <a:r>
              <a:rPr lang="hu-HU" sz="1400" dirty="0" err="1">
                <a:solidFill>
                  <a:schemeClr val="bg1"/>
                </a:solidFill>
                <a:latin typeface="+mj-lt"/>
              </a:rPr>
              <a:t>Custom</a:t>
            </a:r>
            <a:r>
              <a:rPr lang="hu-HU" sz="1400" dirty="0">
                <a:solidFill>
                  <a:schemeClr val="bg1"/>
                </a:solidFill>
                <a:latin typeface="+mj-lt"/>
              </a:rPr>
              <a:t> </a:t>
            </a:r>
            <a:r>
              <a:rPr lang="hu-HU" sz="1400" dirty="0" err="1">
                <a:solidFill>
                  <a:schemeClr val="bg1"/>
                </a:solidFill>
                <a:latin typeface="+mj-lt"/>
              </a:rPr>
              <a:t>Payload</a:t>
            </a:r>
            <a:r>
              <a:rPr lang="hu-HU" sz="1400" dirty="0">
                <a:solidFill>
                  <a:schemeClr val="bg1"/>
                </a:solidFill>
                <a:latin typeface="+mj-lt"/>
              </a:rPr>
              <a:t>"</a:t>
            </a:r>
          </a:p>
          <a:p>
            <a:r>
              <a:rPr lang="hu-HU" sz="1400" dirty="0">
                <a:solidFill>
                  <a:schemeClr val="bg1"/>
                </a:solidFill>
                <a:latin typeface="+mj-lt"/>
              </a:rPr>
              <a:t>      ],</a:t>
            </a:r>
          </a:p>
          <a:p>
            <a:r>
              <a:rPr lang="hu-HU" sz="1400" dirty="0">
                <a:solidFill>
                  <a:schemeClr val="bg1"/>
                </a:solidFill>
                <a:latin typeface="+mj-lt"/>
              </a:rPr>
              <a:t>      "</a:t>
            </a:r>
            <a:r>
              <a:rPr lang="hu-HU" sz="1400" dirty="0" err="1">
                <a:solidFill>
                  <a:schemeClr val="bg1"/>
                </a:solidFill>
                <a:latin typeface="+mj-lt"/>
              </a:rPr>
              <a:t>pattern</a:t>
            </a:r>
            <a:r>
              <a:rPr lang="hu-HU" sz="1400" dirty="0">
                <a:solidFill>
                  <a:schemeClr val="bg1"/>
                </a:solidFill>
                <a:latin typeface="+mj-lt"/>
              </a:rPr>
              <a:t>": "^(.*)$"</a:t>
            </a:r>
          </a:p>
          <a:p>
            <a:r>
              <a:rPr lang="hu-HU" sz="1400" dirty="0">
                <a:solidFill>
                  <a:schemeClr val="bg1"/>
                </a:solidFill>
                <a:latin typeface="+mj-lt"/>
              </a:rPr>
              <a:t>    },</a:t>
            </a:r>
          </a:p>
          <a:p>
            <a:r>
              <a:rPr lang="hu-HU" sz="1400" dirty="0">
                <a:solidFill>
                  <a:schemeClr val="bg1"/>
                </a:solidFill>
                <a:latin typeface="+mj-lt"/>
              </a:rPr>
              <a:t>    "</a:t>
            </a:r>
            <a:r>
              <a:rPr lang="hu-HU" sz="1400" dirty="0" err="1">
                <a:solidFill>
                  <a:schemeClr val="bg1"/>
                </a:solidFill>
                <a:latin typeface="+mj-lt"/>
              </a:rPr>
              <a:t>transmit</a:t>
            </a:r>
            <a:r>
              <a:rPr lang="hu-HU" sz="1400" dirty="0">
                <a:solidFill>
                  <a:schemeClr val="bg1"/>
                </a:solidFill>
                <a:latin typeface="+mj-lt"/>
              </a:rPr>
              <a:t>": {</a:t>
            </a:r>
          </a:p>
          <a:p>
            <a:r>
              <a:rPr lang="hu-HU" sz="1400" dirty="0">
                <a:solidFill>
                  <a:schemeClr val="bg1"/>
                </a:solidFill>
                <a:latin typeface="+mj-lt"/>
              </a:rPr>
              <a:t>      "$</a:t>
            </a:r>
            <a:r>
              <a:rPr lang="hu-HU" sz="1400" dirty="0" err="1">
                <a:solidFill>
                  <a:schemeClr val="bg1"/>
                </a:solidFill>
                <a:latin typeface="+mj-lt"/>
              </a:rPr>
              <a:t>id</a:t>
            </a:r>
            <a:r>
              <a:rPr lang="hu-HU" sz="1400" dirty="0">
                <a:solidFill>
                  <a:schemeClr val="bg1"/>
                </a:solidFill>
                <a:latin typeface="+mj-lt"/>
              </a:rPr>
              <a:t>": "#/</a:t>
            </a:r>
            <a:r>
              <a:rPr lang="hu-HU" sz="1400" dirty="0" err="1">
                <a:solidFill>
                  <a:schemeClr val="bg1"/>
                </a:solidFill>
                <a:latin typeface="+mj-lt"/>
              </a:rPr>
              <a:t>properties</a:t>
            </a:r>
            <a:r>
              <a:rPr lang="hu-HU" sz="1400" dirty="0">
                <a:solidFill>
                  <a:schemeClr val="bg1"/>
                </a:solidFill>
                <a:latin typeface="+mj-lt"/>
              </a:rPr>
              <a:t>/</a:t>
            </a:r>
            <a:r>
              <a:rPr lang="hu-HU" sz="1400" dirty="0" err="1">
                <a:solidFill>
                  <a:schemeClr val="bg1"/>
                </a:solidFill>
                <a:latin typeface="+mj-lt"/>
              </a:rPr>
              <a:t>transmit</a:t>
            </a:r>
            <a:r>
              <a:rPr lang="hu-HU" sz="1400" dirty="0">
                <a:solidFill>
                  <a:schemeClr val="bg1"/>
                </a:solidFill>
                <a:latin typeface="+mj-lt"/>
              </a:rPr>
              <a:t>",</a:t>
            </a:r>
          </a:p>
          <a:p>
            <a:r>
              <a:rPr lang="hu-HU" sz="1400" dirty="0">
                <a:solidFill>
                  <a:schemeClr val="bg1"/>
                </a:solidFill>
                <a:latin typeface="+mj-lt"/>
              </a:rPr>
              <a:t>      "</a:t>
            </a:r>
            <a:r>
              <a:rPr lang="hu-HU" sz="1400" dirty="0" err="1">
                <a:solidFill>
                  <a:schemeClr val="bg1"/>
                </a:solidFill>
                <a:latin typeface="+mj-lt"/>
              </a:rPr>
              <a:t>type</a:t>
            </a:r>
            <a:r>
              <a:rPr lang="hu-HU" sz="1400" dirty="0">
                <a:solidFill>
                  <a:schemeClr val="bg1"/>
                </a:solidFill>
                <a:latin typeface="+mj-lt"/>
              </a:rPr>
              <a:t>": "</a:t>
            </a:r>
            <a:r>
              <a:rPr lang="hu-HU" sz="1400" dirty="0" err="1">
                <a:solidFill>
                  <a:schemeClr val="bg1"/>
                </a:solidFill>
                <a:latin typeface="+mj-lt"/>
              </a:rPr>
              <a:t>array</a:t>
            </a:r>
            <a:r>
              <a:rPr lang="hu-HU" sz="1400" dirty="0">
                <a:solidFill>
                  <a:schemeClr val="bg1"/>
                </a:solidFill>
                <a:latin typeface="+mj-lt"/>
              </a:rPr>
              <a:t>",</a:t>
            </a:r>
          </a:p>
          <a:p>
            <a:r>
              <a:rPr lang="hu-HU" sz="1400" dirty="0">
                <a:solidFill>
                  <a:schemeClr val="bg1"/>
                </a:solidFill>
                <a:latin typeface="+mj-lt"/>
              </a:rPr>
              <a:t>      "</a:t>
            </a:r>
            <a:r>
              <a:rPr lang="hu-HU" sz="1400" dirty="0" err="1">
                <a:solidFill>
                  <a:schemeClr val="bg1"/>
                </a:solidFill>
                <a:latin typeface="+mj-lt"/>
              </a:rPr>
              <a:t>title</a:t>
            </a:r>
            <a:r>
              <a:rPr lang="hu-HU" sz="1400" dirty="0">
                <a:solidFill>
                  <a:schemeClr val="bg1"/>
                </a:solidFill>
                <a:latin typeface="+mj-lt"/>
              </a:rPr>
              <a:t>": "</a:t>
            </a:r>
            <a:r>
              <a:rPr lang="hu-HU" sz="1400" dirty="0" err="1">
                <a:solidFill>
                  <a:schemeClr val="bg1"/>
                </a:solidFill>
                <a:latin typeface="+mj-lt"/>
              </a:rPr>
              <a:t>Transmit</a:t>
            </a:r>
            <a:r>
              <a:rPr lang="hu-HU" sz="1400" dirty="0">
                <a:solidFill>
                  <a:schemeClr val="bg1"/>
                </a:solidFill>
                <a:latin typeface="+mj-lt"/>
              </a:rPr>
              <a:t> </a:t>
            </a:r>
            <a:r>
              <a:rPr lang="hu-HU" sz="1400" dirty="0" err="1">
                <a:solidFill>
                  <a:schemeClr val="bg1"/>
                </a:solidFill>
                <a:latin typeface="+mj-lt"/>
              </a:rPr>
              <a:t>data</a:t>
            </a:r>
            <a:r>
              <a:rPr lang="hu-HU" sz="1400" dirty="0">
                <a:solidFill>
                  <a:schemeClr val="bg1"/>
                </a:solidFill>
                <a:latin typeface="+mj-lt"/>
              </a:rPr>
              <a:t> per port",</a:t>
            </a:r>
          </a:p>
        </p:txBody>
      </p:sp>
    </p:spTree>
    <p:extLst>
      <p:ext uri="{BB962C8B-B14F-4D97-AF65-F5344CB8AC3E}">
        <p14:creationId xmlns:p14="http://schemas.microsoft.com/office/powerpoint/2010/main" val="2898153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Kép 82">
            <a:extLst>
              <a:ext uri="{FF2B5EF4-FFF2-40B4-BE49-F238E27FC236}">
                <a16:creationId xmlns:a16="http://schemas.microsoft.com/office/drawing/2014/main" id="{F3CF9C89-8BFB-4C47-80AD-7C4B3B8CEC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67" t="7993" r="13549" b="14035"/>
          <a:stretch/>
        </p:blipFill>
        <p:spPr>
          <a:xfrm>
            <a:off x="3479345" y="1684995"/>
            <a:ext cx="7217230" cy="43026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Cím 2">
            <a:extLst>
              <a:ext uri="{FF2B5EF4-FFF2-40B4-BE49-F238E27FC236}">
                <a16:creationId xmlns:a16="http://schemas.microsoft.com/office/drawing/2014/main" id="{1A7D1CE2-59FB-473C-B097-15DD9E181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Invitech </a:t>
            </a:r>
            <a:r>
              <a:rPr lang="hu-HU" dirty="0" err="1"/>
              <a:t>LoRa</a:t>
            </a:r>
            <a:r>
              <a:rPr lang="hu-HU" dirty="0"/>
              <a:t> lefedettség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61164B36-5FB3-4E0C-B2A7-646B6FE3050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u-HU" dirty="0"/>
              <a:t>2018. november</a:t>
            </a:r>
          </a:p>
        </p:txBody>
      </p:sp>
      <p:sp>
        <p:nvSpPr>
          <p:cNvPr id="2" name="Tartalom helye 1">
            <a:extLst>
              <a:ext uri="{FF2B5EF4-FFF2-40B4-BE49-F238E27FC236}">
                <a16:creationId xmlns:a16="http://schemas.microsoft.com/office/drawing/2014/main" id="{8DA169ED-66C1-44A8-89CC-491A6FC00A7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hu-HU" sz="2400" dirty="0"/>
              <a:t>Budapest</a:t>
            </a:r>
          </a:p>
          <a:p>
            <a:r>
              <a:rPr lang="hu-HU" sz="2400" dirty="0"/>
              <a:t>Debrecen</a:t>
            </a:r>
          </a:p>
          <a:p>
            <a:r>
              <a:rPr lang="hu-HU" sz="2400" dirty="0"/>
              <a:t>Győr</a:t>
            </a:r>
          </a:p>
          <a:p>
            <a:r>
              <a:rPr lang="hu-HU" sz="2400" dirty="0"/>
              <a:t>Miskolc</a:t>
            </a:r>
          </a:p>
          <a:p>
            <a:r>
              <a:rPr lang="hu-HU" sz="2400" dirty="0"/>
              <a:t>Szeged</a:t>
            </a:r>
          </a:p>
        </p:txBody>
      </p:sp>
    </p:spTree>
    <p:extLst>
      <p:ext uri="{BB962C8B-B14F-4D97-AF65-F5344CB8AC3E}">
        <p14:creationId xmlns:p14="http://schemas.microsoft.com/office/powerpoint/2010/main" val="2958600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C05AD82F-3960-4C08-A601-35A3BC3A8E2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48551" y="955364"/>
            <a:ext cx="4743450" cy="534752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Tartalom helye 1">
            <a:extLst>
              <a:ext uri="{FF2B5EF4-FFF2-40B4-BE49-F238E27FC236}">
                <a16:creationId xmlns:a16="http://schemas.microsoft.com/office/drawing/2014/main" id="{45DA0245-78FF-44D7-863F-A583A241126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u-HU" dirty="0"/>
              <a:t>Kétoldali Rest API</a:t>
            </a:r>
          </a:p>
          <a:p>
            <a:r>
              <a:rPr lang="hu-HU" dirty="0"/>
              <a:t>JWT </a:t>
            </a:r>
            <a:r>
              <a:rPr lang="hu-HU" dirty="0" err="1"/>
              <a:t>with</a:t>
            </a:r>
            <a:r>
              <a:rPr lang="hu-HU" dirty="0"/>
              <a:t> RSA256</a:t>
            </a:r>
          </a:p>
          <a:p>
            <a:r>
              <a:rPr lang="hu-HU" dirty="0"/>
              <a:t>Java SDK (további nyelvek várhatóak)</a:t>
            </a:r>
          </a:p>
          <a:p>
            <a:r>
              <a:rPr lang="hu-HU" dirty="0" err="1"/>
              <a:t>Sample</a:t>
            </a:r>
            <a:r>
              <a:rPr lang="hu-HU" dirty="0"/>
              <a:t> </a:t>
            </a:r>
            <a:r>
              <a:rPr lang="hu-HU" dirty="0" err="1"/>
              <a:t>Processor</a:t>
            </a:r>
            <a:endParaRPr lang="hu-HU" dirty="0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6EF014C6-D401-4F72-A376-04D230F66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Resource</a:t>
            </a:r>
            <a:r>
              <a:rPr lang="hu-HU" dirty="0"/>
              <a:t> </a:t>
            </a:r>
            <a:r>
              <a:rPr lang="hu-HU" dirty="0" err="1"/>
              <a:t>Processor</a:t>
            </a:r>
            <a:endParaRPr lang="hu-HU" dirty="0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FE76122E-72AD-4749-858D-1CABB8B4980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u-HU" dirty="0"/>
              <a:t>API alapú eszközillesztés</a:t>
            </a:r>
          </a:p>
        </p:txBody>
      </p:sp>
    </p:spTree>
    <p:extLst>
      <p:ext uri="{BB962C8B-B14F-4D97-AF65-F5344CB8AC3E}">
        <p14:creationId xmlns:p14="http://schemas.microsoft.com/office/powerpoint/2010/main" val="30547733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A08517B5-C9E7-448B-9138-569291B0DC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2241" y="1946871"/>
            <a:ext cx="8332904" cy="2964257"/>
          </a:xfrm>
          <a:prstGeom prst="rect">
            <a:avLst/>
          </a:prstGeom>
        </p:spPr>
      </p:pic>
      <p:sp>
        <p:nvSpPr>
          <p:cNvPr id="2" name="Tartalom helye 1">
            <a:extLst>
              <a:ext uri="{FF2B5EF4-FFF2-40B4-BE49-F238E27FC236}">
                <a16:creationId xmlns:a16="http://schemas.microsoft.com/office/drawing/2014/main" id="{F7E95A05-15CC-414F-A2AA-585DD793EE6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12623" y="1544911"/>
            <a:ext cx="3525952" cy="4582800"/>
          </a:xfrm>
        </p:spPr>
        <p:txBody>
          <a:bodyPr/>
          <a:lstStyle/>
          <a:p>
            <a:r>
              <a:rPr lang="hu-HU" dirty="0"/>
              <a:t>Mérési anomáliák</a:t>
            </a:r>
          </a:p>
          <a:p>
            <a:pPr lvl="1"/>
            <a:r>
              <a:rPr lang="hu-HU" dirty="0"/>
              <a:t>Extrém értékek kiszűrése</a:t>
            </a:r>
          </a:p>
          <a:p>
            <a:pPr lvl="1"/>
            <a:r>
              <a:rPr lang="hu-HU" dirty="0"/>
              <a:t>„Elkallódó” szenzorok</a:t>
            </a:r>
          </a:p>
          <a:p>
            <a:r>
              <a:rPr lang="hu-HU" dirty="0"/>
              <a:t>Gyártói „szabadság”</a:t>
            </a:r>
          </a:p>
          <a:p>
            <a:pPr lvl="1"/>
            <a:r>
              <a:rPr lang="hu-HU" dirty="0"/>
              <a:t>Nincs egységesített üzenetformátum</a:t>
            </a:r>
          </a:p>
          <a:p>
            <a:pPr lvl="1"/>
            <a:r>
              <a:rPr lang="hu-HU" dirty="0" err="1"/>
              <a:t>LoRa</a:t>
            </a:r>
            <a:r>
              <a:rPr lang="hu-HU" dirty="0"/>
              <a:t> 1.1 </a:t>
            </a:r>
            <a:r>
              <a:rPr lang="hu-HU" dirty="0" err="1"/>
              <a:t>spec</a:t>
            </a:r>
            <a:endParaRPr lang="hu-HU" dirty="0"/>
          </a:p>
          <a:p>
            <a:pPr lvl="1"/>
            <a:r>
              <a:rPr lang="hu-HU" dirty="0"/>
              <a:t>Akkumulátor, akkumulátor, akkumulátor</a:t>
            </a:r>
          </a:p>
          <a:p>
            <a:pPr lvl="1"/>
            <a:r>
              <a:rPr lang="hu-HU" dirty="0" err="1"/>
              <a:t>Join-Rejoin</a:t>
            </a:r>
            <a:r>
              <a:rPr lang="hu-HU" dirty="0"/>
              <a:t>, ADR</a:t>
            </a:r>
          </a:p>
          <a:p>
            <a:endParaRPr lang="hu-HU" dirty="0"/>
          </a:p>
          <a:p>
            <a:endParaRPr lang="hu-HU" dirty="0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915CB724-6E28-40B9-ADE5-CDF2098E4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Kihívások/Tanulságok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D2FA078A-941E-4C7E-971D-B6948E75236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737322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54DECF39-0247-4DA9-A13E-8266A2DFD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GDPR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B7F32369-99CA-4273-AEE1-A38371B0695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u-HU" dirty="0"/>
              <a:t>Általános adatvédelmi rendelet</a:t>
            </a:r>
          </a:p>
        </p:txBody>
      </p:sp>
      <p:pic>
        <p:nvPicPr>
          <p:cNvPr id="1026" name="Picture 2" descr="KÃ©ptalÃ¡lat a kÃ¶vetkezÅre: âgdprâ">
            <a:extLst>
              <a:ext uri="{FF2B5EF4-FFF2-40B4-BE49-F238E27FC236}">
                <a16:creationId xmlns:a16="http://schemas.microsoft.com/office/drawing/2014/main" id="{C66E18F9-9897-471A-8E43-9C3D83F469CE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33" r="10491"/>
          <a:stretch/>
        </p:blipFill>
        <p:spPr bwMode="auto">
          <a:xfrm>
            <a:off x="6991350" y="1556953"/>
            <a:ext cx="3743325" cy="37440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6" name="Tartalom helye 1">
            <a:extLst>
              <a:ext uri="{FF2B5EF4-FFF2-40B4-BE49-F238E27FC236}">
                <a16:creationId xmlns:a16="http://schemas.microsoft.com/office/drawing/2014/main" id="{F413C0A1-156D-4F1D-BFBE-969D7B19F6D6}"/>
              </a:ext>
            </a:extLst>
          </p:cNvPr>
          <p:cNvSpPr txBox="1">
            <a:spLocks/>
          </p:cNvSpPr>
          <p:nvPr/>
        </p:nvSpPr>
        <p:spPr>
          <a:xfrm>
            <a:off x="312623" y="1544911"/>
            <a:ext cx="5783377" cy="4582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b="0" i="0" kern="1200" baseline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 baseline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 baseline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4A4F55"/>
                </a:solidFill>
                <a:latin typeface="Roboto Light" charset="0"/>
                <a:ea typeface="Roboto Light" charset="0"/>
                <a:cs typeface="Roboto Light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4A4F55"/>
                </a:solidFill>
                <a:latin typeface="Roboto Light" charset="0"/>
                <a:ea typeface="Roboto Light" charset="0"/>
                <a:cs typeface="Roboto Light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Az </a:t>
            </a:r>
            <a:r>
              <a:rPr lang="hu-HU" dirty="0" err="1"/>
              <a:t>IoT</a:t>
            </a:r>
            <a:r>
              <a:rPr lang="hu-HU" dirty="0"/>
              <a:t> az érzékeny adatok melegágya</a:t>
            </a:r>
          </a:p>
          <a:p>
            <a:pPr lvl="1"/>
            <a:r>
              <a:rPr lang="hu-HU" dirty="0"/>
              <a:t>GPS koordináták</a:t>
            </a:r>
          </a:p>
          <a:p>
            <a:pPr lvl="1"/>
            <a:r>
              <a:rPr lang="hu-HU" dirty="0"/>
              <a:t>Mozgásérzékelők</a:t>
            </a:r>
          </a:p>
          <a:p>
            <a:pPr lvl="1"/>
            <a:r>
              <a:rPr lang="hu-HU" dirty="0"/>
              <a:t>Mérőórák</a:t>
            </a:r>
          </a:p>
          <a:p>
            <a:pPr lvl="1"/>
            <a:r>
              <a:rPr lang="hu-HU" dirty="0"/>
              <a:t>Egészségügyi mérések</a:t>
            </a:r>
          </a:p>
          <a:p>
            <a:r>
              <a:rPr lang="hu-HU" dirty="0"/>
              <a:t>Érintettek és szerepkörök</a:t>
            </a:r>
          </a:p>
          <a:p>
            <a:pPr lvl="1"/>
            <a:r>
              <a:rPr lang="hu-HU" dirty="0"/>
              <a:t>Invitech -&gt; Adatfeldolgozó és Adatkezelő</a:t>
            </a:r>
          </a:p>
          <a:p>
            <a:pPr lvl="1"/>
            <a:r>
              <a:rPr lang="hu-HU" dirty="0"/>
              <a:t>Fejlesztő -&gt; Érintett és Adatkezelő</a:t>
            </a:r>
          </a:p>
          <a:p>
            <a:r>
              <a:rPr lang="hu-HU" dirty="0"/>
              <a:t>Intézkedések</a:t>
            </a:r>
          </a:p>
          <a:p>
            <a:pPr lvl="1"/>
            <a:r>
              <a:rPr lang="hu-HU" dirty="0"/>
              <a:t>Törlési jog biztosítása</a:t>
            </a:r>
          </a:p>
          <a:p>
            <a:pPr lvl="1"/>
            <a:r>
              <a:rPr lang="hu-HU" dirty="0"/>
              <a:t>Adatmegőrzési idő definiálása	</a:t>
            </a:r>
          </a:p>
          <a:p>
            <a:pPr lvl="1"/>
            <a:r>
              <a:rPr lang="hu-HU" dirty="0"/>
              <a:t>Adatok pontosságának igazolása érvényesítéssel</a:t>
            </a:r>
          </a:p>
          <a:p>
            <a:endParaRPr lang="hu-HU" dirty="0"/>
          </a:p>
          <a:p>
            <a:pPr marL="457189" lvl="1" indent="0">
              <a:buNone/>
            </a:pPr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594594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868EC8CB-2848-4365-A787-5EAB928497D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u-HU" dirty="0" err="1"/>
              <a:t>Freemium</a:t>
            </a:r>
            <a:r>
              <a:rPr lang="hu-HU" dirty="0"/>
              <a:t> hozzáférés lehetősége</a:t>
            </a:r>
          </a:p>
          <a:p>
            <a:r>
              <a:rPr lang="hu-HU" dirty="0"/>
              <a:t>Diákok, Főiskolák és Egyetemek kiemelt kezelése</a:t>
            </a:r>
          </a:p>
          <a:p>
            <a:endParaRPr lang="hu-HU" dirty="0"/>
          </a:p>
          <a:p>
            <a:r>
              <a:rPr lang="hu-HU" dirty="0"/>
              <a:t>Már elérhető:</a:t>
            </a:r>
          </a:p>
          <a:p>
            <a:pPr lvl="1"/>
            <a:r>
              <a:rPr lang="hu-HU" dirty="0"/>
              <a:t>Rest API, SDK dokumentációk, forráskódok: </a:t>
            </a:r>
            <a:r>
              <a:rPr lang="hu-HU" b="1" dirty="0"/>
              <a:t>https://github.com/invitech</a:t>
            </a:r>
            <a:endParaRPr lang="hu-HU" dirty="0"/>
          </a:p>
          <a:p>
            <a:r>
              <a:rPr lang="hu-HU" dirty="0"/>
              <a:t>2018 Decembertől:</a:t>
            </a:r>
          </a:p>
          <a:p>
            <a:pPr lvl="1"/>
            <a:r>
              <a:rPr lang="hu-HU" dirty="0"/>
              <a:t>Előregisztráció: </a:t>
            </a:r>
            <a:r>
              <a:rPr lang="hu-HU" b="1" dirty="0"/>
              <a:t>https://invitech.hu/iot </a:t>
            </a:r>
          </a:p>
          <a:p>
            <a:pPr lvl="1"/>
            <a:r>
              <a:rPr lang="hu-HU" dirty="0" err="1"/>
              <a:t>Custom</a:t>
            </a:r>
            <a:r>
              <a:rPr lang="hu-HU" dirty="0"/>
              <a:t> </a:t>
            </a:r>
            <a:r>
              <a:rPr lang="hu-HU" dirty="0" err="1"/>
              <a:t>Payload</a:t>
            </a:r>
            <a:r>
              <a:rPr lang="hu-HU" dirty="0"/>
              <a:t> specifikáció: </a:t>
            </a:r>
            <a:r>
              <a:rPr lang="hu-HU" b="1" dirty="0"/>
              <a:t>https://github.com/invitech</a:t>
            </a:r>
          </a:p>
          <a:p>
            <a:pPr marL="0" indent="0">
              <a:buNone/>
            </a:pPr>
            <a:endParaRPr lang="hu-HU" dirty="0"/>
          </a:p>
          <a:p>
            <a:r>
              <a:rPr lang="hu-HU" b="1" dirty="0"/>
              <a:t>2019 Q1: Indulás</a:t>
            </a:r>
          </a:p>
          <a:p>
            <a:endParaRPr lang="hu-HU" dirty="0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E26AFDE8-2D7D-49DC-AA54-641C50908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Open Platform nyitás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A7890FB4-2D14-47CC-9A16-AB47EDAEADF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u-HU" dirty="0"/>
              <a:t>Fejlesszük együtt a platformot!</a:t>
            </a:r>
          </a:p>
        </p:txBody>
      </p:sp>
    </p:spTree>
    <p:extLst>
      <p:ext uri="{BB962C8B-B14F-4D97-AF65-F5344CB8AC3E}">
        <p14:creationId xmlns:p14="http://schemas.microsoft.com/office/powerpoint/2010/main" val="284553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03946" y="3289663"/>
            <a:ext cx="10776855" cy="2529315"/>
          </a:xfrm>
        </p:spPr>
        <p:txBody>
          <a:bodyPr/>
          <a:lstStyle/>
          <a:p>
            <a:r>
              <a:rPr lang="hu-HU" dirty="0"/>
              <a:t>Köszönöm a figyelmet!</a:t>
            </a:r>
            <a:br>
              <a:rPr lang="hu-HU" dirty="0"/>
            </a:br>
            <a:br>
              <a:rPr lang="hu-HU" dirty="0"/>
            </a:br>
            <a:r>
              <a:rPr lang="hu-HU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http://invitech.hu/iot</a:t>
            </a:r>
            <a:br>
              <a:rPr lang="hu-HU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</a:br>
            <a:r>
              <a:rPr lang="hu-HU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http://github.com/invitech</a:t>
            </a:r>
            <a:br>
              <a:rPr lang="hu-HU" dirty="0">
                <a:solidFill>
                  <a:schemeClr val="accent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</a:br>
            <a:endParaRPr lang="en-US" dirty="0">
              <a:solidFill>
                <a:schemeClr val="accent1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5576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Az Invitech és az </a:t>
            </a:r>
            <a:r>
              <a:rPr lang="hu-HU" dirty="0" err="1"/>
              <a:t>IoT</a:t>
            </a:r>
            <a:endParaRPr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AutoShape 9">
            <a:extLst>
              <a:ext uri="{FF2B5EF4-FFF2-40B4-BE49-F238E27FC236}">
                <a16:creationId xmlns:a16="http://schemas.microsoft.com/office/drawing/2014/main" id="{6317D384-2D08-44B9-B1EE-9754703A13BD}"/>
              </a:ext>
            </a:extLst>
          </p:cNvPr>
          <p:cNvSpPr>
            <a:spLocks noChangeArrowheads="1"/>
          </p:cNvSpPr>
          <p:nvPr/>
        </p:nvSpPr>
        <p:spPr bwMode="gray">
          <a:xfrm>
            <a:off x="309602" y="1717145"/>
            <a:ext cx="2952000" cy="288000"/>
          </a:xfrm>
          <a:prstGeom prst="homePlate">
            <a:avLst>
              <a:gd name="adj" fmla="val 29290"/>
            </a:avLst>
          </a:prstGeom>
          <a:solidFill>
            <a:srgbClr val="4A4F55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/>
        </p:spPr>
        <p:txBody>
          <a:bodyPr lIns="182880" anchor="ctr"/>
          <a:lstStyle/>
          <a:p>
            <a:pPr eaLnBrk="0" hangingPunct="0"/>
            <a:r>
              <a:rPr lang="hu-HU" altLang="ko-KR" sz="1600" b="1" dirty="0">
                <a:solidFill>
                  <a:schemeClr val="bg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2016</a:t>
            </a:r>
            <a:endParaRPr lang="en-US" altLang="ko-KR" sz="1600" b="1" dirty="0">
              <a:solidFill>
                <a:schemeClr val="bg2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28" name="AutoShape 10">
            <a:extLst>
              <a:ext uri="{FF2B5EF4-FFF2-40B4-BE49-F238E27FC236}">
                <a16:creationId xmlns:a16="http://schemas.microsoft.com/office/drawing/2014/main" id="{341E487E-7B94-4B47-82F3-36231472F81F}"/>
              </a:ext>
            </a:extLst>
          </p:cNvPr>
          <p:cNvSpPr>
            <a:spLocks noChangeArrowheads="1"/>
          </p:cNvSpPr>
          <p:nvPr/>
        </p:nvSpPr>
        <p:spPr bwMode="gray">
          <a:xfrm>
            <a:off x="3182124" y="1717145"/>
            <a:ext cx="2952000" cy="288000"/>
          </a:xfrm>
          <a:prstGeom prst="chevron">
            <a:avLst>
              <a:gd name="adj" fmla="val 29007"/>
            </a:avLst>
          </a:prstGeom>
          <a:solidFill>
            <a:srgbClr val="4A4F55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/>
        </p:spPr>
        <p:txBody>
          <a:bodyPr lIns="182880" anchor="ctr"/>
          <a:lstStyle/>
          <a:p>
            <a:pPr eaLnBrk="0" hangingPunct="0"/>
            <a:r>
              <a:rPr lang="hu-HU" altLang="ko-KR" sz="1600" b="1" dirty="0">
                <a:solidFill>
                  <a:schemeClr val="bg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2017</a:t>
            </a:r>
            <a:endParaRPr lang="en-US" altLang="ko-KR" sz="1600" b="1" dirty="0">
              <a:solidFill>
                <a:schemeClr val="bg2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29" name="AutoShape 10">
            <a:extLst>
              <a:ext uri="{FF2B5EF4-FFF2-40B4-BE49-F238E27FC236}">
                <a16:creationId xmlns:a16="http://schemas.microsoft.com/office/drawing/2014/main" id="{F46939E2-4ACE-4C3F-965F-248BCC03F66F}"/>
              </a:ext>
            </a:extLst>
          </p:cNvPr>
          <p:cNvSpPr>
            <a:spLocks noChangeArrowheads="1"/>
          </p:cNvSpPr>
          <p:nvPr/>
        </p:nvSpPr>
        <p:spPr bwMode="gray">
          <a:xfrm>
            <a:off x="6054646" y="1717145"/>
            <a:ext cx="2952000" cy="288000"/>
          </a:xfrm>
          <a:prstGeom prst="chevron">
            <a:avLst>
              <a:gd name="adj" fmla="val 29007"/>
            </a:avLst>
          </a:prstGeom>
          <a:solidFill>
            <a:srgbClr val="4A4F55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/>
        </p:spPr>
        <p:txBody>
          <a:bodyPr lIns="182880" anchor="ctr"/>
          <a:lstStyle/>
          <a:p>
            <a:pPr eaLnBrk="0" hangingPunct="0"/>
            <a:r>
              <a:rPr lang="hu-HU" altLang="ko-KR" sz="1600" b="1" dirty="0">
                <a:solidFill>
                  <a:schemeClr val="bg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2018</a:t>
            </a:r>
            <a:endParaRPr lang="en-US" altLang="ko-KR" sz="1600" b="1" dirty="0">
              <a:solidFill>
                <a:schemeClr val="bg2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30" name="AutoShape 10">
            <a:extLst>
              <a:ext uri="{FF2B5EF4-FFF2-40B4-BE49-F238E27FC236}">
                <a16:creationId xmlns:a16="http://schemas.microsoft.com/office/drawing/2014/main" id="{2A1C2963-6D48-47EC-96B0-D3635BC0D82F}"/>
              </a:ext>
            </a:extLst>
          </p:cNvPr>
          <p:cNvSpPr>
            <a:spLocks noChangeArrowheads="1"/>
          </p:cNvSpPr>
          <p:nvPr/>
        </p:nvSpPr>
        <p:spPr bwMode="gray">
          <a:xfrm>
            <a:off x="8927167" y="1717145"/>
            <a:ext cx="2952000" cy="288000"/>
          </a:xfrm>
          <a:prstGeom prst="chevron">
            <a:avLst>
              <a:gd name="adj" fmla="val 29007"/>
            </a:avLst>
          </a:prstGeom>
          <a:solidFill>
            <a:srgbClr val="4A4F55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/>
        </p:spPr>
        <p:txBody>
          <a:bodyPr lIns="182880" anchor="ctr"/>
          <a:lstStyle/>
          <a:p>
            <a:pPr eaLnBrk="0" hangingPunct="0"/>
            <a:r>
              <a:rPr lang="hu-HU" altLang="ko-KR" sz="1600" b="1" dirty="0">
                <a:solidFill>
                  <a:schemeClr val="bg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2019</a:t>
            </a:r>
            <a:endParaRPr lang="en-US" altLang="ko-KR" sz="1600" b="1" dirty="0">
              <a:solidFill>
                <a:schemeClr val="bg2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31" name="Téglalap 30">
            <a:extLst>
              <a:ext uri="{FF2B5EF4-FFF2-40B4-BE49-F238E27FC236}">
                <a16:creationId xmlns:a16="http://schemas.microsoft.com/office/drawing/2014/main" id="{9D3B90DC-EF82-43AB-B12C-4703DBA7247C}"/>
              </a:ext>
            </a:extLst>
          </p:cNvPr>
          <p:cNvSpPr/>
          <p:nvPr/>
        </p:nvSpPr>
        <p:spPr>
          <a:xfrm>
            <a:off x="309601" y="2005145"/>
            <a:ext cx="2872522" cy="359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hu-HU" sz="1400" b="1" dirty="0">
                <a:solidFill>
                  <a:srgbClr val="4A4F5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Független </a:t>
            </a:r>
            <a:r>
              <a:rPr lang="hu-HU" sz="1400" b="1" dirty="0" err="1">
                <a:solidFill>
                  <a:srgbClr val="4A4F5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IoT</a:t>
            </a:r>
            <a:r>
              <a:rPr lang="hu-HU" sz="1400" b="1" dirty="0">
                <a:solidFill>
                  <a:srgbClr val="4A4F5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Projektek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hu-HU" sz="1400" b="0" i="0" dirty="0" err="1">
                <a:solidFill>
                  <a:srgbClr val="4A4F5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LoRa</a:t>
            </a:r>
            <a:r>
              <a:rPr lang="hu-HU" sz="1400" b="0" i="0" dirty="0">
                <a:solidFill>
                  <a:srgbClr val="4A4F5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kutatások megkezdése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endParaRPr lang="hu-HU" sz="1400" b="0" i="0" dirty="0">
              <a:solidFill>
                <a:srgbClr val="4A4F55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32" name="Téglalap 31">
            <a:extLst>
              <a:ext uri="{FF2B5EF4-FFF2-40B4-BE49-F238E27FC236}">
                <a16:creationId xmlns:a16="http://schemas.microsoft.com/office/drawing/2014/main" id="{5A3F6E07-3FBC-4873-99F6-9AAC2C5C7D59}"/>
              </a:ext>
            </a:extLst>
          </p:cNvPr>
          <p:cNvSpPr/>
          <p:nvPr/>
        </p:nvSpPr>
        <p:spPr>
          <a:xfrm>
            <a:off x="3182123" y="2005145"/>
            <a:ext cx="2872521" cy="359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hu-HU" sz="1400" b="1" dirty="0">
                <a:solidFill>
                  <a:srgbClr val="4A4F5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Egységes platform fejlesztés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hu-HU" sz="1400" b="0" i="0" dirty="0">
                <a:solidFill>
                  <a:srgbClr val="4A4F5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Kompetencia építés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hu-HU" sz="1400" b="0" i="0" dirty="0" err="1">
                <a:solidFill>
                  <a:srgbClr val="4A4F5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IoT</a:t>
            </a:r>
            <a:r>
              <a:rPr lang="hu-HU" sz="1400" b="0" i="0" dirty="0">
                <a:solidFill>
                  <a:srgbClr val="4A4F5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Platform kezdete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rgbClr val="4A4F5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Pilot Projektek kezdete</a:t>
            </a:r>
            <a:endParaRPr lang="hu-HU" sz="1400" b="0" i="0" dirty="0">
              <a:solidFill>
                <a:srgbClr val="4A4F55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33" name="Téglalap 32">
            <a:extLst>
              <a:ext uri="{FF2B5EF4-FFF2-40B4-BE49-F238E27FC236}">
                <a16:creationId xmlns:a16="http://schemas.microsoft.com/office/drawing/2014/main" id="{29C8E85D-3D3A-431F-BB96-C4C39D81F1FA}"/>
              </a:ext>
            </a:extLst>
          </p:cNvPr>
          <p:cNvSpPr/>
          <p:nvPr/>
        </p:nvSpPr>
        <p:spPr>
          <a:xfrm>
            <a:off x="6054645" y="2005145"/>
            <a:ext cx="2872521" cy="359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hu-HU" sz="1400" b="1" dirty="0" err="1">
                <a:solidFill>
                  <a:srgbClr val="4A4F5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Insights</a:t>
            </a:r>
            <a:r>
              <a:rPr lang="hu-HU" sz="1400" b="1" dirty="0">
                <a:solidFill>
                  <a:srgbClr val="4A4F5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Platform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hu-HU" sz="1400" b="0" i="0" dirty="0">
                <a:solidFill>
                  <a:srgbClr val="4A4F5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Pilot Projektekből új üzletek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rgbClr val="4A4F5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Nem </a:t>
            </a:r>
            <a:r>
              <a:rPr lang="hu-HU" sz="1400" dirty="0" err="1">
                <a:solidFill>
                  <a:srgbClr val="4A4F5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LoRa</a:t>
            </a:r>
            <a:r>
              <a:rPr lang="hu-HU" sz="1400" dirty="0">
                <a:solidFill>
                  <a:srgbClr val="4A4F5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adatok bevonása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hu-HU" sz="1400" b="0" i="0" dirty="0">
                <a:solidFill>
                  <a:srgbClr val="4A4F5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BI (üzleti intelligencia)</a:t>
            </a:r>
          </a:p>
        </p:txBody>
      </p:sp>
      <p:sp>
        <p:nvSpPr>
          <p:cNvPr id="34" name="Téglalap 33">
            <a:extLst>
              <a:ext uri="{FF2B5EF4-FFF2-40B4-BE49-F238E27FC236}">
                <a16:creationId xmlns:a16="http://schemas.microsoft.com/office/drawing/2014/main" id="{BA5DBF43-89EC-4111-BD2E-1B711502B009}"/>
              </a:ext>
            </a:extLst>
          </p:cNvPr>
          <p:cNvSpPr/>
          <p:nvPr/>
        </p:nvSpPr>
        <p:spPr>
          <a:xfrm>
            <a:off x="8927166" y="2005145"/>
            <a:ext cx="2872800" cy="359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hu-HU" sz="1400" b="1" dirty="0">
                <a:solidFill>
                  <a:srgbClr val="4A4F5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Az Open Platform éve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rgbClr val="4A4F5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Külső fejlesztők bevonása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rgbClr val="4A4F5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Az országos </a:t>
            </a:r>
            <a:r>
              <a:rPr lang="hu-HU" sz="1400" dirty="0" err="1">
                <a:solidFill>
                  <a:srgbClr val="4A4F5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LoRa</a:t>
            </a:r>
            <a:r>
              <a:rPr lang="hu-HU" sz="1400" dirty="0">
                <a:solidFill>
                  <a:srgbClr val="4A4F5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hálózat továbbfejlesztése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rgbClr val="4A4F5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Univerzalitás – „bármilyen” adatforrás lehet szenzor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AE40017-615F-43DF-920D-936CC7E4B0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3918262"/>
              </p:ext>
            </p:extLst>
          </p:nvPr>
        </p:nvGraphicFramePr>
        <p:xfrm>
          <a:off x="309600" y="3429000"/>
          <a:ext cx="11565545" cy="2898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682401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2" grpId="0"/>
      <p:bldP spid="33" grpId="0"/>
      <p:bldP spid="34" grpId="0"/>
      <p:bldGraphic spid="6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4470A3AE-99EE-4ECC-B142-244AACF12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LoRa</a:t>
            </a:r>
            <a:r>
              <a:rPr lang="hu-HU" dirty="0"/>
              <a:t> Hálózat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9C529E14-A376-4CA9-B113-ADDBF2877C1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u-HU" dirty="0"/>
              <a:t>Klasszikus modell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F0898259-E9C7-4384-8B58-0D635AD13F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671" y="3297116"/>
            <a:ext cx="548953" cy="792000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66E81E7D-072B-4081-A80F-91DC6F482F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301" y="3345210"/>
            <a:ext cx="718433" cy="718433"/>
          </a:xfrm>
          <a:prstGeom prst="rect">
            <a:avLst/>
          </a:prstGeom>
        </p:spPr>
      </p:pic>
      <p:pic>
        <p:nvPicPr>
          <p:cNvPr id="8" name="Kép 7" descr="aa">
            <a:extLst>
              <a:ext uri="{FF2B5EF4-FFF2-40B4-BE49-F238E27FC236}">
                <a16:creationId xmlns:a16="http://schemas.microsoft.com/office/drawing/2014/main" id="{64E8B2C6-A68E-4D67-B762-101E15380D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935" y="3923307"/>
            <a:ext cx="792000" cy="792000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37630741-4299-4842-9A40-66A71015860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352" y="3340289"/>
            <a:ext cx="826010" cy="746762"/>
          </a:xfrm>
          <a:prstGeom prst="rect">
            <a:avLst/>
          </a:prstGeom>
        </p:spPr>
      </p:pic>
      <p:sp>
        <p:nvSpPr>
          <p:cNvPr id="11" name="Nagy zárójel 10">
            <a:extLst>
              <a:ext uri="{FF2B5EF4-FFF2-40B4-BE49-F238E27FC236}">
                <a16:creationId xmlns:a16="http://schemas.microsoft.com/office/drawing/2014/main" id="{A26C5257-286F-4AA7-B9CE-62E703F799EA}"/>
              </a:ext>
            </a:extLst>
          </p:cNvPr>
          <p:cNvSpPr/>
          <p:nvPr/>
        </p:nvSpPr>
        <p:spPr>
          <a:xfrm>
            <a:off x="4430448" y="2247332"/>
            <a:ext cx="4097919" cy="2933873"/>
          </a:xfrm>
          <a:prstGeom prst="bracketPair">
            <a:avLst/>
          </a:prstGeom>
          <a:ln w="571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36DF9554-D46A-458F-8CA2-654A210586B9}"/>
              </a:ext>
            </a:extLst>
          </p:cNvPr>
          <p:cNvSpPr txBox="1"/>
          <p:nvPr/>
        </p:nvSpPr>
        <p:spPr>
          <a:xfrm>
            <a:off x="1405172" y="4123653"/>
            <a:ext cx="17406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 err="1">
                <a:latin typeface="Roboto Light" charset="0"/>
                <a:ea typeface="Roboto Light" charset="0"/>
                <a:cs typeface="Roboto Light" charset="0"/>
              </a:rPr>
              <a:t>Node</a:t>
            </a:r>
            <a:endParaRPr lang="hu-HU" sz="1600" b="0" i="0" dirty="0">
              <a:latin typeface="Roboto Light" charset="0"/>
              <a:ea typeface="Roboto Light" charset="0"/>
              <a:cs typeface="Roboto Light" charset="0"/>
            </a:endParaRP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D01B3AC5-EBE7-4AAF-BF9E-AB32E042CAB6}"/>
              </a:ext>
            </a:extLst>
          </p:cNvPr>
          <p:cNvSpPr txBox="1"/>
          <p:nvPr/>
        </p:nvSpPr>
        <p:spPr>
          <a:xfrm>
            <a:off x="2681640" y="4123653"/>
            <a:ext cx="17406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0" i="0" dirty="0" err="1">
                <a:latin typeface="Roboto Light" charset="0"/>
                <a:ea typeface="Roboto Light" charset="0"/>
                <a:cs typeface="Roboto Light" charset="0"/>
              </a:rPr>
              <a:t>LoRa</a:t>
            </a:r>
            <a:r>
              <a:rPr lang="hu-HU" sz="1600" b="0" i="0" dirty="0">
                <a:latin typeface="Roboto Light" charset="0"/>
                <a:ea typeface="Roboto Light" charset="0"/>
                <a:cs typeface="Roboto Light" charset="0"/>
              </a:rPr>
              <a:t> </a:t>
            </a:r>
            <a:r>
              <a:rPr lang="hu-HU" sz="1600" b="0" i="0" dirty="0" err="1">
                <a:latin typeface="Roboto Light" charset="0"/>
                <a:ea typeface="Roboto Light" charset="0"/>
                <a:cs typeface="Roboto Light" charset="0"/>
              </a:rPr>
              <a:t>Gateway</a:t>
            </a:r>
            <a:endParaRPr lang="hu-HU" sz="1600" b="0" i="0" dirty="0">
              <a:latin typeface="Roboto Light" charset="0"/>
              <a:ea typeface="Roboto Light" charset="0"/>
              <a:cs typeface="Roboto Light" charset="0"/>
            </a:endParaRP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7B7B5D7A-9BCF-486A-905E-EE9378477B83}"/>
              </a:ext>
            </a:extLst>
          </p:cNvPr>
          <p:cNvSpPr txBox="1"/>
          <p:nvPr/>
        </p:nvSpPr>
        <p:spPr>
          <a:xfrm>
            <a:off x="8882793" y="4132896"/>
            <a:ext cx="10711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 b="0" i="0" dirty="0" err="1">
                <a:latin typeface="Roboto Light" charset="0"/>
                <a:ea typeface="Roboto Light" charset="0"/>
                <a:cs typeface="Roboto Light" charset="0"/>
              </a:rPr>
              <a:t>Customer</a:t>
            </a:r>
            <a:endParaRPr lang="hu-HU" sz="1600" b="0" i="0" dirty="0">
              <a:latin typeface="Roboto Light" charset="0"/>
              <a:ea typeface="Roboto Light" charset="0"/>
              <a:cs typeface="Roboto Light" charset="0"/>
            </a:endParaRPr>
          </a:p>
        </p:txBody>
      </p:sp>
      <p:pic>
        <p:nvPicPr>
          <p:cNvPr id="15" name="Kép 14">
            <a:extLst>
              <a:ext uri="{FF2B5EF4-FFF2-40B4-BE49-F238E27FC236}">
                <a16:creationId xmlns:a16="http://schemas.microsoft.com/office/drawing/2014/main" id="{E7A89AE3-7709-4540-8764-072BEEA3577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935" y="2723603"/>
            <a:ext cx="826010" cy="749810"/>
          </a:xfrm>
          <a:prstGeom prst="rect">
            <a:avLst/>
          </a:prstGeom>
        </p:spPr>
      </p:pic>
      <p:pic>
        <p:nvPicPr>
          <p:cNvPr id="17" name="Kép 16">
            <a:extLst>
              <a:ext uri="{FF2B5EF4-FFF2-40B4-BE49-F238E27FC236}">
                <a16:creationId xmlns:a16="http://schemas.microsoft.com/office/drawing/2014/main" id="{D428A7B5-0F5B-441F-803D-C09E4E8332E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192" y="3295051"/>
            <a:ext cx="792000" cy="792000"/>
          </a:xfrm>
          <a:prstGeom prst="rect">
            <a:avLst/>
          </a:prstGeom>
        </p:spPr>
      </p:pic>
      <p:sp>
        <p:nvSpPr>
          <p:cNvPr id="18" name="Szövegdoboz 17">
            <a:extLst>
              <a:ext uri="{FF2B5EF4-FFF2-40B4-BE49-F238E27FC236}">
                <a16:creationId xmlns:a16="http://schemas.microsoft.com/office/drawing/2014/main" id="{F6480E31-25C4-4FAD-B2CD-20C2AF2D6DFF}"/>
              </a:ext>
            </a:extLst>
          </p:cNvPr>
          <p:cNvSpPr txBox="1"/>
          <p:nvPr/>
        </p:nvSpPr>
        <p:spPr>
          <a:xfrm>
            <a:off x="5471763" y="5011928"/>
            <a:ext cx="20152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 b="0" i="0" dirty="0">
                <a:latin typeface="Roboto Light" charset="0"/>
                <a:ea typeface="Roboto Light" charset="0"/>
                <a:cs typeface="Roboto Light" charset="0"/>
              </a:rPr>
              <a:t>Lora Network Server</a:t>
            </a:r>
          </a:p>
        </p:txBody>
      </p:sp>
    </p:spTree>
    <p:extLst>
      <p:ext uri="{BB962C8B-B14F-4D97-AF65-F5344CB8AC3E}">
        <p14:creationId xmlns:p14="http://schemas.microsoft.com/office/powerpoint/2010/main" val="30714263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11F30292-37ED-4AC1-AFB0-B0F66B8C6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v1 – </a:t>
            </a:r>
            <a:r>
              <a:rPr lang="hu-HU" dirty="0" err="1"/>
              <a:t>Forwarding</a:t>
            </a:r>
            <a:endParaRPr lang="hu-HU" dirty="0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9E2845D3-C5AE-42F6-8BE5-3A9E72D6846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09602" y="955365"/>
            <a:ext cx="11565543" cy="324000"/>
          </a:xfrm>
        </p:spPr>
        <p:txBody>
          <a:bodyPr/>
          <a:lstStyle/>
          <a:p>
            <a:r>
              <a:rPr lang="hu-HU" dirty="0"/>
              <a:t>A (majdnem) klasszikus </a:t>
            </a:r>
            <a:r>
              <a:rPr lang="hu-HU" dirty="0" err="1"/>
              <a:t>LoRa</a:t>
            </a:r>
            <a:r>
              <a:rPr lang="hu-HU" dirty="0"/>
              <a:t> Network Server</a:t>
            </a:r>
          </a:p>
        </p:txBody>
      </p:sp>
      <p:sp>
        <p:nvSpPr>
          <p:cNvPr id="15" name="Nagy zárójel 14">
            <a:extLst>
              <a:ext uri="{FF2B5EF4-FFF2-40B4-BE49-F238E27FC236}">
                <a16:creationId xmlns:a16="http://schemas.microsoft.com/office/drawing/2014/main" id="{678A2968-8EB8-4C64-B9EE-241DDDD15BE2}"/>
              </a:ext>
            </a:extLst>
          </p:cNvPr>
          <p:cNvSpPr/>
          <p:nvPr/>
        </p:nvSpPr>
        <p:spPr>
          <a:xfrm>
            <a:off x="2013084" y="1279366"/>
            <a:ext cx="8158578" cy="4881738"/>
          </a:xfrm>
          <a:prstGeom prst="bracketPair">
            <a:avLst/>
          </a:prstGeom>
          <a:ln w="571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33" name="Csoportba foglalás 32">
            <a:extLst>
              <a:ext uri="{FF2B5EF4-FFF2-40B4-BE49-F238E27FC236}">
                <a16:creationId xmlns:a16="http://schemas.microsoft.com/office/drawing/2014/main" id="{6AB409E3-34FE-4AAB-A6DE-3190BF6DBBA6}"/>
              </a:ext>
            </a:extLst>
          </p:cNvPr>
          <p:cNvGrpSpPr/>
          <p:nvPr/>
        </p:nvGrpSpPr>
        <p:grpSpPr>
          <a:xfrm>
            <a:off x="1575808" y="3688171"/>
            <a:ext cx="1388310" cy="93219"/>
            <a:chOff x="1473693" y="3571044"/>
            <a:chExt cx="1487793" cy="108011"/>
          </a:xfrm>
        </p:grpSpPr>
        <p:cxnSp>
          <p:nvCxnSpPr>
            <p:cNvPr id="28" name="Egyenes összekötő nyíllal 27">
              <a:extLst>
                <a:ext uri="{FF2B5EF4-FFF2-40B4-BE49-F238E27FC236}">
                  <a16:creationId xmlns:a16="http://schemas.microsoft.com/office/drawing/2014/main" id="{D8E0BF34-4D33-431A-AFCC-715F93490446}"/>
                </a:ext>
              </a:extLst>
            </p:cNvPr>
            <p:cNvCxnSpPr/>
            <p:nvPr/>
          </p:nvCxnSpPr>
          <p:spPr>
            <a:xfrm>
              <a:off x="1473693" y="3571044"/>
              <a:ext cx="1487793" cy="0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9" name="Egyenes összekötő nyíllal 28">
              <a:extLst>
                <a:ext uri="{FF2B5EF4-FFF2-40B4-BE49-F238E27FC236}">
                  <a16:creationId xmlns:a16="http://schemas.microsoft.com/office/drawing/2014/main" id="{64C272BE-0E15-4EC4-96FD-07A46241742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3693" y="3679055"/>
              <a:ext cx="1487792" cy="0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40" name="Csoportba foglalás 39">
            <a:extLst>
              <a:ext uri="{FF2B5EF4-FFF2-40B4-BE49-F238E27FC236}">
                <a16:creationId xmlns:a16="http://schemas.microsoft.com/office/drawing/2014/main" id="{23D226EC-36AA-4DCE-A77B-55C25527F808}"/>
              </a:ext>
            </a:extLst>
          </p:cNvPr>
          <p:cNvGrpSpPr/>
          <p:nvPr/>
        </p:nvGrpSpPr>
        <p:grpSpPr>
          <a:xfrm>
            <a:off x="9328252" y="3676550"/>
            <a:ext cx="1388310" cy="93219"/>
            <a:chOff x="1473693" y="3571044"/>
            <a:chExt cx="1487793" cy="108011"/>
          </a:xfrm>
        </p:grpSpPr>
        <p:cxnSp>
          <p:nvCxnSpPr>
            <p:cNvPr id="41" name="Egyenes összekötő nyíllal 40">
              <a:extLst>
                <a:ext uri="{FF2B5EF4-FFF2-40B4-BE49-F238E27FC236}">
                  <a16:creationId xmlns:a16="http://schemas.microsoft.com/office/drawing/2014/main" id="{77688309-2120-4611-B71A-F6E3722CBF27}"/>
                </a:ext>
              </a:extLst>
            </p:cNvPr>
            <p:cNvCxnSpPr/>
            <p:nvPr/>
          </p:nvCxnSpPr>
          <p:spPr>
            <a:xfrm>
              <a:off x="1473693" y="3571044"/>
              <a:ext cx="1487793" cy="0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2" name="Egyenes összekötő nyíllal 41">
              <a:extLst>
                <a:ext uri="{FF2B5EF4-FFF2-40B4-BE49-F238E27FC236}">
                  <a16:creationId xmlns:a16="http://schemas.microsoft.com/office/drawing/2014/main" id="{7105C53E-011B-4774-93AF-D35DC5084A9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3693" y="3679055"/>
              <a:ext cx="1487792" cy="0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43" name="Csoportba foglalás 42">
            <a:extLst>
              <a:ext uri="{FF2B5EF4-FFF2-40B4-BE49-F238E27FC236}">
                <a16:creationId xmlns:a16="http://schemas.microsoft.com/office/drawing/2014/main" id="{D5E9AF24-0254-45C3-80A3-800C50E2100B}"/>
              </a:ext>
            </a:extLst>
          </p:cNvPr>
          <p:cNvGrpSpPr/>
          <p:nvPr/>
        </p:nvGrpSpPr>
        <p:grpSpPr>
          <a:xfrm>
            <a:off x="4159962" y="3685956"/>
            <a:ext cx="1388310" cy="93219"/>
            <a:chOff x="1473693" y="3571044"/>
            <a:chExt cx="1487793" cy="108011"/>
          </a:xfrm>
        </p:grpSpPr>
        <p:cxnSp>
          <p:nvCxnSpPr>
            <p:cNvPr id="44" name="Egyenes összekötő nyíllal 43">
              <a:extLst>
                <a:ext uri="{FF2B5EF4-FFF2-40B4-BE49-F238E27FC236}">
                  <a16:creationId xmlns:a16="http://schemas.microsoft.com/office/drawing/2014/main" id="{F856885C-7BD6-4DD2-A6D3-573B9945FB4E}"/>
                </a:ext>
              </a:extLst>
            </p:cNvPr>
            <p:cNvCxnSpPr/>
            <p:nvPr/>
          </p:nvCxnSpPr>
          <p:spPr>
            <a:xfrm>
              <a:off x="1473693" y="3571044"/>
              <a:ext cx="1487793" cy="0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5" name="Egyenes összekötő nyíllal 44">
              <a:extLst>
                <a:ext uri="{FF2B5EF4-FFF2-40B4-BE49-F238E27FC236}">
                  <a16:creationId xmlns:a16="http://schemas.microsoft.com/office/drawing/2014/main" id="{80F0240E-D4EE-40EF-BE47-223CF526370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3693" y="3679055"/>
              <a:ext cx="1487792" cy="0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46" name="Csoportba foglalás 45">
            <a:extLst>
              <a:ext uri="{FF2B5EF4-FFF2-40B4-BE49-F238E27FC236}">
                <a16:creationId xmlns:a16="http://schemas.microsoft.com/office/drawing/2014/main" id="{A2331861-C5FA-4DB7-88C7-3EC96ADD469D}"/>
              </a:ext>
            </a:extLst>
          </p:cNvPr>
          <p:cNvGrpSpPr/>
          <p:nvPr/>
        </p:nvGrpSpPr>
        <p:grpSpPr>
          <a:xfrm>
            <a:off x="6744110" y="3679791"/>
            <a:ext cx="1388310" cy="93219"/>
            <a:chOff x="1473693" y="3571044"/>
            <a:chExt cx="1487793" cy="108011"/>
          </a:xfrm>
        </p:grpSpPr>
        <p:cxnSp>
          <p:nvCxnSpPr>
            <p:cNvPr id="47" name="Egyenes összekötő nyíllal 46">
              <a:extLst>
                <a:ext uri="{FF2B5EF4-FFF2-40B4-BE49-F238E27FC236}">
                  <a16:creationId xmlns:a16="http://schemas.microsoft.com/office/drawing/2014/main" id="{C2B16644-B7EE-43B2-8935-5130279D1922}"/>
                </a:ext>
              </a:extLst>
            </p:cNvPr>
            <p:cNvCxnSpPr/>
            <p:nvPr/>
          </p:nvCxnSpPr>
          <p:spPr>
            <a:xfrm>
              <a:off x="1473693" y="3571044"/>
              <a:ext cx="1487793" cy="0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8" name="Egyenes összekötő nyíllal 47">
              <a:extLst>
                <a:ext uri="{FF2B5EF4-FFF2-40B4-BE49-F238E27FC236}">
                  <a16:creationId xmlns:a16="http://schemas.microsoft.com/office/drawing/2014/main" id="{974A4DCC-8C53-4C88-A89F-FE6A7F11D35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3693" y="3679055"/>
              <a:ext cx="1487792" cy="0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pic>
        <p:nvPicPr>
          <p:cNvPr id="50" name="Kép 49">
            <a:extLst>
              <a:ext uri="{FF2B5EF4-FFF2-40B4-BE49-F238E27FC236}">
                <a16:creationId xmlns:a16="http://schemas.microsoft.com/office/drawing/2014/main" id="{D5B946A1-6700-47C4-9716-9B37C4B414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040" y="3324235"/>
            <a:ext cx="792000" cy="792000"/>
          </a:xfrm>
          <a:prstGeom prst="rect">
            <a:avLst/>
          </a:prstGeom>
        </p:spPr>
      </p:pic>
      <p:sp>
        <p:nvSpPr>
          <p:cNvPr id="51" name="Szövegdoboz 50">
            <a:extLst>
              <a:ext uri="{FF2B5EF4-FFF2-40B4-BE49-F238E27FC236}">
                <a16:creationId xmlns:a16="http://schemas.microsoft.com/office/drawing/2014/main" id="{B5D6FE13-48EA-4A27-BD08-6E9B08DC1E63}"/>
              </a:ext>
            </a:extLst>
          </p:cNvPr>
          <p:cNvSpPr txBox="1"/>
          <p:nvPr/>
        </p:nvSpPr>
        <p:spPr>
          <a:xfrm>
            <a:off x="3282155" y="4116235"/>
            <a:ext cx="5597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 b="0" i="0" dirty="0">
                <a:latin typeface="Roboto Light" charset="0"/>
                <a:ea typeface="Roboto Light" charset="0"/>
                <a:cs typeface="Roboto Light" charset="0"/>
              </a:rPr>
              <a:t>LNS</a:t>
            </a:r>
          </a:p>
        </p:txBody>
      </p:sp>
      <p:pic>
        <p:nvPicPr>
          <p:cNvPr id="53" name="Kép 52">
            <a:extLst>
              <a:ext uri="{FF2B5EF4-FFF2-40B4-BE49-F238E27FC236}">
                <a16:creationId xmlns:a16="http://schemas.microsoft.com/office/drawing/2014/main" id="{E641B53D-5C82-42BF-9349-24101A29DB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193" y="3324235"/>
            <a:ext cx="792000" cy="792000"/>
          </a:xfrm>
          <a:prstGeom prst="rect">
            <a:avLst/>
          </a:prstGeom>
        </p:spPr>
      </p:pic>
      <p:pic>
        <p:nvPicPr>
          <p:cNvPr id="56" name="Kép 55">
            <a:extLst>
              <a:ext uri="{FF2B5EF4-FFF2-40B4-BE49-F238E27FC236}">
                <a16:creationId xmlns:a16="http://schemas.microsoft.com/office/drawing/2014/main" id="{51F54B59-D1C6-4917-BF0B-0A248C52D9A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336" y="3324235"/>
            <a:ext cx="792000" cy="792000"/>
          </a:xfrm>
          <a:prstGeom prst="rect">
            <a:avLst/>
          </a:prstGeom>
        </p:spPr>
      </p:pic>
      <p:sp>
        <p:nvSpPr>
          <p:cNvPr id="57" name="Szövegdoboz 56">
            <a:extLst>
              <a:ext uri="{FF2B5EF4-FFF2-40B4-BE49-F238E27FC236}">
                <a16:creationId xmlns:a16="http://schemas.microsoft.com/office/drawing/2014/main" id="{685656B1-61C0-4401-9005-FD28DD951E92}"/>
              </a:ext>
            </a:extLst>
          </p:cNvPr>
          <p:cNvSpPr txBox="1"/>
          <p:nvPr/>
        </p:nvSpPr>
        <p:spPr>
          <a:xfrm>
            <a:off x="8128246" y="4116235"/>
            <a:ext cx="12041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 b="0" i="0" dirty="0" err="1">
                <a:latin typeface="Roboto Light" charset="0"/>
                <a:ea typeface="Roboto Light" charset="0"/>
                <a:cs typeface="Roboto Light" charset="0"/>
              </a:rPr>
              <a:t>WebSocket</a:t>
            </a:r>
            <a:endParaRPr lang="hu-HU" sz="1600" b="0" i="0" dirty="0">
              <a:latin typeface="Roboto Light" charset="0"/>
              <a:ea typeface="Roboto Light" charset="0"/>
              <a:cs typeface="Roboto Light" charset="0"/>
            </a:endParaRPr>
          </a:p>
        </p:txBody>
      </p:sp>
      <p:pic>
        <p:nvPicPr>
          <p:cNvPr id="58" name="Kép 57">
            <a:extLst>
              <a:ext uri="{FF2B5EF4-FFF2-40B4-BE49-F238E27FC236}">
                <a16:creationId xmlns:a16="http://schemas.microsoft.com/office/drawing/2014/main" id="{F727BB75-FB9F-4C23-B340-5589204BA1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477" y="3324235"/>
            <a:ext cx="826010" cy="746762"/>
          </a:xfrm>
          <a:prstGeom prst="rect">
            <a:avLst/>
          </a:prstGeom>
        </p:spPr>
      </p:pic>
      <p:pic>
        <p:nvPicPr>
          <p:cNvPr id="59" name="Kép 58">
            <a:extLst>
              <a:ext uri="{FF2B5EF4-FFF2-40B4-BE49-F238E27FC236}">
                <a16:creationId xmlns:a16="http://schemas.microsoft.com/office/drawing/2014/main" id="{273B220C-3060-4E5D-BF5C-D0A1BC455DD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680" y="1987779"/>
            <a:ext cx="653120" cy="718433"/>
          </a:xfrm>
          <a:prstGeom prst="rect">
            <a:avLst/>
          </a:prstGeom>
        </p:spPr>
      </p:pic>
      <p:grpSp>
        <p:nvGrpSpPr>
          <p:cNvPr id="60" name="Csoportba foglalás 59">
            <a:extLst>
              <a:ext uri="{FF2B5EF4-FFF2-40B4-BE49-F238E27FC236}">
                <a16:creationId xmlns:a16="http://schemas.microsoft.com/office/drawing/2014/main" id="{12735320-CEAC-46DD-A4D5-DD49A3D9E776}"/>
              </a:ext>
            </a:extLst>
          </p:cNvPr>
          <p:cNvGrpSpPr/>
          <p:nvPr/>
        </p:nvGrpSpPr>
        <p:grpSpPr>
          <a:xfrm>
            <a:off x="9328251" y="2301691"/>
            <a:ext cx="1388310" cy="93219"/>
            <a:chOff x="1473693" y="3571044"/>
            <a:chExt cx="1487793" cy="108011"/>
          </a:xfrm>
        </p:grpSpPr>
        <p:cxnSp>
          <p:nvCxnSpPr>
            <p:cNvPr id="61" name="Egyenes összekötő nyíllal 60">
              <a:extLst>
                <a:ext uri="{FF2B5EF4-FFF2-40B4-BE49-F238E27FC236}">
                  <a16:creationId xmlns:a16="http://schemas.microsoft.com/office/drawing/2014/main" id="{07796B14-C756-4ABB-A785-5120A55CE286}"/>
                </a:ext>
              </a:extLst>
            </p:cNvPr>
            <p:cNvCxnSpPr/>
            <p:nvPr/>
          </p:nvCxnSpPr>
          <p:spPr>
            <a:xfrm>
              <a:off x="1473693" y="3571044"/>
              <a:ext cx="1487793" cy="0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2" name="Egyenes összekötő nyíllal 61">
              <a:extLst>
                <a:ext uri="{FF2B5EF4-FFF2-40B4-BE49-F238E27FC236}">
                  <a16:creationId xmlns:a16="http://schemas.microsoft.com/office/drawing/2014/main" id="{5059C1D9-2399-4786-A44C-F933CBC76E6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3693" y="3679055"/>
              <a:ext cx="1487792" cy="0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63" name="Csoportba foglalás 62">
            <a:extLst>
              <a:ext uri="{FF2B5EF4-FFF2-40B4-BE49-F238E27FC236}">
                <a16:creationId xmlns:a16="http://schemas.microsoft.com/office/drawing/2014/main" id="{66211252-48CB-46F2-82CD-7D88444AE902}"/>
              </a:ext>
            </a:extLst>
          </p:cNvPr>
          <p:cNvGrpSpPr/>
          <p:nvPr/>
        </p:nvGrpSpPr>
        <p:grpSpPr>
          <a:xfrm rot="20021510">
            <a:off x="6692869" y="2782169"/>
            <a:ext cx="1388310" cy="93219"/>
            <a:chOff x="1473693" y="3571044"/>
            <a:chExt cx="1487793" cy="108011"/>
          </a:xfrm>
        </p:grpSpPr>
        <p:cxnSp>
          <p:nvCxnSpPr>
            <p:cNvPr id="64" name="Egyenes összekötő nyíllal 63">
              <a:extLst>
                <a:ext uri="{FF2B5EF4-FFF2-40B4-BE49-F238E27FC236}">
                  <a16:creationId xmlns:a16="http://schemas.microsoft.com/office/drawing/2014/main" id="{2B28F597-2A1C-4E0E-9778-A9AA1BFB798B}"/>
                </a:ext>
              </a:extLst>
            </p:cNvPr>
            <p:cNvCxnSpPr/>
            <p:nvPr/>
          </p:nvCxnSpPr>
          <p:spPr>
            <a:xfrm>
              <a:off x="1473693" y="3571044"/>
              <a:ext cx="1487793" cy="0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5" name="Egyenes összekötő nyíllal 64">
              <a:extLst>
                <a:ext uri="{FF2B5EF4-FFF2-40B4-BE49-F238E27FC236}">
                  <a16:creationId xmlns:a16="http://schemas.microsoft.com/office/drawing/2014/main" id="{4E377000-AE9D-41D5-8128-F6E4C4086D4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3693" y="3679055"/>
              <a:ext cx="1487792" cy="0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66" name="Szövegdoboz 65">
            <a:extLst>
              <a:ext uri="{FF2B5EF4-FFF2-40B4-BE49-F238E27FC236}">
                <a16:creationId xmlns:a16="http://schemas.microsoft.com/office/drawing/2014/main" id="{01EED7F2-B877-4D2C-993C-21A6FA913ED1}"/>
              </a:ext>
            </a:extLst>
          </p:cNvPr>
          <p:cNvSpPr txBox="1"/>
          <p:nvPr/>
        </p:nvSpPr>
        <p:spPr>
          <a:xfrm>
            <a:off x="8078161" y="2722842"/>
            <a:ext cx="12041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0" i="0" dirty="0" err="1">
                <a:latin typeface="Roboto Light" charset="0"/>
                <a:ea typeface="Roboto Light" charset="0"/>
                <a:cs typeface="Roboto Light" charset="0"/>
              </a:rPr>
              <a:t>Admin</a:t>
            </a:r>
            <a:endParaRPr lang="hu-HU" sz="1600" b="0" i="0" dirty="0">
              <a:latin typeface="Roboto Light" charset="0"/>
              <a:ea typeface="Roboto Light" charset="0"/>
              <a:cs typeface="Roboto Light" charset="0"/>
            </a:endParaRPr>
          </a:p>
        </p:txBody>
      </p:sp>
      <p:sp>
        <p:nvSpPr>
          <p:cNvPr id="68" name="Szövegdoboz 67">
            <a:extLst>
              <a:ext uri="{FF2B5EF4-FFF2-40B4-BE49-F238E27FC236}">
                <a16:creationId xmlns:a16="http://schemas.microsoft.com/office/drawing/2014/main" id="{A419329B-CEF8-4FF4-A139-E7212139BBA5}"/>
              </a:ext>
            </a:extLst>
          </p:cNvPr>
          <p:cNvSpPr txBox="1"/>
          <p:nvPr/>
        </p:nvSpPr>
        <p:spPr>
          <a:xfrm>
            <a:off x="5497479" y="4119952"/>
            <a:ext cx="1297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0" i="0" dirty="0" err="1">
                <a:latin typeface="Roboto Light" charset="0"/>
                <a:ea typeface="Roboto Light" charset="0"/>
                <a:cs typeface="Roboto Light" charset="0"/>
              </a:rPr>
              <a:t>PostgreSQL</a:t>
            </a:r>
            <a:endParaRPr lang="hu-HU" sz="1600" b="0" i="0" dirty="0">
              <a:latin typeface="Roboto Light" charset="0"/>
              <a:ea typeface="Roboto Light" charset="0"/>
              <a:cs typeface="Roboto Light" charset="0"/>
            </a:endParaRPr>
          </a:p>
        </p:txBody>
      </p:sp>
      <p:pic>
        <p:nvPicPr>
          <p:cNvPr id="73" name="Kép 72">
            <a:extLst>
              <a:ext uri="{FF2B5EF4-FFF2-40B4-BE49-F238E27FC236}">
                <a16:creationId xmlns:a16="http://schemas.microsoft.com/office/drawing/2014/main" id="{A654ABE1-A1DC-4BDF-9D3A-48EB8BDA0C7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329" y="1939933"/>
            <a:ext cx="826010" cy="749810"/>
          </a:xfrm>
          <a:prstGeom prst="rect">
            <a:avLst/>
          </a:prstGeom>
        </p:spPr>
      </p:pic>
      <p:pic>
        <p:nvPicPr>
          <p:cNvPr id="74" name="Kép 73">
            <a:extLst>
              <a:ext uri="{FF2B5EF4-FFF2-40B4-BE49-F238E27FC236}">
                <a16:creationId xmlns:a16="http://schemas.microsoft.com/office/drawing/2014/main" id="{0621BEB7-D33A-4A8B-AD7E-AA571AEF90A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13" y="3324235"/>
            <a:ext cx="548953" cy="792000"/>
          </a:xfrm>
          <a:prstGeom prst="rect">
            <a:avLst/>
          </a:prstGeom>
        </p:spPr>
      </p:pic>
      <p:pic>
        <p:nvPicPr>
          <p:cNvPr id="75" name="Kép 74">
            <a:extLst>
              <a:ext uri="{FF2B5EF4-FFF2-40B4-BE49-F238E27FC236}">
                <a16:creationId xmlns:a16="http://schemas.microsoft.com/office/drawing/2014/main" id="{FC4E3CB2-713C-4272-AA8C-4DB04ACC9E1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90" y="1950995"/>
            <a:ext cx="718433" cy="718433"/>
          </a:xfrm>
          <a:prstGeom prst="rect">
            <a:avLst/>
          </a:prstGeom>
        </p:spPr>
      </p:pic>
      <p:grpSp>
        <p:nvGrpSpPr>
          <p:cNvPr id="76" name="Csoportba foglalás 75">
            <a:extLst>
              <a:ext uri="{FF2B5EF4-FFF2-40B4-BE49-F238E27FC236}">
                <a16:creationId xmlns:a16="http://schemas.microsoft.com/office/drawing/2014/main" id="{21B7EDA6-E484-4C4C-AC2E-1AD59B8F0560}"/>
              </a:ext>
            </a:extLst>
          </p:cNvPr>
          <p:cNvGrpSpPr/>
          <p:nvPr/>
        </p:nvGrpSpPr>
        <p:grpSpPr>
          <a:xfrm>
            <a:off x="1050297" y="2982706"/>
            <a:ext cx="93219" cy="289222"/>
            <a:chOff x="4925232" y="4549580"/>
            <a:chExt cx="93219" cy="289222"/>
          </a:xfrm>
        </p:grpSpPr>
        <p:cxnSp>
          <p:nvCxnSpPr>
            <p:cNvPr id="77" name="Egyenes összekötő nyíllal 76">
              <a:extLst>
                <a:ext uri="{FF2B5EF4-FFF2-40B4-BE49-F238E27FC236}">
                  <a16:creationId xmlns:a16="http://schemas.microsoft.com/office/drawing/2014/main" id="{531C1187-2742-46C1-BA28-94719FB3807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25232" y="4549580"/>
              <a:ext cx="0" cy="289222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78" name="Egyenes összekötő nyíllal 77">
              <a:extLst>
                <a:ext uri="{FF2B5EF4-FFF2-40B4-BE49-F238E27FC236}">
                  <a16:creationId xmlns:a16="http://schemas.microsoft.com/office/drawing/2014/main" id="{198C5375-74B4-4567-8D08-030D16629F83}"/>
                </a:ext>
              </a:extLst>
            </p:cNvPr>
            <p:cNvCxnSpPr>
              <a:cxnSpLocks/>
            </p:cNvCxnSpPr>
            <p:nvPr/>
          </p:nvCxnSpPr>
          <p:spPr>
            <a:xfrm>
              <a:off x="5018451" y="4549580"/>
              <a:ext cx="0" cy="289221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79" name="Szövegdoboz 78">
            <a:extLst>
              <a:ext uri="{FF2B5EF4-FFF2-40B4-BE49-F238E27FC236}">
                <a16:creationId xmlns:a16="http://schemas.microsoft.com/office/drawing/2014/main" id="{46F47B08-E65B-4227-8C7E-0186D605FFB6}"/>
              </a:ext>
            </a:extLst>
          </p:cNvPr>
          <p:cNvSpPr txBox="1"/>
          <p:nvPr/>
        </p:nvSpPr>
        <p:spPr>
          <a:xfrm>
            <a:off x="228842" y="4118816"/>
            <a:ext cx="17406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0" i="0" dirty="0" err="1">
                <a:latin typeface="Roboto Light" charset="0"/>
                <a:ea typeface="Roboto Light" charset="0"/>
                <a:cs typeface="Roboto Light" charset="0"/>
              </a:rPr>
              <a:t>LoRa</a:t>
            </a:r>
            <a:r>
              <a:rPr lang="hu-HU" sz="1600" b="0" i="0" dirty="0">
                <a:latin typeface="Roboto Light" charset="0"/>
                <a:ea typeface="Roboto Light" charset="0"/>
                <a:cs typeface="Roboto Light" charset="0"/>
              </a:rPr>
              <a:t> </a:t>
            </a:r>
            <a:r>
              <a:rPr lang="hu-HU" sz="1600" b="0" i="0" dirty="0" err="1">
                <a:latin typeface="Roboto Light" charset="0"/>
                <a:ea typeface="Roboto Light" charset="0"/>
                <a:cs typeface="Roboto Light" charset="0"/>
              </a:rPr>
              <a:t>Gateway</a:t>
            </a:r>
            <a:endParaRPr lang="hu-HU" sz="1600" b="0" i="0" dirty="0">
              <a:latin typeface="Roboto Light" charset="0"/>
              <a:ea typeface="Roboto Light" charset="0"/>
              <a:cs typeface="Roboto Light" charset="0"/>
            </a:endParaRPr>
          </a:p>
        </p:txBody>
      </p:sp>
      <p:sp>
        <p:nvSpPr>
          <p:cNvPr id="80" name="Szövegdoboz 79">
            <a:extLst>
              <a:ext uri="{FF2B5EF4-FFF2-40B4-BE49-F238E27FC236}">
                <a16:creationId xmlns:a16="http://schemas.microsoft.com/office/drawing/2014/main" id="{FBF8FD85-B473-4AE8-9F97-626F7AB56579}"/>
              </a:ext>
            </a:extLst>
          </p:cNvPr>
          <p:cNvSpPr txBox="1"/>
          <p:nvPr/>
        </p:nvSpPr>
        <p:spPr>
          <a:xfrm>
            <a:off x="179950" y="2649998"/>
            <a:ext cx="17406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 err="1">
                <a:latin typeface="Roboto Light" charset="0"/>
                <a:ea typeface="Roboto Light" charset="0"/>
                <a:cs typeface="Roboto Light" charset="0"/>
              </a:rPr>
              <a:t>Node</a:t>
            </a:r>
            <a:endParaRPr lang="hu-HU" sz="1600" b="0" i="0" dirty="0">
              <a:latin typeface="Roboto Light" charset="0"/>
              <a:ea typeface="Roboto Light" charset="0"/>
              <a:cs typeface="Roboto Light" charset="0"/>
            </a:endParaRPr>
          </a:p>
        </p:txBody>
      </p:sp>
      <p:sp>
        <p:nvSpPr>
          <p:cNvPr id="81" name="Szövegdoboz 80">
            <a:extLst>
              <a:ext uri="{FF2B5EF4-FFF2-40B4-BE49-F238E27FC236}">
                <a16:creationId xmlns:a16="http://schemas.microsoft.com/office/drawing/2014/main" id="{9687B9C8-0973-4B7C-8DE3-3DD4D2822B72}"/>
              </a:ext>
            </a:extLst>
          </p:cNvPr>
          <p:cNvSpPr txBox="1"/>
          <p:nvPr/>
        </p:nvSpPr>
        <p:spPr>
          <a:xfrm>
            <a:off x="10791811" y="4113862"/>
            <a:ext cx="10711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 b="0" i="0" dirty="0" err="1">
                <a:latin typeface="Roboto Light" charset="0"/>
                <a:ea typeface="Roboto Light" charset="0"/>
                <a:cs typeface="Roboto Light" charset="0"/>
              </a:rPr>
              <a:t>Customer</a:t>
            </a:r>
            <a:endParaRPr lang="hu-HU" sz="1600" b="0" i="0" dirty="0">
              <a:latin typeface="Roboto Light" charset="0"/>
              <a:ea typeface="Roboto Light" charset="0"/>
              <a:cs typeface="Roboto Light" charset="0"/>
            </a:endParaRPr>
          </a:p>
        </p:txBody>
      </p:sp>
      <p:sp>
        <p:nvSpPr>
          <p:cNvPr id="84" name="Tartalom helye 1">
            <a:extLst>
              <a:ext uri="{FF2B5EF4-FFF2-40B4-BE49-F238E27FC236}">
                <a16:creationId xmlns:a16="http://schemas.microsoft.com/office/drawing/2014/main" id="{5569716C-9573-442F-A97B-8458C208BB33}"/>
              </a:ext>
            </a:extLst>
          </p:cNvPr>
          <p:cNvSpPr txBox="1">
            <a:spLocks/>
          </p:cNvSpPr>
          <p:nvPr/>
        </p:nvSpPr>
        <p:spPr>
          <a:xfrm>
            <a:off x="2269962" y="1568376"/>
            <a:ext cx="3656048" cy="1455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b="0" i="0" kern="1200" baseline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 baseline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 baseline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4A4F55"/>
                </a:solidFill>
                <a:latin typeface="Roboto Light" charset="0"/>
                <a:ea typeface="Roboto Light" charset="0"/>
                <a:cs typeface="Roboto Light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4A4F55"/>
                </a:solidFill>
                <a:latin typeface="Roboto Light" charset="0"/>
                <a:ea typeface="Roboto Light" charset="0"/>
                <a:cs typeface="Roboto Light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Csak felhordó hálózat</a:t>
            </a:r>
          </a:p>
          <a:p>
            <a:r>
              <a:rPr lang="hu-HU" dirty="0"/>
              <a:t>ABP - </a:t>
            </a:r>
            <a:r>
              <a:rPr lang="hu-HU" dirty="0" err="1"/>
              <a:t>Activation</a:t>
            </a:r>
            <a:r>
              <a:rPr lang="hu-HU" dirty="0"/>
              <a:t> </a:t>
            </a:r>
            <a:r>
              <a:rPr lang="hu-HU" dirty="0" err="1"/>
              <a:t>by</a:t>
            </a:r>
            <a:r>
              <a:rPr lang="hu-HU" dirty="0"/>
              <a:t> </a:t>
            </a:r>
            <a:r>
              <a:rPr lang="hu-HU" dirty="0" err="1"/>
              <a:t>Personalization</a:t>
            </a:r>
            <a:endParaRPr lang="hu-HU" dirty="0"/>
          </a:p>
          <a:p>
            <a:r>
              <a:rPr lang="hu-HU" dirty="0"/>
              <a:t>Parancsküldés </a:t>
            </a:r>
          </a:p>
          <a:p>
            <a:r>
              <a:rPr lang="hu-HU" dirty="0"/>
              <a:t>Nincs </a:t>
            </a:r>
            <a:r>
              <a:rPr lang="hu-HU" dirty="0" err="1"/>
              <a:t>payload</a:t>
            </a:r>
            <a:r>
              <a:rPr lang="hu-HU" dirty="0"/>
              <a:t> dekódolás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268687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11F30292-37ED-4AC1-AFB0-B0F66B8C6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v2 – </a:t>
            </a:r>
            <a:r>
              <a:rPr lang="hu-HU" dirty="0" err="1"/>
              <a:t>Adatvizualizácó</a:t>
            </a:r>
            <a:endParaRPr lang="hu-HU" dirty="0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9E2845D3-C5AE-42F6-8BE5-3A9E72D6846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09602" y="955365"/>
            <a:ext cx="11565543" cy="324000"/>
          </a:xfrm>
        </p:spPr>
        <p:txBody>
          <a:bodyPr/>
          <a:lstStyle/>
          <a:p>
            <a:r>
              <a:rPr lang="hu-HU" dirty="0" err="1"/>
              <a:t>IoT</a:t>
            </a:r>
            <a:r>
              <a:rPr lang="hu-HU" dirty="0"/>
              <a:t> platform</a:t>
            </a:r>
          </a:p>
        </p:txBody>
      </p:sp>
      <p:sp>
        <p:nvSpPr>
          <p:cNvPr id="15" name="Nagy zárójel 14">
            <a:extLst>
              <a:ext uri="{FF2B5EF4-FFF2-40B4-BE49-F238E27FC236}">
                <a16:creationId xmlns:a16="http://schemas.microsoft.com/office/drawing/2014/main" id="{678A2968-8EB8-4C64-B9EE-241DDDD15BE2}"/>
              </a:ext>
            </a:extLst>
          </p:cNvPr>
          <p:cNvSpPr/>
          <p:nvPr/>
        </p:nvSpPr>
        <p:spPr>
          <a:xfrm>
            <a:off x="2013084" y="1279366"/>
            <a:ext cx="8158578" cy="4881738"/>
          </a:xfrm>
          <a:prstGeom prst="bracketPair">
            <a:avLst/>
          </a:prstGeom>
          <a:ln w="571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33" name="Csoportba foglalás 32">
            <a:extLst>
              <a:ext uri="{FF2B5EF4-FFF2-40B4-BE49-F238E27FC236}">
                <a16:creationId xmlns:a16="http://schemas.microsoft.com/office/drawing/2014/main" id="{6AB409E3-34FE-4AAB-A6DE-3190BF6DBBA6}"/>
              </a:ext>
            </a:extLst>
          </p:cNvPr>
          <p:cNvGrpSpPr/>
          <p:nvPr/>
        </p:nvGrpSpPr>
        <p:grpSpPr>
          <a:xfrm>
            <a:off x="1575808" y="3688171"/>
            <a:ext cx="1388310" cy="93219"/>
            <a:chOff x="1473693" y="3571044"/>
            <a:chExt cx="1487793" cy="108011"/>
          </a:xfrm>
        </p:grpSpPr>
        <p:cxnSp>
          <p:nvCxnSpPr>
            <p:cNvPr id="28" name="Egyenes összekötő nyíllal 27">
              <a:extLst>
                <a:ext uri="{FF2B5EF4-FFF2-40B4-BE49-F238E27FC236}">
                  <a16:creationId xmlns:a16="http://schemas.microsoft.com/office/drawing/2014/main" id="{D8E0BF34-4D33-431A-AFCC-715F93490446}"/>
                </a:ext>
              </a:extLst>
            </p:cNvPr>
            <p:cNvCxnSpPr/>
            <p:nvPr/>
          </p:nvCxnSpPr>
          <p:spPr>
            <a:xfrm>
              <a:off x="1473693" y="3571044"/>
              <a:ext cx="1487793" cy="0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9" name="Egyenes összekötő nyíllal 28">
              <a:extLst>
                <a:ext uri="{FF2B5EF4-FFF2-40B4-BE49-F238E27FC236}">
                  <a16:creationId xmlns:a16="http://schemas.microsoft.com/office/drawing/2014/main" id="{64C272BE-0E15-4EC4-96FD-07A46241742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3693" y="3679055"/>
              <a:ext cx="1487792" cy="0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40" name="Csoportba foglalás 39">
            <a:extLst>
              <a:ext uri="{FF2B5EF4-FFF2-40B4-BE49-F238E27FC236}">
                <a16:creationId xmlns:a16="http://schemas.microsoft.com/office/drawing/2014/main" id="{23D226EC-36AA-4DCE-A77B-55C25527F808}"/>
              </a:ext>
            </a:extLst>
          </p:cNvPr>
          <p:cNvGrpSpPr/>
          <p:nvPr/>
        </p:nvGrpSpPr>
        <p:grpSpPr>
          <a:xfrm>
            <a:off x="9328252" y="3676550"/>
            <a:ext cx="1388310" cy="93219"/>
            <a:chOff x="1473693" y="3571044"/>
            <a:chExt cx="1487793" cy="108011"/>
          </a:xfrm>
        </p:grpSpPr>
        <p:cxnSp>
          <p:nvCxnSpPr>
            <p:cNvPr id="41" name="Egyenes összekötő nyíllal 40">
              <a:extLst>
                <a:ext uri="{FF2B5EF4-FFF2-40B4-BE49-F238E27FC236}">
                  <a16:creationId xmlns:a16="http://schemas.microsoft.com/office/drawing/2014/main" id="{77688309-2120-4611-B71A-F6E3722CBF27}"/>
                </a:ext>
              </a:extLst>
            </p:cNvPr>
            <p:cNvCxnSpPr/>
            <p:nvPr/>
          </p:nvCxnSpPr>
          <p:spPr>
            <a:xfrm>
              <a:off x="1473693" y="3571044"/>
              <a:ext cx="1487793" cy="0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2" name="Egyenes összekötő nyíllal 41">
              <a:extLst>
                <a:ext uri="{FF2B5EF4-FFF2-40B4-BE49-F238E27FC236}">
                  <a16:creationId xmlns:a16="http://schemas.microsoft.com/office/drawing/2014/main" id="{7105C53E-011B-4774-93AF-D35DC5084A9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3693" y="3679055"/>
              <a:ext cx="1487792" cy="0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46" name="Csoportba foglalás 45">
            <a:extLst>
              <a:ext uri="{FF2B5EF4-FFF2-40B4-BE49-F238E27FC236}">
                <a16:creationId xmlns:a16="http://schemas.microsoft.com/office/drawing/2014/main" id="{A2331861-C5FA-4DB7-88C7-3EC96ADD469D}"/>
              </a:ext>
            </a:extLst>
          </p:cNvPr>
          <p:cNvGrpSpPr/>
          <p:nvPr/>
        </p:nvGrpSpPr>
        <p:grpSpPr>
          <a:xfrm>
            <a:off x="7587521" y="3681097"/>
            <a:ext cx="544898" cy="93219"/>
            <a:chOff x="1473693" y="3571044"/>
            <a:chExt cx="1487793" cy="108011"/>
          </a:xfrm>
        </p:grpSpPr>
        <p:cxnSp>
          <p:nvCxnSpPr>
            <p:cNvPr id="47" name="Egyenes összekötő nyíllal 46">
              <a:extLst>
                <a:ext uri="{FF2B5EF4-FFF2-40B4-BE49-F238E27FC236}">
                  <a16:creationId xmlns:a16="http://schemas.microsoft.com/office/drawing/2014/main" id="{C2B16644-B7EE-43B2-8935-5130279D1922}"/>
                </a:ext>
              </a:extLst>
            </p:cNvPr>
            <p:cNvCxnSpPr/>
            <p:nvPr/>
          </p:nvCxnSpPr>
          <p:spPr>
            <a:xfrm>
              <a:off x="1473693" y="3571044"/>
              <a:ext cx="1487793" cy="0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8" name="Egyenes összekötő nyíllal 47">
              <a:extLst>
                <a:ext uri="{FF2B5EF4-FFF2-40B4-BE49-F238E27FC236}">
                  <a16:creationId xmlns:a16="http://schemas.microsoft.com/office/drawing/2014/main" id="{974A4DCC-8C53-4C88-A89F-FE6A7F11D35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3693" y="3679055"/>
              <a:ext cx="1487792" cy="0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pic>
        <p:nvPicPr>
          <p:cNvPr id="50" name="Kép 49">
            <a:extLst>
              <a:ext uri="{FF2B5EF4-FFF2-40B4-BE49-F238E27FC236}">
                <a16:creationId xmlns:a16="http://schemas.microsoft.com/office/drawing/2014/main" id="{D5B946A1-6700-47C4-9716-9B37C4B414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040" y="3324235"/>
            <a:ext cx="792000" cy="792000"/>
          </a:xfrm>
          <a:prstGeom prst="rect">
            <a:avLst/>
          </a:prstGeom>
        </p:spPr>
      </p:pic>
      <p:sp>
        <p:nvSpPr>
          <p:cNvPr id="51" name="Szövegdoboz 50">
            <a:extLst>
              <a:ext uri="{FF2B5EF4-FFF2-40B4-BE49-F238E27FC236}">
                <a16:creationId xmlns:a16="http://schemas.microsoft.com/office/drawing/2014/main" id="{B5D6FE13-48EA-4A27-BD08-6E9B08DC1E63}"/>
              </a:ext>
            </a:extLst>
          </p:cNvPr>
          <p:cNvSpPr txBox="1"/>
          <p:nvPr/>
        </p:nvSpPr>
        <p:spPr>
          <a:xfrm>
            <a:off x="3282155" y="4116235"/>
            <a:ext cx="5597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 b="0" i="0" dirty="0">
                <a:latin typeface="Roboto Light" charset="0"/>
                <a:ea typeface="Roboto Light" charset="0"/>
                <a:cs typeface="Roboto Light" charset="0"/>
              </a:rPr>
              <a:t>LNS</a:t>
            </a:r>
          </a:p>
        </p:txBody>
      </p:sp>
      <p:sp>
        <p:nvSpPr>
          <p:cNvPr id="54" name="Szövegdoboz 53">
            <a:extLst>
              <a:ext uri="{FF2B5EF4-FFF2-40B4-BE49-F238E27FC236}">
                <a16:creationId xmlns:a16="http://schemas.microsoft.com/office/drawing/2014/main" id="{D2D00085-F81C-4816-896C-B5AD9B2F8140}"/>
              </a:ext>
            </a:extLst>
          </p:cNvPr>
          <p:cNvSpPr txBox="1"/>
          <p:nvPr/>
        </p:nvSpPr>
        <p:spPr>
          <a:xfrm>
            <a:off x="6497157" y="5729672"/>
            <a:ext cx="1079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 b="0" i="0" dirty="0" err="1">
                <a:latin typeface="Roboto Light" charset="0"/>
                <a:ea typeface="Roboto Light" charset="0"/>
                <a:cs typeface="Roboto Light" charset="0"/>
              </a:rPr>
              <a:t>MongoDB</a:t>
            </a:r>
            <a:endParaRPr lang="hu-HU" sz="1600" b="0" i="0" dirty="0">
              <a:latin typeface="Roboto Light" charset="0"/>
              <a:ea typeface="Roboto Light" charset="0"/>
              <a:cs typeface="Roboto Light" charset="0"/>
            </a:endParaRPr>
          </a:p>
        </p:txBody>
      </p:sp>
      <p:pic>
        <p:nvPicPr>
          <p:cNvPr id="56" name="Kép 55">
            <a:extLst>
              <a:ext uri="{FF2B5EF4-FFF2-40B4-BE49-F238E27FC236}">
                <a16:creationId xmlns:a16="http://schemas.microsoft.com/office/drawing/2014/main" id="{51F54B59-D1C6-4917-BF0B-0A248C52D9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336" y="3324235"/>
            <a:ext cx="792000" cy="792000"/>
          </a:xfrm>
          <a:prstGeom prst="rect">
            <a:avLst/>
          </a:prstGeom>
        </p:spPr>
      </p:pic>
      <p:sp>
        <p:nvSpPr>
          <p:cNvPr id="57" name="Szövegdoboz 56">
            <a:extLst>
              <a:ext uri="{FF2B5EF4-FFF2-40B4-BE49-F238E27FC236}">
                <a16:creationId xmlns:a16="http://schemas.microsoft.com/office/drawing/2014/main" id="{685656B1-61C0-4401-9005-FD28DD951E92}"/>
              </a:ext>
            </a:extLst>
          </p:cNvPr>
          <p:cNvSpPr txBox="1"/>
          <p:nvPr/>
        </p:nvSpPr>
        <p:spPr>
          <a:xfrm>
            <a:off x="8128246" y="4116235"/>
            <a:ext cx="12041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 b="0" i="0" dirty="0" err="1">
                <a:latin typeface="Roboto Light" charset="0"/>
                <a:ea typeface="Roboto Light" charset="0"/>
                <a:cs typeface="Roboto Light" charset="0"/>
              </a:rPr>
              <a:t>WebSocket</a:t>
            </a:r>
            <a:endParaRPr lang="hu-HU" sz="1600" b="0" i="0" dirty="0">
              <a:latin typeface="Roboto Light" charset="0"/>
              <a:ea typeface="Roboto Light" charset="0"/>
              <a:cs typeface="Roboto Light" charset="0"/>
            </a:endParaRPr>
          </a:p>
        </p:txBody>
      </p:sp>
      <p:pic>
        <p:nvPicPr>
          <p:cNvPr id="58" name="Kép 57">
            <a:extLst>
              <a:ext uri="{FF2B5EF4-FFF2-40B4-BE49-F238E27FC236}">
                <a16:creationId xmlns:a16="http://schemas.microsoft.com/office/drawing/2014/main" id="{F727BB75-FB9F-4C23-B340-5589204BA1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477" y="3324235"/>
            <a:ext cx="826010" cy="746762"/>
          </a:xfrm>
          <a:prstGeom prst="rect">
            <a:avLst/>
          </a:prstGeom>
        </p:spPr>
      </p:pic>
      <p:pic>
        <p:nvPicPr>
          <p:cNvPr id="59" name="Kép 58">
            <a:extLst>
              <a:ext uri="{FF2B5EF4-FFF2-40B4-BE49-F238E27FC236}">
                <a16:creationId xmlns:a16="http://schemas.microsoft.com/office/drawing/2014/main" id="{273B220C-3060-4E5D-BF5C-D0A1BC455DD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0230" y="2003663"/>
            <a:ext cx="653120" cy="718433"/>
          </a:xfrm>
          <a:prstGeom prst="rect">
            <a:avLst/>
          </a:prstGeom>
        </p:spPr>
      </p:pic>
      <p:grpSp>
        <p:nvGrpSpPr>
          <p:cNvPr id="60" name="Csoportba foglalás 59">
            <a:extLst>
              <a:ext uri="{FF2B5EF4-FFF2-40B4-BE49-F238E27FC236}">
                <a16:creationId xmlns:a16="http://schemas.microsoft.com/office/drawing/2014/main" id="{12735320-CEAC-46DD-A4D5-DD49A3D9E776}"/>
              </a:ext>
            </a:extLst>
          </p:cNvPr>
          <p:cNvGrpSpPr/>
          <p:nvPr/>
        </p:nvGrpSpPr>
        <p:grpSpPr>
          <a:xfrm>
            <a:off x="9328251" y="2301691"/>
            <a:ext cx="1388310" cy="93219"/>
            <a:chOff x="1473693" y="3571044"/>
            <a:chExt cx="1487793" cy="108011"/>
          </a:xfrm>
        </p:grpSpPr>
        <p:cxnSp>
          <p:nvCxnSpPr>
            <p:cNvPr id="61" name="Egyenes összekötő nyíllal 60">
              <a:extLst>
                <a:ext uri="{FF2B5EF4-FFF2-40B4-BE49-F238E27FC236}">
                  <a16:creationId xmlns:a16="http://schemas.microsoft.com/office/drawing/2014/main" id="{07796B14-C756-4ABB-A785-5120A55CE286}"/>
                </a:ext>
              </a:extLst>
            </p:cNvPr>
            <p:cNvCxnSpPr/>
            <p:nvPr/>
          </p:nvCxnSpPr>
          <p:spPr>
            <a:xfrm>
              <a:off x="1473693" y="3571044"/>
              <a:ext cx="1487793" cy="0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2" name="Egyenes összekötő nyíllal 61">
              <a:extLst>
                <a:ext uri="{FF2B5EF4-FFF2-40B4-BE49-F238E27FC236}">
                  <a16:creationId xmlns:a16="http://schemas.microsoft.com/office/drawing/2014/main" id="{5059C1D9-2399-4786-A44C-F933CBC76E6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3693" y="3679055"/>
              <a:ext cx="1487792" cy="0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63" name="Csoportba foglalás 62">
            <a:extLst>
              <a:ext uri="{FF2B5EF4-FFF2-40B4-BE49-F238E27FC236}">
                <a16:creationId xmlns:a16="http://schemas.microsoft.com/office/drawing/2014/main" id="{66211252-48CB-46F2-82CD-7D88444AE902}"/>
              </a:ext>
            </a:extLst>
          </p:cNvPr>
          <p:cNvGrpSpPr/>
          <p:nvPr/>
        </p:nvGrpSpPr>
        <p:grpSpPr>
          <a:xfrm>
            <a:off x="7587521" y="2301691"/>
            <a:ext cx="544898" cy="93219"/>
            <a:chOff x="1473693" y="3571044"/>
            <a:chExt cx="1487793" cy="108011"/>
          </a:xfrm>
        </p:grpSpPr>
        <p:cxnSp>
          <p:nvCxnSpPr>
            <p:cNvPr id="64" name="Egyenes összekötő nyíllal 63">
              <a:extLst>
                <a:ext uri="{FF2B5EF4-FFF2-40B4-BE49-F238E27FC236}">
                  <a16:creationId xmlns:a16="http://schemas.microsoft.com/office/drawing/2014/main" id="{2B28F597-2A1C-4E0E-9778-A9AA1BFB798B}"/>
                </a:ext>
              </a:extLst>
            </p:cNvPr>
            <p:cNvCxnSpPr/>
            <p:nvPr/>
          </p:nvCxnSpPr>
          <p:spPr>
            <a:xfrm>
              <a:off x="1473693" y="3571044"/>
              <a:ext cx="1487793" cy="0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5" name="Egyenes összekötő nyíllal 64">
              <a:extLst>
                <a:ext uri="{FF2B5EF4-FFF2-40B4-BE49-F238E27FC236}">
                  <a16:creationId xmlns:a16="http://schemas.microsoft.com/office/drawing/2014/main" id="{4E377000-AE9D-41D5-8128-F6E4C4086D4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3693" y="3679055"/>
              <a:ext cx="1487792" cy="0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66" name="Szövegdoboz 65">
            <a:extLst>
              <a:ext uri="{FF2B5EF4-FFF2-40B4-BE49-F238E27FC236}">
                <a16:creationId xmlns:a16="http://schemas.microsoft.com/office/drawing/2014/main" id="{01EED7F2-B877-4D2C-993C-21A6FA913ED1}"/>
              </a:ext>
            </a:extLst>
          </p:cNvPr>
          <p:cNvSpPr txBox="1"/>
          <p:nvPr/>
        </p:nvSpPr>
        <p:spPr>
          <a:xfrm>
            <a:off x="7905442" y="2713569"/>
            <a:ext cx="17034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0" i="0" dirty="0">
                <a:latin typeface="Roboto Light" charset="0"/>
                <a:ea typeface="Roboto Light" charset="0"/>
                <a:cs typeface="Roboto Light" charset="0"/>
              </a:rPr>
              <a:t>Web </a:t>
            </a:r>
            <a:r>
              <a:rPr lang="hu-HU" sz="1600" b="0" i="0" dirty="0" err="1">
                <a:latin typeface="Roboto Light" charset="0"/>
                <a:ea typeface="Roboto Light" charset="0"/>
                <a:cs typeface="Roboto Light" charset="0"/>
              </a:rPr>
              <a:t>Application</a:t>
            </a:r>
            <a:endParaRPr lang="hu-HU" sz="1600" b="0" i="0" dirty="0">
              <a:latin typeface="Roboto Light" charset="0"/>
              <a:ea typeface="Roboto Light" charset="0"/>
              <a:cs typeface="Roboto Light" charset="0"/>
            </a:endParaRPr>
          </a:p>
        </p:txBody>
      </p:sp>
      <p:pic>
        <p:nvPicPr>
          <p:cNvPr id="36" name="Kép 35">
            <a:extLst>
              <a:ext uri="{FF2B5EF4-FFF2-40B4-BE49-F238E27FC236}">
                <a16:creationId xmlns:a16="http://schemas.microsoft.com/office/drawing/2014/main" id="{B0323BD1-F3BA-4FFD-908D-3161EF40485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057" y="1914212"/>
            <a:ext cx="792000" cy="792000"/>
          </a:xfrm>
          <a:prstGeom prst="rect">
            <a:avLst/>
          </a:prstGeom>
        </p:spPr>
      </p:pic>
      <p:grpSp>
        <p:nvGrpSpPr>
          <p:cNvPr id="2" name="Csoportba foglalás 1">
            <a:extLst>
              <a:ext uri="{FF2B5EF4-FFF2-40B4-BE49-F238E27FC236}">
                <a16:creationId xmlns:a16="http://schemas.microsoft.com/office/drawing/2014/main" id="{310190F1-B17D-456B-A464-4B5DE16408A9}"/>
              </a:ext>
            </a:extLst>
          </p:cNvPr>
          <p:cNvGrpSpPr/>
          <p:nvPr/>
        </p:nvGrpSpPr>
        <p:grpSpPr>
          <a:xfrm>
            <a:off x="6640728" y="4838801"/>
            <a:ext cx="927869" cy="792000"/>
            <a:chOff x="5693981" y="3325670"/>
            <a:chExt cx="927869" cy="792000"/>
          </a:xfrm>
        </p:grpSpPr>
        <p:pic>
          <p:nvPicPr>
            <p:cNvPr id="53" name="Kép 52">
              <a:extLst>
                <a:ext uri="{FF2B5EF4-FFF2-40B4-BE49-F238E27FC236}">
                  <a16:creationId xmlns:a16="http://schemas.microsoft.com/office/drawing/2014/main" id="{E641B53D-5C82-42BF-9349-24101A29DB1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3981" y="3325670"/>
              <a:ext cx="792000" cy="792000"/>
            </a:xfrm>
            <a:prstGeom prst="rect">
              <a:avLst/>
            </a:prstGeom>
          </p:spPr>
        </p:pic>
        <p:pic>
          <p:nvPicPr>
            <p:cNvPr id="1030" name="Picture 6" descr="KÃ©ptalÃ¡lat a kÃ¶vetkezÅre: âmongodb iconâ">
              <a:extLst>
                <a:ext uri="{FF2B5EF4-FFF2-40B4-BE49-F238E27FC236}">
                  <a16:creationId xmlns:a16="http://schemas.microsoft.com/office/drawing/2014/main" id="{D806DBEB-692E-4570-8659-9EF0227227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4784" y="3730604"/>
              <a:ext cx="387066" cy="3870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2" name="Kép 51">
            <a:extLst>
              <a:ext uri="{FF2B5EF4-FFF2-40B4-BE49-F238E27FC236}">
                <a16:creationId xmlns:a16="http://schemas.microsoft.com/office/drawing/2014/main" id="{D58E86B4-40A0-4AFD-B496-1748D0BB399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840" y="3317333"/>
            <a:ext cx="718433" cy="718433"/>
          </a:xfrm>
          <a:prstGeom prst="rect">
            <a:avLst/>
          </a:prstGeom>
        </p:spPr>
      </p:pic>
      <p:sp>
        <p:nvSpPr>
          <p:cNvPr id="55" name="Szövegdoboz 54">
            <a:extLst>
              <a:ext uri="{FF2B5EF4-FFF2-40B4-BE49-F238E27FC236}">
                <a16:creationId xmlns:a16="http://schemas.microsoft.com/office/drawing/2014/main" id="{F22A85AE-7AD4-44F1-B7BE-DFB6FA8B6E48}"/>
              </a:ext>
            </a:extLst>
          </p:cNvPr>
          <p:cNvSpPr txBox="1"/>
          <p:nvPr/>
        </p:nvSpPr>
        <p:spPr>
          <a:xfrm>
            <a:off x="6470941" y="4118816"/>
            <a:ext cx="10951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 b="0" i="0" dirty="0" err="1">
                <a:latin typeface="Roboto Light" charset="0"/>
                <a:ea typeface="Roboto Light" charset="0"/>
                <a:cs typeface="Roboto Light" charset="0"/>
              </a:rPr>
              <a:t>Sync</a:t>
            </a:r>
            <a:r>
              <a:rPr lang="hu-HU" sz="1600" b="0" i="0" dirty="0">
                <a:latin typeface="Roboto Light" charset="0"/>
                <a:ea typeface="Roboto Light" charset="0"/>
                <a:cs typeface="Roboto Light" charset="0"/>
              </a:rPr>
              <a:t> </a:t>
            </a:r>
            <a:r>
              <a:rPr lang="hu-HU" sz="1600" b="0" i="0" dirty="0" err="1">
                <a:latin typeface="Roboto Light" charset="0"/>
                <a:ea typeface="Roboto Light" charset="0"/>
                <a:cs typeface="Roboto Light" charset="0"/>
              </a:rPr>
              <a:t>Core</a:t>
            </a:r>
            <a:endParaRPr lang="hu-HU" sz="1600" b="0" i="0" dirty="0">
              <a:latin typeface="Roboto Light" charset="0"/>
              <a:ea typeface="Roboto Light" charset="0"/>
              <a:cs typeface="Roboto Light" charset="0"/>
            </a:endParaRPr>
          </a:p>
        </p:txBody>
      </p:sp>
      <p:grpSp>
        <p:nvGrpSpPr>
          <p:cNvPr id="13" name="Csoportba foglalás 12">
            <a:extLst>
              <a:ext uri="{FF2B5EF4-FFF2-40B4-BE49-F238E27FC236}">
                <a16:creationId xmlns:a16="http://schemas.microsoft.com/office/drawing/2014/main" id="{170C341E-21A0-4367-B0B8-D4AF7BE0C4AD}"/>
              </a:ext>
            </a:extLst>
          </p:cNvPr>
          <p:cNvGrpSpPr/>
          <p:nvPr/>
        </p:nvGrpSpPr>
        <p:grpSpPr>
          <a:xfrm>
            <a:off x="6971917" y="4500144"/>
            <a:ext cx="93219" cy="289222"/>
            <a:chOff x="4925232" y="4549580"/>
            <a:chExt cx="93219" cy="289222"/>
          </a:xfrm>
        </p:grpSpPr>
        <p:cxnSp>
          <p:nvCxnSpPr>
            <p:cNvPr id="75" name="Egyenes összekötő nyíllal 74">
              <a:extLst>
                <a:ext uri="{FF2B5EF4-FFF2-40B4-BE49-F238E27FC236}">
                  <a16:creationId xmlns:a16="http://schemas.microsoft.com/office/drawing/2014/main" id="{6C5CDA3E-785D-4979-BA69-6918B39202C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25232" y="4549580"/>
              <a:ext cx="0" cy="289222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76" name="Egyenes összekötő nyíllal 75">
              <a:extLst>
                <a:ext uri="{FF2B5EF4-FFF2-40B4-BE49-F238E27FC236}">
                  <a16:creationId xmlns:a16="http://schemas.microsoft.com/office/drawing/2014/main" id="{CF9E1D8E-E505-4F89-925E-791A97C2AC10}"/>
                </a:ext>
              </a:extLst>
            </p:cNvPr>
            <p:cNvCxnSpPr>
              <a:cxnSpLocks/>
            </p:cNvCxnSpPr>
            <p:nvPr/>
          </p:nvCxnSpPr>
          <p:spPr>
            <a:xfrm>
              <a:off x="5018451" y="4549580"/>
              <a:ext cx="0" cy="289221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77" name="Csoportba foglalás 76">
            <a:extLst>
              <a:ext uri="{FF2B5EF4-FFF2-40B4-BE49-F238E27FC236}">
                <a16:creationId xmlns:a16="http://schemas.microsoft.com/office/drawing/2014/main" id="{46EB43E9-4379-4BA8-AD13-C726254BD343}"/>
              </a:ext>
            </a:extLst>
          </p:cNvPr>
          <p:cNvGrpSpPr/>
          <p:nvPr/>
        </p:nvGrpSpPr>
        <p:grpSpPr>
          <a:xfrm>
            <a:off x="6925308" y="2982706"/>
            <a:ext cx="93219" cy="289222"/>
            <a:chOff x="4925232" y="4549580"/>
            <a:chExt cx="93219" cy="289222"/>
          </a:xfrm>
        </p:grpSpPr>
        <p:cxnSp>
          <p:nvCxnSpPr>
            <p:cNvPr id="78" name="Egyenes összekötő nyíllal 77">
              <a:extLst>
                <a:ext uri="{FF2B5EF4-FFF2-40B4-BE49-F238E27FC236}">
                  <a16:creationId xmlns:a16="http://schemas.microsoft.com/office/drawing/2014/main" id="{59BA55E2-C6BD-46DA-ABE6-B729251C2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25232" y="4549580"/>
              <a:ext cx="0" cy="289222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79" name="Egyenes összekötő nyíllal 78">
              <a:extLst>
                <a:ext uri="{FF2B5EF4-FFF2-40B4-BE49-F238E27FC236}">
                  <a16:creationId xmlns:a16="http://schemas.microsoft.com/office/drawing/2014/main" id="{757EA737-7ADF-4DDC-B3E3-6E6A68DA9497}"/>
                </a:ext>
              </a:extLst>
            </p:cNvPr>
            <p:cNvCxnSpPr>
              <a:cxnSpLocks/>
            </p:cNvCxnSpPr>
            <p:nvPr/>
          </p:nvCxnSpPr>
          <p:spPr>
            <a:xfrm>
              <a:off x="5018451" y="4549580"/>
              <a:ext cx="0" cy="289221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pic>
        <p:nvPicPr>
          <p:cNvPr id="83" name="Kép 82">
            <a:extLst>
              <a:ext uri="{FF2B5EF4-FFF2-40B4-BE49-F238E27FC236}">
                <a16:creationId xmlns:a16="http://schemas.microsoft.com/office/drawing/2014/main" id="{F07DE64A-F990-47B7-8060-1DB0FD45245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118" y="4838801"/>
            <a:ext cx="718433" cy="718433"/>
          </a:xfrm>
          <a:prstGeom prst="rect">
            <a:avLst/>
          </a:prstGeom>
        </p:spPr>
      </p:pic>
      <p:pic>
        <p:nvPicPr>
          <p:cNvPr id="84" name="Kép 83">
            <a:extLst>
              <a:ext uri="{FF2B5EF4-FFF2-40B4-BE49-F238E27FC236}">
                <a16:creationId xmlns:a16="http://schemas.microsoft.com/office/drawing/2014/main" id="{83B62AD5-A64A-4388-A426-B1743B599DC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118" y="3317332"/>
            <a:ext cx="721045" cy="718433"/>
          </a:xfrm>
          <a:prstGeom prst="rect">
            <a:avLst/>
          </a:prstGeom>
        </p:spPr>
      </p:pic>
      <p:grpSp>
        <p:nvGrpSpPr>
          <p:cNvPr id="88" name="Csoportba foglalás 87">
            <a:extLst>
              <a:ext uri="{FF2B5EF4-FFF2-40B4-BE49-F238E27FC236}">
                <a16:creationId xmlns:a16="http://schemas.microsoft.com/office/drawing/2014/main" id="{F87CCB15-BBC8-4E9E-987B-692852585BE1}"/>
              </a:ext>
            </a:extLst>
          </p:cNvPr>
          <p:cNvGrpSpPr/>
          <p:nvPr/>
        </p:nvGrpSpPr>
        <p:grpSpPr>
          <a:xfrm>
            <a:off x="4156582" y="3683451"/>
            <a:ext cx="544898" cy="93219"/>
            <a:chOff x="1473693" y="3571044"/>
            <a:chExt cx="1487793" cy="108011"/>
          </a:xfrm>
        </p:grpSpPr>
        <p:cxnSp>
          <p:nvCxnSpPr>
            <p:cNvPr id="89" name="Egyenes összekötő nyíllal 88">
              <a:extLst>
                <a:ext uri="{FF2B5EF4-FFF2-40B4-BE49-F238E27FC236}">
                  <a16:creationId xmlns:a16="http://schemas.microsoft.com/office/drawing/2014/main" id="{B820589D-5D3C-459F-B3B7-4C53DF854B33}"/>
                </a:ext>
              </a:extLst>
            </p:cNvPr>
            <p:cNvCxnSpPr/>
            <p:nvPr/>
          </p:nvCxnSpPr>
          <p:spPr>
            <a:xfrm>
              <a:off x="1473693" y="3571044"/>
              <a:ext cx="1487793" cy="0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90" name="Egyenes összekötő nyíllal 89">
              <a:extLst>
                <a:ext uri="{FF2B5EF4-FFF2-40B4-BE49-F238E27FC236}">
                  <a16:creationId xmlns:a16="http://schemas.microsoft.com/office/drawing/2014/main" id="{760E9FC8-9A49-43A6-8390-E048D777B35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3693" y="3679055"/>
              <a:ext cx="1487792" cy="0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91" name="Szövegdoboz 90">
            <a:extLst>
              <a:ext uri="{FF2B5EF4-FFF2-40B4-BE49-F238E27FC236}">
                <a16:creationId xmlns:a16="http://schemas.microsoft.com/office/drawing/2014/main" id="{E3DD099F-11DD-4A3D-857C-B4CCBD9E85C7}"/>
              </a:ext>
            </a:extLst>
          </p:cNvPr>
          <p:cNvSpPr txBox="1"/>
          <p:nvPr/>
        </p:nvSpPr>
        <p:spPr>
          <a:xfrm>
            <a:off x="4753892" y="4116245"/>
            <a:ext cx="10534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 b="0" i="0" dirty="0" err="1">
                <a:latin typeface="Roboto Light" charset="0"/>
                <a:ea typeface="Roboto Light" charset="0"/>
                <a:cs typeface="Roboto Light" charset="0"/>
              </a:rPr>
              <a:t>ActiveMQ</a:t>
            </a:r>
            <a:endParaRPr lang="hu-HU" sz="1600" b="0" i="0" dirty="0">
              <a:latin typeface="Roboto Light" charset="0"/>
              <a:ea typeface="Roboto Light" charset="0"/>
              <a:cs typeface="Roboto Light" charset="0"/>
            </a:endParaRPr>
          </a:p>
        </p:txBody>
      </p:sp>
      <p:sp>
        <p:nvSpPr>
          <p:cNvPr id="92" name="Szövegdoboz 91">
            <a:extLst>
              <a:ext uri="{FF2B5EF4-FFF2-40B4-BE49-F238E27FC236}">
                <a16:creationId xmlns:a16="http://schemas.microsoft.com/office/drawing/2014/main" id="{6174B038-763D-4832-9817-3FD143D7A193}"/>
              </a:ext>
            </a:extLst>
          </p:cNvPr>
          <p:cNvSpPr txBox="1"/>
          <p:nvPr/>
        </p:nvSpPr>
        <p:spPr>
          <a:xfrm>
            <a:off x="4928621" y="5729672"/>
            <a:ext cx="7040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 b="0" i="0" dirty="0">
                <a:latin typeface="Roboto Light" charset="0"/>
                <a:ea typeface="Roboto Light" charset="0"/>
                <a:cs typeface="Roboto Light" charset="0"/>
              </a:rPr>
              <a:t>Kafka</a:t>
            </a:r>
          </a:p>
        </p:txBody>
      </p:sp>
      <p:grpSp>
        <p:nvGrpSpPr>
          <p:cNvPr id="93" name="Csoportba foglalás 92">
            <a:extLst>
              <a:ext uri="{FF2B5EF4-FFF2-40B4-BE49-F238E27FC236}">
                <a16:creationId xmlns:a16="http://schemas.microsoft.com/office/drawing/2014/main" id="{3FFB4E4E-CFF3-4D08-BB7C-A4186D9FE101}"/>
              </a:ext>
            </a:extLst>
          </p:cNvPr>
          <p:cNvGrpSpPr/>
          <p:nvPr/>
        </p:nvGrpSpPr>
        <p:grpSpPr>
          <a:xfrm rot="18900000">
            <a:off x="7583019" y="2998274"/>
            <a:ext cx="544898" cy="93219"/>
            <a:chOff x="1473693" y="3571044"/>
            <a:chExt cx="1487793" cy="108011"/>
          </a:xfrm>
        </p:grpSpPr>
        <p:cxnSp>
          <p:nvCxnSpPr>
            <p:cNvPr id="94" name="Egyenes összekötő nyíllal 93">
              <a:extLst>
                <a:ext uri="{FF2B5EF4-FFF2-40B4-BE49-F238E27FC236}">
                  <a16:creationId xmlns:a16="http://schemas.microsoft.com/office/drawing/2014/main" id="{47D80E03-A74C-4B55-AE05-198DA6C3A8F6}"/>
                </a:ext>
              </a:extLst>
            </p:cNvPr>
            <p:cNvCxnSpPr/>
            <p:nvPr/>
          </p:nvCxnSpPr>
          <p:spPr>
            <a:xfrm>
              <a:off x="1473693" y="3571044"/>
              <a:ext cx="1487793" cy="0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95" name="Egyenes összekötő nyíllal 94">
              <a:extLst>
                <a:ext uri="{FF2B5EF4-FFF2-40B4-BE49-F238E27FC236}">
                  <a16:creationId xmlns:a16="http://schemas.microsoft.com/office/drawing/2014/main" id="{0BC2F8A1-3C94-44D4-8479-101DEA6F16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3693" y="3679055"/>
              <a:ext cx="1487792" cy="0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96" name="Csoportba foglalás 95">
            <a:extLst>
              <a:ext uri="{FF2B5EF4-FFF2-40B4-BE49-F238E27FC236}">
                <a16:creationId xmlns:a16="http://schemas.microsoft.com/office/drawing/2014/main" id="{EEE638E9-B4B7-4010-A4E7-C1ADC3D0AFF6}"/>
              </a:ext>
            </a:extLst>
          </p:cNvPr>
          <p:cNvGrpSpPr/>
          <p:nvPr/>
        </p:nvGrpSpPr>
        <p:grpSpPr>
          <a:xfrm rot="18900000">
            <a:off x="5861968" y="4556384"/>
            <a:ext cx="544898" cy="93219"/>
            <a:chOff x="1473693" y="3571044"/>
            <a:chExt cx="1487793" cy="108011"/>
          </a:xfrm>
        </p:grpSpPr>
        <p:cxnSp>
          <p:nvCxnSpPr>
            <p:cNvPr id="97" name="Egyenes összekötő nyíllal 96">
              <a:extLst>
                <a:ext uri="{FF2B5EF4-FFF2-40B4-BE49-F238E27FC236}">
                  <a16:creationId xmlns:a16="http://schemas.microsoft.com/office/drawing/2014/main" id="{2D5260C7-CDBB-4B5B-B0F5-7BDD1E94E6FF}"/>
                </a:ext>
              </a:extLst>
            </p:cNvPr>
            <p:cNvCxnSpPr/>
            <p:nvPr/>
          </p:nvCxnSpPr>
          <p:spPr>
            <a:xfrm>
              <a:off x="1473693" y="3571044"/>
              <a:ext cx="1487793" cy="0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98" name="Egyenes összekötő nyíllal 97">
              <a:extLst>
                <a:ext uri="{FF2B5EF4-FFF2-40B4-BE49-F238E27FC236}">
                  <a16:creationId xmlns:a16="http://schemas.microsoft.com/office/drawing/2014/main" id="{AA6BD0A5-78B7-4D08-826E-3D5D0D65D28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3693" y="3679055"/>
              <a:ext cx="1487792" cy="0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pic>
        <p:nvPicPr>
          <p:cNvPr id="100" name="Kép 99">
            <a:extLst>
              <a:ext uri="{FF2B5EF4-FFF2-40B4-BE49-F238E27FC236}">
                <a16:creationId xmlns:a16="http://schemas.microsoft.com/office/drawing/2014/main" id="{3BBF2485-4507-4795-B9F4-836881B7449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774" y="4874278"/>
            <a:ext cx="674020" cy="721045"/>
          </a:xfrm>
          <a:prstGeom prst="rect">
            <a:avLst/>
          </a:prstGeom>
        </p:spPr>
      </p:pic>
      <p:sp>
        <p:nvSpPr>
          <p:cNvPr id="102" name="Szövegdoboz 101">
            <a:extLst>
              <a:ext uri="{FF2B5EF4-FFF2-40B4-BE49-F238E27FC236}">
                <a16:creationId xmlns:a16="http://schemas.microsoft.com/office/drawing/2014/main" id="{10C6E885-4695-45F4-B05F-D1D072A291CC}"/>
              </a:ext>
            </a:extLst>
          </p:cNvPr>
          <p:cNvSpPr txBox="1"/>
          <p:nvPr/>
        </p:nvSpPr>
        <p:spPr>
          <a:xfrm>
            <a:off x="3379938" y="5728983"/>
            <a:ext cx="3642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 b="0" i="0" dirty="0">
                <a:latin typeface="Roboto Light" charset="0"/>
                <a:ea typeface="Roboto Light" charset="0"/>
                <a:cs typeface="Roboto Light" charset="0"/>
              </a:rPr>
              <a:t>BI</a:t>
            </a:r>
          </a:p>
        </p:txBody>
      </p:sp>
      <p:grpSp>
        <p:nvGrpSpPr>
          <p:cNvPr id="103" name="Csoportba foglalás 102">
            <a:extLst>
              <a:ext uri="{FF2B5EF4-FFF2-40B4-BE49-F238E27FC236}">
                <a16:creationId xmlns:a16="http://schemas.microsoft.com/office/drawing/2014/main" id="{EB42D645-90AA-4354-B06B-97A983D514F0}"/>
              </a:ext>
            </a:extLst>
          </p:cNvPr>
          <p:cNvGrpSpPr/>
          <p:nvPr/>
        </p:nvGrpSpPr>
        <p:grpSpPr>
          <a:xfrm>
            <a:off x="4173303" y="5188190"/>
            <a:ext cx="544898" cy="93219"/>
            <a:chOff x="1473693" y="3571044"/>
            <a:chExt cx="1487793" cy="108011"/>
          </a:xfrm>
        </p:grpSpPr>
        <p:cxnSp>
          <p:nvCxnSpPr>
            <p:cNvPr id="104" name="Egyenes összekötő nyíllal 103">
              <a:extLst>
                <a:ext uri="{FF2B5EF4-FFF2-40B4-BE49-F238E27FC236}">
                  <a16:creationId xmlns:a16="http://schemas.microsoft.com/office/drawing/2014/main" id="{F819F3D1-7D9B-4458-AA89-EB147E6A6F8C}"/>
                </a:ext>
              </a:extLst>
            </p:cNvPr>
            <p:cNvCxnSpPr/>
            <p:nvPr/>
          </p:nvCxnSpPr>
          <p:spPr>
            <a:xfrm>
              <a:off x="1473693" y="3571044"/>
              <a:ext cx="1487793" cy="0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05" name="Egyenes összekötő nyíllal 104">
              <a:extLst>
                <a:ext uri="{FF2B5EF4-FFF2-40B4-BE49-F238E27FC236}">
                  <a16:creationId xmlns:a16="http://schemas.microsoft.com/office/drawing/2014/main" id="{D256D4E2-C88D-488B-8CFA-5273A621AB2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3693" y="3679055"/>
              <a:ext cx="1487792" cy="0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06" name="Csoportba foglalás 105">
            <a:extLst>
              <a:ext uri="{FF2B5EF4-FFF2-40B4-BE49-F238E27FC236}">
                <a16:creationId xmlns:a16="http://schemas.microsoft.com/office/drawing/2014/main" id="{B523E7B3-99BF-45DB-B190-CD1C2B3B8FDF}"/>
              </a:ext>
            </a:extLst>
          </p:cNvPr>
          <p:cNvGrpSpPr/>
          <p:nvPr/>
        </p:nvGrpSpPr>
        <p:grpSpPr>
          <a:xfrm>
            <a:off x="5866078" y="3683451"/>
            <a:ext cx="544898" cy="93219"/>
            <a:chOff x="1473693" y="3571044"/>
            <a:chExt cx="1487793" cy="108011"/>
          </a:xfrm>
        </p:grpSpPr>
        <p:cxnSp>
          <p:nvCxnSpPr>
            <p:cNvPr id="107" name="Egyenes összekötő nyíllal 106">
              <a:extLst>
                <a:ext uri="{FF2B5EF4-FFF2-40B4-BE49-F238E27FC236}">
                  <a16:creationId xmlns:a16="http://schemas.microsoft.com/office/drawing/2014/main" id="{3D8F3DA7-3A85-46B5-A1BE-3D97BF74F174}"/>
                </a:ext>
              </a:extLst>
            </p:cNvPr>
            <p:cNvCxnSpPr/>
            <p:nvPr/>
          </p:nvCxnSpPr>
          <p:spPr>
            <a:xfrm>
              <a:off x="1473693" y="3571044"/>
              <a:ext cx="1487793" cy="0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08" name="Egyenes összekötő nyíllal 107">
              <a:extLst>
                <a:ext uri="{FF2B5EF4-FFF2-40B4-BE49-F238E27FC236}">
                  <a16:creationId xmlns:a16="http://schemas.microsoft.com/office/drawing/2014/main" id="{5E0755B0-9740-45C9-B3D7-19C80CEAC72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3693" y="3679055"/>
              <a:ext cx="1487792" cy="0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pic>
        <p:nvPicPr>
          <p:cNvPr id="109" name="Kép 108">
            <a:extLst>
              <a:ext uri="{FF2B5EF4-FFF2-40B4-BE49-F238E27FC236}">
                <a16:creationId xmlns:a16="http://schemas.microsoft.com/office/drawing/2014/main" id="{EE9627BA-AC3E-46C6-94F6-B034FDFA8F4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938" y="2365148"/>
            <a:ext cx="718433" cy="674020"/>
          </a:xfrm>
          <a:prstGeom prst="rect">
            <a:avLst/>
          </a:prstGeom>
        </p:spPr>
      </p:pic>
      <p:pic>
        <p:nvPicPr>
          <p:cNvPr id="117" name="Kép 116">
            <a:extLst>
              <a:ext uri="{FF2B5EF4-FFF2-40B4-BE49-F238E27FC236}">
                <a16:creationId xmlns:a16="http://schemas.microsoft.com/office/drawing/2014/main" id="{626F4CE2-80D1-4301-AF2C-0A06FBFE46A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552" y="1936831"/>
            <a:ext cx="826010" cy="746762"/>
          </a:xfrm>
          <a:prstGeom prst="rect">
            <a:avLst/>
          </a:prstGeom>
        </p:spPr>
      </p:pic>
      <p:pic>
        <p:nvPicPr>
          <p:cNvPr id="118" name="Kép 117">
            <a:extLst>
              <a:ext uri="{FF2B5EF4-FFF2-40B4-BE49-F238E27FC236}">
                <a16:creationId xmlns:a16="http://schemas.microsoft.com/office/drawing/2014/main" id="{9E734CE9-7B33-4CF1-AA9F-7DA5ED4492D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13" y="3324235"/>
            <a:ext cx="548953" cy="792000"/>
          </a:xfrm>
          <a:prstGeom prst="rect">
            <a:avLst/>
          </a:prstGeom>
        </p:spPr>
      </p:pic>
      <p:pic>
        <p:nvPicPr>
          <p:cNvPr id="119" name="Kép 118">
            <a:extLst>
              <a:ext uri="{FF2B5EF4-FFF2-40B4-BE49-F238E27FC236}">
                <a16:creationId xmlns:a16="http://schemas.microsoft.com/office/drawing/2014/main" id="{77C74AEC-0740-4186-9F7A-10989732129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90" y="1950995"/>
            <a:ext cx="718433" cy="718433"/>
          </a:xfrm>
          <a:prstGeom prst="rect">
            <a:avLst/>
          </a:prstGeom>
        </p:spPr>
      </p:pic>
      <p:grpSp>
        <p:nvGrpSpPr>
          <p:cNvPr id="120" name="Csoportba foglalás 119">
            <a:extLst>
              <a:ext uri="{FF2B5EF4-FFF2-40B4-BE49-F238E27FC236}">
                <a16:creationId xmlns:a16="http://schemas.microsoft.com/office/drawing/2014/main" id="{E8B31713-14A8-42A2-BF7B-1FDBD93CB6B3}"/>
              </a:ext>
            </a:extLst>
          </p:cNvPr>
          <p:cNvGrpSpPr/>
          <p:nvPr/>
        </p:nvGrpSpPr>
        <p:grpSpPr>
          <a:xfrm>
            <a:off x="1050297" y="2982706"/>
            <a:ext cx="93219" cy="289222"/>
            <a:chOff x="4925232" y="4549580"/>
            <a:chExt cx="93219" cy="289222"/>
          </a:xfrm>
        </p:grpSpPr>
        <p:cxnSp>
          <p:nvCxnSpPr>
            <p:cNvPr id="121" name="Egyenes összekötő nyíllal 120">
              <a:extLst>
                <a:ext uri="{FF2B5EF4-FFF2-40B4-BE49-F238E27FC236}">
                  <a16:creationId xmlns:a16="http://schemas.microsoft.com/office/drawing/2014/main" id="{658739F7-E0D9-48D2-9EE1-C8E62AF72F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25232" y="4549580"/>
              <a:ext cx="0" cy="289222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22" name="Egyenes összekötő nyíllal 121">
              <a:extLst>
                <a:ext uri="{FF2B5EF4-FFF2-40B4-BE49-F238E27FC236}">
                  <a16:creationId xmlns:a16="http://schemas.microsoft.com/office/drawing/2014/main" id="{70F9C63F-FB5F-4BD1-937F-7A077BDE9690}"/>
                </a:ext>
              </a:extLst>
            </p:cNvPr>
            <p:cNvCxnSpPr>
              <a:cxnSpLocks/>
            </p:cNvCxnSpPr>
            <p:nvPr/>
          </p:nvCxnSpPr>
          <p:spPr>
            <a:xfrm>
              <a:off x="5018451" y="4549580"/>
              <a:ext cx="0" cy="289221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123" name="Szövegdoboz 122">
            <a:extLst>
              <a:ext uri="{FF2B5EF4-FFF2-40B4-BE49-F238E27FC236}">
                <a16:creationId xmlns:a16="http://schemas.microsoft.com/office/drawing/2014/main" id="{6F6AB8F7-D11D-4D57-8382-7E83456E0277}"/>
              </a:ext>
            </a:extLst>
          </p:cNvPr>
          <p:cNvSpPr txBox="1"/>
          <p:nvPr/>
        </p:nvSpPr>
        <p:spPr>
          <a:xfrm>
            <a:off x="228842" y="4118816"/>
            <a:ext cx="17406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0" i="0" dirty="0" err="1">
                <a:latin typeface="Roboto Light" charset="0"/>
                <a:ea typeface="Roboto Light" charset="0"/>
                <a:cs typeface="Roboto Light" charset="0"/>
              </a:rPr>
              <a:t>LoRa</a:t>
            </a:r>
            <a:r>
              <a:rPr lang="hu-HU" sz="1600" b="0" i="0" dirty="0">
                <a:latin typeface="Roboto Light" charset="0"/>
                <a:ea typeface="Roboto Light" charset="0"/>
                <a:cs typeface="Roboto Light" charset="0"/>
              </a:rPr>
              <a:t> </a:t>
            </a:r>
            <a:r>
              <a:rPr lang="hu-HU" sz="1600" b="0" i="0" dirty="0" err="1">
                <a:latin typeface="Roboto Light" charset="0"/>
                <a:ea typeface="Roboto Light" charset="0"/>
                <a:cs typeface="Roboto Light" charset="0"/>
              </a:rPr>
              <a:t>Gateway</a:t>
            </a:r>
            <a:endParaRPr lang="hu-HU" sz="1600" b="0" i="0" dirty="0">
              <a:latin typeface="Roboto Light" charset="0"/>
              <a:ea typeface="Roboto Light" charset="0"/>
              <a:cs typeface="Roboto Light" charset="0"/>
            </a:endParaRPr>
          </a:p>
        </p:txBody>
      </p:sp>
      <p:sp>
        <p:nvSpPr>
          <p:cNvPr id="130" name="Szövegdoboz 129">
            <a:extLst>
              <a:ext uri="{FF2B5EF4-FFF2-40B4-BE49-F238E27FC236}">
                <a16:creationId xmlns:a16="http://schemas.microsoft.com/office/drawing/2014/main" id="{12EA6E47-F62B-4DB9-86A2-FAB3A3A72348}"/>
              </a:ext>
            </a:extLst>
          </p:cNvPr>
          <p:cNvSpPr txBox="1"/>
          <p:nvPr/>
        </p:nvSpPr>
        <p:spPr>
          <a:xfrm>
            <a:off x="179950" y="2649998"/>
            <a:ext cx="17406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 err="1">
                <a:latin typeface="Roboto Light" charset="0"/>
                <a:ea typeface="Roboto Light" charset="0"/>
                <a:cs typeface="Roboto Light" charset="0"/>
              </a:rPr>
              <a:t>Node</a:t>
            </a:r>
            <a:endParaRPr lang="hu-HU" sz="1600" b="0" i="0" dirty="0">
              <a:latin typeface="Roboto Light" charset="0"/>
              <a:ea typeface="Roboto Light" charset="0"/>
              <a:cs typeface="Roboto Light" charset="0"/>
            </a:endParaRPr>
          </a:p>
        </p:txBody>
      </p:sp>
      <p:sp>
        <p:nvSpPr>
          <p:cNvPr id="131" name="Szövegdoboz 130">
            <a:extLst>
              <a:ext uri="{FF2B5EF4-FFF2-40B4-BE49-F238E27FC236}">
                <a16:creationId xmlns:a16="http://schemas.microsoft.com/office/drawing/2014/main" id="{EB7D7A13-BD91-404D-8850-E71B4483A955}"/>
              </a:ext>
            </a:extLst>
          </p:cNvPr>
          <p:cNvSpPr txBox="1"/>
          <p:nvPr/>
        </p:nvSpPr>
        <p:spPr>
          <a:xfrm>
            <a:off x="10791811" y="4113862"/>
            <a:ext cx="10711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 b="0" i="0" dirty="0" err="1">
                <a:latin typeface="Roboto Light" charset="0"/>
                <a:ea typeface="Roboto Light" charset="0"/>
                <a:cs typeface="Roboto Light" charset="0"/>
              </a:rPr>
              <a:t>Customer</a:t>
            </a:r>
            <a:endParaRPr lang="hu-HU" sz="1600" b="0" i="0" dirty="0">
              <a:latin typeface="Roboto Light" charset="0"/>
              <a:ea typeface="Roboto Light" charset="0"/>
              <a:cs typeface="Roboto Light" charset="0"/>
            </a:endParaRPr>
          </a:p>
        </p:txBody>
      </p:sp>
      <p:sp>
        <p:nvSpPr>
          <p:cNvPr id="132" name="Szövegdoboz 131">
            <a:extLst>
              <a:ext uri="{FF2B5EF4-FFF2-40B4-BE49-F238E27FC236}">
                <a16:creationId xmlns:a16="http://schemas.microsoft.com/office/drawing/2014/main" id="{33F19AC9-F76C-4DAF-A85D-8CDCB6EDA882}"/>
              </a:ext>
            </a:extLst>
          </p:cNvPr>
          <p:cNvSpPr txBox="1"/>
          <p:nvPr/>
        </p:nvSpPr>
        <p:spPr>
          <a:xfrm>
            <a:off x="6369122" y="2713569"/>
            <a:ext cx="12538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 dirty="0" err="1">
                <a:latin typeface="Roboto Light" charset="0"/>
                <a:ea typeface="Roboto Light" charset="0"/>
                <a:cs typeface="Roboto Light" charset="0"/>
              </a:rPr>
              <a:t>PostgreSQL</a:t>
            </a:r>
            <a:endParaRPr lang="hu-HU" sz="1600" b="0" i="0" dirty="0">
              <a:latin typeface="Roboto Light" charset="0"/>
              <a:ea typeface="Roboto Light" charset="0"/>
              <a:cs typeface="Roboto Light" charset="0"/>
            </a:endParaRPr>
          </a:p>
        </p:txBody>
      </p:sp>
      <p:sp>
        <p:nvSpPr>
          <p:cNvPr id="133" name="Tartalom helye 1">
            <a:extLst>
              <a:ext uri="{FF2B5EF4-FFF2-40B4-BE49-F238E27FC236}">
                <a16:creationId xmlns:a16="http://schemas.microsoft.com/office/drawing/2014/main" id="{D7EEB90B-DA81-4D91-95CA-D2C53C7A3B6B}"/>
              </a:ext>
            </a:extLst>
          </p:cNvPr>
          <p:cNvSpPr txBox="1">
            <a:spLocks/>
          </p:cNvSpPr>
          <p:nvPr/>
        </p:nvSpPr>
        <p:spPr>
          <a:xfrm>
            <a:off x="2269962" y="1568376"/>
            <a:ext cx="3656048" cy="145550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b="0" i="0" kern="1200" baseline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 baseline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 baseline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4A4F55"/>
                </a:solidFill>
                <a:latin typeface="Roboto Light" charset="0"/>
                <a:ea typeface="Roboto Light" charset="0"/>
                <a:cs typeface="Roboto Light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4A4F55"/>
                </a:solidFill>
                <a:latin typeface="Roboto Light" charset="0"/>
                <a:ea typeface="Roboto Light" charset="0"/>
                <a:cs typeface="Roboto Light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Adatok dekódolása, strukturálása</a:t>
            </a:r>
          </a:p>
          <a:p>
            <a:r>
              <a:rPr lang="hu-HU" dirty="0"/>
              <a:t>Egyei BI riportok, grafikonok</a:t>
            </a:r>
          </a:p>
          <a:p>
            <a:r>
              <a:rPr lang="hu-HU" dirty="0"/>
              <a:t>Kalkulációk</a:t>
            </a:r>
          </a:p>
          <a:p>
            <a:r>
              <a:rPr lang="hu-HU" dirty="0"/>
              <a:t>Riasztások</a:t>
            </a:r>
          </a:p>
          <a:p>
            <a:r>
              <a:rPr lang="hu-HU" dirty="0"/>
              <a:t>Hosszú távú adattárolás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824309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11F30292-37ED-4AC1-AFB0-B0F66B8C6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v3 – </a:t>
            </a:r>
            <a:r>
              <a:rPr lang="hu-HU" dirty="0" err="1"/>
              <a:t>Inghts</a:t>
            </a:r>
            <a:r>
              <a:rPr lang="hu-HU" dirty="0"/>
              <a:t> Platform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9E2845D3-C5AE-42F6-8BE5-3A9E72D6846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09602" y="955365"/>
            <a:ext cx="11565543" cy="324000"/>
          </a:xfrm>
        </p:spPr>
        <p:txBody>
          <a:bodyPr/>
          <a:lstStyle/>
          <a:p>
            <a:r>
              <a:rPr lang="hu-HU" dirty="0" err="1"/>
              <a:t>LoRa</a:t>
            </a:r>
            <a:r>
              <a:rPr lang="hu-HU" dirty="0"/>
              <a:t> független, teljes értékű </a:t>
            </a:r>
            <a:r>
              <a:rPr lang="hu-HU" dirty="0" err="1"/>
              <a:t>framework</a:t>
            </a:r>
            <a:endParaRPr lang="hu-HU" dirty="0"/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5F54ABCF-C7DE-425C-9472-504D08171F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13" y="3324235"/>
            <a:ext cx="548953" cy="792000"/>
          </a:xfrm>
          <a:prstGeom prst="rect">
            <a:avLst/>
          </a:prstGeom>
        </p:spPr>
      </p:pic>
      <p:sp>
        <p:nvSpPr>
          <p:cNvPr id="15" name="Nagy zárójel 14">
            <a:extLst>
              <a:ext uri="{FF2B5EF4-FFF2-40B4-BE49-F238E27FC236}">
                <a16:creationId xmlns:a16="http://schemas.microsoft.com/office/drawing/2014/main" id="{678A2968-8EB8-4C64-B9EE-241DDDD15BE2}"/>
              </a:ext>
            </a:extLst>
          </p:cNvPr>
          <p:cNvSpPr/>
          <p:nvPr/>
        </p:nvSpPr>
        <p:spPr>
          <a:xfrm>
            <a:off x="2013084" y="1279366"/>
            <a:ext cx="8158578" cy="4881738"/>
          </a:xfrm>
          <a:prstGeom prst="bracketPair">
            <a:avLst/>
          </a:prstGeom>
          <a:ln w="571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33" name="Csoportba foglalás 32">
            <a:extLst>
              <a:ext uri="{FF2B5EF4-FFF2-40B4-BE49-F238E27FC236}">
                <a16:creationId xmlns:a16="http://schemas.microsoft.com/office/drawing/2014/main" id="{6AB409E3-34FE-4AAB-A6DE-3190BF6DBBA6}"/>
              </a:ext>
            </a:extLst>
          </p:cNvPr>
          <p:cNvGrpSpPr/>
          <p:nvPr/>
        </p:nvGrpSpPr>
        <p:grpSpPr>
          <a:xfrm>
            <a:off x="1575808" y="3688171"/>
            <a:ext cx="1388310" cy="93219"/>
            <a:chOff x="1473693" y="3571044"/>
            <a:chExt cx="1487793" cy="108011"/>
          </a:xfrm>
        </p:grpSpPr>
        <p:cxnSp>
          <p:nvCxnSpPr>
            <p:cNvPr id="28" name="Egyenes összekötő nyíllal 27">
              <a:extLst>
                <a:ext uri="{FF2B5EF4-FFF2-40B4-BE49-F238E27FC236}">
                  <a16:creationId xmlns:a16="http://schemas.microsoft.com/office/drawing/2014/main" id="{D8E0BF34-4D33-431A-AFCC-715F93490446}"/>
                </a:ext>
              </a:extLst>
            </p:cNvPr>
            <p:cNvCxnSpPr/>
            <p:nvPr/>
          </p:nvCxnSpPr>
          <p:spPr>
            <a:xfrm>
              <a:off x="1473693" y="3571044"/>
              <a:ext cx="1487793" cy="0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9" name="Egyenes összekötő nyíllal 28">
              <a:extLst>
                <a:ext uri="{FF2B5EF4-FFF2-40B4-BE49-F238E27FC236}">
                  <a16:creationId xmlns:a16="http://schemas.microsoft.com/office/drawing/2014/main" id="{64C272BE-0E15-4EC4-96FD-07A46241742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3693" y="3679055"/>
              <a:ext cx="1487792" cy="0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40" name="Csoportba foglalás 39">
            <a:extLst>
              <a:ext uri="{FF2B5EF4-FFF2-40B4-BE49-F238E27FC236}">
                <a16:creationId xmlns:a16="http://schemas.microsoft.com/office/drawing/2014/main" id="{23D226EC-36AA-4DCE-A77B-55C25527F808}"/>
              </a:ext>
            </a:extLst>
          </p:cNvPr>
          <p:cNvGrpSpPr/>
          <p:nvPr/>
        </p:nvGrpSpPr>
        <p:grpSpPr>
          <a:xfrm>
            <a:off x="9328252" y="3676550"/>
            <a:ext cx="1388310" cy="93219"/>
            <a:chOff x="1473693" y="3571044"/>
            <a:chExt cx="1487793" cy="108011"/>
          </a:xfrm>
        </p:grpSpPr>
        <p:cxnSp>
          <p:nvCxnSpPr>
            <p:cNvPr id="41" name="Egyenes összekötő nyíllal 40">
              <a:extLst>
                <a:ext uri="{FF2B5EF4-FFF2-40B4-BE49-F238E27FC236}">
                  <a16:creationId xmlns:a16="http://schemas.microsoft.com/office/drawing/2014/main" id="{77688309-2120-4611-B71A-F6E3722CBF27}"/>
                </a:ext>
              </a:extLst>
            </p:cNvPr>
            <p:cNvCxnSpPr/>
            <p:nvPr/>
          </p:nvCxnSpPr>
          <p:spPr>
            <a:xfrm>
              <a:off x="1473693" y="3571044"/>
              <a:ext cx="1487793" cy="0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2" name="Egyenes összekötő nyíllal 41">
              <a:extLst>
                <a:ext uri="{FF2B5EF4-FFF2-40B4-BE49-F238E27FC236}">
                  <a16:creationId xmlns:a16="http://schemas.microsoft.com/office/drawing/2014/main" id="{7105C53E-011B-4774-93AF-D35DC5084A9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3693" y="3679055"/>
              <a:ext cx="1487792" cy="0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46" name="Csoportba foglalás 45">
            <a:extLst>
              <a:ext uri="{FF2B5EF4-FFF2-40B4-BE49-F238E27FC236}">
                <a16:creationId xmlns:a16="http://schemas.microsoft.com/office/drawing/2014/main" id="{A2331861-C5FA-4DB7-88C7-3EC96ADD469D}"/>
              </a:ext>
            </a:extLst>
          </p:cNvPr>
          <p:cNvGrpSpPr/>
          <p:nvPr/>
        </p:nvGrpSpPr>
        <p:grpSpPr>
          <a:xfrm>
            <a:off x="7587521" y="3681097"/>
            <a:ext cx="544898" cy="93219"/>
            <a:chOff x="1473693" y="3571044"/>
            <a:chExt cx="1487793" cy="108011"/>
          </a:xfrm>
        </p:grpSpPr>
        <p:cxnSp>
          <p:nvCxnSpPr>
            <p:cNvPr id="47" name="Egyenes összekötő nyíllal 46">
              <a:extLst>
                <a:ext uri="{FF2B5EF4-FFF2-40B4-BE49-F238E27FC236}">
                  <a16:creationId xmlns:a16="http://schemas.microsoft.com/office/drawing/2014/main" id="{C2B16644-B7EE-43B2-8935-5130279D1922}"/>
                </a:ext>
              </a:extLst>
            </p:cNvPr>
            <p:cNvCxnSpPr/>
            <p:nvPr/>
          </p:nvCxnSpPr>
          <p:spPr>
            <a:xfrm>
              <a:off x="1473693" y="3571044"/>
              <a:ext cx="1487793" cy="0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8" name="Egyenes összekötő nyíllal 47">
              <a:extLst>
                <a:ext uri="{FF2B5EF4-FFF2-40B4-BE49-F238E27FC236}">
                  <a16:creationId xmlns:a16="http://schemas.microsoft.com/office/drawing/2014/main" id="{974A4DCC-8C53-4C88-A89F-FE6A7F11D35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3693" y="3679055"/>
              <a:ext cx="1487792" cy="0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pic>
        <p:nvPicPr>
          <p:cNvPr id="50" name="Kép 49">
            <a:extLst>
              <a:ext uri="{FF2B5EF4-FFF2-40B4-BE49-F238E27FC236}">
                <a16:creationId xmlns:a16="http://schemas.microsoft.com/office/drawing/2014/main" id="{D5B946A1-6700-47C4-9716-9B37C4B414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040" y="3324235"/>
            <a:ext cx="792000" cy="792000"/>
          </a:xfrm>
          <a:prstGeom prst="rect">
            <a:avLst/>
          </a:prstGeom>
        </p:spPr>
      </p:pic>
      <p:sp>
        <p:nvSpPr>
          <p:cNvPr id="51" name="Szövegdoboz 50">
            <a:extLst>
              <a:ext uri="{FF2B5EF4-FFF2-40B4-BE49-F238E27FC236}">
                <a16:creationId xmlns:a16="http://schemas.microsoft.com/office/drawing/2014/main" id="{B5D6FE13-48EA-4A27-BD08-6E9B08DC1E63}"/>
              </a:ext>
            </a:extLst>
          </p:cNvPr>
          <p:cNvSpPr txBox="1"/>
          <p:nvPr/>
        </p:nvSpPr>
        <p:spPr>
          <a:xfrm>
            <a:off x="3282155" y="4116235"/>
            <a:ext cx="5597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 b="0" i="0" dirty="0">
                <a:latin typeface="Roboto Light" charset="0"/>
                <a:ea typeface="Roboto Light" charset="0"/>
                <a:cs typeface="Roboto Light" charset="0"/>
              </a:rPr>
              <a:t>LNS</a:t>
            </a:r>
          </a:p>
        </p:txBody>
      </p:sp>
      <p:sp>
        <p:nvSpPr>
          <p:cNvPr id="54" name="Szövegdoboz 53">
            <a:extLst>
              <a:ext uri="{FF2B5EF4-FFF2-40B4-BE49-F238E27FC236}">
                <a16:creationId xmlns:a16="http://schemas.microsoft.com/office/drawing/2014/main" id="{D2D00085-F81C-4816-896C-B5AD9B2F8140}"/>
              </a:ext>
            </a:extLst>
          </p:cNvPr>
          <p:cNvSpPr txBox="1"/>
          <p:nvPr/>
        </p:nvSpPr>
        <p:spPr>
          <a:xfrm>
            <a:off x="6497157" y="5729672"/>
            <a:ext cx="1079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 b="0" i="0" dirty="0" err="1">
                <a:latin typeface="Roboto Light" charset="0"/>
                <a:ea typeface="Roboto Light" charset="0"/>
                <a:cs typeface="Roboto Light" charset="0"/>
              </a:rPr>
              <a:t>MongoDB</a:t>
            </a:r>
            <a:endParaRPr lang="hu-HU" sz="1600" b="0" i="0" dirty="0">
              <a:latin typeface="Roboto Light" charset="0"/>
              <a:ea typeface="Roboto Light" charset="0"/>
              <a:cs typeface="Roboto Light" charset="0"/>
            </a:endParaRPr>
          </a:p>
        </p:txBody>
      </p:sp>
      <p:pic>
        <p:nvPicPr>
          <p:cNvPr id="56" name="Kép 55">
            <a:extLst>
              <a:ext uri="{FF2B5EF4-FFF2-40B4-BE49-F238E27FC236}">
                <a16:creationId xmlns:a16="http://schemas.microsoft.com/office/drawing/2014/main" id="{51F54B59-D1C6-4917-BF0B-0A248C52D9A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336" y="3324235"/>
            <a:ext cx="792000" cy="792000"/>
          </a:xfrm>
          <a:prstGeom prst="rect">
            <a:avLst/>
          </a:prstGeom>
        </p:spPr>
      </p:pic>
      <p:sp>
        <p:nvSpPr>
          <p:cNvPr id="57" name="Szövegdoboz 56">
            <a:extLst>
              <a:ext uri="{FF2B5EF4-FFF2-40B4-BE49-F238E27FC236}">
                <a16:creationId xmlns:a16="http://schemas.microsoft.com/office/drawing/2014/main" id="{685656B1-61C0-4401-9005-FD28DD951E92}"/>
              </a:ext>
            </a:extLst>
          </p:cNvPr>
          <p:cNvSpPr txBox="1"/>
          <p:nvPr/>
        </p:nvSpPr>
        <p:spPr>
          <a:xfrm>
            <a:off x="8128246" y="4116235"/>
            <a:ext cx="12041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 b="0" i="0" dirty="0" err="1">
                <a:latin typeface="Roboto Light" charset="0"/>
                <a:ea typeface="Roboto Light" charset="0"/>
                <a:cs typeface="Roboto Light" charset="0"/>
              </a:rPr>
              <a:t>WebSocket</a:t>
            </a:r>
            <a:endParaRPr lang="hu-HU" sz="1600" b="0" i="0" dirty="0">
              <a:latin typeface="Roboto Light" charset="0"/>
              <a:ea typeface="Roboto Light" charset="0"/>
              <a:cs typeface="Roboto Light" charset="0"/>
            </a:endParaRPr>
          </a:p>
        </p:txBody>
      </p:sp>
      <p:pic>
        <p:nvPicPr>
          <p:cNvPr id="58" name="Kép 57">
            <a:extLst>
              <a:ext uri="{FF2B5EF4-FFF2-40B4-BE49-F238E27FC236}">
                <a16:creationId xmlns:a16="http://schemas.microsoft.com/office/drawing/2014/main" id="{F727BB75-FB9F-4C23-B340-5589204BA1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477" y="3324235"/>
            <a:ext cx="826010" cy="746762"/>
          </a:xfrm>
          <a:prstGeom prst="rect">
            <a:avLst/>
          </a:prstGeom>
        </p:spPr>
      </p:pic>
      <p:pic>
        <p:nvPicPr>
          <p:cNvPr id="59" name="Kép 58">
            <a:extLst>
              <a:ext uri="{FF2B5EF4-FFF2-40B4-BE49-F238E27FC236}">
                <a16:creationId xmlns:a16="http://schemas.microsoft.com/office/drawing/2014/main" id="{273B220C-3060-4E5D-BF5C-D0A1BC455DD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0230" y="2003663"/>
            <a:ext cx="653120" cy="718433"/>
          </a:xfrm>
          <a:prstGeom prst="rect">
            <a:avLst/>
          </a:prstGeom>
        </p:spPr>
      </p:pic>
      <p:grpSp>
        <p:nvGrpSpPr>
          <p:cNvPr id="60" name="Csoportba foglalás 59">
            <a:extLst>
              <a:ext uri="{FF2B5EF4-FFF2-40B4-BE49-F238E27FC236}">
                <a16:creationId xmlns:a16="http://schemas.microsoft.com/office/drawing/2014/main" id="{12735320-CEAC-46DD-A4D5-DD49A3D9E776}"/>
              </a:ext>
            </a:extLst>
          </p:cNvPr>
          <p:cNvGrpSpPr/>
          <p:nvPr/>
        </p:nvGrpSpPr>
        <p:grpSpPr>
          <a:xfrm>
            <a:off x="9328251" y="2301691"/>
            <a:ext cx="1388310" cy="93219"/>
            <a:chOff x="1473693" y="3571044"/>
            <a:chExt cx="1487793" cy="108011"/>
          </a:xfrm>
        </p:grpSpPr>
        <p:cxnSp>
          <p:nvCxnSpPr>
            <p:cNvPr id="61" name="Egyenes összekötő nyíllal 60">
              <a:extLst>
                <a:ext uri="{FF2B5EF4-FFF2-40B4-BE49-F238E27FC236}">
                  <a16:creationId xmlns:a16="http://schemas.microsoft.com/office/drawing/2014/main" id="{07796B14-C756-4ABB-A785-5120A55CE286}"/>
                </a:ext>
              </a:extLst>
            </p:cNvPr>
            <p:cNvCxnSpPr/>
            <p:nvPr/>
          </p:nvCxnSpPr>
          <p:spPr>
            <a:xfrm>
              <a:off x="1473693" y="3571044"/>
              <a:ext cx="1487793" cy="0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2" name="Egyenes összekötő nyíllal 61">
              <a:extLst>
                <a:ext uri="{FF2B5EF4-FFF2-40B4-BE49-F238E27FC236}">
                  <a16:creationId xmlns:a16="http://schemas.microsoft.com/office/drawing/2014/main" id="{5059C1D9-2399-4786-A44C-F933CBC76E6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3693" y="3679055"/>
              <a:ext cx="1487792" cy="0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63" name="Csoportba foglalás 62">
            <a:extLst>
              <a:ext uri="{FF2B5EF4-FFF2-40B4-BE49-F238E27FC236}">
                <a16:creationId xmlns:a16="http://schemas.microsoft.com/office/drawing/2014/main" id="{66211252-48CB-46F2-82CD-7D88444AE902}"/>
              </a:ext>
            </a:extLst>
          </p:cNvPr>
          <p:cNvGrpSpPr/>
          <p:nvPr/>
        </p:nvGrpSpPr>
        <p:grpSpPr>
          <a:xfrm>
            <a:off x="7587521" y="2301691"/>
            <a:ext cx="544898" cy="93219"/>
            <a:chOff x="1473693" y="3571044"/>
            <a:chExt cx="1487793" cy="108011"/>
          </a:xfrm>
        </p:grpSpPr>
        <p:cxnSp>
          <p:nvCxnSpPr>
            <p:cNvPr id="64" name="Egyenes összekötő nyíllal 63">
              <a:extLst>
                <a:ext uri="{FF2B5EF4-FFF2-40B4-BE49-F238E27FC236}">
                  <a16:creationId xmlns:a16="http://schemas.microsoft.com/office/drawing/2014/main" id="{2B28F597-2A1C-4E0E-9778-A9AA1BFB798B}"/>
                </a:ext>
              </a:extLst>
            </p:cNvPr>
            <p:cNvCxnSpPr/>
            <p:nvPr/>
          </p:nvCxnSpPr>
          <p:spPr>
            <a:xfrm>
              <a:off x="1473693" y="3571044"/>
              <a:ext cx="1487793" cy="0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5" name="Egyenes összekötő nyíllal 64">
              <a:extLst>
                <a:ext uri="{FF2B5EF4-FFF2-40B4-BE49-F238E27FC236}">
                  <a16:creationId xmlns:a16="http://schemas.microsoft.com/office/drawing/2014/main" id="{4E377000-AE9D-41D5-8128-F6E4C4086D4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3693" y="3679055"/>
              <a:ext cx="1487792" cy="0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66" name="Szövegdoboz 65">
            <a:extLst>
              <a:ext uri="{FF2B5EF4-FFF2-40B4-BE49-F238E27FC236}">
                <a16:creationId xmlns:a16="http://schemas.microsoft.com/office/drawing/2014/main" id="{01EED7F2-B877-4D2C-993C-21A6FA913ED1}"/>
              </a:ext>
            </a:extLst>
          </p:cNvPr>
          <p:cNvSpPr txBox="1"/>
          <p:nvPr/>
        </p:nvSpPr>
        <p:spPr>
          <a:xfrm>
            <a:off x="7905442" y="2713569"/>
            <a:ext cx="17034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0" i="0" dirty="0">
                <a:latin typeface="Roboto Light" charset="0"/>
                <a:ea typeface="Roboto Light" charset="0"/>
                <a:cs typeface="Roboto Light" charset="0"/>
              </a:rPr>
              <a:t>Web </a:t>
            </a:r>
            <a:r>
              <a:rPr lang="hu-HU" sz="1600" b="0" i="0" dirty="0" err="1">
                <a:latin typeface="Roboto Light" charset="0"/>
                <a:ea typeface="Roboto Light" charset="0"/>
                <a:cs typeface="Roboto Light" charset="0"/>
              </a:rPr>
              <a:t>Application</a:t>
            </a:r>
            <a:endParaRPr lang="hu-HU" sz="1600" b="0" i="0" dirty="0">
              <a:latin typeface="Roboto Light" charset="0"/>
              <a:ea typeface="Roboto Light" charset="0"/>
              <a:cs typeface="Roboto Light" charset="0"/>
            </a:endParaRPr>
          </a:p>
        </p:txBody>
      </p:sp>
      <p:pic>
        <p:nvPicPr>
          <p:cNvPr id="36" name="Kép 35">
            <a:extLst>
              <a:ext uri="{FF2B5EF4-FFF2-40B4-BE49-F238E27FC236}">
                <a16:creationId xmlns:a16="http://schemas.microsoft.com/office/drawing/2014/main" id="{B0323BD1-F3BA-4FFD-908D-3161EF40485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057" y="1914212"/>
            <a:ext cx="792000" cy="792000"/>
          </a:xfrm>
          <a:prstGeom prst="rect">
            <a:avLst/>
          </a:prstGeom>
        </p:spPr>
      </p:pic>
      <p:sp>
        <p:nvSpPr>
          <p:cNvPr id="37" name="Szövegdoboz 36">
            <a:extLst>
              <a:ext uri="{FF2B5EF4-FFF2-40B4-BE49-F238E27FC236}">
                <a16:creationId xmlns:a16="http://schemas.microsoft.com/office/drawing/2014/main" id="{6A76E1BF-99BC-44FA-812A-D0BCA07A6F5E}"/>
              </a:ext>
            </a:extLst>
          </p:cNvPr>
          <p:cNvSpPr txBox="1"/>
          <p:nvPr/>
        </p:nvSpPr>
        <p:spPr>
          <a:xfrm>
            <a:off x="6369122" y="2713569"/>
            <a:ext cx="12538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 dirty="0" err="1">
                <a:latin typeface="Roboto Light" charset="0"/>
                <a:ea typeface="Roboto Light" charset="0"/>
                <a:cs typeface="Roboto Light" charset="0"/>
              </a:rPr>
              <a:t>PostgreSQL</a:t>
            </a:r>
            <a:endParaRPr lang="hu-HU" sz="1600" b="0" i="0" dirty="0">
              <a:latin typeface="Roboto Light" charset="0"/>
              <a:ea typeface="Roboto Light" charset="0"/>
              <a:cs typeface="Roboto Light" charset="0"/>
            </a:endParaRPr>
          </a:p>
        </p:txBody>
      </p:sp>
      <p:grpSp>
        <p:nvGrpSpPr>
          <p:cNvPr id="2" name="Csoportba foglalás 1">
            <a:extLst>
              <a:ext uri="{FF2B5EF4-FFF2-40B4-BE49-F238E27FC236}">
                <a16:creationId xmlns:a16="http://schemas.microsoft.com/office/drawing/2014/main" id="{310190F1-B17D-456B-A464-4B5DE16408A9}"/>
              </a:ext>
            </a:extLst>
          </p:cNvPr>
          <p:cNvGrpSpPr/>
          <p:nvPr/>
        </p:nvGrpSpPr>
        <p:grpSpPr>
          <a:xfrm>
            <a:off x="6640728" y="4838801"/>
            <a:ext cx="927869" cy="792000"/>
            <a:chOff x="5693981" y="3325670"/>
            <a:chExt cx="927869" cy="792000"/>
          </a:xfrm>
        </p:grpSpPr>
        <p:pic>
          <p:nvPicPr>
            <p:cNvPr id="53" name="Kép 52">
              <a:extLst>
                <a:ext uri="{FF2B5EF4-FFF2-40B4-BE49-F238E27FC236}">
                  <a16:creationId xmlns:a16="http://schemas.microsoft.com/office/drawing/2014/main" id="{E641B53D-5C82-42BF-9349-24101A29DB1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3981" y="3325670"/>
              <a:ext cx="792000" cy="792000"/>
            </a:xfrm>
            <a:prstGeom prst="rect">
              <a:avLst/>
            </a:prstGeom>
          </p:spPr>
        </p:pic>
        <p:pic>
          <p:nvPicPr>
            <p:cNvPr id="1030" name="Picture 6" descr="KÃ©ptalÃ¡lat a kÃ¶vetkezÅre: âmongodb iconâ">
              <a:extLst>
                <a:ext uri="{FF2B5EF4-FFF2-40B4-BE49-F238E27FC236}">
                  <a16:creationId xmlns:a16="http://schemas.microsoft.com/office/drawing/2014/main" id="{D806DBEB-692E-4570-8659-9EF0227227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4784" y="3730604"/>
              <a:ext cx="387066" cy="3870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2" name="Kép 51">
            <a:extLst>
              <a:ext uri="{FF2B5EF4-FFF2-40B4-BE49-F238E27FC236}">
                <a16:creationId xmlns:a16="http://schemas.microsoft.com/office/drawing/2014/main" id="{D58E86B4-40A0-4AFD-B496-1748D0BB399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840" y="3317333"/>
            <a:ext cx="718433" cy="718433"/>
          </a:xfrm>
          <a:prstGeom prst="rect">
            <a:avLst/>
          </a:prstGeom>
        </p:spPr>
      </p:pic>
      <p:sp>
        <p:nvSpPr>
          <p:cNvPr id="55" name="Szövegdoboz 54">
            <a:extLst>
              <a:ext uri="{FF2B5EF4-FFF2-40B4-BE49-F238E27FC236}">
                <a16:creationId xmlns:a16="http://schemas.microsoft.com/office/drawing/2014/main" id="{F22A85AE-7AD4-44F1-B7BE-DFB6FA8B6E48}"/>
              </a:ext>
            </a:extLst>
          </p:cNvPr>
          <p:cNvSpPr txBox="1"/>
          <p:nvPr/>
        </p:nvSpPr>
        <p:spPr>
          <a:xfrm>
            <a:off x="6470941" y="4118816"/>
            <a:ext cx="10951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 b="0" i="0" dirty="0" err="1">
                <a:latin typeface="Roboto Light" charset="0"/>
                <a:ea typeface="Roboto Light" charset="0"/>
                <a:cs typeface="Roboto Light" charset="0"/>
              </a:rPr>
              <a:t>Sync</a:t>
            </a:r>
            <a:r>
              <a:rPr lang="hu-HU" sz="1600" b="0" i="0" dirty="0">
                <a:latin typeface="Roboto Light" charset="0"/>
                <a:ea typeface="Roboto Light" charset="0"/>
                <a:cs typeface="Roboto Light" charset="0"/>
              </a:rPr>
              <a:t> </a:t>
            </a:r>
            <a:r>
              <a:rPr lang="hu-HU" sz="1600" b="0" i="0" dirty="0" err="1">
                <a:latin typeface="Roboto Light" charset="0"/>
                <a:ea typeface="Roboto Light" charset="0"/>
                <a:cs typeface="Roboto Light" charset="0"/>
              </a:rPr>
              <a:t>Core</a:t>
            </a:r>
            <a:endParaRPr lang="hu-HU" sz="1600" b="0" i="0" dirty="0">
              <a:latin typeface="Roboto Light" charset="0"/>
              <a:ea typeface="Roboto Light" charset="0"/>
              <a:cs typeface="Roboto Light" charset="0"/>
            </a:endParaRPr>
          </a:p>
        </p:txBody>
      </p:sp>
      <p:grpSp>
        <p:nvGrpSpPr>
          <p:cNvPr id="13" name="Csoportba foglalás 12">
            <a:extLst>
              <a:ext uri="{FF2B5EF4-FFF2-40B4-BE49-F238E27FC236}">
                <a16:creationId xmlns:a16="http://schemas.microsoft.com/office/drawing/2014/main" id="{170C341E-21A0-4367-B0B8-D4AF7BE0C4AD}"/>
              </a:ext>
            </a:extLst>
          </p:cNvPr>
          <p:cNvGrpSpPr/>
          <p:nvPr/>
        </p:nvGrpSpPr>
        <p:grpSpPr>
          <a:xfrm>
            <a:off x="6971917" y="4500144"/>
            <a:ext cx="93219" cy="289222"/>
            <a:chOff x="4925232" y="4549580"/>
            <a:chExt cx="93219" cy="289222"/>
          </a:xfrm>
        </p:grpSpPr>
        <p:cxnSp>
          <p:nvCxnSpPr>
            <p:cNvPr id="75" name="Egyenes összekötő nyíllal 74">
              <a:extLst>
                <a:ext uri="{FF2B5EF4-FFF2-40B4-BE49-F238E27FC236}">
                  <a16:creationId xmlns:a16="http://schemas.microsoft.com/office/drawing/2014/main" id="{6C5CDA3E-785D-4979-BA69-6918B39202C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25232" y="4549580"/>
              <a:ext cx="0" cy="289222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76" name="Egyenes összekötő nyíllal 75">
              <a:extLst>
                <a:ext uri="{FF2B5EF4-FFF2-40B4-BE49-F238E27FC236}">
                  <a16:creationId xmlns:a16="http://schemas.microsoft.com/office/drawing/2014/main" id="{CF9E1D8E-E505-4F89-925E-791A97C2AC10}"/>
                </a:ext>
              </a:extLst>
            </p:cNvPr>
            <p:cNvCxnSpPr>
              <a:cxnSpLocks/>
            </p:cNvCxnSpPr>
            <p:nvPr/>
          </p:nvCxnSpPr>
          <p:spPr>
            <a:xfrm>
              <a:off x="5018451" y="4549580"/>
              <a:ext cx="0" cy="289221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77" name="Csoportba foglalás 76">
            <a:extLst>
              <a:ext uri="{FF2B5EF4-FFF2-40B4-BE49-F238E27FC236}">
                <a16:creationId xmlns:a16="http://schemas.microsoft.com/office/drawing/2014/main" id="{46EB43E9-4379-4BA8-AD13-C726254BD343}"/>
              </a:ext>
            </a:extLst>
          </p:cNvPr>
          <p:cNvGrpSpPr/>
          <p:nvPr/>
        </p:nvGrpSpPr>
        <p:grpSpPr>
          <a:xfrm>
            <a:off x="6925308" y="2982706"/>
            <a:ext cx="93219" cy="289222"/>
            <a:chOff x="4925232" y="4549580"/>
            <a:chExt cx="93219" cy="289222"/>
          </a:xfrm>
        </p:grpSpPr>
        <p:cxnSp>
          <p:nvCxnSpPr>
            <p:cNvPr id="78" name="Egyenes összekötő nyíllal 77">
              <a:extLst>
                <a:ext uri="{FF2B5EF4-FFF2-40B4-BE49-F238E27FC236}">
                  <a16:creationId xmlns:a16="http://schemas.microsoft.com/office/drawing/2014/main" id="{59BA55E2-C6BD-46DA-ABE6-B729251C2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25232" y="4549580"/>
              <a:ext cx="0" cy="289222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79" name="Egyenes összekötő nyíllal 78">
              <a:extLst>
                <a:ext uri="{FF2B5EF4-FFF2-40B4-BE49-F238E27FC236}">
                  <a16:creationId xmlns:a16="http://schemas.microsoft.com/office/drawing/2014/main" id="{757EA737-7ADF-4DDC-B3E3-6E6A68DA9497}"/>
                </a:ext>
              </a:extLst>
            </p:cNvPr>
            <p:cNvCxnSpPr>
              <a:cxnSpLocks/>
            </p:cNvCxnSpPr>
            <p:nvPr/>
          </p:nvCxnSpPr>
          <p:spPr>
            <a:xfrm>
              <a:off x="5018451" y="4549580"/>
              <a:ext cx="0" cy="289221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pic>
        <p:nvPicPr>
          <p:cNvPr id="83" name="Kép 82">
            <a:extLst>
              <a:ext uri="{FF2B5EF4-FFF2-40B4-BE49-F238E27FC236}">
                <a16:creationId xmlns:a16="http://schemas.microsoft.com/office/drawing/2014/main" id="{F07DE64A-F990-47B7-8060-1DB0FD45245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118" y="4838801"/>
            <a:ext cx="718433" cy="718433"/>
          </a:xfrm>
          <a:prstGeom prst="rect">
            <a:avLst/>
          </a:prstGeom>
        </p:spPr>
      </p:pic>
      <p:pic>
        <p:nvPicPr>
          <p:cNvPr id="84" name="Kép 83">
            <a:extLst>
              <a:ext uri="{FF2B5EF4-FFF2-40B4-BE49-F238E27FC236}">
                <a16:creationId xmlns:a16="http://schemas.microsoft.com/office/drawing/2014/main" id="{83B62AD5-A64A-4388-A426-B1743B599DC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118" y="3317332"/>
            <a:ext cx="721045" cy="718433"/>
          </a:xfrm>
          <a:prstGeom prst="rect">
            <a:avLst/>
          </a:prstGeom>
        </p:spPr>
      </p:pic>
      <p:grpSp>
        <p:nvGrpSpPr>
          <p:cNvPr id="88" name="Csoportba foglalás 87">
            <a:extLst>
              <a:ext uri="{FF2B5EF4-FFF2-40B4-BE49-F238E27FC236}">
                <a16:creationId xmlns:a16="http://schemas.microsoft.com/office/drawing/2014/main" id="{F87CCB15-BBC8-4E9E-987B-692852585BE1}"/>
              </a:ext>
            </a:extLst>
          </p:cNvPr>
          <p:cNvGrpSpPr/>
          <p:nvPr/>
        </p:nvGrpSpPr>
        <p:grpSpPr>
          <a:xfrm>
            <a:off x="4156582" y="3683451"/>
            <a:ext cx="544898" cy="93219"/>
            <a:chOff x="1473693" y="3571044"/>
            <a:chExt cx="1487793" cy="108011"/>
          </a:xfrm>
        </p:grpSpPr>
        <p:cxnSp>
          <p:nvCxnSpPr>
            <p:cNvPr id="89" name="Egyenes összekötő nyíllal 88">
              <a:extLst>
                <a:ext uri="{FF2B5EF4-FFF2-40B4-BE49-F238E27FC236}">
                  <a16:creationId xmlns:a16="http://schemas.microsoft.com/office/drawing/2014/main" id="{B820589D-5D3C-459F-B3B7-4C53DF854B33}"/>
                </a:ext>
              </a:extLst>
            </p:cNvPr>
            <p:cNvCxnSpPr/>
            <p:nvPr/>
          </p:nvCxnSpPr>
          <p:spPr>
            <a:xfrm>
              <a:off x="1473693" y="3571044"/>
              <a:ext cx="1487793" cy="0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90" name="Egyenes összekötő nyíllal 89">
              <a:extLst>
                <a:ext uri="{FF2B5EF4-FFF2-40B4-BE49-F238E27FC236}">
                  <a16:creationId xmlns:a16="http://schemas.microsoft.com/office/drawing/2014/main" id="{760E9FC8-9A49-43A6-8390-E048D777B35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3693" y="3679055"/>
              <a:ext cx="1487792" cy="0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91" name="Szövegdoboz 90">
            <a:extLst>
              <a:ext uri="{FF2B5EF4-FFF2-40B4-BE49-F238E27FC236}">
                <a16:creationId xmlns:a16="http://schemas.microsoft.com/office/drawing/2014/main" id="{E3DD099F-11DD-4A3D-857C-B4CCBD9E85C7}"/>
              </a:ext>
            </a:extLst>
          </p:cNvPr>
          <p:cNvSpPr txBox="1"/>
          <p:nvPr/>
        </p:nvSpPr>
        <p:spPr>
          <a:xfrm>
            <a:off x="4753892" y="4116245"/>
            <a:ext cx="10534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 b="0" i="0" dirty="0" err="1">
                <a:latin typeface="Roboto Light" charset="0"/>
                <a:ea typeface="Roboto Light" charset="0"/>
                <a:cs typeface="Roboto Light" charset="0"/>
              </a:rPr>
              <a:t>ActiveMQ</a:t>
            </a:r>
            <a:endParaRPr lang="hu-HU" sz="1600" b="0" i="0" dirty="0">
              <a:latin typeface="Roboto Light" charset="0"/>
              <a:ea typeface="Roboto Light" charset="0"/>
              <a:cs typeface="Roboto Light" charset="0"/>
            </a:endParaRPr>
          </a:p>
        </p:txBody>
      </p:sp>
      <p:sp>
        <p:nvSpPr>
          <p:cNvPr id="92" name="Szövegdoboz 91">
            <a:extLst>
              <a:ext uri="{FF2B5EF4-FFF2-40B4-BE49-F238E27FC236}">
                <a16:creationId xmlns:a16="http://schemas.microsoft.com/office/drawing/2014/main" id="{6174B038-763D-4832-9817-3FD143D7A193}"/>
              </a:ext>
            </a:extLst>
          </p:cNvPr>
          <p:cNvSpPr txBox="1"/>
          <p:nvPr/>
        </p:nvSpPr>
        <p:spPr>
          <a:xfrm>
            <a:off x="4928621" y="5729672"/>
            <a:ext cx="7040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 b="0" i="0" dirty="0">
                <a:latin typeface="Roboto Light" charset="0"/>
                <a:ea typeface="Roboto Light" charset="0"/>
                <a:cs typeface="Roboto Light" charset="0"/>
              </a:rPr>
              <a:t>Kafka</a:t>
            </a:r>
          </a:p>
        </p:txBody>
      </p:sp>
      <p:grpSp>
        <p:nvGrpSpPr>
          <p:cNvPr id="93" name="Csoportba foglalás 92">
            <a:extLst>
              <a:ext uri="{FF2B5EF4-FFF2-40B4-BE49-F238E27FC236}">
                <a16:creationId xmlns:a16="http://schemas.microsoft.com/office/drawing/2014/main" id="{3FFB4E4E-CFF3-4D08-BB7C-A4186D9FE101}"/>
              </a:ext>
            </a:extLst>
          </p:cNvPr>
          <p:cNvGrpSpPr/>
          <p:nvPr/>
        </p:nvGrpSpPr>
        <p:grpSpPr>
          <a:xfrm rot="2700000">
            <a:off x="7583968" y="4556384"/>
            <a:ext cx="544898" cy="93219"/>
            <a:chOff x="1473693" y="3571044"/>
            <a:chExt cx="1487793" cy="108011"/>
          </a:xfrm>
        </p:grpSpPr>
        <p:cxnSp>
          <p:nvCxnSpPr>
            <p:cNvPr id="94" name="Egyenes összekötő nyíllal 93">
              <a:extLst>
                <a:ext uri="{FF2B5EF4-FFF2-40B4-BE49-F238E27FC236}">
                  <a16:creationId xmlns:a16="http://schemas.microsoft.com/office/drawing/2014/main" id="{47D80E03-A74C-4B55-AE05-198DA6C3A8F6}"/>
                </a:ext>
              </a:extLst>
            </p:cNvPr>
            <p:cNvCxnSpPr/>
            <p:nvPr/>
          </p:nvCxnSpPr>
          <p:spPr>
            <a:xfrm>
              <a:off x="1473693" y="3571044"/>
              <a:ext cx="1487793" cy="0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95" name="Egyenes összekötő nyíllal 94">
              <a:extLst>
                <a:ext uri="{FF2B5EF4-FFF2-40B4-BE49-F238E27FC236}">
                  <a16:creationId xmlns:a16="http://schemas.microsoft.com/office/drawing/2014/main" id="{0BC2F8A1-3C94-44D4-8479-101DEA6F16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3693" y="3679055"/>
              <a:ext cx="1487792" cy="0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96" name="Csoportba foglalás 95">
            <a:extLst>
              <a:ext uri="{FF2B5EF4-FFF2-40B4-BE49-F238E27FC236}">
                <a16:creationId xmlns:a16="http://schemas.microsoft.com/office/drawing/2014/main" id="{EEE638E9-B4B7-4010-A4E7-C1ADC3D0AFF6}"/>
              </a:ext>
            </a:extLst>
          </p:cNvPr>
          <p:cNvGrpSpPr/>
          <p:nvPr/>
        </p:nvGrpSpPr>
        <p:grpSpPr>
          <a:xfrm rot="18900000">
            <a:off x="5861968" y="4556384"/>
            <a:ext cx="544898" cy="93219"/>
            <a:chOff x="1473693" y="3571044"/>
            <a:chExt cx="1487793" cy="108011"/>
          </a:xfrm>
        </p:grpSpPr>
        <p:cxnSp>
          <p:nvCxnSpPr>
            <p:cNvPr id="97" name="Egyenes összekötő nyíllal 96">
              <a:extLst>
                <a:ext uri="{FF2B5EF4-FFF2-40B4-BE49-F238E27FC236}">
                  <a16:creationId xmlns:a16="http://schemas.microsoft.com/office/drawing/2014/main" id="{2D5260C7-CDBB-4B5B-B0F5-7BDD1E94E6FF}"/>
                </a:ext>
              </a:extLst>
            </p:cNvPr>
            <p:cNvCxnSpPr/>
            <p:nvPr/>
          </p:nvCxnSpPr>
          <p:spPr>
            <a:xfrm>
              <a:off x="1473693" y="3571044"/>
              <a:ext cx="1487793" cy="0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98" name="Egyenes összekötő nyíllal 97">
              <a:extLst>
                <a:ext uri="{FF2B5EF4-FFF2-40B4-BE49-F238E27FC236}">
                  <a16:creationId xmlns:a16="http://schemas.microsoft.com/office/drawing/2014/main" id="{AA6BD0A5-78B7-4D08-826E-3D5D0D65D28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3693" y="3679055"/>
              <a:ext cx="1487792" cy="0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pic>
        <p:nvPicPr>
          <p:cNvPr id="100" name="Kép 99">
            <a:extLst>
              <a:ext uri="{FF2B5EF4-FFF2-40B4-BE49-F238E27FC236}">
                <a16:creationId xmlns:a16="http://schemas.microsoft.com/office/drawing/2014/main" id="{3BBF2485-4507-4795-B9F4-836881B7449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774" y="4874278"/>
            <a:ext cx="674020" cy="721045"/>
          </a:xfrm>
          <a:prstGeom prst="rect">
            <a:avLst/>
          </a:prstGeom>
        </p:spPr>
      </p:pic>
      <p:sp>
        <p:nvSpPr>
          <p:cNvPr id="102" name="Szövegdoboz 101">
            <a:extLst>
              <a:ext uri="{FF2B5EF4-FFF2-40B4-BE49-F238E27FC236}">
                <a16:creationId xmlns:a16="http://schemas.microsoft.com/office/drawing/2014/main" id="{10C6E885-4695-45F4-B05F-D1D072A291CC}"/>
              </a:ext>
            </a:extLst>
          </p:cNvPr>
          <p:cNvSpPr txBox="1"/>
          <p:nvPr/>
        </p:nvSpPr>
        <p:spPr>
          <a:xfrm>
            <a:off x="3379938" y="5728983"/>
            <a:ext cx="3642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 b="0" i="0" dirty="0">
                <a:latin typeface="Roboto Light" charset="0"/>
                <a:ea typeface="Roboto Light" charset="0"/>
                <a:cs typeface="Roboto Light" charset="0"/>
              </a:rPr>
              <a:t>BI</a:t>
            </a:r>
          </a:p>
        </p:txBody>
      </p:sp>
      <p:grpSp>
        <p:nvGrpSpPr>
          <p:cNvPr id="103" name="Csoportba foglalás 102">
            <a:extLst>
              <a:ext uri="{FF2B5EF4-FFF2-40B4-BE49-F238E27FC236}">
                <a16:creationId xmlns:a16="http://schemas.microsoft.com/office/drawing/2014/main" id="{EB42D645-90AA-4354-B06B-97A983D514F0}"/>
              </a:ext>
            </a:extLst>
          </p:cNvPr>
          <p:cNvGrpSpPr/>
          <p:nvPr/>
        </p:nvGrpSpPr>
        <p:grpSpPr>
          <a:xfrm>
            <a:off x="4173303" y="5188190"/>
            <a:ext cx="544898" cy="93219"/>
            <a:chOff x="1473693" y="3571044"/>
            <a:chExt cx="1487793" cy="108011"/>
          </a:xfrm>
        </p:grpSpPr>
        <p:cxnSp>
          <p:nvCxnSpPr>
            <p:cNvPr id="104" name="Egyenes összekötő nyíllal 103">
              <a:extLst>
                <a:ext uri="{FF2B5EF4-FFF2-40B4-BE49-F238E27FC236}">
                  <a16:creationId xmlns:a16="http://schemas.microsoft.com/office/drawing/2014/main" id="{F819F3D1-7D9B-4458-AA89-EB147E6A6F8C}"/>
                </a:ext>
              </a:extLst>
            </p:cNvPr>
            <p:cNvCxnSpPr/>
            <p:nvPr/>
          </p:nvCxnSpPr>
          <p:spPr>
            <a:xfrm>
              <a:off x="1473693" y="3571044"/>
              <a:ext cx="1487793" cy="0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05" name="Egyenes összekötő nyíllal 104">
              <a:extLst>
                <a:ext uri="{FF2B5EF4-FFF2-40B4-BE49-F238E27FC236}">
                  <a16:creationId xmlns:a16="http://schemas.microsoft.com/office/drawing/2014/main" id="{D256D4E2-C88D-488B-8CFA-5273A621AB2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3693" y="3679055"/>
              <a:ext cx="1487792" cy="0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06" name="Csoportba foglalás 105">
            <a:extLst>
              <a:ext uri="{FF2B5EF4-FFF2-40B4-BE49-F238E27FC236}">
                <a16:creationId xmlns:a16="http://schemas.microsoft.com/office/drawing/2014/main" id="{B523E7B3-99BF-45DB-B190-CD1C2B3B8FDF}"/>
              </a:ext>
            </a:extLst>
          </p:cNvPr>
          <p:cNvGrpSpPr/>
          <p:nvPr/>
        </p:nvGrpSpPr>
        <p:grpSpPr>
          <a:xfrm>
            <a:off x="5866078" y="3683451"/>
            <a:ext cx="544898" cy="93219"/>
            <a:chOff x="1473693" y="3571044"/>
            <a:chExt cx="1487793" cy="108011"/>
          </a:xfrm>
        </p:grpSpPr>
        <p:cxnSp>
          <p:nvCxnSpPr>
            <p:cNvPr id="107" name="Egyenes összekötő nyíllal 106">
              <a:extLst>
                <a:ext uri="{FF2B5EF4-FFF2-40B4-BE49-F238E27FC236}">
                  <a16:creationId xmlns:a16="http://schemas.microsoft.com/office/drawing/2014/main" id="{3D8F3DA7-3A85-46B5-A1BE-3D97BF74F174}"/>
                </a:ext>
              </a:extLst>
            </p:cNvPr>
            <p:cNvCxnSpPr/>
            <p:nvPr/>
          </p:nvCxnSpPr>
          <p:spPr>
            <a:xfrm>
              <a:off x="1473693" y="3571044"/>
              <a:ext cx="1487793" cy="0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08" name="Egyenes összekötő nyíllal 107">
              <a:extLst>
                <a:ext uri="{FF2B5EF4-FFF2-40B4-BE49-F238E27FC236}">
                  <a16:creationId xmlns:a16="http://schemas.microsoft.com/office/drawing/2014/main" id="{5E0755B0-9740-45C9-B3D7-19C80CEAC72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3693" y="3679055"/>
              <a:ext cx="1487792" cy="0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pic>
        <p:nvPicPr>
          <p:cNvPr id="109" name="Kép 108">
            <a:extLst>
              <a:ext uri="{FF2B5EF4-FFF2-40B4-BE49-F238E27FC236}">
                <a16:creationId xmlns:a16="http://schemas.microsoft.com/office/drawing/2014/main" id="{EE9627BA-AC3E-46C6-94F6-B034FDFA8F4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938" y="2365148"/>
            <a:ext cx="718433" cy="674020"/>
          </a:xfrm>
          <a:prstGeom prst="rect">
            <a:avLst/>
          </a:prstGeom>
        </p:spPr>
      </p:pic>
      <p:pic>
        <p:nvPicPr>
          <p:cNvPr id="68" name="Kép 67">
            <a:extLst>
              <a:ext uri="{FF2B5EF4-FFF2-40B4-BE49-F238E27FC236}">
                <a16:creationId xmlns:a16="http://schemas.microsoft.com/office/drawing/2014/main" id="{83BE55E3-C293-4DDB-8803-44851C84DFA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90" y="1950995"/>
            <a:ext cx="718433" cy="718433"/>
          </a:xfrm>
          <a:prstGeom prst="rect">
            <a:avLst/>
          </a:prstGeom>
        </p:spPr>
      </p:pic>
      <p:grpSp>
        <p:nvGrpSpPr>
          <p:cNvPr id="69" name="Csoportba foglalás 68">
            <a:extLst>
              <a:ext uri="{FF2B5EF4-FFF2-40B4-BE49-F238E27FC236}">
                <a16:creationId xmlns:a16="http://schemas.microsoft.com/office/drawing/2014/main" id="{8F634D46-1FF2-4C10-A745-C9A910ECC048}"/>
              </a:ext>
            </a:extLst>
          </p:cNvPr>
          <p:cNvGrpSpPr/>
          <p:nvPr/>
        </p:nvGrpSpPr>
        <p:grpSpPr>
          <a:xfrm>
            <a:off x="1050297" y="2982706"/>
            <a:ext cx="93219" cy="289222"/>
            <a:chOff x="4925232" y="4549580"/>
            <a:chExt cx="93219" cy="289222"/>
          </a:xfrm>
        </p:grpSpPr>
        <p:cxnSp>
          <p:nvCxnSpPr>
            <p:cNvPr id="70" name="Egyenes összekötő nyíllal 69">
              <a:extLst>
                <a:ext uri="{FF2B5EF4-FFF2-40B4-BE49-F238E27FC236}">
                  <a16:creationId xmlns:a16="http://schemas.microsoft.com/office/drawing/2014/main" id="{457F3BB0-9BE7-45A3-A668-92E8336C5D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25232" y="4549580"/>
              <a:ext cx="0" cy="289222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71" name="Egyenes összekötő nyíllal 70">
              <a:extLst>
                <a:ext uri="{FF2B5EF4-FFF2-40B4-BE49-F238E27FC236}">
                  <a16:creationId xmlns:a16="http://schemas.microsoft.com/office/drawing/2014/main" id="{2B11DCD0-DFB5-47DE-8EB4-4600B388F7DD}"/>
                </a:ext>
              </a:extLst>
            </p:cNvPr>
            <p:cNvCxnSpPr>
              <a:cxnSpLocks/>
            </p:cNvCxnSpPr>
            <p:nvPr/>
          </p:nvCxnSpPr>
          <p:spPr>
            <a:xfrm>
              <a:off x="5018451" y="4549580"/>
              <a:ext cx="0" cy="289221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pic>
        <p:nvPicPr>
          <p:cNvPr id="74" name="Kép 73">
            <a:extLst>
              <a:ext uri="{FF2B5EF4-FFF2-40B4-BE49-F238E27FC236}">
                <a16:creationId xmlns:a16="http://schemas.microsoft.com/office/drawing/2014/main" id="{A137ED84-1754-4FAE-A565-A7A144B177A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154" y="4912368"/>
            <a:ext cx="718433" cy="718433"/>
          </a:xfrm>
          <a:prstGeom prst="rect">
            <a:avLst/>
          </a:prstGeom>
        </p:spPr>
      </p:pic>
      <p:pic>
        <p:nvPicPr>
          <p:cNvPr id="80" name="Kép 79">
            <a:extLst>
              <a:ext uri="{FF2B5EF4-FFF2-40B4-BE49-F238E27FC236}">
                <a16:creationId xmlns:a16="http://schemas.microsoft.com/office/drawing/2014/main" id="{A44C6F1F-E924-4AB0-B72E-1251299136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044" y="4917175"/>
            <a:ext cx="718433" cy="653120"/>
          </a:xfrm>
          <a:prstGeom prst="rect">
            <a:avLst/>
          </a:prstGeom>
        </p:spPr>
      </p:pic>
      <p:sp>
        <p:nvSpPr>
          <p:cNvPr id="81" name="Szövegdoboz 80">
            <a:extLst>
              <a:ext uri="{FF2B5EF4-FFF2-40B4-BE49-F238E27FC236}">
                <a16:creationId xmlns:a16="http://schemas.microsoft.com/office/drawing/2014/main" id="{211CDD49-E2EC-42CC-A0B3-19E4B261FC7C}"/>
              </a:ext>
            </a:extLst>
          </p:cNvPr>
          <p:cNvSpPr txBox="1"/>
          <p:nvPr/>
        </p:nvSpPr>
        <p:spPr>
          <a:xfrm>
            <a:off x="8000030" y="5728983"/>
            <a:ext cx="14590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 b="0" i="0" dirty="0" err="1">
                <a:latin typeface="Roboto Light" charset="0"/>
                <a:ea typeface="Roboto Light" charset="0"/>
                <a:cs typeface="Roboto Light" charset="0"/>
              </a:rPr>
              <a:t>Processor</a:t>
            </a:r>
            <a:r>
              <a:rPr lang="hu-HU" sz="1600" b="0" i="0" dirty="0">
                <a:latin typeface="Roboto Light" charset="0"/>
                <a:ea typeface="Roboto Light" charset="0"/>
                <a:cs typeface="Roboto Light" charset="0"/>
              </a:rPr>
              <a:t> API</a:t>
            </a:r>
          </a:p>
        </p:txBody>
      </p:sp>
      <p:grpSp>
        <p:nvGrpSpPr>
          <p:cNvPr id="82" name="Csoportba foglalás 81">
            <a:extLst>
              <a:ext uri="{FF2B5EF4-FFF2-40B4-BE49-F238E27FC236}">
                <a16:creationId xmlns:a16="http://schemas.microsoft.com/office/drawing/2014/main" id="{DA4A46B4-0950-416D-ACA5-5BFB38F4A342}"/>
              </a:ext>
            </a:extLst>
          </p:cNvPr>
          <p:cNvGrpSpPr/>
          <p:nvPr/>
        </p:nvGrpSpPr>
        <p:grpSpPr>
          <a:xfrm>
            <a:off x="9322445" y="5188190"/>
            <a:ext cx="1388310" cy="93219"/>
            <a:chOff x="1473693" y="3571044"/>
            <a:chExt cx="1487793" cy="108011"/>
          </a:xfrm>
        </p:grpSpPr>
        <p:cxnSp>
          <p:nvCxnSpPr>
            <p:cNvPr id="85" name="Egyenes összekötő nyíllal 84">
              <a:extLst>
                <a:ext uri="{FF2B5EF4-FFF2-40B4-BE49-F238E27FC236}">
                  <a16:creationId xmlns:a16="http://schemas.microsoft.com/office/drawing/2014/main" id="{CBBB0FE9-C992-4B0C-8AE3-B872440BC4FD}"/>
                </a:ext>
              </a:extLst>
            </p:cNvPr>
            <p:cNvCxnSpPr/>
            <p:nvPr/>
          </p:nvCxnSpPr>
          <p:spPr>
            <a:xfrm>
              <a:off x="1473693" y="3571044"/>
              <a:ext cx="1487793" cy="0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6" name="Egyenes összekötő nyíllal 85">
              <a:extLst>
                <a:ext uri="{FF2B5EF4-FFF2-40B4-BE49-F238E27FC236}">
                  <a16:creationId xmlns:a16="http://schemas.microsoft.com/office/drawing/2014/main" id="{66AB5CC2-4881-4031-823A-81D21C63D83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3693" y="3679055"/>
              <a:ext cx="1487792" cy="0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87" name="Szövegdoboz 86">
            <a:extLst>
              <a:ext uri="{FF2B5EF4-FFF2-40B4-BE49-F238E27FC236}">
                <a16:creationId xmlns:a16="http://schemas.microsoft.com/office/drawing/2014/main" id="{2A3D9460-13AC-4B41-ACDE-398E4827605C}"/>
              </a:ext>
            </a:extLst>
          </p:cNvPr>
          <p:cNvSpPr txBox="1"/>
          <p:nvPr/>
        </p:nvSpPr>
        <p:spPr>
          <a:xfrm>
            <a:off x="10620289" y="5728983"/>
            <a:ext cx="14141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 b="0" i="0" dirty="0" err="1">
                <a:latin typeface="Roboto Light" charset="0"/>
                <a:ea typeface="Roboto Light" charset="0"/>
                <a:cs typeface="Roboto Light" charset="0"/>
              </a:rPr>
              <a:t>Ext</a:t>
            </a:r>
            <a:r>
              <a:rPr lang="hu-HU" sz="1600" b="0" i="0" dirty="0">
                <a:latin typeface="Roboto Light" charset="0"/>
                <a:ea typeface="Roboto Light" charset="0"/>
                <a:cs typeface="Roboto Light" charset="0"/>
              </a:rPr>
              <a:t>. </a:t>
            </a:r>
            <a:r>
              <a:rPr lang="hu-HU" sz="1600" b="0" i="0" dirty="0" err="1">
                <a:latin typeface="Roboto Light" charset="0"/>
                <a:ea typeface="Roboto Light" charset="0"/>
                <a:cs typeface="Roboto Light" charset="0"/>
              </a:rPr>
              <a:t>Resource</a:t>
            </a:r>
            <a:endParaRPr lang="hu-HU" sz="1600" b="0" i="0" dirty="0">
              <a:latin typeface="Roboto Light" charset="0"/>
              <a:ea typeface="Roboto Light" charset="0"/>
              <a:cs typeface="Roboto Light" charset="0"/>
            </a:endParaRPr>
          </a:p>
        </p:txBody>
      </p:sp>
      <p:pic>
        <p:nvPicPr>
          <p:cNvPr id="101" name="Kép 100">
            <a:extLst>
              <a:ext uri="{FF2B5EF4-FFF2-40B4-BE49-F238E27FC236}">
                <a16:creationId xmlns:a16="http://schemas.microsoft.com/office/drawing/2014/main" id="{5D315A3E-56F7-4290-8774-87B457157C83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552" y="1936831"/>
            <a:ext cx="826010" cy="746762"/>
          </a:xfrm>
          <a:prstGeom prst="rect">
            <a:avLst/>
          </a:prstGeom>
        </p:spPr>
      </p:pic>
      <p:sp>
        <p:nvSpPr>
          <p:cNvPr id="110" name="Szövegdoboz 109">
            <a:extLst>
              <a:ext uri="{FF2B5EF4-FFF2-40B4-BE49-F238E27FC236}">
                <a16:creationId xmlns:a16="http://schemas.microsoft.com/office/drawing/2014/main" id="{11F4BB1A-6FB3-4E75-BACB-73F6875B894C}"/>
              </a:ext>
            </a:extLst>
          </p:cNvPr>
          <p:cNvSpPr txBox="1"/>
          <p:nvPr/>
        </p:nvSpPr>
        <p:spPr>
          <a:xfrm>
            <a:off x="228842" y="4118816"/>
            <a:ext cx="17406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0" i="0" dirty="0" err="1">
                <a:latin typeface="Roboto Light" charset="0"/>
                <a:ea typeface="Roboto Light" charset="0"/>
                <a:cs typeface="Roboto Light" charset="0"/>
              </a:rPr>
              <a:t>LoRa</a:t>
            </a:r>
            <a:r>
              <a:rPr lang="hu-HU" sz="1600" b="0" i="0" dirty="0">
                <a:latin typeface="Roboto Light" charset="0"/>
                <a:ea typeface="Roboto Light" charset="0"/>
                <a:cs typeface="Roboto Light" charset="0"/>
              </a:rPr>
              <a:t> </a:t>
            </a:r>
            <a:r>
              <a:rPr lang="hu-HU" sz="1600" b="0" i="0" dirty="0" err="1">
                <a:latin typeface="Roboto Light" charset="0"/>
                <a:ea typeface="Roboto Light" charset="0"/>
                <a:cs typeface="Roboto Light" charset="0"/>
              </a:rPr>
              <a:t>Gateway</a:t>
            </a:r>
            <a:endParaRPr lang="hu-HU" sz="1600" b="0" i="0" dirty="0">
              <a:latin typeface="Roboto Light" charset="0"/>
              <a:ea typeface="Roboto Light" charset="0"/>
              <a:cs typeface="Roboto Light" charset="0"/>
            </a:endParaRPr>
          </a:p>
        </p:txBody>
      </p:sp>
      <p:sp>
        <p:nvSpPr>
          <p:cNvPr id="111" name="Szövegdoboz 110">
            <a:extLst>
              <a:ext uri="{FF2B5EF4-FFF2-40B4-BE49-F238E27FC236}">
                <a16:creationId xmlns:a16="http://schemas.microsoft.com/office/drawing/2014/main" id="{FC0D066C-6E46-411B-892A-CF5EBE08334B}"/>
              </a:ext>
            </a:extLst>
          </p:cNvPr>
          <p:cNvSpPr txBox="1"/>
          <p:nvPr/>
        </p:nvSpPr>
        <p:spPr>
          <a:xfrm>
            <a:off x="179950" y="2649998"/>
            <a:ext cx="17406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 err="1">
                <a:latin typeface="Roboto Light" charset="0"/>
                <a:ea typeface="Roboto Light" charset="0"/>
                <a:cs typeface="Roboto Light" charset="0"/>
              </a:rPr>
              <a:t>Node</a:t>
            </a:r>
            <a:endParaRPr lang="hu-HU" sz="1600" b="0" i="0" dirty="0">
              <a:latin typeface="Roboto Light" charset="0"/>
              <a:ea typeface="Roboto Light" charset="0"/>
              <a:cs typeface="Roboto Light" charset="0"/>
            </a:endParaRPr>
          </a:p>
        </p:txBody>
      </p:sp>
      <p:grpSp>
        <p:nvGrpSpPr>
          <p:cNvPr id="112" name="Csoportba foglalás 111">
            <a:extLst>
              <a:ext uri="{FF2B5EF4-FFF2-40B4-BE49-F238E27FC236}">
                <a16:creationId xmlns:a16="http://schemas.microsoft.com/office/drawing/2014/main" id="{8899E2A4-ECAC-4FC0-AD32-B51A187CE0C5}"/>
              </a:ext>
            </a:extLst>
          </p:cNvPr>
          <p:cNvGrpSpPr/>
          <p:nvPr/>
        </p:nvGrpSpPr>
        <p:grpSpPr>
          <a:xfrm rot="18900000">
            <a:off x="7587521" y="2995770"/>
            <a:ext cx="544898" cy="93219"/>
            <a:chOff x="1473693" y="3571044"/>
            <a:chExt cx="1487793" cy="108011"/>
          </a:xfrm>
        </p:grpSpPr>
        <p:cxnSp>
          <p:nvCxnSpPr>
            <p:cNvPr id="113" name="Egyenes összekötő nyíllal 112">
              <a:extLst>
                <a:ext uri="{FF2B5EF4-FFF2-40B4-BE49-F238E27FC236}">
                  <a16:creationId xmlns:a16="http://schemas.microsoft.com/office/drawing/2014/main" id="{3AC31939-2804-45F8-8C2B-E6B740BD7E06}"/>
                </a:ext>
              </a:extLst>
            </p:cNvPr>
            <p:cNvCxnSpPr/>
            <p:nvPr/>
          </p:nvCxnSpPr>
          <p:spPr>
            <a:xfrm>
              <a:off x="1473693" y="3571044"/>
              <a:ext cx="1487793" cy="0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14" name="Egyenes összekötő nyíllal 113">
              <a:extLst>
                <a:ext uri="{FF2B5EF4-FFF2-40B4-BE49-F238E27FC236}">
                  <a16:creationId xmlns:a16="http://schemas.microsoft.com/office/drawing/2014/main" id="{001A8724-BD78-417B-8125-EDFEA01299D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3693" y="3679055"/>
              <a:ext cx="1487792" cy="0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115" name="Szövegdoboz 114">
            <a:extLst>
              <a:ext uri="{FF2B5EF4-FFF2-40B4-BE49-F238E27FC236}">
                <a16:creationId xmlns:a16="http://schemas.microsoft.com/office/drawing/2014/main" id="{3FC8F344-6DFC-42E7-BB58-7142C428E823}"/>
              </a:ext>
            </a:extLst>
          </p:cNvPr>
          <p:cNvSpPr txBox="1"/>
          <p:nvPr/>
        </p:nvSpPr>
        <p:spPr>
          <a:xfrm>
            <a:off x="10791811" y="4113862"/>
            <a:ext cx="10711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 b="0" i="0" dirty="0" err="1">
                <a:latin typeface="Roboto Light" charset="0"/>
                <a:ea typeface="Roboto Light" charset="0"/>
                <a:cs typeface="Roboto Light" charset="0"/>
              </a:rPr>
              <a:t>Customer</a:t>
            </a:r>
            <a:endParaRPr lang="hu-HU" sz="1600" b="0" i="0" dirty="0">
              <a:latin typeface="Roboto Light" charset="0"/>
              <a:ea typeface="Roboto Light" charset="0"/>
              <a:cs typeface="Roboto Light" charset="0"/>
            </a:endParaRPr>
          </a:p>
        </p:txBody>
      </p:sp>
      <p:sp>
        <p:nvSpPr>
          <p:cNvPr id="116" name="Tartalom helye 1">
            <a:extLst>
              <a:ext uri="{FF2B5EF4-FFF2-40B4-BE49-F238E27FC236}">
                <a16:creationId xmlns:a16="http://schemas.microsoft.com/office/drawing/2014/main" id="{A6F37940-9542-4499-AED7-44E7C10D78A0}"/>
              </a:ext>
            </a:extLst>
          </p:cNvPr>
          <p:cNvSpPr txBox="1">
            <a:spLocks/>
          </p:cNvSpPr>
          <p:nvPr/>
        </p:nvSpPr>
        <p:spPr>
          <a:xfrm>
            <a:off x="2269962" y="1568376"/>
            <a:ext cx="3656048" cy="1455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b="0" i="0" kern="1200" baseline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 baseline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 baseline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4A4F55"/>
                </a:solidFill>
                <a:latin typeface="Roboto Light" charset="0"/>
                <a:ea typeface="Roboto Light" charset="0"/>
                <a:cs typeface="Roboto Light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4A4F55"/>
                </a:solidFill>
                <a:latin typeface="Roboto Light" charset="0"/>
                <a:ea typeface="Roboto Light" charset="0"/>
                <a:cs typeface="Roboto Light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Külső adatok feldolgozása</a:t>
            </a:r>
          </a:p>
          <a:p>
            <a:r>
              <a:rPr lang="hu-HU" dirty="0"/>
              <a:t>Beavatkozási lehetőségek</a:t>
            </a:r>
          </a:p>
          <a:p>
            <a:r>
              <a:rPr lang="hu-HU" dirty="0"/>
              <a:t>Objektum hierarchia, </a:t>
            </a:r>
            <a:r>
              <a:rPr lang="hu-HU" dirty="0" err="1"/>
              <a:t>placeholderek</a:t>
            </a:r>
            <a:endParaRPr lang="hu-HU" dirty="0"/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139140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2D08452B-7A7B-47E9-9FFC-3DA1FC6D3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Alkalmazott Open </a:t>
            </a:r>
            <a:r>
              <a:rPr lang="hu-HU" dirty="0" err="1"/>
              <a:t>Source</a:t>
            </a:r>
            <a:r>
              <a:rPr lang="hu-HU" dirty="0"/>
              <a:t> Technológiák</a:t>
            </a:r>
            <a:endParaRPr lang="en-US" dirty="0"/>
          </a:p>
        </p:txBody>
      </p:sp>
      <p:grpSp>
        <p:nvGrpSpPr>
          <p:cNvPr id="2" name="Csoportba foglalás 1">
            <a:extLst>
              <a:ext uri="{FF2B5EF4-FFF2-40B4-BE49-F238E27FC236}">
                <a16:creationId xmlns:a16="http://schemas.microsoft.com/office/drawing/2014/main" id="{58452279-422E-4D8A-85F2-1A7FAF0557DC}"/>
              </a:ext>
            </a:extLst>
          </p:cNvPr>
          <p:cNvGrpSpPr/>
          <p:nvPr/>
        </p:nvGrpSpPr>
        <p:grpSpPr>
          <a:xfrm>
            <a:off x="309602" y="1219282"/>
            <a:ext cx="11428966" cy="1692000"/>
            <a:chOff x="309602" y="1219282"/>
            <a:chExt cx="11428966" cy="1692000"/>
          </a:xfrm>
        </p:grpSpPr>
        <p:pic>
          <p:nvPicPr>
            <p:cNvPr id="9" name="Kép 8" descr="A képen objektum látható&#10;&#10;A leírás nagyon megbízható">
              <a:extLst>
                <a:ext uri="{FF2B5EF4-FFF2-40B4-BE49-F238E27FC236}">
                  <a16:creationId xmlns:a16="http://schemas.microsoft.com/office/drawing/2014/main" id="{713164FD-3B60-44CB-AE7D-8D0C5DB647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602" y="1308040"/>
              <a:ext cx="3101664" cy="1514484"/>
            </a:xfrm>
            <a:prstGeom prst="rect">
              <a:avLst/>
            </a:prstGeom>
          </p:spPr>
        </p:pic>
        <p:pic>
          <p:nvPicPr>
            <p:cNvPr id="11" name="Kép 10">
              <a:extLst>
                <a:ext uri="{FF2B5EF4-FFF2-40B4-BE49-F238E27FC236}">
                  <a16:creationId xmlns:a16="http://schemas.microsoft.com/office/drawing/2014/main" id="{70AA4A56-CBC8-42DC-A066-32059E3E73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0972" y="1219282"/>
              <a:ext cx="1692000" cy="1692000"/>
            </a:xfrm>
            <a:prstGeom prst="rect">
              <a:avLst/>
            </a:prstGeom>
          </p:spPr>
        </p:pic>
        <p:pic>
          <p:nvPicPr>
            <p:cNvPr id="15" name="Kép 14">
              <a:extLst>
                <a:ext uri="{FF2B5EF4-FFF2-40B4-BE49-F238E27FC236}">
                  <a16:creationId xmlns:a16="http://schemas.microsoft.com/office/drawing/2014/main" id="{ACE872E7-44BE-4B72-A669-2EC48C2468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9641" y="1219282"/>
              <a:ext cx="3218927" cy="1692000"/>
            </a:xfrm>
            <a:prstGeom prst="rect">
              <a:avLst/>
            </a:prstGeom>
          </p:spPr>
        </p:pic>
        <p:pic>
          <p:nvPicPr>
            <p:cNvPr id="17" name="Ábra 16">
              <a:extLst>
                <a:ext uri="{FF2B5EF4-FFF2-40B4-BE49-F238E27FC236}">
                  <a16:creationId xmlns:a16="http://schemas.microsoft.com/office/drawing/2014/main" id="{6C67B562-EFB7-4BFF-9A63-B7BA4AB37F7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241614" y="1219282"/>
              <a:ext cx="1692000" cy="1692000"/>
            </a:xfrm>
            <a:prstGeom prst="rect">
              <a:avLst/>
            </a:prstGeom>
          </p:spPr>
        </p:pic>
      </p:grpSp>
      <p:grpSp>
        <p:nvGrpSpPr>
          <p:cNvPr id="8" name="Csoportba foglalás 7">
            <a:extLst>
              <a:ext uri="{FF2B5EF4-FFF2-40B4-BE49-F238E27FC236}">
                <a16:creationId xmlns:a16="http://schemas.microsoft.com/office/drawing/2014/main" id="{9A3FFDE6-ADC9-4440-8A61-878D85B4D42F}"/>
              </a:ext>
            </a:extLst>
          </p:cNvPr>
          <p:cNvGrpSpPr/>
          <p:nvPr/>
        </p:nvGrpSpPr>
        <p:grpSpPr>
          <a:xfrm>
            <a:off x="309602" y="4261516"/>
            <a:ext cx="11565544" cy="1993303"/>
            <a:chOff x="309602" y="4261516"/>
            <a:chExt cx="11565544" cy="1993303"/>
          </a:xfrm>
        </p:grpSpPr>
        <p:pic>
          <p:nvPicPr>
            <p:cNvPr id="7" name="Kép 6">
              <a:extLst>
                <a:ext uri="{FF2B5EF4-FFF2-40B4-BE49-F238E27FC236}">
                  <a16:creationId xmlns:a16="http://schemas.microsoft.com/office/drawing/2014/main" id="{73E50BB6-1201-4FE6-80B6-9B830F3E06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790" b="28790"/>
            <a:stretch/>
          </p:blipFill>
          <p:spPr>
            <a:xfrm>
              <a:off x="309602" y="5026635"/>
              <a:ext cx="2895315" cy="1228184"/>
            </a:xfrm>
            <a:prstGeom prst="rect">
              <a:avLst/>
            </a:prstGeom>
          </p:spPr>
        </p:pic>
        <p:pic>
          <p:nvPicPr>
            <p:cNvPr id="13" name="Kép 12">
              <a:extLst>
                <a:ext uri="{FF2B5EF4-FFF2-40B4-BE49-F238E27FC236}">
                  <a16:creationId xmlns:a16="http://schemas.microsoft.com/office/drawing/2014/main" id="{98C7D26F-E8A5-4BA8-81C4-E0EA958C397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1245" y="4261516"/>
              <a:ext cx="1872065" cy="1993303"/>
            </a:xfrm>
            <a:prstGeom prst="rect">
              <a:avLst/>
            </a:prstGeom>
          </p:spPr>
        </p:pic>
        <p:pic>
          <p:nvPicPr>
            <p:cNvPr id="19" name="Kép 18">
              <a:extLst>
                <a:ext uri="{FF2B5EF4-FFF2-40B4-BE49-F238E27FC236}">
                  <a16:creationId xmlns:a16="http://schemas.microsoft.com/office/drawing/2014/main" id="{8373A83B-CF68-40CB-A58E-27574E7E56E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1614" y="4298366"/>
              <a:ext cx="1669452" cy="1956453"/>
            </a:xfrm>
            <a:prstGeom prst="rect">
              <a:avLst/>
            </a:prstGeom>
          </p:spPr>
        </p:pic>
        <p:pic>
          <p:nvPicPr>
            <p:cNvPr id="23" name="Kép 22" descr="A képen clipart látható&#10;&#10;A leírás nagyon megbízható">
              <a:extLst>
                <a:ext uri="{FF2B5EF4-FFF2-40B4-BE49-F238E27FC236}">
                  <a16:creationId xmlns:a16="http://schemas.microsoft.com/office/drawing/2014/main" id="{A9747DFE-7A24-4891-9F65-F2C50752D1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7908" y="5055647"/>
              <a:ext cx="3997238" cy="1199172"/>
            </a:xfrm>
            <a:prstGeom prst="rect">
              <a:avLst/>
            </a:prstGeom>
          </p:spPr>
        </p:pic>
      </p:grpSp>
      <p:grpSp>
        <p:nvGrpSpPr>
          <p:cNvPr id="5" name="Csoportba foglalás 4">
            <a:extLst>
              <a:ext uri="{FF2B5EF4-FFF2-40B4-BE49-F238E27FC236}">
                <a16:creationId xmlns:a16="http://schemas.microsoft.com/office/drawing/2014/main" id="{79FD4335-36F4-48B1-99A1-8A709956CA93}"/>
              </a:ext>
            </a:extLst>
          </p:cNvPr>
          <p:cNvGrpSpPr/>
          <p:nvPr/>
        </p:nvGrpSpPr>
        <p:grpSpPr>
          <a:xfrm>
            <a:off x="445968" y="2861220"/>
            <a:ext cx="11292600" cy="1774712"/>
            <a:chOff x="445968" y="2861220"/>
            <a:chExt cx="11292600" cy="1774712"/>
          </a:xfrm>
        </p:grpSpPr>
        <p:pic>
          <p:nvPicPr>
            <p:cNvPr id="21" name="Kép 20">
              <a:extLst>
                <a:ext uri="{FF2B5EF4-FFF2-40B4-BE49-F238E27FC236}">
                  <a16:creationId xmlns:a16="http://schemas.microsoft.com/office/drawing/2014/main" id="{A920B423-712D-4E8F-9EAA-F30237D9A4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968" y="2861220"/>
              <a:ext cx="2251942" cy="1692000"/>
            </a:xfrm>
            <a:prstGeom prst="rect">
              <a:avLst/>
            </a:prstGeom>
          </p:spPr>
        </p:pic>
        <p:pic>
          <p:nvPicPr>
            <p:cNvPr id="25" name="Kép 24">
              <a:extLst>
                <a:ext uri="{FF2B5EF4-FFF2-40B4-BE49-F238E27FC236}">
                  <a16:creationId xmlns:a16="http://schemas.microsoft.com/office/drawing/2014/main" id="{8942324E-6E39-481E-9C08-84D57D0132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82568" y="2943932"/>
              <a:ext cx="2256000" cy="1692000"/>
            </a:xfrm>
            <a:prstGeom prst="rect">
              <a:avLst/>
            </a:prstGeom>
          </p:spPr>
        </p:pic>
        <p:pic>
          <p:nvPicPr>
            <p:cNvPr id="4" name="Ábra 3">
              <a:extLst>
                <a:ext uri="{FF2B5EF4-FFF2-40B4-BE49-F238E27FC236}">
                  <a16:creationId xmlns:a16="http://schemas.microsoft.com/office/drawing/2014/main" id="{830B4098-9895-4760-8FE9-98FD74721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6038966" y="3211395"/>
              <a:ext cx="3357352" cy="991650"/>
            </a:xfrm>
            <a:prstGeom prst="rect">
              <a:avLst/>
            </a:prstGeom>
          </p:spPr>
        </p:pic>
        <p:pic>
          <p:nvPicPr>
            <p:cNvPr id="6" name="Kép 5">
              <a:extLst>
                <a:ext uri="{FF2B5EF4-FFF2-40B4-BE49-F238E27FC236}">
                  <a16:creationId xmlns:a16="http://schemas.microsoft.com/office/drawing/2014/main" id="{EF383A0C-7207-476F-988A-E5E6977778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7027" y="2969072"/>
              <a:ext cx="3065690" cy="10759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720237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140FB27B-DA44-4DF8-80B2-0181252E2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Insights</a:t>
            </a:r>
            <a:r>
              <a:rPr lang="hu-HU" dirty="0"/>
              <a:t> Platform Web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41026D94-2928-4E12-B724-DF8220BBCB6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5A43BBDC-2301-4CE8-9005-9E81F94BF3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7545" y="1419638"/>
            <a:ext cx="4927600" cy="27921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9E8D55CC-C935-487A-BA8D-C1209F8CD0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373" y="2495683"/>
            <a:ext cx="6096000" cy="215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C181A6E9-AB1A-4C56-99E9-031847A729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855" y="3052258"/>
            <a:ext cx="6096000" cy="3194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07674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AD446307-52F3-428C-8A85-D69A44849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IoT</a:t>
            </a:r>
            <a:r>
              <a:rPr lang="hu-HU" dirty="0"/>
              <a:t> Objektum hierarchia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4216DC50-A86F-4593-89BF-03309D6EEBE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hu-HU" dirty="0"/>
          </a:p>
        </p:txBody>
      </p:sp>
      <p:graphicFrame>
        <p:nvGraphicFramePr>
          <p:cNvPr id="57" name="Diagram 56">
            <a:extLst>
              <a:ext uri="{FF2B5EF4-FFF2-40B4-BE49-F238E27FC236}">
                <a16:creationId xmlns:a16="http://schemas.microsoft.com/office/drawing/2014/main" id="{D76E3BB3-F1A8-4911-B37D-39FE2EDFAF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2148794"/>
              </p:ext>
            </p:extLst>
          </p:nvPr>
        </p:nvGraphicFramePr>
        <p:xfrm>
          <a:off x="309603" y="1363367"/>
          <a:ext cx="11565542" cy="4774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816954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-téma">
  <a:themeElements>
    <a:clrScheme name="Invitech Solutions">
      <a:dk1>
        <a:srgbClr val="4A4F55"/>
      </a:dk1>
      <a:lt1>
        <a:srgbClr val="D0D3D4"/>
      </a:lt1>
      <a:dk2>
        <a:srgbClr val="FFFFFF"/>
      </a:dk2>
      <a:lt2>
        <a:srgbClr val="FFFFFF"/>
      </a:lt2>
      <a:accent1>
        <a:srgbClr val="5D5F64"/>
      </a:accent1>
      <a:accent2>
        <a:srgbClr val="8B8D93"/>
      </a:accent2>
      <a:accent3>
        <a:srgbClr val="827773"/>
      </a:accent3>
      <a:accent4>
        <a:srgbClr val="A8A99E"/>
      </a:accent4>
      <a:accent5>
        <a:srgbClr val="6BA53A"/>
      </a:accent5>
      <a:accent6>
        <a:srgbClr val="CDF58A"/>
      </a:accent6>
      <a:hlink>
        <a:srgbClr val="6BA53A"/>
      </a:hlink>
      <a:folHlink>
        <a:srgbClr val="A8A99E"/>
      </a:folHlink>
    </a:clrScheme>
    <a:fontScheme name="Invitech Solutions">
      <a:majorFont>
        <a:latin typeface="Roboto Condensed"/>
        <a:ea typeface=""/>
        <a:cs typeface=""/>
      </a:majorFont>
      <a:minorFont>
        <a:latin typeface="Roboto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 sz="1600" b="0" i="0" dirty="0" err="1" smtClean="0">
            <a:solidFill>
              <a:schemeClr val="bg2"/>
            </a:solidFill>
            <a:latin typeface="Roboto Condensed" panose="02000000000000000000" pitchFamily="2" charset="0"/>
            <a:ea typeface="Roboto Condensed" panose="02000000000000000000" pitchFamily="2" charset="0"/>
            <a:cs typeface="Roboto Condensed" panose="02000000000000000000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b="0" i="0" smtClean="0">
            <a:latin typeface="Roboto Light" charset="0"/>
            <a:ea typeface="Roboto Light" charset="0"/>
            <a:cs typeface="Roboto Light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nvitech_business_template_internal" id="{A119530A-81EB-0F42-B2B1-E7E99DE42FCF}" vid="{B2A38AFF-7526-6243-930D-93A55B7961A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Invitech_business_template_20170227</Template>
  <TotalTime>5071</TotalTime>
  <Words>1175</Words>
  <Application>Microsoft Office PowerPoint</Application>
  <PresentationFormat>Szélesvásznú</PresentationFormat>
  <Paragraphs>237</Paragraphs>
  <Slides>18</Slides>
  <Notes>10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24" baseType="lpstr">
      <vt:lpstr>Arial</vt:lpstr>
      <vt:lpstr>Calibri</vt:lpstr>
      <vt:lpstr>Roboto Condensed</vt:lpstr>
      <vt:lpstr>Roboto Condensed Light</vt:lpstr>
      <vt:lpstr>Roboto Light</vt:lpstr>
      <vt:lpstr>Office-téma</vt:lpstr>
      <vt:lpstr>IoT-platform fejlesztés valós igényekhez</vt:lpstr>
      <vt:lpstr>Az Invitech és az IoT</vt:lpstr>
      <vt:lpstr>LoRa Hálózat</vt:lpstr>
      <vt:lpstr>v1 – Forwarding</vt:lpstr>
      <vt:lpstr>v2 – Adatvizualizácó</vt:lpstr>
      <vt:lpstr>v3 – Inghts Platform</vt:lpstr>
      <vt:lpstr>Alkalmazott Open Source Technológiák</vt:lpstr>
      <vt:lpstr>Insights Platform Web</vt:lpstr>
      <vt:lpstr>IoT Objektum hierarchia</vt:lpstr>
      <vt:lpstr>Agrár Use Case</vt:lpstr>
      <vt:lpstr>Integrációs lehetőségek</vt:lpstr>
      <vt:lpstr>Custom Payload</vt:lpstr>
      <vt:lpstr>Invitech LoRa lefedettség</vt:lpstr>
      <vt:lpstr>Resource Processor</vt:lpstr>
      <vt:lpstr>Kihívások/Tanulságok</vt:lpstr>
      <vt:lpstr>GDPR</vt:lpstr>
      <vt:lpstr>Open Platform nyitás</vt:lpstr>
      <vt:lpstr>Köszönöm a figyelmet!  http://invitech.hu/iot http://github.com/invitech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ihaszr@invitech.hu</dc:creator>
  <cp:lastModifiedBy>Ihász Róbert</cp:lastModifiedBy>
  <cp:revision>65</cp:revision>
  <dcterms:created xsi:type="dcterms:W3CDTF">2017-02-27T10:22:57Z</dcterms:created>
  <dcterms:modified xsi:type="dcterms:W3CDTF">2018-11-20T15:26:19Z</dcterms:modified>
</cp:coreProperties>
</file>