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24"/>
  </p:notesMasterIdLst>
  <p:handoutMasterIdLst>
    <p:handoutMasterId r:id="rId25"/>
  </p:handoutMasterIdLst>
  <p:sldIdLst>
    <p:sldId id="271" r:id="rId5"/>
    <p:sldId id="287" r:id="rId6"/>
    <p:sldId id="479" r:id="rId7"/>
    <p:sldId id="481" r:id="rId8"/>
    <p:sldId id="482" r:id="rId9"/>
    <p:sldId id="500" r:id="rId10"/>
    <p:sldId id="485" r:id="rId11"/>
    <p:sldId id="497" r:id="rId12"/>
    <p:sldId id="480" r:id="rId13"/>
    <p:sldId id="488" r:id="rId14"/>
    <p:sldId id="489" r:id="rId15"/>
    <p:sldId id="491" r:id="rId16"/>
    <p:sldId id="490" r:id="rId17"/>
    <p:sldId id="493" r:id="rId18"/>
    <p:sldId id="492" r:id="rId19"/>
    <p:sldId id="498" r:id="rId20"/>
    <p:sldId id="499" r:id="rId21"/>
    <p:sldId id="501" r:id="rId22"/>
    <p:sldId id="477" r:id="rId23"/>
  </p:sldIdLst>
  <p:sldSz cx="18288000" cy="10285413"/>
  <p:notesSz cx="6858000" cy="9144000"/>
  <p:defaultTextStyle>
    <a:defPPr>
      <a:defRPr lang="en-US"/>
    </a:defPPr>
    <a:lvl1pPr marL="0" algn="l" defTabSz="1371463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731" algn="l" defTabSz="1371463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463" algn="l" defTabSz="1371463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194" algn="l" defTabSz="1371463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2926" algn="l" defTabSz="1371463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8657" algn="l" defTabSz="1371463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389" algn="l" defTabSz="1371463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120" algn="l" defTabSz="1371463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5851" algn="l" defTabSz="1371463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KOTLIN" id="{7F115235-A39C-714D-B60E-E14D36BBBFC9}">
          <p14:sldIdLst>
            <p14:sldId id="271"/>
            <p14:sldId id="287"/>
            <p14:sldId id="479"/>
            <p14:sldId id="481"/>
            <p14:sldId id="482"/>
            <p14:sldId id="500"/>
            <p14:sldId id="485"/>
            <p14:sldId id="497"/>
            <p14:sldId id="480"/>
            <p14:sldId id="488"/>
            <p14:sldId id="489"/>
            <p14:sldId id="491"/>
            <p14:sldId id="490"/>
            <p14:sldId id="493"/>
            <p14:sldId id="492"/>
            <p14:sldId id="498"/>
            <p14:sldId id="499"/>
            <p14:sldId id="501"/>
            <p14:sldId id="477"/>
          </p14:sldIdLst>
        </p14:section>
      </p14:sectionLst>
    </p:ext>
    <p:ext uri="{EFAFB233-063F-42B5-8137-9DF3F51BA10A}">
      <p15:sldGuideLst xmlns:p15="http://schemas.microsoft.com/office/powerpoint/2012/main">
        <p15:guide id="8" pos="1133" userDrawn="1">
          <p15:clr>
            <a:srgbClr val="A4A3A4"/>
          </p15:clr>
        </p15:guide>
        <p15:guide id="9" orient="horz" pos="32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0F23"/>
    <a:srgbClr val="E6E6E6"/>
    <a:srgbClr val="147DE4"/>
    <a:srgbClr val="F0F0F0"/>
    <a:srgbClr val="EEEEED"/>
    <a:srgbClr val="F22A2D"/>
    <a:srgbClr val="EE2323"/>
    <a:srgbClr val="E62125"/>
    <a:srgbClr val="E5212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16"/>
    <p:restoredTop sz="86374"/>
  </p:normalViewPr>
  <p:slideViewPr>
    <p:cSldViewPr snapToGrid="0" snapToObjects="1">
      <p:cViewPr varScale="1">
        <p:scale>
          <a:sx n="101" d="100"/>
          <a:sy n="101" d="100"/>
        </p:scale>
        <p:origin x="832" y="216"/>
      </p:cViewPr>
      <p:guideLst>
        <p:guide pos="1133"/>
        <p:guide orient="horz" pos="3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38" d="100"/>
          <a:sy n="138" d="100"/>
        </p:scale>
        <p:origin x="471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6A63BE-C3D9-0548-B54C-A9ABBF019C0D}" type="datetimeFigureOut">
              <a:rPr lang="en-US" smtClean="0"/>
              <a:t>6/19/18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866126-C70B-1241-BB75-26EB0B619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4798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9DF2B6-DF42-904F-A051-3A8A06CE304D}" type="datetimeFigureOut">
              <a:rPr lang="en-US" smtClean="0"/>
              <a:t>6/19/18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DC1C92-1369-3A45-A54F-0CE4D79E0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619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4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731" algn="l" defTabSz="13714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463" algn="l" defTabSz="13714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194" algn="l" defTabSz="13714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2926" algn="l" defTabSz="13714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8657" algn="l" defTabSz="13714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389" algn="l" defTabSz="13714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120" algn="l" defTabSz="13714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5851" algn="l" defTabSz="13714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Jobban részletezni, hogy egy példán keresztül mutatom be a hibáin keresztül az erejét.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C1C92-1369-3A45-A54F-0CE4D79E071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6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nagy cégek már nem hagyják, hogy a világ elszaladjon mellettük, mint a homályos lány a képen</a:t>
            </a:r>
          </a:p>
          <a:p>
            <a:r>
              <a:rPr lang="hu-HU" dirty="0"/>
              <a:t>Az orrunk előtt fejlesztik a termékeiket</a:t>
            </a:r>
          </a:p>
          <a:p>
            <a:r>
              <a:rPr lang="hu-HU" dirty="0" err="1"/>
              <a:t>Flutter</a:t>
            </a:r>
            <a:r>
              <a:rPr lang="hu-HU" dirty="0"/>
              <a:t>, </a:t>
            </a:r>
            <a:r>
              <a:rPr lang="hu-HU" dirty="0" err="1"/>
              <a:t>Reactról</a:t>
            </a:r>
            <a:r>
              <a:rPr lang="hu-HU" dirty="0"/>
              <a:t> mesélni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C1C92-1369-3A45-A54F-0CE4D79E071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227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Saját motivációról beszélni, hogy olyan </a:t>
            </a:r>
            <a:r>
              <a:rPr lang="hu-HU" dirty="0" err="1"/>
              <a:t>appokat</a:t>
            </a:r>
            <a:r>
              <a:rPr lang="hu-HU" dirty="0"/>
              <a:t> </a:t>
            </a:r>
            <a:r>
              <a:rPr lang="hu-HU" dirty="0" err="1"/>
              <a:t>készítunk</a:t>
            </a:r>
            <a:r>
              <a:rPr lang="hu-HU" dirty="0"/>
              <a:t>, ami platform specifikus UI-t használ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C1C92-1369-3A45-A54F-0CE4D79E071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095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C1C92-1369-3A45-A54F-0CE4D79E071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048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C1C92-1369-3A45-A54F-0CE4D79E071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699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8469" y="893763"/>
            <a:ext cx="1801007" cy="50221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714865" y="1925549"/>
            <a:ext cx="11381405" cy="3580847"/>
          </a:xfrm>
          <a:prstGeom prst="rect">
            <a:avLst/>
          </a:prstGeom>
        </p:spPr>
        <p:txBody>
          <a:bodyPr anchor="b"/>
          <a:lstStyle>
            <a:lvl1pPr algn="l">
              <a:defRPr sz="11100"/>
            </a:lvl1pPr>
          </a:lstStyle>
          <a:p>
            <a:r>
              <a:rPr lang="en-GB" noProof="0"/>
              <a:t>Click to edit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86783" y="5352851"/>
            <a:ext cx="8357217" cy="5967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400" cap="all" baseline="0"/>
            </a:lvl1pPr>
            <a:lvl2pPr marL="685709" indent="0" algn="ctr">
              <a:buNone/>
              <a:defRPr sz="3000"/>
            </a:lvl2pPr>
            <a:lvl3pPr marL="1371417" indent="0" algn="ctr">
              <a:buNone/>
              <a:defRPr sz="2700"/>
            </a:lvl3pPr>
            <a:lvl4pPr marL="2057126" indent="0" algn="ctr">
              <a:buNone/>
              <a:defRPr sz="2400"/>
            </a:lvl4pPr>
            <a:lvl5pPr marL="2742834" indent="0" algn="ctr">
              <a:buNone/>
              <a:defRPr sz="2400"/>
            </a:lvl5pPr>
            <a:lvl6pPr marL="3428543" indent="0" algn="ctr">
              <a:buNone/>
              <a:defRPr sz="2400"/>
            </a:lvl6pPr>
            <a:lvl7pPr marL="4114251" indent="0" algn="ctr">
              <a:buNone/>
              <a:defRPr sz="2400"/>
            </a:lvl7pPr>
            <a:lvl8pPr marL="4799960" indent="0" algn="ctr">
              <a:buNone/>
              <a:defRPr sz="2400"/>
            </a:lvl8pPr>
            <a:lvl9pPr marL="5485668" indent="0" algn="ctr">
              <a:buNone/>
              <a:defRPr sz="2400"/>
            </a:lvl9pPr>
          </a:lstStyle>
          <a:p>
            <a:r>
              <a:rPr lang="en-GB" noProof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1128894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1/2 picture, right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 noChangeAspect="1"/>
          </p:cNvSpPr>
          <p:nvPr>
            <p:ph type="pic" idx="13" hasCustomPrompt="1"/>
          </p:nvPr>
        </p:nvSpPr>
        <p:spPr>
          <a:xfrm>
            <a:off x="0" y="1"/>
            <a:ext cx="9144000" cy="1028541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4799"/>
            </a:lvl1pPr>
            <a:lvl2pPr marL="685709" indent="0">
              <a:buNone/>
              <a:defRPr sz="4199"/>
            </a:lvl2pPr>
            <a:lvl3pPr marL="1371417" indent="0">
              <a:buNone/>
              <a:defRPr sz="3600"/>
            </a:lvl3pPr>
            <a:lvl4pPr marL="2057126" indent="0">
              <a:buNone/>
              <a:defRPr sz="3000"/>
            </a:lvl4pPr>
            <a:lvl5pPr marL="2742834" indent="0">
              <a:buNone/>
              <a:defRPr sz="3000"/>
            </a:lvl5pPr>
            <a:lvl6pPr marL="3428543" indent="0">
              <a:buNone/>
              <a:defRPr sz="3000"/>
            </a:lvl6pPr>
            <a:lvl7pPr marL="4114251" indent="0">
              <a:buNone/>
              <a:defRPr sz="3000"/>
            </a:lvl7pPr>
            <a:lvl8pPr marL="4799960" indent="0">
              <a:buNone/>
              <a:defRPr sz="3000"/>
            </a:lvl8pPr>
            <a:lvl9pPr marL="5485668" indent="0">
              <a:buNone/>
              <a:defRPr sz="3000"/>
            </a:lvl9pPr>
          </a:lstStyle>
          <a:p>
            <a:r>
              <a:rPr lang="en-GB" noProof="0" dirty="0"/>
              <a:t>Drag picture to placeholder or click icon to add</a:t>
            </a:r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0829756" y="4683572"/>
            <a:ext cx="6345238" cy="1674454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13714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 cap="all" baseline="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buFont typeface="Arial" charset="0"/>
              <a:buChar char="•"/>
            </a:pPr>
            <a:endParaRPr lang="en-US" sz="2400" b="0" cap="none" baseline="0" dirty="0"/>
          </a:p>
          <a:p>
            <a:pPr marL="342900" indent="-342900">
              <a:lnSpc>
                <a:spcPct val="100000"/>
              </a:lnSpc>
              <a:buFont typeface="Arial" charset="0"/>
              <a:buChar char="•"/>
            </a:pPr>
            <a:endParaRPr lang="en-US" sz="2400" b="0" cap="none" baseline="0" dirty="0"/>
          </a:p>
          <a:p>
            <a:pPr marL="342900" indent="-342900">
              <a:lnSpc>
                <a:spcPct val="100000"/>
              </a:lnSpc>
              <a:buFont typeface="Arial" charset="0"/>
              <a:buChar char="•"/>
            </a:pPr>
            <a:endParaRPr lang="en-US" sz="2400" b="0" cap="none" baseline="0" dirty="0"/>
          </a:p>
          <a:p>
            <a:pPr marL="342900" indent="-342900">
              <a:lnSpc>
                <a:spcPct val="100000"/>
              </a:lnSpc>
              <a:buFont typeface="Arial" charset="0"/>
              <a:buChar char="•"/>
            </a:pPr>
            <a:endParaRPr lang="en-US" sz="2400" b="0" cap="none" baseline="0" dirty="0"/>
          </a:p>
          <a:p>
            <a:pPr marL="342900" indent="-342900">
              <a:lnSpc>
                <a:spcPct val="100000"/>
              </a:lnSpc>
              <a:buFont typeface="Arial" charset="0"/>
              <a:buChar char="•"/>
            </a:pPr>
            <a:endParaRPr lang="en-US" sz="2400" b="0" cap="none" baseline="0" dirty="0"/>
          </a:p>
          <a:p>
            <a:pPr marL="342900" indent="-342900">
              <a:lnSpc>
                <a:spcPct val="100000"/>
              </a:lnSpc>
              <a:buFont typeface="Arial" charset="0"/>
              <a:buChar char="•"/>
            </a:pPr>
            <a:endParaRPr lang="en-US" sz="2400" b="0" cap="none" baseline="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10829756" y="2545476"/>
            <a:ext cx="5133975" cy="20208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b="1" cap="all" baseline="0"/>
            </a:lvl1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5" hasCustomPrompt="1"/>
          </p:nvPr>
        </p:nvSpPr>
        <p:spPr>
          <a:xfrm>
            <a:off x="10829756" y="4725609"/>
            <a:ext cx="5545138" cy="2324100"/>
          </a:xfrm>
          <a:prstGeom prst="rect">
            <a:avLst/>
          </a:prstGeom>
        </p:spPr>
        <p:txBody>
          <a:bodyPr/>
          <a:lstStyle>
            <a:lvl1pPr marL="342854" marR="0" indent="-342854" algn="l" defTabSz="1371417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Pct val="60000"/>
              <a:buFont typeface="Wingdings" charset="2"/>
              <a:buChar char="§"/>
              <a:tabLst/>
              <a:defRPr sz="2400"/>
            </a:lvl1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0"/>
            <a:r>
              <a:rPr lang="en-GB" noProof="0" dirty="0"/>
              <a:t>Click to edit Master text styles</a:t>
            </a:r>
          </a:p>
          <a:p>
            <a:pPr lvl="0"/>
            <a:r>
              <a:rPr lang="en-GB" noProof="0" dirty="0"/>
              <a:t>Click to edit Master text styles</a:t>
            </a:r>
          </a:p>
          <a:p>
            <a:pPr lvl="0"/>
            <a:r>
              <a:rPr lang="en-GB" noProof="0" dirty="0"/>
              <a:t>Click to edit Master text styles</a:t>
            </a:r>
          </a:p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621874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760" userDrawn="1">
          <p15:clr>
            <a:srgbClr val="FBAE40"/>
          </p15:clr>
        </p15:guide>
        <p15:guide id="2" pos="6327" userDrawn="1">
          <p15:clr>
            <a:srgbClr val="FBAE40"/>
          </p15:clr>
        </p15:guide>
        <p15:guide id="3" pos="6894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1/2 picture, right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 noChangeAspect="1"/>
          </p:cNvSpPr>
          <p:nvPr>
            <p:ph type="pic" idx="13" hasCustomPrompt="1"/>
          </p:nvPr>
        </p:nvSpPr>
        <p:spPr>
          <a:xfrm>
            <a:off x="0" y="1"/>
            <a:ext cx="9144000" cy="1028541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4799"/>
            </a:lvl1pPr>
            <a:lvl2pPr marL="685709" indent="0">
              <a:buNone/>
              <a:defRPr sz="4199"/>
            </a:lvl2pPr>
            <a:lvl3pPr marL="1371417" indent="0">
              <a:buNone/>
              <a:defRPr sz="3600"/>
            </a:lvl3pPr>
            <a:lvl4pPr marL="2057126" indent="0">
              <a:buNone/>
              <a:defRPr sz="3000"/>
            </a:lvl4pPr>
            <a:lvl5pPr marL="2742834" indent="0">
              <a:buNone/>
              <a:defRPr sz="3000"/>
            </a:lvl5pPr>
            <a:lvl6pPr marL="3428543" indent="0">
              <a:buNone/>
              <a:defRPr sz="3000"/>
            </a:lvl6pPr>
            <a:lvl7pPr marL="4114251" indent="0">
              <a:buNone/>
              <a:defRPr sz="3000"/>
            </a:lvl7pPr>
            <a:lvl8pPr marL="4799960" indent="0">
              <a:buNone/>
              <a:defRPr sz="3000"/>
            </a:lvl8pPr>
            <a:lvl9pPr marL="5485668" indent="0">
              <a:buNone/>
              <a:defRPr sz="3000"/>
            </a:lvl9pPr>
          </a:lstStyle>
          <a:p>
            <a:r>
              <a:rPr lang="en-GB" noProof="0" dirty="0"/>
              <a:t>Drag picture to placeholder or click icon to add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10829756" y="2545476"/>
            <a:ext cx="5133975" cy="20208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b="1" cap="all" baseline="0"/>
            </a:lvl1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5" hasCustomPrompt="1"/>
          </p:nvPr>
        </p:nvSpPr>
        <p:spPr>
          <a:xfrm>
            <a:off x="10829756" y="4725609"/>
            <a:ext cx="5545138" cy="2324100"/>
          </a:xfrm>
          <a:prstGeom prst="rect">
            <a:avLst/>
          </a:prstGeom>
        </p:spPr>
        <p:txBody>
          <a:bodyPr/>
          <a:lstStyle>
            <a:lvl1pPr marL="0" marR="0" indent="0" algn="l" defTabSz="1371417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lvl="0"/>
            <a:r>
              <a:rPr lang="en-GB" noProof="0" dirty="0"/>
              <a:t>Click to edit Master text styles</a:t>
            </a:r>
          </a:p>
          <a:p>
            <a:pPr marL="0" marR="0" lvl="0" indent="0" algn="l" defTabSz="1371417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Click to edit Master text styles</a:t>
            </a:r>
          </a:p>
          <a:p>
            <a:pPr marL="0" marR="0" lvl="0" indent="0" algn="l" defTabSz="1371417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Click to edit Master text styles</a:t>
            </a:r>
          </a:p>
          <a:p>
            <a:pPr marL="0" marR="0" lvl="0" indent="0" algn="l" defTabSz="1371417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Click to edit Master text styles</a:t>
            </a:r>
          </a:p>
          <a:p>
            <a:pPr lvl="0"/>
            <a:endParaRPr lang="en-GB" noProof="0" dirty="0"/>
          </a:p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281070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0780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 branding 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4724" r="55730"/>
          <a:stretch/>
        </p:blipFill>
        <p:spPr>
          <a:xfrm>
            <a:off x="7047285" y="0"/>
            <a:ext cx="11240715" cy="102854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8469" y="893763"/>
            <a:ext cx="1801006" cy="50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877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parent W, full-siz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0" y="1"/>
            <a:ext cx="18288000" cy="1028541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4799"/>
            </a:lvl1pPr>
            <a:lvl2pPr marL="685709" indent="0">
              <a:buNone/>
              <a:defRPr sz="4199"/>
            </a:lvl2pPr>
            <a:lvl3pPr marL="1371417" indent="0">
              <a:buNone/>
              <a:defRPr sz="3600"/>
            </a:lvl3pPr>
            <a:lvl4pPr marL="2057126" indent="0">
              <a:buNone/>
              <a:defRPr sz="3000"/>
            </a:lvl4pPr>
            <a:lvl5pPr marL="2742834" indent="0">
              <a:buNone/>
              <a:defRPr sz="3000"/>
            </a:lvl5pPr>
            <a:lvl6pPr marL="3428543" indent="0">
              <a:buNone/>
              <a:defRPr sz="3000"/>
            </a:lvl6pPr>
            <a:lvl7pPr marL="4114251" indent="0">
              <a:buNone/>
              <a:defRPr sz="3000"/>
            </a:lvl7pPr>
            <a:lvl8pPr marL="4799960" indent="0">
              <a:buNone/>
              <a:defRPr sz="3000"/>
            </a:lvl8pPr>
            <a:lvl9pPr marL="5485668" indent="0">
              <a:buNone/>
              <a:defRPr sz="3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3" r="23385"/>
          <a:stretch/>
        </p:blipFill>
        <p:spPr>
          <a:xfrm>
            <a:off x="0" y="0"/>
            <a:ext cx="16880249" cy="1029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543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8469" y="893763"/>
            <a:ext cx="1801007" cy="50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3353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logo with red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8469" y="893763"/>
            <a:ext cx="1801006" cy="5022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8465" y="893763"/>
            <a:ext cx="1801009" cy="50221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8469" y="893763"/>
            <a:ext cx="1801006" cy="5022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8469" y="893763"/>
            <a:ext cx="1801006" cy="50221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4865" y="1925549"/>
            <a:ext cx="11381405" cy="3580847"/>
          </a:xfrm>
          <a:prstGeom prst="rect">
            <a:avLst/>
          </a:prstGeom>
        </p:spPr>
        <p:txBody>
          <a:bodyPr anchor="b"/>
          <a:lstStyle>
            <a:lvl1pPr algn="l">
              <a:defRPr sz="11100"/>
            </a:lvl1pPr>
          </a:lstStyle>
          <a:p>
            <a:r>
              <a:rPr lang="en-GB" noProof="0"/>
              <a:t>Click to edit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86783" y="5352851"/>
            <a:ext cx="8357217" cy="5967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400" cap="all" baseline="0"/>
            </a:lvl1pPr>
            <a:lvl2pPr marL="685709" indent="0" algn="ctr">
              <a:buNone/>
              <a:defRPr sz="3000"/>
            </a:lvl2pPr>
            <a:lvl3pPr marL="1371417" indent="0" algn="ctr">
              <a:buNone/>
              <a:defRPr sz="2700"/>
            </a:lvl3pPr>
            <a:lvl4pPr marL="2057126" indent="0" algn="ctr">
              <a:buNone/>
              <a:defRPr sz="2400"/>
            </a:lvl4pPr>
            <a:lvl5pPr marL="2742834" indent="0" algn="ctr">
              <a:buNone/>
              <a:defRPr sz="2400"/>
            </a:lvl5pPr>
            <a:lvl6pPr marL="3428543" indent="0" algn="ctr">
              <a:buNone/>
              <a:defRPr sz="2400"/>
            </a:lvl6pPr>
            <a:lvl7pPr marL="4114251" indent="0" algn="ctr">
              <a:buNone/>
              <a:defRPr sz="2400"/>
            </a:lvl7pPr>
            <a:lvl8pPr marL="4799960" indent="0" algn="ctr">
              <a:buNone/>
              <a:defRPr sz="2400"/>
            </a:lvl8pPr>
            <a:lvl9pPr marL="5485668" indent="0" algn="ctr">
              <a:buNone/>
              <a:defRPr sz="2400"/>
            </a:lvl9pPr>
          </a:lstStyle>
          <a:p>
            <a:r>
              <a:rPr lang="en-GB" noProof="0"/>
              <a:t>Click to edit Master</a:t>
            </a:r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786783" y="5548686"/>
            <a:ext cx="8357217" cy="596795"/>
          </a:xfrm>
          <a:prstGeom prst="rect">
            <a:avLst/>
          </a:prstGeom>
        </p:spPr>
        <p:txBody>
          <a:bodyPr/>
          <a:lstStyle>
            <a:lvl1pPr marL="0" indent="0" algn="l" defTabSz="1371417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4400" kern="1200" cap="all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709" indent="0" algn="ctr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371417" indent="0" algn="ctr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2057126" indent="0" algn="ctr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742834" indent="0" algn="ctr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3428543" indent="0" algn="ctr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251" indent="0" algn="ctr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960" indent="0" algn="ctr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5668" indent="0" algn="ctr" defTabSz="13714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500" noProof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2931" y="0"/>
            <a:ext cx="11404709" cy="10285413"/>
          </a:xfrm>
          <a:prstGeom prst="rect">
            <a:avLst/>
          </a:prstGeom>
        </p:spPr>
        <p:txBody>
          <a:bodyPr anchor="ctr"/>
          <a:lstStyle>
            <a:lvl1pPr>
              <a:defRPr sz="8000"/>
            </a:lvl1pPr>
          </a:lstStyle>
          <a:p>
            <a:r>
              <a:rPr lang="en-GB" noProof="0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, double marg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649598" y="0"/>
            <a:ext cx="11404709" cy="10285413"/>
          </a:xfrm>
          <a:prstGeom prst="rect">
            <a:avLst/>
          </a:prstGeom>
        </p:spPr>
        <p:txBody>
          <a:bodyPr anchor="ctr"/>
          <a:lstStyle>
            <a:lvl1pPr>
              <a:defRPr sz="8000"/>
            </a:lvl1pPr>
          </a:lstStyle>
          <a:p>
            <a:r>
              <a:rPr lang="en-GB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1762246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760" userDrawn="1">
          <p15:clr>
            <a:srgbClr val="FBAE40"/>
          </p15:clr>
        </p15:guide>
        <p15:guide id="2" orient="horz" pos="3239" userDrawn="1">
          <p15:clr>
            <a:srgbClr val="FBAE40"/>
          </p15:clr>
        </p15:guide>
        <p15:guide id="3" pos="1133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80717" y="749977"/>
            <a:ext cx="16576673" cy="238269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aseline="0"/>
            </a:lvl1pPr>
          </a:lstStyle>
          <a:p>
            <a:r>
              <a:rPr lang="en-GB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1420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in 2 columns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92253" y="2128838"/>
            <a:ext cx="7736681" cy="73417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cap="all" baseline="0"/>
            </a:lvl1pPr>
            <a:lvl2pPr marL="685709" indent="0">
              <a:buNone/>
              <a:defRPr sz="3000" b="1"/>
            </a:lvl2pPr>
            <a:lvl3pPr marL="1371417" indent="0">
              <a:buNone/>
              <a:defRPr sz="2700" b="1"/>
            </a:lvl3pPr>
            <a:lvl4pPr marL="2057126" indent="0">
              <a:buNone/>
              <a:defRPr sz="2400" b="1"/>
            </a:lvl4pPr>
            <a:lvl5pPr marL="2742834" indent="0">
              <a:buNone/>
              <a:defRPr sz="2400" b="1"/>
            </a:lvl5pPr>
            <a:lvl6pPr marL="3428543" indent="0">
              <a:buNone/>
              <a:defRPr sz="2400" b="1"/>
            </a:lvl6pPr>
            <a:lvl7pPr marL="4114251" indent="0">
              <a:buNone/>
              <a:defRPr sz="2400" b="1"/>
            </a:lvl7pPr>
            <a:lvl8pPr marL="4799960" indent="0">
              <a:buNone/>
              <a:defRPr sz="2400" b="1"/>
            </a:lvl8pPr>
            <a:lvl9pPr marL="5485668" indent="0">
              <a:buNone/>
              <a:defRPr sz="24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12801" y="2863011"/>
            <a:ext cx="7736681" cy="2186567"/>
          </a:xfrm>
          <a:prstGeom prst="rect">
            <a:avLst/>
          </a:prstGeom>
        </p:spPr>
        <p:txBody>
          <a:bodyPr/>
          <a:lstStyle>
            <a:lvl1pPr marL="342854" indent="-342854">
              <a:buSzPct val="60000"/>
              <a:buFont typeface="Wingdings" charset="2"/>
              <a:buChar char="§"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9579857" y="2128838"/>
            <a:ext cx="7789070" cy="73417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cap="all" baseline="0"/>
            </a:lvl1pPr>
            <a:lvl2pPr marL="685709" indent="0">
              <a:buNone/>
              <a:defRPr sz="3000" b="1"/>
            </a:lvl2pPr>
            <a:lvl3pPr marL="1371417" indent="0">
              <a:buNone/>
              <a:defRPr sz="2700" b="1"/>
            </a:lvl3pPr>
            <a:lvl4pPr marL="2057126" indent="0">
              <a:buNone/>
              <a:defRPr sz="2400" b="1"/>
            </a:lvl4pPr>
            <a:lvl5pPr marL="2742834" indent="0">
              <a:buNone/>
              <a:defRPr sz="2400" b="1"/>
            </a:lvl5pPr>
            <a:lvl6pPr marL="3428543" indent="0">
              <a:buNone/>
              <a:defRPr sz="2400" b="1"/>
            </a:lvl6pPr>
            <a:lvl7pPr marL="4114251" indent="0">
              <a:buNone/>
              <a:defRPr sz="2400" b="1"/>
            </a:lvl7pPr>
            <a:lvl8pPr marL="4799960" indent="0">
              <a:buNone/>
              <a:defRPr sz="2400" b="1"/>
            </a:lvl8pPr>
            <a:lvl9pPr marL="5485668" indent="0">
              <a:buNone/>
              <a:defRPr sz="24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9614692" y="2863011"/>
            <a:ext cx="7774782" cy="2186567"/>
          </a:xfrm>
          <a:prstGeom prst="rect">
            <a:avLst/>
          </a:prstGeom>
        </p:spPr>
        <p:txBody>
          <a:bodyPr/>
          <a:lstStyle>
            <a:lvl1pPr marL="342854" indent="-342854">
              <a:buSzPct val="60000"/>
              <a:buFont typeface="Wingdings" charset="2"/>
              <a:buChar char="§"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80717" y="749977"/>
            <a:ext cx="16576673" cy="87879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aseline="0"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92253" y="6956729"/>
            <a:ext cx="7736681" cy="25479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cap="none" baseline="0"/>
            </a:lvl1pPr>
            <a:lvl2pPr marL="685709" indent="0">
              <a:buNone/>
              <a:defRPr sz="3000" b="1"/>
            </a:lvl2pPr>
            <a:lvl3pPr marL="1371417" indent="0">
              <a:buNone/>
              <a:defRPr sz="2700" b="1"/>
            </a:lvl3pPr>
            <a:lvl4pPr marL="2057126" indent="0">
              <a:buNone/>
              <a:defRPr sz="2400" b="1"/>
            </a:lvl4pPr>
            <a:lvl5pPr marL="2742834" indent="0">
              <a:buNone/>
              <a:defRPr sz="2400" b="1"/>
            </a:lvl5pPr>
            <a:lvl6pPr marL="3428543" indent="0">
              <a:buNone/>
              <a:defRPr sz="2400" b="1"/>
            </a:lvl6pPr>
            <a:lvl7pPr marL="4114251" indent="0">
              <a:buNone/>
              <a:defRPr sz="2400" b="1"/>
            </a:lvl7pPr>
            <a:lvl8pPr marL="4799960" indent="0">
              <a:buNone/>
              <a:defRPr sz="2400" b="1"/>
            </a:lvl8pPr>
            <a:lvl9pPr marL="5485668" indent="0">
              <a:buNone/>
              <a:defRPr sz="24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9600405" y="6956729"/>
            <a:ext cx="7789070" cy="25479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cap="none" baseline="0"/>
            </a:lvl1pPr>
            <a:lvl2pPr marL="685709" indent="0">
              <a:buNone/>
              <a:defRPr sz="3000" b="1"/>
            </a:lvl2pPr>
            <a:lvl3pPr marL="1371417" indent="0">
              <a:buNone/>
              <a:defRPr sz="2700" b="1"/>
            </a:lvl3pPr>
            <a:lvl4pPr marL="2057126" indent="0">
              <a:buNone/>
              <a:defRPr sz="2400" b="1"/>
            </a:lvl4pPr>
            <a:lvl5pPr marL="2742834" indent="0">
              <a:buNone/>
              <a:defRPr sz="2400" b="1"/>
            </a:lvl5pPr>
            <a:lvl6pPr marL="3428543" indent="0">
              <a:buNone/>
              <a:defRPr sz="2400" b="1"/>
            </a:lvl6pPr>
            <a:lvl7pPr marL="4114251" indent="0">
              <a:buNone/>
              <a:defRPr sz="2400" b="1"/>
            </a:lvl7pPr>
            <a:lvl8pPr marL="4799960" indent="0">
              <a:buNone/>
              <a:defRPr sz="2400" b="1"/>
            </a:lvl8pPr>
            <a:lvl9pPr marL="5485668" indent="0">
              <a:buNone/>
              <a:defRPr sz="24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1/2 picture, righ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0401300" y="6293441"/>
            <a:ext cx="5898356" cy="4362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709" indent="0">
              <a:buNone/>
              <a:defRPr sz="2100"/>
            </a:lvl2pPr>
            <a:lvl3pPr marL="1371417" indent="0">
              <a:buNone/>
              <a:defRPr sz="1800"/>
            </a:lvl3pPr>
            <a:lvl4pPr marL="2057126" indent="0">
              <a:buNone/>
              <a:defRPr sz="1500"/>
            </a:lvl4pPr>
            <a:lvl5pPr marL="2742834" indent="0">
              <a:buNone/>
              <a:defRPr sz="1500"/>
            </a:lvl5pPr>
            <a:lvl6pPr marL="3428543" indent="0">
              <a:buNone/>
              <a:defRPr sz="1500"/>
            </a:lvl6pPr>
            <a:lvl7pPr marL="4114251" indent="0">
              <a:buNone/>
              <a:defRPr sz="1500"/>
            </a:lvl7pPr>
            <a:lvl8pPr marL="4799960" indent="0">
              <a:buNone/>
              <a:defRPr sz="1500"/>
            </a:lvl8pPr>
            <a:lvl9pPr marL="5485668" indent="0">
              <a:buNone/>
              <a:defRPr sz="1500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10401300" y="3708929"/>
            <a:ext cx="6345238" cy="472326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13714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 cap="all" baseline="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 hasCustomPrompt="1"/>
          </p:nvPr>
        </p:nvSpPr>
        <p:spPr>
          <a:xfrm>
            <a:off x="0" y="-793"/>
            <a:ext cx="9144000" cy="1028541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4799"/>
            </a:lvl1pPr>
            <a:lvl2pPr marL="685709" indent="0">
              <a:buNone/>
              <a:defRPr sz="4199"/>
            </a:lvl2pPr>
            <a:lvl3pPr marL="1371417" indent="0">
              <a:buNone/>
              <a:defRPr sz="3600"/>
            </a:lvl3pPr>
            <a:lvl4pPr marL="2057126" indent="0">
              <a:buNone/>
              <a:defRPr sz="3000"/>
            </a:lvl4pPr>
            <a:lvl5pPr marL="2742834" indent="0">
              <a:buNone/>
              <a:defRPr sz="3000"/>
            </a:lvl5pPr>
            <a:lvl6pPr marL="3428543" indent="0">
              <a:buNone/>
              <a:defRPr sz="3000"/>
            </a:lvl6pPr>
            <a:lvl7pPr marL="4114251" indent="0">
              <a:buNone/>
              <a:defRPr sz="3000"/>
            </a:lvl7pPr>
            <a:lvl8pPr marL="4799960" indent="0">
              <a:buNone/>
              <a:defRPr sz="3000"/>
            </a:lvl8pPr>
            <a:lvl9pPr marL="5485668" indent="0">
              <a:buNone/>
              <a:defRPr sz="3000"/>
            </a:lvl9pPr>
          </a:lstStyle>
          <a:p>
            <a:r>
              <a:rPr lang="en-GB" noProof="0" dirty="0"/>
              <a:t>Drag picture to placeholder or click icon to add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1/3 picture, righ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01448" y="758769"/>
            <a:ext cx="9951394" cy="198803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aseline="0"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310326" y="2562085"/>
            <a:ext cx="16576672" cy="6526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685709" indent="0">
              <a:buFontTx/>
              <a:buNone/>
              <a:defRPr/>
            </a:lvl2pPr>
            <a:lvl3pPr marL="1371417" indent="0">
              <a:buFontTx/>
              <a:buNone/>
              <a:defRPr/>
            </a:lvl3pPr>
            <a:lvl4pPr marL="2057126" indent="0">
              <a:buFontTx/>
              <a:buNone/>
              <a:defRPr/>
            </a:lvl4pPr>
            <a:lvl5pPr marL="2742835" indent="0">
              <a:buFontTx/>
              <a:buNone/>
              <a:defRPr/>
            </a:lvl5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3" hasCustomPrompt="1"/>
          </p:nvPr>
        </p:nvSpPr>
        <p:spPr>
          <a:xfrm>
            <a:off x="0" y="1"/>
            <a:ext cx="6119813" cy="1028541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4799"/>
            </a:lvl1pPr>
            <a:lvl2pPr marL="685709" indent="0">
              <a:buNone/>
              <a:defRPr sz="4199"/>
            </a:lvl2pPr>
            <a:lvl3pPr marL="1371417" indent="0">
              <a:buNone/>
              <a:defRPr sz="3600"/>
            </a:lvl3pPr>
            <a:lvl4pPr marL="2057126" indent="0">
              <a:buNone/>
              <a:defRPr sz="3000"/>
            </a:lvl4pPr>
            <a:lvl5pPr marL="2742834" indent="0">
              <a:buNone/>
              <a:defRPr sz="3000"/>
            </a:lvl5pPr>
            <a:lvl6pPr marL="3428543" indent="0">
              <a:buNone/>
              <a:defRPr sz="3000"/>
            </a:lvl6pPr>
            <a:lvl7pPr marL="4114251" indent="0">
              <a:buNone/>
              <a:defRPr sz="3000"/>
            </a:lvl7pPr>
            <a:lvl8pPr marL="4799960" indent="0">
              <a:buNone/>
              <a:defRPr sz="3000"/>
            </a:lvl8pPr>
            <a:lvl9pPr marL="5485668" indent="0">
              <a:buNone/>
              <a:defRPr sz="3000"/>
            </a:lvl9pPr>
          </a:lstStyle>
          <a:p>
            <a:r>
              <a:rPr lang="en-GB" noProof="0" dirty="0"/>
              <a:t>Drag picture to placeholder or click icon to add</a:t>
            </a:r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pos="566" userDrawn="1">
          <p15:clr>
            <a:srgbClr val="FBAE40"/>
          </p15:clr>
        </p15:guide>
        <p15:guide id="2" orient="horz" pos="563" userDrawn="1">
          <p15:clr>
            <a:srgbClr val="FBAE40"/>
          </p15:clr>
        </p15:guide>
        <p15:guide id="3" orient="horz" pos="5916" userDrawn="1">
          <p15:clr>
            <a:srgbClr val="FBAE40"/>
          </p15:clr>
        </p15:guide>
        <p15:guide id="5" pos="10954" userDrawn="1">
          <p15:clr>
            <a:srgbClr val="FBAE40"/>
          </p15:clr>
        </p15:guide>
        <p15:guide id="6" pos="576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1/2 picture, left text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 noChangeAspect="1"/>
          </p:cNvSpPr>
          <p:nvPr>
            <p:ph type="pic" idx="13" hasCustomPrompt="1"/>
          </p:nvPr>
        </p:nvSpPr>
        <p:spPr>
          <a:xfrm>
            <a:off x="9144000" y="-793"/>
            <a:ext cx="9144000" cy="1028541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4799"/>
            </a:lvl1pPr>
            <a:lvl2pPr marL="685709" indent="0">
              <a:buNone/>
              <a:defRPr sz="4199"/>
            </a:lvl2pPr>
            <a:lvl3pPr marL="1371417" indent="0">
              <a:buNone/>
              <a:defRPr sz="3600"/>
            </a:lvl3pPr>
            <a:lvl4pPr marL="2057126" indent="0">
              <a:buNone/>
              <a:defRPr sz="3000"/>
            </a:lvl4pPr>
            <a:lvl5pPr marL="2742834" indent="0">
              <a:buNone/>
              <a:defRPr sz="3000"/>
            </a:lvl5pPr>
            <a:lvl6pPr marL="3428543" indent="0">
              <a:buNone/>
              <a:defRPr sz="3000"/>
            </a:lvl6pPr>
            <a:lvl7pPr marL="4114251" indent="0">
              <a:buNone/>
              <a:defRPr sz="3000"/>
            </a:lvl7pPr>
            <a:lvl8pPr marL="4799960" indent="0">
              <a:buNone/>
              <a:defRPr sz="3000"/>
            </a:lvl8pPr>
            <a:lvl9pPr marL="5485668" indent="0">
              <a:buNone/>
              <a:defRPr sz="3000"/>
            </a:lvl9pPr>
          </a:lstStyle>
          <a:p>
            <a:r>
              <a:rPr lang="en-GB" noProof="0" dirty="0"/>
              <a:t>Drag picture to placeholder or click icon to add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1685756" y="2545476"/>
            <a:ext cx="5133975" cy="20208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b="1" cap="all" baseline="0"/>
            </a:lvl1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5" hasCustomPrompt="1"/>
          </p:nvPr>
        </p:nvSpPr>
        <p:spPr>
          <a:xfrm>
            <a:off x="1685755" y="4725609"/>
            <a:ext cx="5658019" cy="2324100"/>
          </a:xfrm>
          <a:prstGeom prst="rect">
            <a:avLst/>
          </a:prstGeom>
        </p:spPr>
        <p:txBody>
          <a:bodyPr/>
          <a:lstStyle>
            <a:lvl1pPr marL="342854" marR="0" indent="-342854" algn="l" defTabSz="1371417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Pct val="60000"/>
              <a:buFont typeface="Wingdings" charset="2"/>
              <a:buChar char="§"/>
              <a:tabLst/>
              <a:defRPr sz="2400"/>
            </a:lvl1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0"/>
            <a:r>
              <a:rPr lang="en-GB" noProof="0" dirty="0"/>
              <a:t>Click to edit Master text styles</a:t>
            </a:r>
          </a:p>
          <a:p>
            <a:pPr lvl="0"/>
            <a:r>
              <a:rPr lang="en-GB" noProof="0" dirty="0"/>
              <a:t>Click to edit Master text styles</a:t>
            </a:r>
          </a:p>
          <a:p>
            <a:pPr lvl="0"/>
            <a:r>
              <a:rPr lang="en-GB" noProof="0" dirty="0"/>
              <a:t>Click to edit Master text styles</a:t>
            </a:r>
          </a:p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262854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760" userDrawn="1">
          <p15:clr>
            <a:srgbClr val="FBAE40"/>
          </p15:clr>
        </p15:guide>
        <p15:guide id="2" pos="5193" userDrawn="1">
          <p15:clr>
            <a:srgbClr val="FBAE40"/>
          </p15:clr>
        </p15:guide>
        <p15:guide id="3" pos="462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1682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73" r:id="rId2"/>
    <p:sldLayoutId id="2147483678" r:id="rId3"/>
    <p:sldLayoutId id="2147483684" r:id="rId4"/>
    <p:sldLayoutId id="2147483689" r:id="rId5"/>
    <p:sldLayoutId id="2147483677" r:id="rId6"/>
    <p:sldLayoutId id="2147483680" r:id="rId7"/>
    <p:sldLayoutId id="2147483674" r:id="rId8"/>
    <p:sldLayoutId id="2147483690" r:id="rId9"/>
    <p:sldLayoutId id="2147483691" r:id="rId10"/>
    <p:sldLayoutId id="2147483692" r:id="rId11"/>
    <p:sldLayoutId id="2147483688" r:id="rId12"/>
    <p:sldLayoutId id="2147483685" r:id="rId13"/>
    <p:sldLayoutId id="2147483696" r:id="rId14"/>
    <p:sldLayoutId id="2147483693" r:id="rId15"/>
    <p:sldLayoutId id="2147483694" r:id="rId16"/>
    <p:sldLayoutId id="2147483695" r:id="rId17"/>
  </p:sldLayoutIdLst>
  <p:txStyles>
    <p:titleStyle>
      <a:lvl1pPr algn="l" defTabSz="1371417" rtl="0" eaLnBrk="1" latinLnBrk="0" hangingPunct="1">
        <a:lnSpc>
          <a:spcPct val="90000"/>
        </a:lnSpc>
        <a:spcBef>
          <a:spcPct val="0"/>
        </a:spcBef>
        <a:buNone/>
        <a:defRPr sz="6599" b="1" i="0" kern="1200" cap="all" baseline="0">
          <a:solidFill>
            <a:schemeClr val="tx1"/>
          </a:solidFill>
          <a:latin typeface="arial" charset="0"/>
          <a:ea typeface="+mj-ea"/>
          <a:cs typeface="+mj-cs"/>
        </a:defRPr>
      </a:lvl1pPr>
    </p:titleStyle>
    <p:bodyStyle>
      <a:lvl1pPr marL="342854" indent="-342854" algn="l" defTabSz="1371417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199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1028563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714271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2399980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3085689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3771397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106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814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523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9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17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26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34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543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251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960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668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0954" userDrawn="1">
          <p15:clr>
            <a:srgbClr val="F26B43"/>
          </p15:clr>
        </p15:guide>
        <p15:guide id="2" orient="horz" pos="563" userDrawn="1">
          <p15:clr>
            <a:srgbClr val="F26B43"/>
          </p15:clr>
        </p15:guide>
        <p15:guide id="3" pos="566" userDrawn="1">
          <p15:clr>
            <a:srgbClr val="F26B43"/>
          </p15:clr>
        </p15:guide>
        <p15:guide id="6" orient="horz" pos="5916" userDrawn="1">
          <p15:clr>
            <a:srgbClr val="F26B43"/>
          </p15:clr>
        </p15:guide>
        <p15:guide id="7" orient="horz" pos="3239" userDrawn="1">
          <p15:clr>
            <a:srgbClr val="F26B43"/>
          </p15:clr>
        </p15:guide>
        <p15:guide id="8" pos="5760" userDrawn="1">
          <p15:clr>
            <a:srgbClr val="F26B43"/>
          </p15:clr>
        </p15:guide>
        <p15:guide id="9" pos="3855" userDrawn="1">
          <p15:clr>
            <a:srgbClr val="F26B43"/>
          </p15:clr>
        </p15:guide>
        <p15:guide id="10" pos="7665" userDrawn="1">
          <p15:clr>
            <a:srgbClr val="F26B43"/>
          </p15:clr>
        </p15:guide>
        <p15:guide id="11" pos="1133" userDrawn="1">
          <p15:clr>
            <a:srgbClr val="F26B43"/>
          </p15:clr>
        </p15:guide>
        <p15:guide id="12" pos="103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github.com/wupdigital" TargetMode="Externa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804" y="3722765"/>
            <a:ext cx="8459986" cy="235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9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DFDB30-6782-7846-B548-5BD4AB785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571" y="-185738"/>
            <a:ext cx="18403571" cy="1150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68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1EEE7C-F569-F645-8171-1F63ABCE5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709" y="-142876"/>
            <a:ext cx="18380709" cy="1148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46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86FBD6-E33B-194D-B31F-2ABACE4BF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1525"/>
            <a:ext cx="18334989" cy="1145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818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7E59E6-83EF-CD4E-84BB-40F1460A2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131" y="-214312"/>
            <a:ext cx="18312131" cy="1144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129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D1765B-E0EB-C74C-A01C-4E50D9C78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131" y="-242888"/>
            <a:ext cx="18312131" cy="1144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835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3163CA-3774-E941-B633-14539C1F2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291" y="-407195"/>
            <a:ext cx="18356581" cy="1147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984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832E14-6DAD-9F43-BD7B-60696F24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2293"/>
            <a:ext cx="18287999" cy="1142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8531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3679C3-ABEB-DE4F-8246-D7A12E463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215" y="-557610"/>
            <a:ext cx="18357215" cy="1147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6242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80310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51" t="21889" r="24361" b="21520"/>
          <a:stretch/>
        </p:blipFill>
        <p:spPr>
          <a:xfrm>
            <a:off x="-23812" y="0"/>
            <a:ext cx="9167812" cy="103245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8469" y="893763"/>
            <a:ext cx="1801007" cy="50221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937174" y="3146330"/>
            <a:ext cx="735082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/>
              <a:t>THANK YOU FOR YOUR ATTENTION!</a:t>
            </a:r>
          </a:p>
          <a:p>
            <a:endParaRPr lang="hu-HU" sz="3200" b="1" dirty="0"/>
          </a:p>
          <a:p>
            <a:r>
              <a:rPr lang="hu-HU" sz="3200" b="1" dirty="0"/>
              <a:t>QUESTIONS ARE WELCOME</a:t>
            </a:r>
          </a:p>
          <a:p>
            <a:endParaRPr lang="en-US" sz="3200" b="1" dirty="0">
              <a:effectLst>
                <a:outerShdw dist="50800" sx="1000" sy="1000" algn="ctr" rotWithShape="0">
                  <a:srgbClr val="000000"/>
                </a:outerShdw>
              </a:effectLst>
            </a:endParaRPr>
          </a:p>
          <a:p>
            <a:r>
              <a:rPr lang="en-US" sz="3200" b="1" dirty="0">
                <a:effectLst>
                  <a:outerShdw dist="50800" sx="1000" sy="1000" algn="ctr" rotWithShape="0">
                    <a:srgbClr val="000000"/>
                  </a:outerShdw>
                </a:effectLst>
              </a:rPr>
              <a:t>FOR SAMPLE CODES</a:t>
            </a:r>
          </a:p>
          <a:p>
            <a:r>
              <a:rPr lang="en-US" sz="3200" b="1" dirty="0">
                <a:effectLst>
                  <a:outerShdw dist="50800" sx="1000" sy="1000" algn="ctr" rotWithShape="0">
                    <a:srgbClr val="000000"/>
                  </a:outerShdw>
                </a:effectLst>
              </a:rPr>
              <a:t>CHECK </a:t>
            </a:r>
            <a:r>
              <a:rPr lang="en-US" sz="3200" b="1" dirty="0">
                <a:effectLst>
                  <a:outerShdw dist="50800" sx="1000" sy="1000" algn="ctr" rotWithShape="0">
                    <a:srgbClr val="000000"/>
                  </a:outerShdw>
                </a:effectLst>
                <a:hlinkClick r:id="rId5"/>
              </a:rPr>
              <a:t>@WUPDIGITAL</a:t>
            </a:r>
            <a:endParaRPr lang="en-US" sz="3200" b="1" dirty="0">
              <a:effectLst>
                <a:outerShdw dist="50800" sx="1000" sy="1000" algn="ctr" rotWithShape="0">
                  <a:srgbClr val="000000"/>
                </a:outerShdw>
              </a:effectLst>
            </a:endParaRPr>
          </a:p>
          <a:p>
            <a:r>
              <a:rPr lang="en-US" sz="3200" b="1" dirty="0">
                <a:effectLst>
                  <a:outerShdw dist="50800" sx="1000" sy="1000" algn="ctr" rotWithShape="0">
                    <a:srgbClr val="000000"/>
                  </a:outerShdw>
                </a:effectLst>
              </a:rPr>
              <a:t>AT GITHUB</a:t>
            </a:r>
            <a:endParaRPr lang="hu-HU" sz="3200" b="1" dirty="0">
              <a:effectLst>
                <a:outerShdw dist="50800" sx="1000" sy="1000" algn="ctr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7867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8469" y="893763"/>
            <a:ext cx="1801007" cy="502210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777395" y="-23751"/>
            <a:ext cx="13716000" cy="10285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3714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 cap="all" baseline="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GB" sz="11100" noProof="1"/>
              <a:t>KOTLIN</a:t>
            </a:r>
            <a:br>
              <a:rPr lang="en-GB" dirty="0"/>
            </a:br>
            <a:r>
              <a:rPr lang="en-GB" sz="4400" b="0" dirty="0"/>
              <a:t>MULTIPLATFORM VS TESTING</a:t>
            </a:r>
            <a:br>
              <a:rPr lang="en-GB" sz="4400" b="0" dirty="0"/>
            </a:br>
            <a:br>
              <a:rPr lang="en-GB" sz="4400" dirty="0"/>
            </a:br>
            <a:br>
              <a:rPr lang="en-GB" sz="4400" b="0" dirty="0"/>
            </a:br>
            <a:endParaRPr lang="en-GB" sz="4400" b="0" dirty="0"/>
          </a:p>
        </p:txBody>
      </p:sp>
      <p:sp>
        <p:nvSpPr>
          <p:cNvPr id="7" name="TextBox 6"/>
          <p:cNvSpPr txBox="1"/>
          <p:nvPr/>
        </p:nvSpPr>
        <p:spPr>
          <a:xfrm>
            <a:off x="790941" y="5409642"/>
            <a:ext cx="841964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cap="all" dirty="0"/>
              <a:t>BALÁZS VARGA</a:t>
            </a:r>
            <a:r>
              <a:rPr lang="hu-HU" sz="2500" cap="all" dirty="0"/>
              <a:t>,</a:t>
            </a:r>
            <a:r>
              <a:rPr lang="en-US" sz="2500" cap="all" dirty="0"/>
              <a:t> PRODUCT ARCHITECT</a:t>
            </a:r>
          </a:p>
          <a:p>
            <a:endParaRPr lang="hu-HU" sz="2500" cap="all" dirty="0"/>
          </a:p>
          <a:p>
            <a:r>
              <a:rPr lang="hu-HU" sz="2500" cap="all" dirty="0"/>
              <a:t>HWSW FREE! / 19 </a:t>
            </a:r>
            <a:r>
              <a:rPr lang="hu-HU" sz="2500" cap="all" dirty="0" err="1"/>
              <a:t>June</a:t>
            </a:r>
            <a:r>
              <a:rPr lang="hu-HU" sz="2500" cap="all" dirty="0"/>
              <a:t> 2018</a:t>
            </a:r>
            <a:endParaRPr lang="en-US" sz="2500" cap="all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F391B5-6CAF-584E-977E-D7FEDE463F0F}"/>
              </a:ext>
            </a:extLst>
          </p:cNvPr>
          <p:cNvSpPr txBox="1"/>
          <p:nvPr/>
        </p:nvSpPr>
        <p:spPr>
          <a:xfrm>
            <a:off x="10015369" y="461503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sz="2400" dirty="0">
              <a:solidFill>
                <a:schemeClr val="bg1"/>
              </a:solidFill>
              <a:effectLst>
                <a:outerShdw dist="50800" sx="1000" sy="1000" algn="ctr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2760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5" t="9299" r="25470" b="457"/>
          <a:stretch/>
        </p:blipFill>
        <p:spPr>
          <a:xfrm>
            <a:off x="0" y="0"/>
            <a:ext cx="9144000" cy="102854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829756" y="3808348"/>
            <a:ext cx="79910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400" dirty="0">
                <a:latin typeface="+mj-lt"/>
                <a:ea typeface="Helvetica Light" charset="0"/>
                <a:cs typeface="Helvetica Light" charset="0"/>
              </a:rPr>
              <a:t>AGENDA</a:t>
            </a:r>
            <a:endParaRPr lang="en-US" sz="3733" spc="400" dirty="0">
              <a:latin typeface="+mj-lt"/>
              <a:ea typeface="Helvetica Light" charset="0"/>
              <a:cs typeface="Helvetica Light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829756" y="4683572"/>
            <a:ext cx="62385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indent="-609585">
              <a:buSzPct val="60000"/>
              <a:buFont typeface="Wingdings" charset="2"/>
              <a:buChar char="§"/>
            </a:pPr>
            <a:r>
              <a:rPr lang="en-US" sz="2400" spc="400" dirty="0">
                <a:ea typeface="Helvetica Light" charset="0"/>
                <a:cs typeface="Helvetica Light" charset="0"/>
              </a:rPr>
              <a:t>My motivation</a:t>
            </a:r>
          </a:p>
          <a:p>
            <a:pPr marL="609585" indent="-609585">
              <a:buSzPct val="60000"/>
              <a:buFont typeface="Wingdings" charset="2"/>
              <a:buChar char="§"/>
            </a:pPr>
            <a:r>
              <a:rPr lang="en-US" sz="2400" spc="400" dirty="0">
                <a:ea typeface="Helvetica Light" charset="0"/>
                <a:cs typeface="Helvetica Light" charset="0"/>
              </a:rPr>
              <a:t>How it works</a:t>
            </a:r>
          </a:p>
          <a:p>
            <a:pPr marL="609585" indent="-609585">
              <a:buSzPct val="60000"/>
              <a:buFont typeface="Wingdings" charset="2"/>
              <a:buChar char="§"/>
            </a:pPr>
            <a:r>
              <a:rPr lang="en-US" sz="2400" spc="400" dirty="0">
                <a:ea typeface="Helvetica Light" charset="0"/>
                <a:cs typeface="Helvetica Light" charset="0"/>
              </a:rPr>
              <a:t>Real life example</a:t>
            </a:r>
          </a:p>
          <a:p>
            <a:pPr marL="609585" indent="-609585">
              <a:buSzPct val="60000"/>
              <a:buFont typeface="Wingdings" charset="2"/>
              <a:buChar char="§"/>
            </a:pPr>
            <a:r>
              <a:rPr lang="en-US" sz="2400" spc="400" dirty="0">
                <a:ea typeface="Helvetica Light" charset="0"/>
                <a:cs typeface="Helvetica Light" charset="0"/>
              </a:rPr>
              <a:t>Failures</a:t>
            </a:r>
          </a:p>
          <a:p>
            <a:pPr marL="609585" indent="-609585">
              <a:buSzPct val="60000"/>
              <a:buFont typeface="Wingdings" charset="2"/>
              <a:buChar char="§"/>
            </a:pPr>
            <a:r>
              <a:rPr lang="en-US" sz="2400" spc="400" dirty="0">
                <a:ea typeface="Helvetica Light" charset="0"/>
                <a:cs typeface="Helvetica Light" charset="0"/>
              </a:rPr>
              <a:t>How to solve it</a:t>
            </a:r>
          </a:p>
          <a:p>
            <a:pPr marL="342900" indent="-342900">
              <a:buSzPct val="60000"/>
              <a:buFont typeface="Wingdings" charset="2"/>
              <a:buChar char="§"/>
            </a:pPr>
            <a:endParaRPr lang="en-US" sz="2400" dirty="0">
              <a:solidFill>
                <a:schemeClr val="bg1"/>
              </a:solidFill>
              <a:effectLst>
                <a:outerShdw dist="50800" sx="1000" sy="1000" algn="ctr" rotWithShape="0">
                  <a:srgbClr val="000000"/>
                </a:outerShdw>
              </a:effectLst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0766DA74-F3C3-3E4B-8399-CE09C2CAB9C9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4"/>
          <a:srcRect t="7819" b="7819"/>
          <a:stretch>
            <a:fillRect/>
          </a:stretch>
        </p:blipFill>
        <p:spPr>
          <a:xfrm>
            <a:off x="0" y="0"/>
            <a:ext cx="9144000" cy="10285413"/>
          </a:xfrm>
        </p:spPr>
      </p:pic>
    </p:spTree>
    <p:extLst>
      <p:ext uri="{BB962C8B-B14F-4D97-AF65-F5344CB8AC3E}">
        <p14:creationId xmlns:p14="http://schemas.microsoft.com/office/powerpoint/2010/main" val="803122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23" t="14447" r="30516" b="5145"/>
          <a:stretch/>
        </p:blipFill>
        <p:spPr>
          <a:xfrm>
            <a:off x="1780542" y="-35169"/>
            <a:ext cx="16563900" cy="10320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2" r="23386"/>
          <a:stretch/>
        </p:blipFill>
        <p:spPr>
          <a:xfrm>
            <a:off x="0" y="-50800"/>
            <a:ext cx="15163209" cy="1033206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63373" y="3467152"/>
            <a:ext cx="16576673" cy="2827005"/>
          </a:xfrm>
        </p:spPr>
        <p:txBody>
          <a:bodyPr anchor="ctr">
            <a:noAutofit/>
          </a:bodyPr>
          <a:lstStyle/>
          <a:p>
            <a:r>
              <a:rPr lang="en-US" sz="6600" dirty="0"/>
              <a:t>BRAND NEW</a:t>
            </a:r>
            <a:br>
              <a:rPr lang="en-US" sz="6600" dirty="0"/>
            </a:br>
            <a:r>
              <a:rPr lang="en-US" sz="6600" dirty="0"/>
              <a:t>OPEN-SOURCE</a:t>
            </a:r>
            <a:br>
              <a:rPr lang="en-US" sz="6600" dirty="0"/>
            </a:br>
            <a:r>
              <a:rPr lang="en-US" sz="6600" dirty="0"/>
              <a:t>TECHNOLOGIES</a:t>
            </a:r>
          </a:p>
        </p:txBody>
      </p:sp>
    </p:spTree>
    <p:extLst>
      <p:ext uri="{BB962C8B-B14F-4D97-AF65-F5344CB8AC3E}">
        <p14:creationId xmlns:p14="http://schemas.microsoft.com/office/powerpoint/2010/main" val="594102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0839795" y="4502086"/>
            <a:ext cx="73508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/>
              <a:t>WHY KOTLIN?</a:t>
            </a:r>
          </a:p>
          <a:p>
            <a:r>
              <a:rPr lang="hu-HU" sz="3200" b="1" dirty="0"/>
              <a:t>WHY MULTIPLATFORM?</a:t>
            </a:r>
            <a:endParaRPr lang="en-US" sz="3200" b="1" dirty="0">
              <a:solidFill>
                <a:schemeClr val="bg1"/>
              </a:solidFill>
              <a:effectLst>
                <a:outerShdw dist="50800" sx="1000" sy="1000" algn="ctr" rotWithShape="0">
                  <a:srgbClr val="000000"/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AFF3DB-C2DF-2040-BE5A-E53F4EBA6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86114" y="793"/>
            <a:ext cx="14630114" cy="1028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276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B7AB6-66F9-F545-8076-557909923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KOTLIN MULTIPLATFORM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8428C7-335E-3040-BE7A-09DCF07770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003" y="3732742"/>
            <a:ext cx="1201057" cy="12010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7F3F80-4E8C-6246-A02B-A30A71687C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157" y="3808623"/>
            <a:ext cx="1462314" cy="14623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70F9D3-B372-E64A-AC4D-2E32F4D08C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338" y="6429785"/>
            <a:ext cx="1567850" cy="1567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56F813-65FE-D64E-B856-3A2F1595A1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504" y="6878259"/>
            <a:ext cx="1266939" cy="126693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C415502-1C9C-CE49-AB4E-12D24A85A1C9}"/>
              </a:ext>
            </a:extLst>
          </p:cNvPr>
          <p:cNvCxnSpPr>
            <a:cxnSpLocks/>
          </p:cNvCxnSpPr>
          <p:nvPr/>
        </p:nvCxnSpPr>
        <p:spPr>
          <a:xfrm flipH="1" flipV="1">
            <a:off x="7811305" y="4421027"/>
            <a:ext cx="2680852" cy="237506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DA1BE27-F361-5D4E-A384-E5118F94F46D}"/>
              </a:ext>
            </a:extLst>
          </p:cNvPr>
          <p:cNvCxnSpPr>
            <a:cxnSpLocks/>
          </p:cNvCxnSpPr>
          <p:nvPr/>
        </p:nvCxnSpPr>
        <p:spPr>
          <a:xfrm flipH="1" flipV="1">
            <a:off x="7729001" y="4933799"/>
            <a:ext cx="1970480" cy="1365663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A5F519F-7E4C-CD4F-830A-A8E9E1081522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6854974" y="5100054"/>
            <a:ext cx="231935" cy="1778205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4068836-00B2-BC45-A420-308A9F264C5F}"/>
              </a:ext>
            </a:extLst>
          </p:cNvPr>
          <p:cNvSpPr txBox="1"/>
          <p:nvPr/>
        </p:nvSpPr>
        <p:spPr>
          <a:xfrm>
            <a:off x="4703762" y="4097863"/>
            <a:ext cx="1905000" cy="7848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hu-HU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+mj-ea"/>
                <a:cs typeface="+mj-cs"/>
                <a:sym typeface="Helvetica"/>
              </a:rPr>
              <a:t>Server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hu-HU" b="1" dirty="0" err="1"/>
              <a:t>Kotlin</a:t>
            </a:r>
            <a:r>
              <a:rPr lang="hu-HU" b="1" dirty="0"/>
              <a:t>/JVM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0F9FE0-FEC0-4048-BBBC-74C5C8ADDDC0}"/>
              </a:ext>
            </a:extLst>
          </p:cNvPr>
          <p:cNvSpPr txBox="1"/>
          <p:nvPr/>
        </p:nvSpPr>
        <p:spPr>
          <a:xfrm>
            <a:off x="11954471" y="4245031"/>
            <a:ext cx="2496833" cy="7848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hu-HU" sz="18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ea typeface="+mj-ea"/>
                <a:cs typeface="+mj-cs"/>
                <a:sym typeface="Helvetica"/>
              </a:rPr>
              <a:t>Android</a:t>
            </a:r>
            <a:endParaRPr kumimoji="0" lang="hu-HU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ea typeface="+mj-ea"/>
              <a:cs typeface="+mj-cs"/>
              <a:sym typeface="Helvetica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hu-HU" b="1" dirty="0" err="1"/>
              <a:t>Kotlin</a:t>
            </a:r>
            <a:r>
              <a:rPr lang="hu-HU" b="1" dirty="0"/>
              <a:t>/</a:t>
            </a:r>
            <a:r>
              <a:rPr lang="hu-HU" b="1" dirty="0" err="1"/>
              <a:t>Android</a:t>
            </a:r>
            <a:endParaRPr lang="hu-HU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B18018-A496-2F4F-9EB1-9686E613DBE8}"/>
              </a:ext>
            </a:extLst>
          </p:cNvPr>
          <p:cNvSpPr txBox="1"/>
          <p:nvPr/>
        </p:nvSpPr>
        <p:spPr>
          <a:xfrm>
            <a:off x="10911434" y="6926173"/>
            <a:ext cx="2208293" cy="7848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hu-HU" sz="18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ea typeface="+mj-ea"/>
                <a:cs typeface="+mj-cs"/>
                <a:sym typeface="Helvetica"/>
              </a:rPr>
              <a:t>iOS</a:t>
            </a:r>
            <a:endParaRPr kumimoji="0" lang="hu-HU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ea typeface="+mj-ea"/>
              <a:cs typeface="+mj-cs"/>
              <a:sym typeface="Helvetica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hu-HU" b="1" dirty="0" err="1"/>
              <a:t>Kotlin</a:t>
            </a:r>
            <a:r>
              <a:rPr lang="hu-HU" b="1" dirty="0"/>
              <a:t>/</a:t>
            </a:r>
            <a:r>
              <a:rPr lang="hu-HU" b="1" dirty="0" err="1"/>
              <a:t>Native</a:t>
            </a:r>
            <a:endParaRPr lang="hu-HU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A25F5C-CB3D-3846-A6C4-190072A0EEFD}"/>
              </a:ext>
            </a:extLst>
          </p:cNvPr>
          <p:cNvSpPr txBox="1"/>
          <p:nvPr/>
        </p:nvSpPr>
        <p:spPr>
          <a:xfrm>
            <a:off x="7692119" y="7249336"/>
            <a:ext cx="1648845" cy="8002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hu-HU" sz="1800" b="1" dirty="0"/>
              <a:t>Web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hu-HU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ea typeface="+mj-ea"/>
                <a:cs typeface="+mj-cs"/>
                <a:sym typeface="Helvetica"/>
              </a:rPr>
              <a:t>Kotlin</a:t>
            </a:r>
            <a:r>
              <a:rPr kumimoji="0" lang="hu-HU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+mj-ea"/>
                <a:cs typeface="+mj-cs"/>
                <a:sym typeface="Helvetica"/>
              </a:rPr>
              <a:t>/JS</a:t>
            </a:r>
          </a:p>
        </p:txBody>
      </p:sp>
    </p:spTree>
    <p:extLst>
      <p:ext uri="{BB962C8B-B14F-4D97-AF65-F5344CB8AC3E}">
        <p14:creationId xmlns:p14="http://schemas.microsoft.com/office/powerpoint/2010/main" val="2612433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681288" y="4603304"/>
            <a:ext cx="7350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cap="all" dirty="0"/>
              <a:t>TESTING IS IMPORTANT</a:t>
            </a:r>
            <a:endParaRPr lang="en-GB" sz="3200" b="1" cap="all" dirty="0">
              <a:solidFill>
                <a:schemeClr val="bg1"/>
              </a:solidFill>
              <a:effectLst>
                <a:outerShdw dist="50800" sx="1000" sy="1000" algn="ctr" rotWithShape="0">
                  <a:srgbClr val="000000"/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B9C35F-8302-E748-801B-4B958A0DA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0" y="793"/>
            <a:ext cx="17142355" cy="1028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55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0839795" y="4502086"/>
            <a:ext cx="73508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/>
              <a:t>COMMON TEST ANNOTATIONS</a:t>
            </a:r>
          </a:p>
          <a:p>
            <a:r>
              <a:rPr lang="hu-HU" sz="3200" b="1" dirty="0"/>
              <a:t>AND ASSERTION LIBRARY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872D7C-D282-6040-A8FE-D327C6DA85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791" r="-1"/>
          <a:stretch/>
        </p:blipFill>
        <p:spPr>
          <a:xfrm flipH="1">
            <a:off x="1" y="-794"/>
            <a:ext cx="9144000" cy="1028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302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6" t="24583" b="3553"/>
          <a:stretch/>
        </p:blipFill>
        <p:spPr>
          <a:xfrm>
            <a:off x="1145645" y="0"/>
            <a:ext cx="17142355" cy="102854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1" r="23385"/>
          <a:stretch/>
        </p:blipFill>
        <p:spPr>
          <a:xfrm>
            <a:off x="73130" y="0"/>
            <a:ext cx="13673629" cy="1029950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75730" y="3467152"/>
            <a:ext cx="16576673" cy="282700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13714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599" b="1" i="0" kern="1200" cap="all" baseline="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endParaRPr lang="en-US" sz="6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06C41A7-2C78-1644-9075-57DC2A21F54A}"/>
              </a:ext>
            </a:extLst>
          </p:cNvPr>
          <p:cNvSpPr txBox="1">
            <a:spLocks/>
          </p:cNvSpPr>
          <p:nvPr/>
        </p:nvSpPr>
        <p:spPr>
          <a:xfrm>
            <a:off x="763373" y="3467152"/>
            <a:ext cx="16576673" cy="282700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13714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599" b="1" i="0" kern="1200" cap="all" baseline="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US" sz="6600" dirty="0"/>
              <a:t>KEY-VALUE PREFS</a:t>
            </a:r>
          </a:p>
        </p:txBody>
      </p:sp>
    </p:spTree>
    <p:extLst>
      <p:ext uri="{BB962C8B-B14F-4D97-AF65-F5344CB8AC3E}">
        <p14:creationId xmlns:p14="http://schemas.microsoft.com/office/powerpoint/2010/main" val="41031658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400" dirty="0">
            <a:solidFill>
              <a:schemeClr val="bg1"/>
            </a:solidFill>
            <a:effectLst>
              <a:outerShdw dist="50800" sx="1000" sy="1000" algn="ctr" rotWithShape="0">
                <a:srgbClr val="000000"/>
              </a:outerShdw>
            </a:effectLst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2C823B4DB9954EBADCAC51E09FA347" ma:contentTypeVersion="4" ma:contentTypeDescription="Create a new document." ma:contentTypeScope="" ma:versionID="da24e77fbe0fb020bb2133a627fa9f8e">
  <xsd:schema xmlns:xsd="http://www.w3.org/2001/XMLSchema" xmlns:xs="http://www.w3.org/2001/XMLSchema" xmlns:p="http://schemas.microsoft.com/office/2006/metadata/properties" xmlns:ns2="1aff06b3-bde7-4a67-b86b-756aa5a0630e" targetNamespace="http://schemas.microsoft.com/office/2006/metadata/properties" ma:root="true" ma:fieldsID="6b0df38d5f298a0c378998856063c958" ns2:_="">
    <xsd:import namespace="1aff06b3-bde7-4a67-b86b-756aa5a0630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ff06b3-bde7-4a67-b86b-756aa5a063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F9D6301-2311-4DE6-AD8A-7FA062B46D5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A9F548D-5318-49EE-A0E8-86BF1D292A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ff06b3-bde7-4a67-b86b-756aa5a0630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79D86DC-4917-4887-B20B-009DCDDB9AA4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1aff06b3-bde7-4a67-b86b-756aa5a0630e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16103</TotalTime>
  <Words>144</Words>
  <Application>Microsoft Macintosh PowerPoint</Application>
  <PresentationFormat>Custom</PresentationFormat>
  <Paragraphs>43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Arial</vt:lpstr>
      <vt:lpstr>Calibri</vt:lpstr>
      <vt:lpstr>Helvetica</vt:lpstr>
      <vt:lpstr>Helvetica Light</vt:lpstr>
      <vt:lpstr>Wingdings</vt:lpstr>
      <vt:lpstr>Office Theme</vt:lpstr>
      <vt:lpstr>PowerPoint Presentation</vt:lpstr>
      <vt:lpstr>PowerPoint Presentation</vt:lpstr>
      <vt:lpstr>PowerPoint Presentation</vt:lpstr>
      <vt:lpstr>BRAND NEW OPEN-SOURCE TECHNOLOGIES</vt:lpstr>
      <vt:lpstr>PowerPoint Presentation</vt:lpstr>
      <vt:lpstr>KOTLIN MULTIPLATFORM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Balázs Varga</cp:lastModifiedBy>
  <cp:revision>714</cp:revision>
  <cp:lastPrinted>2018-05-17T11:12:56Z</cp:lastPrinted>
  <dcterms:created xsi:type="dcterms:W3CDTF">2018-04-04T08:22:10Z</dcterms:created>
  <dcterms:modified xsi:type="dcterms:W3CDTF">2018-06-19T13:24:17Z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0x010100AE2C823B4DB9954EBADCAC51E09FA347</vt:lpwstr>
  </property>
</Properties>
</file>